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13394B-C4D2-47E8-8002-F924145497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17B026C-4CA4-43E5-8264-6AE99B404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760CC1-E2D5-424B-B8DD-6CC76846B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4FDB56-E01A-4C90-B128-835894063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819E45-5AB4-4A01-A8B0-049E58404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6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C8A3D4-5979-4E3B-ACBB-E0575C9E1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363CBAF-2C2D-42EA-A573-B30FE2D09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7A5861-64ED-4567-93EF-33E37868F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C615F5-6C8B-4085-BED3-794FBED4B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A72286-5AE0-45EA-8B61-7954C8869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2637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73E5C9-D171-40B7-8AB0-9B6E7D69D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2E07507-1F7A-4CC0-9083-965A43FE64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56E13E-1069-44B4-B2A6-37124FB19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16CB8D-B556-474E-900E-96A47ED2B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B3BCC3-F5C3-47CE-B411-17D8438D5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044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CD9EF5-6AAF-4E73-8F75-7B766DAAB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9C7B56-EC83-4FA9-B2B4-A1BAB6EE9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065C4E-998A-4ADE-8315-E3BEDF0FE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865F36-8839-49DA-8CB2-3FF152222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E11961-459A-49E1-BD24-514E90F59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24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2D596D-E6D7-4A22-9F50-003E7F052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BB547A-95DA-4A80-AB21-01A386B4F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F39679-2991-4AFA-822C-E7447031C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5F70CB-CFC9-4856-9DF1-AC29F0F83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8B1419-789D-4CE4-A26E-259A09C37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857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3BCCCF-AA13-4A4A-8A28-115F0C609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9387DE-E405-4F6C-9B45-D0753B2D8E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24F2F67-AAAF-4D51-A6E8-E9AB52A99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E16F66D-7319-4995-9B58-C4BA250D7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1DD9E9-1EA8-4D4A-894A-9313A3F77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1CDAA08-FECB-4D24-AA73-16A416C31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14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DFED18-65B0-4CC5-96C8-FF3BF1FFF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7CF73A-1C10-4DF3-A48D-B3167F49C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86485AB-1969-4FB1-9F4D-7AC78D517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3DAFCE3-473A-4F1A-AA88-0239837179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39E7541-181C-4E3F-96AB-4487B2B22B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5C9A085-1D9C-45BF-82D3-68FE167F9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215DF00-B9B3-41F1-B288-07B4E4BF2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0960077-75FE-48FB-94BF-7B2E93160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24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9C357E-C167-4997-BF15-64E5FBDFF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1DC2E8D-F877-4DC6-BB29-7E52A1B80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6BB9D3F-8F9D-4087-A741-C18DBE13D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8EB47E2-207C-4ED9-88CD-F3F52C66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35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1ADDE71-C6FB-4773-AE30-EAFF1ABF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0337052-02CE-497F-B002-CCCD9309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9E4119-CE4E-46FE-80AB-363010AA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60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108E4C-BDEF-4DBE-8E1E-3F205F868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3FAD37-A118-4081-920F-8C1B1F592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3EA82E-E95E-4F1A-AE75-3F78FB3A0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A1ACE5-1B2F-4861-8648-AA089C7D8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875BB2-9950-4E70-97D2-203C03877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3A3A49F-B62D-4766-92D1-EC897E00A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094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F356DD-03FB-4F3B-B4B2-EA6558B25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9D3C82A-6EAA-490A-ABCF-3490D20C33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AFC077-0578-498F-A86E-482450883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8AB0E8E-A5B0-476C-B86F-41344C9F0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197F5B1-C552-42EA-933B-5575FA8E2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95237F-937E-4045-9EDA-23FB10F1F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66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B77304A-B6D7-4D66-9283-610D90421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341FD7-7BB9-46D1-A56A-7CAE800D8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1AA5C3-B149-4ECD-9095-9CF56C251A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17A3D-65D3-406A-8976-B7D1B397F88D}" type="datetimeFigureOut">
              <a:rPr lang="fr-FR" smtClean="0"/>
              <a:t>14/03/2019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471251-8557-4592-9DF1-38D6726363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3A3E1E-0EC3-434D-AD1D-FD4D87FBE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0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D98F4877-7CFD-4884-9BCF-C599EA861CE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87475" y="0"/>
            <a:ext cx="9417050" cy="6858000"/>
            <a:chOff x="874" y="0"/>
            <a:chExt cx="5932" cy="4320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D2268AF2-E8D9-4F1A-AE54-EDBC840B60F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74" y="0"/>
              <a:ext cx="593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6" name="Group 205">
              <a:extLst>
                <a:ext uri="{FF2B5EF4-FFF2-40B4-BE49-F238E27FC236}">
                  <a16:creationId xmlns:a16="http://schemas.microsoft.com/office/drawing/2014/main" id="{31A67587-07D4-4B7F-A4FA-97432A8031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7" y="3"/>
              <a:ext cx="5928" cy="4316"/>
              <a:chOff x="877" y="3"/>
              <a:chExt cx="5928" cy="4316"/>
            </a:xfrm>
          </p:grpSpPr>
          <p:sp>
            <p:nvSpPr>
              <p:cNvPr id="5342" name="Rectangle 5">
                <a:extLst>
                  <a:ext uri="{FF2B5EF4-FFF2-40B4-BE49-F238E27FC236}">
                    <a16:creationId xmlns:a16="http://schemas.microsoft.com/office/drawing/2014/main" id="{41D71CE8-55AE-45AE-A92F-D07F51E8E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" y="3"/>
                <a:ext cx="5926" cy="4312"/>
              </a:xfrm>
              <a:prstGeom prst="rect">
                <a:avLst/>
              </a:prstGeom>
              <a:solidFill>
                <a:srgbClr val="D1EB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3" name="Rectangle 6">
                <a:extLst>
                  <a:ext uri="{FF2B5EF4-FFF2-40B4-BE49-F238E27FC236}">
                    <a16:creationId xmlns:a16="http://schemas.microsoft.com/office/drawing/2014/main" id="{B3598A64-8619-46E5-AEA8-0304162BF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9" y="5"/>
                <a:ext cx="5922" cy="4308"/>
              </a:xfrm>
              <a:prstGeom prst="rect">
                <a:avLst/>
              </a:prstGeom>
              <a:noFill/>
              <a:ln w="7938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4" name="Freeform 7">
                <a:extLst>
                  <a:ext uri="{FF2B5EF4-FFF2-40B4-BE49-F238E27FC236}">
                    <a16:creationId xmlns:a16="http://schemas.microsoft.com/office/drawing/2014/main" id="{5174B888-315B-4CC3-8B40-E9FBFC02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2" y="330"/>
                <a:ext cx="115" cy="129"/>
              </a:xfrm>
              <a:custGeom>
                <a:avLst/>
                <a:gdLst>
                  <a:gd name="T0" fmla="*/ 460 w 460"/>
                  <a:gd name="T1" fmla="*/ 451 h 515"/>
                  <a:gd name="T2" fmla="*/ 423 w 460"/>
                  <a:gd name="T3" fmla="*/ 336 h 515"/>
                  <a:gd name="T4" fmla="*/ 393 w 460"/>
                  <a:gd name="T5" fmla="*/ 321 h 515"/>
                  <a:gd name="T6" fmla="*/ 369 w 460"/>
                  <a:gd name="T7" fmla="*/ 270 h 515"/>
                  <a:gd name="T8" fmla="*/ 289 w 460"/>
                  <a:gd name="T9" fmla="*/ 227 h 515"/>
                  <a:gd name="T10" fmla="*/ 272 w 460"/>
                  <a:gd name="T11" fmla="*/ 181 h 515"/>
                  <a:gd name="T12" fmla="*/ 239 w 460"/>
                  <a:gd name="T13" fmla="*/ 174 h 515"/>
                  <a:gd name="T14" fmla="*/ 226 w 460"/>
                  <a:gd name="T15" fmla="*/ 128 h 515"/>
                  <a:gd name="T16" fmla="*/ 134 w 460"/>
                  <a:gd name="T17" fmla="*/ 0 h 515"/>
                  <a:gd name="T18" fmla="*/ 91 w 460"/>
                  <a:gd name="T19" fmla="*/ 7 h 515"/>
                  <a:gd name="T20" fmla="*/ 66 w 460"/>
                  <a:gd name="T21" fmla="*/ 48 h 515"/>
                  <a:gd name="T22" fmla="*/ 35 w 460"/>
                  <a:gd name="T23" fmla="*/ 69 h 515"/>
                  <a:gd name="T24" fmla="*/ 35 w 460"/>
                  <a:gd name="T25" fmla="*/ 70 h 515"/>
                  <a:gd name="T26" fmla="*/ 89 w 460"/>
                  <a:gd name="T27" fmla="*/ 127 h 515"/>
                  <a:gd name="T28" fmla="*/ 86 w 460"/>
                  <a:gd name="T29" fmla="*/ 155 h 515"/>
                  <a:gd name="T30" fmla="*/ 11 w 460"/>
                  <a:gd name="T31" fmla="*/ 120 h 515"/>
                  <a:gd name="T32" fmla="*/ 0 w 460"/>
                  <a:gd name="T33" fmla="*/ 172 h 515"/>
                  <a:gd name="T34" fmla="*/ 37 w 460"/>
                  <a:gd name="T35" fmla="*/ 182 h 515"/>
                  <a:gd name="T36" fmla="*/ 62 w 460"/>
                  <a:gd name="T37" fmla="*/ 322 h 515"/>
                  <a:gd name="T38" fmla="*/ 90 w 460"/>
                  <a:gd name="T39" fmla="*/ 386 h 515"/>
                  <a:gd name="T40" fmla="*/ 142 w 460"/>
                  <a:gd name="T41" fmla="*/ 431 h 515"/>
                  <a:gd name="T42" fmla="*/ 155 w 460"/>
                  <a:gd name="T43" fmla="*/ 394 h 515"/>
                  <a:gd name="T44" fmla="*/ 106 w 460"/>
                  <a:gd name="T45" fmla="*/ 337 h 515"/>
                  <a:gd name="T46" fmla="*/ 113 w 460"/>
                  <a:gd name="T47" fmla="*/ 294 h 515"/>
                  <a:gd name="T48" fmla="*/ 145 w 460"/>
                  <a:gd name="T49" fmla="*/ 309 h 515"/>
                  <a:gd name="T50" fmla="*/ 159 w 460"/>
                  <a:gd name="T51" fmla="*/ 365 h 515"/>
                  <a:gd name="T52" fmla="*/ 204 w 460"/>
                  <a:gd name="T53" fmla="*/ 373 h 515"/>
                  <a:gd name="T54" fmla="*/ 247 w 460"/>
                  <a:gd name="T55" fmla="*/ 426 h 515"/>
                  <a:gd name="T56" fmla="*/ 237 w 460"/>
                  <a:gd name="T57" fmla="*/ 498 h 515"/>
                  <a:gd name="T58" fmla="*/ 316 w 460"/>
                  <a:gd name="T59" fmla="*/ 515 h 515"/>
                  <a:gd name="T60" fmla="*/ 364 w 460"/>
                  <a:gd name="T61" fmla="*/ 475 h 515"/>
                  <a:gd name="T62" fmla="*/ 383 w 460"/>
                  <a:gd name="T63" fmla="*/ 506 h 515"/>
                  <a:gd name="T64" fmla="*/ 460 w 460"/>
                  <a:gd name="T65" fmla="*/ 451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0" h="515">
                    <a:moveTo>
                      <a:pt x="460" y="451"/>
                    </a:moveTo>
                    <a:lnTo>
                      <a:pt x="423" y="336"/>
                    </a:lnTo>
                    <a:lnTo>
                      <a:pt x="393" y="321"/>
                    </a:lnTo>
                    <a:lnTo>
                      <a:pt x="369" y="270"/>
                    </a:lnTo>
                    <a:lnTo>
                      <a:pt x="289" y="227"/>
                    </a:lnTo>
                    <a:lnTo>
                      <a:pt x="272" y="181"/>
                    </a:lnTo>
                    <a:lnTo>
                      <a:pt x="239" y="174"/>
                    </a:lnTo>
                    <a:lnTo>
                      <a:pt x="226" y="128"/>
                    </a:lnTo>
                    <a:lnTo>
                      <a:pt x="134" y="0"/>
                    </a:lnTo>
                    <a:lnTo>
                      <a:pt x="91" y="7"/>
                    </a:lnTo>
                    <a:lnTo>
                      <a:pt x="66" y="48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89" y="127"/>
                    </a:lnTo>
                    <a:lnTo>
                      <a:pt x="86" y="155"/>
                    </a:lnTo>
                    <a:lnTo>
                      <a:pt x="11" y="120"/>
                    </a:lnTo>
                    <a:lnTo>
                      <a:pt x="0" y="172"/>
                    </a:lnTo>
                    <a:lnTo>
                      <a:pt x="37" y="182"/>
                    </a:lnTo>
                    <a:lnTo>
                      <a:pt x="62" y="322"/>
                    </a:lnTo>
                    <a:lnTo>
                      <a:pt x="90" y="386"/>
                    </a:lnTo>
                    <a:lnTo>
                      <a:pt x="142" y="431"/>
                    </a:lnTo>
                    <a:lnTo>
                      <a:pt x="155" y="394"/>
                    </a:lnTo>
                    <a:lnTo>
                      <a:pt x="106" y="337"/>
                    </a:lnTo>
                    <a:lnTo>
                      <a:pt x="113" y="294"/>
                    </a:lnTo>
                    <a:lnTo>
                      <a:pt x="145" y="309"/>
                    </a:lnTo>
                    <a:lnTo>
                      <a:pt x="159" y="365"/>
                    </a:lnTo>
                    <a:lnTo>
                      <a:pt x="204" y="373"/>
                    </a:lnTo>
                    <a:lnTo>
                      <a:pt x="247" y="426"/>
                    </a:lnTo>
                    <a:lnTo>
                      <a:pt x="237" y="498"/>
                    </a:lnTo>
                    <a:lnTo>
                      <a:pt x="316" y="515"/>
                    </a:lnTo>
                    <a:lnTo>
                      <a:pt x="364" y="475"/>
                    </a:lnTo>
                    <a:lnTo>
                      <a:pt x="383" y="506"/>
                    </a:lnTo>
                    <a:lnTo>
                      <a:pt x="460" y="4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5" name="Freeform 8">
                <a:extLst>
                  <a:ext uri="{FF2B5EF4-FFF2-40B4-BE49-F238E27FC236}">
                    <a16:creationId xmlns:a16="http://schemas.microsoft.com/office/drawing/2014/main" id="{E81DC560-5A76-4096-A00E-F9B878AC6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6" y="172"/>
                <a:ext cx="221" cy="141"/>
              </a:xfrm>
              <a:custGeom>
                <a:avLst/>
                <a:gdLst>
                  <a:gd name="T0" fmla="*/ 569 w 887"/>
                  <a:gd name="T1" fmla="*/ 40 h 565"/>
                  <a:gd name="T2" fmla="*/ 3 w 887"/>
                  <a:gd name="T3" fmla="*/ 13 h 565"/>
                  <a:gd name="T4" fmla="*/ 49 w 887"/>
                  <a:gd name="T5" fmla="*/ 55 h 565"/>
                  <a:gd name="T6" fmla="*/ 57 w 887"/>
                  <a:gd name="T7" fmla="*/ 85 h 565"/>
                  <a:gd name="T8" fmla="*/ 110 w 887"/>
                  <a:gd name="T9" fmla="*/ 52 h 565"/>
                  <a:gd name="T10" fmla="*/ 121 w 887"/>
                  <a:gd name="T11" fmla="*/ 100 h 565"/>
                  <a:gd name="T12" fmla="*/ 96 w 887"/>
                  <a:gd name="T13" fmla="*/ 111 h 565"/>
                  <a:gd name="T14" fmla="*/ 87 w 887"/>
                  <a:gd name="T15" fmla="*/ 150 h 565"/>
                  <a:gd name="T16" fmla="*/ 119 w 887"/>
                  <a:gd name="T17" fmla="*/ 188 h 565"/>
                  <a:gd name="T18" fmla="*/ 58 w 887"/>
                  <a:gd name="T19" fmla="*/ 192 h 565"/>
                  <a:gd name="T20" fmla="*/ 53 w 887"/>
                  <a:gd name="T21" fmla="*/ 145 h 565"/>
                  <a:gd name="T22" fmla="*/ 36 w 887"/>
                  <a:gd name="T23" fmla="*/ 135 h 565"/>
                  <a:gd name="T24" fmla="*/ 51 w 887"/>
                  <a:gd name="T25" fmla="*/ 221 h 565"/>
                  <a:gd name="T26" fmla="*/ 45 w 887"/>
                  <a:gd name="T27" fmla="*/ 308 h 565"/>
                  <a:gd name="T28" fmla="*/ 96 w 887"/>
                  <a:gd name="T29" fmla="*/ 368 h 565"/>
                  <a:gd name="T30" fmla="*/ 165 w 887"/>
                  <a:gd name="T31" fmla="*/ 340 h 565"/>
                  <a:gd name="T32" fmla="*/ 194 w 887"/>
                  <a:gd name="T33" fmla="*/ 357 h 565"/>
                  <a:gd name="T34" fmla="*/ 231 w 887"/>
                  <a:gd name="T35" fmla="*/ 334 h 565"/>
                  <a:gd name="T36" fmla="*/ 250 w 887"/>
                  <a:gd name="T37" fmla="*/ 386 h 565"/>
                  <a:gd name="T38" fmla="*/ 272 w 887"/>
                  <a:gd name="T39" fmla="*/ 422 h 565"/>
                  <a:gd name="T40" fmla="*/ 368 w 887"/>
                  <a:gd name="T41" fmla="*/ 508 h 565"/>
                  <a:gd name="T42" fmla="*/ 355 w 887"/>
                  <a:gd name="T43" fmla="*/ 432 h 565"/>
                  <a:gd name="T44" fmla="*/ 407 w 887"/>
                  <a:gd name="T45" fmla="*/ 401 h 565"/>
                  <a:gd name="T46" fmla="*/ 461 w 887"/>
                  <a:gd name="T47" fmla="*/ 421 h 565"/>
                  <a:gd name="T48" fmla="*/ 498 w 887"/>
                  <a:gd name="T49" fmla="*/ 488 h 565"/>
                  <a:gd name="T50" fmla="*/ 534 w 887"/>
                  <a:gd name="T51" fmla="*/ 469 h 565"/>
                  <a:gd name="T52" fmla="*/ 634 w 887"/>
                  <a:gd name="T53" fmla="*/ 515 h 565"/>
                  <a:gd name="T54" fmla="*/ 596 w 887"/>
                  <a:gd name="T55" fmla="*/ 440 h 565"/>
                  <a:gd name="T56" fmla="*/ 596 w 887"/>
                  <a:gd name="T57" fmla="*/ 400 h 565"/>
                  <a:gd name="T58" fmla="*/ 660 w 887"/>
                  <a:gd name="T59" fmla="*/ 395 h 565"/>
                  <a:gd name="T60" fmla="*/ 678 w 887"/>
                  <a:gd name="T61" fmla="*/ 407 h 565"/>
                  <a:gd name="T62" fmla="*/ 703 w 887"/>
                  <a:gd name="T63" fmla="*/ 478 h 565"/>
                  <a:gd name="T64" fmla="*/ 782 w 887"/>
                  <a:gd name="T65" fmla="*/ 565 h 565"/>
                  <a:gd name="T66" fmla="*/ 780 w 887"/>
                  <a:gd name="T67" fmla="*/ 520 h 565"/>
                  <a:gd name="T68" fmla="*/ 758 w 887"/>
                  <a:gd name="T69" fmla="*/ 472 h 565"/>
                  <a:gd name="T70" fmla="*/ 702 w 887"/>
                  <a:gd name="T71" fmla="*/ 466 h 565"/>
                  <a:gd name="T72" fmla="*/ 713 w 887"/>
                  <a:gd name="T73" fmla="*/ 425 h 565"/>
                  <a:gd name="T74" fmla="*/ 832 w 887"/>
                  <a:gd name="T75" fmla="*/ 494 h 565"/>
                  <a:gd name="T76" fmla="*/ 854 w 887"/>
                  <a:gd name="T77" fmla="*/ 437 h 565"/>
                  <a:gd name="T78" fmla="*/ 864 w 887"/>
                  <a:gd name="T79" fmla="*/ 351 h 565"/>
                  <a:gd name="T80" fmla="*/ 837 w 887"/>
                  <a:gd name="T81" fmla="*/ 376 h 565"/>
                  <a:gd name="T82" fmla="*/ 826 w 887"/>
                  <a:gd name="T83" fmla="*/ 348 h 565"/>
                  <a:gd name="T84" fmla="*/ 775 w 887"/>
                  <a:gd name="T85" fmla="*/ 298 h 565"/>
                  <a:gd name="T86" fmla="*/ 632 w 887"/>
                  <a:gd name="T87" fmla="*/ 151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87" h="565">
                    <a:moveTo>
                      <a:pt x="567" y="47"/>
                    </a:moveTo>
                    <a:lnTo>
                      <a:pt x="569" y="40"/>
                    </a:lnTo>
                    <a:lnTo>
                      <a:pt x="20" y="0"/>
                    </a:lnTo>
                    <a:lnTo>
                      <a:pt x="3" y="13"/>
                    </a:lnTo>
                    <a:lnTo>
                      <a:pt x="3" y="55"/>
                    </a:lnTo>
                    <a:lnTo>
                      <a:pt x="49" y="55"/>
                    </a:lnTo>
                    <a:lnTo>
                      <a:pt x="56" y="85"/>
                    </a:lnTo>
                    <a:lnTo>
                      <a:pt x="57" y="85"/>
                    </a:lnTo>
                    <a:lnTo>
                      <a:pt x="109" y="52"/>
                    </a:lnTo>
                    <a:lnTo>
                      <a:pt x="110" y="52"/>
                    </a:lnTo>
                    <a:lnTo>
                      <a:pt x="138" y="76"/>
                    </a:lnTo>
                    <a:lnTo>
                      <a:pt x="121" y="100"/>
                    </a:lnTo>
                    <a:lnTo>
                      <a:pt x="146" y="143"/>
                    </a:lnTo>
                    <a:lnTo>
                      <a:pt x="96" y="111"/>
                    </a:lnTo>
                    <a:lnTo>
                      <a:pt x="95" y="111"/>
                    </a:lnTo>
                    <a:lnTo>
                      <a:pt x="87" y="150"/>
                    </a:lnTo>
                    <a:lnTo>
                      <a:pt x="125" y="187"/>
                    </a:lnTo>
                    <a:lnTo>
                      <a:pt x="119" y="188"/>
                    </a:lnTo>
                    <a:lnTo>
                      <a:pt x="118" y="187"/>
                    </a:lnTo>
                    <a:lnTo>
                      <a:pt x="58" y="192"/>
                    </a:lnTo>
                    <a:lnTo>
                      <a:pt x="57" y="192"/>
                    </a:lnTo>
                    <a:lnTo>
                      <a:pt x="53" y="145"/>
                    </a:lnTo>
                    <a:lnTo>
                      <a:pt x="36" y="136"/>
                    </a:lnTo>
                    <a:lnTo>
                      <a:pt x="36" y="135"/>
                    </a:lnTo>
                    <a:lnTo>
                      <a:pt x="0" y="172"/>
                    </a:lnTo>
                    <a:lnTo>
                      <a:pt x="51" y="221"/>
                    </a:lnTo>
                    <a:lnTo>
                      <a:pt x="44" y="308"/>
                    </a:lnTo>
                    <a:lnTo>
                      <a:pt x="45" y="308"/>
                    </a:lnTo>
                    <a:lnTo>
                      <a:pt x="90" y="325"/>
                    </a:lnTo>
                    <a:lnTo>
                      <a:pt x="96" y="368"/>
                    </a:lnTo>
                    <a:lnTo>
                      <a:pt x="98" y="368"/>
                    </a:lnTo>
                    <a:lnTo>
                      <a:pt x="165" y="340"/>
                    </a:lnTo>
                    <a:lnTo>
                      <a:pt x="193" y="358"/>
                    </a:lnTo>
                    <a:lnTo>
                      <a:pt x="194" y="357"/>
                    </a:lnTo>
                    <a:lnTo>
                      <a:pt x="230" y="334"/>
                    </a:lnTo>
                    <a:lnTo>
                      <a:pt x="231" y="334"/>
                    </a:lnTo>
                    <a:lnTo>
                      <a:pt x="321" y="370"/>
                    </a:lnTo>
                    <a:lnTo>
                      <a:pt x="250" y="386"/>
                    </a:lnTo>
                    <a:lnTo>
                      <a:pt x="239" y="422"/>
                    </a:lnTo>
                    <a:lnTo>
                      <a:pt x="272" y="422"/>
                    </a:lnTo>
                    <a:lnTo>
                      <a:pt x="329" y="488"/>
                    </a:lnTo>
                    <a:lnTo>
                      <a:pt x="368" y="508"/>
                    </a:lnTo>
                    <a:lnTo>
                      <a:pt x="390" y="485"/>
                    </a:lnTo>
                    <a:lnTo>
                      <a:pt x="355" y="432"/>
                    </a:lnTo>
                    <a:lnTo>
                      <a:pt x="380" y="431"/>
                    </a:lnTo>
                    <a:lnTo>
                      <a:pt x="407" y="401"/>
                    </a:lnTo>
                    <a:lnTo>
                      <a:pt x="409" y="401"/>
                    </a:lnTo>
                    <a:lnTo>
                      <a:pt x="461" y="421"/>
                    </a:lnTo>
                    <a:lnTo>
                      <a:pt x="497" y="489"/>
                    </a:lnTo>
                    <a:lnTo>
                      <a:pt x="498" y="488"/>
                    </a:lnTo>
                    <a:lnTo>
                      <a:pt x="534" y="468"/>
                    </a:lnTo>
                    <a:lnTo>
                      <a:pt x="534" y="469"/>
                    </a:lnTo>
                    <a:lnTo>
                      <a:pt x="580" y="503"/>
                    </a:lnTo>
                    <a:lnTo>
                      <a:pt x="634" y="515"/>
                    </a:lnTo>
                    <a:lnTo>
                      <a:pt x="635" y="457"/>
                    </a:lnTo>
                    <a:lnTo>
                      <a:pt x="596" y="440"/>
                    </a:lnTo>
                    <a:lnTo>
                      <a:pt x="595" y="400"/>
                    </a:lnTo>
                    <a:lnTo>
                      <a:pt x="596" y="400"/>
                    </a:lnTo>
                    <a:lnTo>
                      <a:pt x="646" y="409"/>
                    </a:lnTo>
                    <a:lnTo>
                      <a:pt x="660" y="395"/>
                    </a:lnTo>
                    <a:lnTo>
                      <a:pt x="660" y="397"/>
                    </a:lnTo>
                    <a:lnTo>
                      <a:pt x="678" y="407"/>
                    </a:lnTo>
                    <a:lnTo>
                      <a:pt x="663" y="449"/>
                    </a:lnTo>
                    <a:lnTo>
                      <a:pt x="703" y="478"/>
                    </a:lnTo>
                    <a:lnTo>
                      <a:pt x="748" y="546"/>
                    </a:lnTo>
                    <a:lnTo>
                      <a:pt x="782" y="565"/>
                    </a:lnTo>
                    <a:lnTo>
                      <a:pt x="782" y="564"/>
                    </a:lnTo>
                    <a:lnTo>
                      <a:pt x="780" y="520"/>
                    </a:lnTo>
                    <a:lnTo>
                      <a:pt x="802" y="515"/>
                    </a:lnTo>
                    <a:lnTo>
                      <a:pt x="758" y="472"/>
                    </a:lnTo>
                    <a:lnTo>
                      <a:pt x="703" y="466"/>
                    </a:lnTo>
                    <a:lnTo>
                      <a:pt x="702" y="466"/>
                    </a:lnTo>
                    <a:lnTo>
                      <a:pt x="712" y="425"/>
                    </a:lnTo>
                    <a:lnTo>
                      <a:pt x="713" y="425"/>
                    </a:lnTo>
                    <a:lnTo>
                      <a:pt x="832" y="495"/>
                    </a:lnTo>
                    <a:lnTo>
                      <a:pt x="832" y="494"/>
                    </a:lnTo>
                    <a:lnTo>
                      <a:pt x="868" y="471"/>
                    </a:lnTo>
                    <a:lnTo>
                      <a:pt x="854" y="437"/>
                    </a:lnTo>
                    <a:lnTo>
                      <a:pt x="887" y="413"/>
                    </a:lnTo>
                    <a:lnTo>
                      <a:pt x="864" y="351"/>
                    </a:lnTo>
                    <a:lnTo>
                      <a:pt x="863" y="351"/>
                    </a:lnTo>
                    <a:lnTo>
                      <a:pt x="837" y="376"/>
                    </a:lnTo>
                    <a:lnTo>
                      <a:pt x="836" y="377"/>
                    </a:lnTo>
                    <a:lnTo>
                      <a:pt x="826" y="348"/>
                    </a:lnTo>
                    <a:lnTo>
                      <a:pt x="785" y="325"/>
                    </a:lnTo>
                    <a:lnTo>
                      <a:pt x="775" y="298"/>
                    </a:lnTo>
                    <a:lnTo>
                      <a:pt x="713" y="246"/>
                    </a:lnTo>
                    <a:lnTo>
                      <a:pt x="632" y="151"/>
                    </a:lnTo>
                    <a:lnTo>
                      <a:pt x="567" y="4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6" name="Freeform 9">
                <a:extLst>
                  <a:ext uri="{FF2B5EF4-FFF2-40B4-BE49-F238E27FC236}">
                    <a16:creationId xmlns:a16="http://schemas.microsoft.com/office/drawing/2014/main" id="{F631423A-1FD0-4741-95D9-0B1E54CA2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0" y="167"/>
                <a:ext cx="47" cy="36"/>
              </a:xfrm>
              <a:custGeom>
                <a:avLst/>
                <a:gdLst>
                  <a:gd name="T0" fmla="*/ 175 w 190"/>
                  <a:gd name="T1" fmla="*/ 142 h 147"/>
                  <a:gd name="T2" fmla="*/ 170 w 190"/>
                  <a:gd name="T3" fmla="*/ 96 h 147"/>
                  <a:gd name="T4" fmla="*/ 190 w 190"/>
                  <a:gd name="T5" fmla="*/ 23 h 147"/>
                  <a:gd name="T6" fmla="*/ 159 w 190"/>
                  <a:gd name="T7" fmla="*/ 12 h 147"/>
                  <a:gd name="T8" fmla="*/ 0 w 190"/>
                  <a:gd name="T9" fmla="*/ 0 h 147"/>
                  <a:gd name="T10" fmla="*/ 2 w 190"/>
                  <a:gd name="T11" fmla="*/ 10 h 147"/>
                  <a:gd name="T12" fmla="*/ 86 w 190"/>
                  <a:gd name="T13" fmla="*/ 43 h 147"/>
                  <a:gd name="T14" fmla="*/ 90 w 190"/>
                  <a:gd name="T15" fmla="*/ 91 h 147"/>
                  <a:gd name="T16" fmla="*/ 132 w 190"/>
                  <a:gd name="T17" fmla="*/ 147 h 147"/>
                  <a:gd name="T18" fmla="*/ 175 w 190"/>
                  <a:gd name="T19" fmla="*/ 14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0" h="147">
                    <a:moveTo>
                      <a:pt x="175" y="142"/>
                    </a:moveTo>
                    <a:lnTo>
                      <a:pt x="170" y="96"/>
                    </a:lnTo>
                    <a:lnTo>
                      <a:pt x="190" y="23"/>
                    </a:lnTo>
                    <a:lnTo>
                      <a:pt x="159" y="12"/>
                    </a:lnTo>
                    <a:lnTo>
                      <a:pt x="0" y="0"/>
                    </a:lnTo>
                    <a:lnTo>
                      <a:pt x="2" y="10"/>
                    </a:lnTo>
                    <a:lnTo>
                      <a:pt x="86" y="43"/>
                    </a:lnTo>
                    <a:lnTo>
                      <a:pt x="90" y="91"/>
                    </a:lnTo>
                    <a:lnTo>
                      <a:pt x="132" y="147"/>
                    </a:lnTo>
                    <a:lnTo>
                      <a:pt x="175" y="1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7" name="Freeform 10">
                <a:extLst>
                  <a:ext uri="{FF2B5EF4-FFF2-40B4-BE49-F238E27FC236}">
                    <a16:creationId xmlns:a16="http://schemas.microsoft.com/office/drawing/2014/main" id="{92C71782-996C-4E33-A8B7-6D927F119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8" y="207"/>
                <a:ext cx="16" cy="28"/>
              </a:xfrm>
              <a:custGeom>
                <a:avLst/>
                <a:gdLst>
                  <a:gd name="T0" fmla="*/ 43 w 64"/>
                  <a:gd name="T1" fmla="*/ 66 h 111"/>
                  <a:gd name="T2" fmla="*/ 21 w 64"/>
                  <a:gd name="T3" fmla="*/ 111 h 111"/>
                  <a:gd name="T4" fmla="*/ 64 w 64"/>
                  <a:gd name="T5" fmla="*/ 101 h 111"/>
                  <a:gd name="T6" fmla="*/ 54 w 64"/>
                  <a:gd name="T7" fmla="*/ 57 h 111"/>
                  <a:gd name="T8" fmla="*/ 56 w 64"/>
                  <a:gd name="T9" fmla="*/ 14 h 111"/>
                  <a:gd name="T10" fmla="*/ 8 w 64"/>
                  <a:gd name="T11" fmla="*/ 0 h 111"/>
                  <a:gd name="T12" fmla="*/ 0 w 64"/>
                  <a:gd name="T13" fmla="*/ 25 h 111"/>
                  <a:gd name="T14" fmla="*/ 43 w 64"/>
                  <a:gd name="T15" fmla="*/ 6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111">
                    <a:moveTo>
                      <a:pt x="43" y="66"/>
                    </a:moveTo>
                    <a:lnTo>
                      <a:pt x="21" y="111"/>
                    </a:lnTo>
                    <a:lnTo>
                      <a:pt x="64" y="101"/>
                    </a:lnTo>
                    <a:lnTo>
                      <a:pt x="54" y="57"/>
                    </a:lnTo>
                    <a:lnTo>
                      <a:pt x="56" y="14"/>
                    </a:lnTo>
                    <a:lnTo>
                      <a:pt x="8" y="0"/>
                    </a:lnTo>
                    <a:lnTo>
                      <a:pt x="0" y="25"/>
                    </a:lnTo>
                    <a:lnTo>
                      <a:pt x="43" y="6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8" name="Freeform 11">
                <a:extLst>
                  <a:ext uri="{FF2B5EF4-FFF2-40B4-BE49-F238E27FC236}">
                    <a16:creationId xmlns:a16="http://schemas.microsoft.com/office/drawing/2014/main" id="{21E62D74-2586-4707-ADC0-E466DCBCD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8" y="445"/>
                <a:ext cx="135" cy="131"/>
              </a:xfrm>
              <a:custGeom>
                <a:avLst/>
                <a:gdLst>
                  <a:gd name="T0" fmla="*/ 96 w 541"/>
                  <a:gd name="T1" fmla="*/ 103 h 524"/>
                  <a:gd name="T2" fmla="*/ 91 w 541"/>
                  <a:gd name="T3" fmla="*/ 116 h 524"/>
                  <a:gd name="T4" fmla="*/ 69 w 541"/>
                  <a:gd name="T5" fmla="*/ 180 h 524"/>
                  <a:gd name="T6" fmla="*/ 61 w 541"/>
                  <a:gd name="T7" fmla="*/ 200 h 524"/>
                  <a:gd name="T8" fmla="*/ 58 w 541"/>
                  <a:gd name="T9" fmla="*/ 211 h 524"/>
                  <a:gd name="T10" fmla="*/ 57 w 541"/>
                  <a:gd name="T11" fmla="*/ 221 h 524"/>
                  <a:gd name="T12" fmla="*/ 55 w 541"/>
                  <a:gd name="T13" fmla="*/ 242 h 524"/>
                  <a:gd name="T14" fmla="*/ 49 w 541"/>
                  <a:gd name="T15" fmla="*/ 304 h 524"/>
                  <a:gd name="T16" fmla="*/ 45 w 541"/>
                  <a:gd name="T17" fmla="*/ 338 h 524"/>
                  <a:gd name="T18" fmla="*/ 41 w 541"/>
                  <a:gd name="T19" fmla="*/ 374 h 524"/>
                  <a:gd name="T20" fmla="*/ 40 w 541"/>
                  <a:gd name="T21" fmla="*/ 388 h 524"/>
                  <a:gd name="T22" fmla="*/ 38 w 541"/>
                  <a:gd name="T23" fmla="*/ 392 h 524"/>
                  <a:gd name="T24" fmla="*/ 29 w 541"/>
                  <a:gd name="T25" fmla="*/ 401 h 524"/>
                  <a:gd name="T26" fmla="*/ 15 w 541"/>
                  <a:gd name="T27" fmla="*/ 415 h 524"/>
                  <a:gd name="T28" fmla="*/ 4 w 541"/>
                  <a:gd name="T29" fmla="*/ 427 h 524"/>
                  <a:gd name="T30" fmla="*/ 0 w 541"/>
                  <a:gd name="T31" fmla="*/ 437 h 524"/>
                  <a:gd name="T32" fmla="*/ 2 w 541"/>
                  <a:gd name="T33" fmla="*/ 448 h 524"/>
                  <a:gd name="T34" fmla="*/ 20 w 541"/>
                  <a:gd name="T35" fmla="*/ 490 h 524"/>
                  <a:gd name="T36" fmla="*/ 23 w 541"/>
                  <a:gd name="T37" fmla="*/ 499 h 524"/>
                  <a:gd name="T38" fmla="*/ 25 w 541"/>
                  <a:gd name="T39" fmla="*/ 503 h 524"/>
                  <a:gd name="T40" fmla="*/ 28 w 541"/>
                  <a:gd name="T41" fmla="*/ 508 h 524"/>
                  <a:gd name="T42" fmla="*/ 50 w 541"/>
                  <a:gd name="T43" fmla="*/ 431 h 524"/>
                  <a:gd name="T44" fmla="*/ 122 w 541"/>
                  <a:gd name="T45" fmla="*/ 503 h 524"/>
                  <a:gd name="T46" fmla="*/ 167 w 541"/>
                  <a:gd name="T47" fmla="*/ 524 h 524"/>
                  <a:gd name="T48" fmla="*/ 243 w 541"/>
                  <a:gd name="T49" fmla="*/ 461 h 524"/>
                  <a:gd name="T50" fmla="*/ 413 w 541"/>
                  <a:gd name="T51" fmla="*/ 359 h 524"/>
                  <a:gd name="T52" fmla="*/ 467 w 541"/>
                  <a:gd name="T53" fmla="*/ 300 h 524"/>
                  <a:gd name="T54" fmla="*/ 503 w 541"/>
                  <a:gd name="T55" fmla="*/ 262 h 524"/>
                  <a:gd name="T56" fmla="*/ 509 w 541"/>
                  <a:gd name="T57" fmla="*/ 334 h 524"/>
                  <a:gd name="T58" fmla="*/ 499 w 541"/>
                  <a:gd name="T59" fmla="*/ 216 h 524"/>
                  <a:gd name="T60" fmla="*/ 471 w 541"/>
                  <a:gd name="T61" fmla="*/ 164 h 524"/>
                  <a:gd name="T62" fmla="*/ 452 w 541"/>
                  <a:gd name="T63" fmla="*/ 176 h 524"/>
                  <a:gd name="T64" fmla="*/ 368 w 541"/>
                  <a:gd name="T65" fmla="*/ 59 h 524"/>
                  <a:gd name="T66" fmla="*/ 291 w 541"/>
                  <a:gd name="T67" fmla="*/ 0 h 524"/>
                  <a:gd name="T68" fmla="*/ 239 w 541"/>
                  <a:gd name="T69" fmla="*/ 49 h 524"/>
                  <a:gd name="T70" fmla="*/ 98 w 541"/>
                  <a:gd name="T71" fmla="*/ 101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1" h="524">
                    <a:moveTo>
                      <a:pt x="98" y="101"/>
                    </a:moveTo>
                    <a:lnTo>
                      <a:pt x="96" y="103"/>
                    </a:lnTo>
                    <a:lnTo>
                      <a:pt x="94" y="109"/>
                    </a:lnTo>
                    <a:lnTo>
                      <a:pt x="91" y="116"/>
                    </a:lnTo>
                    <a:lnTo>
                      <a:pt x="87" y="128"/>
                    </a:lnTo>
                    <a:lnTo>
                      <a:pt x="69" y="180"/>
                    </a:lnTo>
                    <a:lnTo>
                      <a:pt x="64" y="191"/>
                    </a:lnTo>
                    <a:lnTo>
                      <a:pt x="61" y="200"/>
                    </a:lnTo>
                    <a:lnTo>
                      <a:pt x="58" y="206"/>
                    </a:lnTo>
                    <a:lnTo>
                      <a:pt x="58" y="211"/>
                    </a:lnTo>
                    <a:lnTo>
                      <a:pt x="57" y="214"/>
                    </a:lnTo>
                    <a:lnTo>
                      <a:pt x="57" y="221"/>
                    </a:lnTo>
                    <a:lnTo>
                      <a:pt x="55" y="230"/>
                    </a:lnTo>
                    <a:lnTo>
                      <a:pt x="55" y="242"/>
                    </a:lnTo>
                    <a:lnTo>
                      <a:pt x="51" y="270"/>
                    </a:lnTo>
                    <a:lnTo>
                      <a:pt x="49" y="304"/>
                    </a:lnTo>
                    <a:lnTo>
                      <a:pt x="49" y="310"/>
                    </a:lnTo>
                    <a:lnTo>
                      <a:pt x="45" y="338"/>
                    </a:lnTo>
                    <a:lnTo>
                      <a:pt x="43" y="364"/>
                    </a:lnTo>
                    <a:lnTo>
                      <a:pt x="41" y="374"/>
                    </a:lnTo>
                    <a:lnTo>
                      <a:pt x="40" y="383"/>
                    </a:lnTo>
                    <a:lnTo>
                      <a:pt x="40" y="388"/>
                    </a:lnTo>
                    <a:lnTo>
                      <a:pt x="40" y="391"/>
                    </a:lnTo>
                    <a:lnTo>
                      <a:pt x="38" y="392"/>
                    </a:lnTo>
                    <a:lnTo>
                      <a:pt x="35" y="396"/>
                    </a:lnTo>
                    <a:lnTo>
                      <a:pt x="29" y="401"/>
                    </a:lnTo>
                    <a:lnTo>
                      <a:pt x="24" y="410"/>
                    </a:lnTo>
                    <a:lnTo>
                      <a:pt x="15" y="415"/>
                    </a:lnTo>
                    <a:lnTo>
                      <a:pt x="10" y="421"/>
                    </a:lnTo>
                    <a:lnTo>
                      <a:pt x="4" y="427"/>
                    </a:lnTo>
                    <a:lnTo>
                      <a:pt x="2" y="433"/>
                    </a:lnTo>
                    <a:lnTo>
                      <a:pt x="0" y="437"/>
                    </a:lnTo>
                    <a:lnTo>
                      <a:pt x="1" y="442"/>
                    </a:lnTo>
                    <a:lnTo>
                      <a:pt x="2" y="448"/>
                    </a:lnTo>
                    <a:lnTo>
                      <a:pt x="6" y="458"/>
                    </a:lnTo>
                    <a:lnTo>
                      <a:pt x="20" y="490"/>
                    </a:lnTo>
                    <a:lnTo>
                      <a:pt x="22" y="497"/>
                    </a:lnTo>
                    <a:lnTo>
                      <a:pt x="23" y="499"/>
                    </a:lnTo>
                    <a:lnTo>
                      <a:pt x="25" y="502"/>
                    </a:lnTo>
                    <a:lnTo>
                      <a:pt x="25" y="503"/>
                    </a:lnTo>
                    <a:lnTo>
                      <a:pt x="26" y="506"/>
                    </a:lnTo>
                    <a:lnTo>
                      <a:pt x="28" y="508"/>
                    </a:lnTo>
                    <a:lnTo>
                      <a:pt x="51" y="490"/>
                    </a:lnTo>
                    <a:lnTo>
                      <a:pt x="50" y="431"/>
                    </a:lnTo>
                    <a:lnTo>
                      <a:pt x="90" y="449"/>
                    </a:lnTo>
                    <a:lnTo>
                      <a:pt x="122" y="503"/>
                    </a:lnTo>
                    <a:lnTo>
                      <a:pt x="139" y="493"/>
                    </a:lnTo>
                    <a:lnTo>
                      <a:pt x="167" y="524"/>
                    </a:lnTo>
                    <a:lnTo>
                      <a:pt x="222" y="500"/>
                    </a:lnTo>
                    <a:lnTo>
                      <a:pt x="243" y="461"/>
                    </a:lnTo>
                    <a:lnTo>
                      <a:pt x="274" y="475"/>
                    </a:lnTo>
                    <a:lnTo>
                      <a:pt x="413" y="359"/>
                    </a:lnTo>
                    <a:lnTo>
                      <a:pt x="422" y="299"/>
                    </a:lnTo>
                    <a:lnTo>
                      <a:pt x="467" y="300"/>
                    </a:lnTo>
                    <a:lnTo>
                      <a:pt x="479" y="265"/>
                    </a:lnTo>
                    <a:lnTo>
                      <a:pt x="503" y="262"/>
                    </a:lnTo>
                    <a:lnTo>
                      <a:pt x="490" y="306"/>
                    </a:lnTo>
                    <a:lnTo>
                      <a:pt x="509" y="334"/>
                    </a:lnTo>
                    <a:lnTo>
                      <a:pt x="541" y="268"/>
                    </a:lnTo>
                    <a:lnTo>
                      <a:pt x="499" y="216"/>
                    </a:lnTo>
                    <a:lnTo>
                      <a:pt x="485" y="159"/>
                    </a:lnTo>
                    <a:lnTo>
                      <a:pt x="471" y="164"/>
                    </a:lnTo>
                    <a:lnTo>
                      <a:pt x="465" y="207"/>
                    </a:lnTo>
                    <a:lnTo>
                      <a:pt x="452" y="176"/>
                    </a:lnTo>
                    <a:lnTo>
                      <a:pt x="459" y="152"/>
                    </a:lnTo>
                    <a:lnTo>
                      <a:pt x="368" y="59"/>
                    </a:lnTo>
                    <a:lnTo>
                      <a:pt x="337" y="66"/>
                    </a:lnTo>
                    <a:lnTo>
                      <a:pt x="291" y="0"/>
                    </a:lnTo>
                    <a:lnTo>
                      <a:pt x="253" y="3"/>
                    </a:lnTo>
                    <a:lnTo>
                      <a:pt x="239" y="49"/>
                    </a:lnTo>
                    <a:lnTo>
                      <a:pt x="198" y="19"/>
                    </a:lnTo>
                    <a:lnTo>
                      <a:pt x="98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9" name="Freeform 12">
                <a:extLst>
                  <a:ext uri="{FF2B5EF4-FFF2-40B4-BE49-F238E27FC236}">
                    <a16:creationId xmlns:a16="http://schemas.microsoft.com/office/drawing/2014/main" id="{AD0F9742-988A-48C2-AE1B-FAF5C5602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" y="3757"/>
                <a:ext cx="138" cy="75"/>
              </a:xfrm>
              <a:custGeom>
                <a:avLst/>
                <a:gdLst>
                  <a:gd name="T0" fmla="*/ 112 w 552"/>
                  <a:gd name="T1" fmla="*/ 130 h 301"/>
                  <a:gd name="T2" fmla="*/ 111 w 552"/>
                  <a:gd name="T3" fmla="*/ 130 h 301"/>
                  <a:gd name="T4" fmla="*/ 70 w 552"/>
                  <a:gd name="T5" fmla="*/ 142 h 301"/>
                  <a:gd name="T6" fmla="*/ 42 w 552"/>
                  <a:gd name="T7" fmla="*/ 180 h 301"/>
                  <a:gd name="T8" fmla="*/ 42 w 552"/>
                  <a:gd name="T9" fmla="*/ 181 h 301"/>
                  <a:gd name="T10" fmla="*/ 28 w 552"/>
                  <a:gd name="T11" fmla="*/ 172 h 301"/>
                  <a:gd name="T12" fmla="*/ 1 w 552"/>
                  <a:gd name="T13" fmla="*/ 166 h 301"/>
                  <a:gd name="T14" fmla="*/ 0 w 552"/>
                  <a:gd name="T15" fmla="*/ 166 h 301"/>
                  <a:gd name="T16" fmla="*/ 6 w 552"/>
                  <a:gd name="T17" fmla="*/ 211 h 301"/>
                  <a:gd name="T18" fmla="*/ 27 w 552"/>
                  <a:gd name="T19" fmla="*/ 233 h 301"/>
                  <a:gd name="T20" fmla="*/ 32 w 552"/>
                  <a:gd name="T21" fmla="*/ 255 h 301"/>
                  <a:gd name="T22" fmla="*/ 42 w 552"/>
                  <a:gd name="T23" fmla="*/ 277 h 301"/>
                  <a:gd name="T24" fmla="*/ 101 w 552"/>
                  <a:gd name="T25" fmla="*/ 285 h 301"/>
                  <a:gd name="T26" fmla="*/ 150 w 552"/>
                  <a:gd name="T27" fmla="*/ 299 h 301"/>
                  <a:gd name="T28" fmla="*/ 154 w 552"/>
                  <a:gd name="T29" fmla="*/ 301 h 301"/>
                  <a:gd name="T30" fmla="*/ 150 w 552"/>
                  <a:gd name="T31" fmla="*/ 283 h 301"/>
                  <a:gd name="T32" fmla="*/ 170 w 552"/>
                  <a:gd name="T33" fmla="*/ 266 h 301"/>
                  <a:gd name="T34" fmla="*/ 171 w 552"/>
                  <a:gd name="T35" fmla="*/ 266 h 301"/>
                  <a:gd name="T36" fmla="*/ 198 w 552"/>
                  <a:gd name="T37" fmla="*/ 271 h 301"/>
                  <a:gd name="T38" fmla="*/ 207 w 552"/>
                  <a:gd name="T39" fmla="*/ 275 h 301"/>
                  <a:gd name="T40" fmla="*/ 257 w 552"/>
                  <a:gd name="T41" fmla="*/ 271 h 301"/>
                  <a:gd name="T42" fmla="*/ 307 w 552"/>
                  <a:gd name="T43" fmla="*/ 248 h 301"/>
                  <a:gd name="T44" fmla="*/ 350 w 552"/>
                  <a:gd name="T45" fmla="*/ 208 h 301"/>
                  <a:gd name="T46" fmla="*/ 368 w 552"/>
                  <a:gd name="T47" fmla="*/ 204 h 301"/>
                  <a:gd name="T48" fmla="*/ 369 w 552"/>
                  <a:gd name="T49" fmla="*/ 204 h 301"/>
                  <a:gd name="T50" fmla="*/ 388 w 552"/>
                  <a:gd name="T51" fmla="*/ 205 h 301"/>
                  <a:gd name="T52" fmla="*/ 392 w 552"/>
                  <a:gd name="T53" fmla="*/ 221 h 301"/>
                  <a:gd name="T54" fmla="*/ 410 w 552"/>
                  <a:gd name="T55" fmla="*/ 219 h 301"/>
                  <a:gd name="T56" fmla="*/ 406 w 552"/>
                  <a:gd name="T57" fmla="*/ 195 h 301"/>
                  <a:gd name="T58" fmla="*/ 386 w 552"/>
                  <a:gd name="T59" fmla="*/ 167 h 301"/>
                  <a:gd name="T60" fmla="*/ 379 w 552"/>
                  <a:gd name="T61" fmla="*/ 142 h 301"/>
                  <a:gd name="T62" fmla="*/ 416 w 552"/>
                  <a:gd name="T63" fmla="*/ 116 h 301"/>
                  <a:gd name="T64" fmla="*/ 443 w 552"/>
                  <a:gd name="T65" fmla="*/ 88 h 301"/>
                  <a:gd name="T66" fmla="*/ 509 w 552"/>
                  <a:gd name="T67" fmla="*/ 51 h 301"/>
                  <a:gd name="T68" fmla="*/ 508 w 552"/>
                  <a:gd name="T69" fmla="*/ 32 h 301"/>
                  <a:gd name="T70" fmla="*/ 540 w 552"/>
                  <a:gd name="T71" fmla="*/ 23 h 301"/>
                  <a:gd name="T72" fmla="*/ 552 w 552"/>
                  <a:gd name="T73" fmla="*/ 2 h 301"/>
                  <a:gd name="T74" fmla="*/ 532 w 552"/>
                  <a:gd name="T75" fmla="*/ 0 h 301"/>
                  <a:gd name="T76" fmla="*/ 531 w 552"/>
                  <a:gd name="T77" fmla="*/ 0 h 301"/>
                  <a:gd name="T78" fmla="*/ 511 w 552"/>
                  <a:gd name="T79" fmla="*/ 21 h 301"/>
                  <a:gd name="T80" fmla="*/ 478 w 552"/>
                  <a:gd name="T81" fmla="*/ 30 h 301"/>
                  <a:gd name="T82" fmla="*/ 432 w 552"/>
                  <a:gd name="T83" fmla="*/ 62 h 301"/>
                  <a:gd name="T84" fmla="*/ 250 w 552"/>
                  <a:gd name="T85" fmla="*/ 116 h 301"/>
                  <a:gd name="T86" fmla="*/ 205 w 552"/>
                  <a:gd name="T87" fmla="*/ 108 h 301"/>
                  <a:gd name="T88" fmla="*/ 189 w 552"/>
                  <a:gd name="T89" fmla="*/ 92 h 301"/>
                  <a:gd name="T90" fmla="*/ 163 w 552"/>
                  <a:gd name="T91" fmla="*/ 87 h 301"/>
                  <a:gd name="T92" fmla="*/ 162 w 552"/>
                  <a:gd name="T93" fmla="*/ 87 h 301"/>
                  <a:gd name="T94" fmla="*/ 162 w 552"/>
                  <a:gd name="T95" fmla="*/ 120 h 301"/>
                  <a:gd name="T96" fmla="*/ 159 w 552"/>
                  <a:gd name="T97" fmla="*/ 138 h 301"/>
                  <a:gd name="T98" fmla="*/ 112 w 552"/>
                  <a:gd name="T99" fmla="*/ 13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52" h="301">
                    <a:moveTo>
                      <a:pt x="112" y="130"/>
                    </a:moveTo>
                    <a:lnTo>
                      <a:pt x="111" y="130"/>
                    </a:lnTo>
                    <a:lnTo>
                      <a:pt x="70" y="142"/>
                    </a:lnTo>
                    <a:lnTo>
                      <a:pt x="42" y="180"/>
                    </a:lnTo>
                    <a:lnTo>
                      <a:pt x="42" y="181"/>
                    </a:lnTo>
                    <a:lnTo>
                      <a:pt x="28" y="172"/>
                    </a:lnTo>
                    <a:lnTo>
                      <a:pt x="1" y="166"/>
                    </a:lnTo>
                    <a:lnTo>
                      <a:pt x="0" y="166"/>
                    </a:lnTo>
                    <a:lnTo>
                      <a:pt x="6" y="211"/>
                    </a:lnTo>
                    <a:lnTo>
                      <a:pt x="27" y="233"/>
                    </a:lnTo>
                    <a:lnTo>
                      <a:pt x="32" y="255"/>
                    </a:lnTo>
                    <a:lnTo>
                      <a:pt x="42" y="277"/>
                    </a:lnTo>
                    <a:lnTo>
                      <a:pt x="101" y="285"/>
                    </a:lnTo>
                    <a:lnTo>
                      <a:pt x="150" y="299"/>
                    </a:lnTo>
                    <a:lnTo>
                      <a:pt x="154" y="301"/>
                    </a:lnTo>
                    <a:lnTo>
                      <a:pt x="150" y="283"/>
                    </a:lnTo>
                    <a:lnTo>
                      <a:pt x="170" y="266"/>
                    </a:lnTo>
                    <a:lnTo>
                      <a:pt x="171" y="266"/>
                    </a:lnTo>
                    <a:lnTo>
                      <a:pt x="198" y="271"/>
                    </a:lnTo>
                    <a:lnTo>
                      <a:pt x="207" y="275"/>
                    </a:lnTo>
                    <a:lnTo>
                      <a:pt x="257" y="271"/>
                    </a:lnTo>
                    <a:lnTo>
                      <a:pt x="307" y="248"/>
                    </a:lnTo>
                    <a:lnTo>
                      <a:pt x="350" y="208"/>
                    </a:lnTo>
                    <a:lnTo>
                      <a:pt x="368" y="204"/>
                    </a:lnTo>
                    <a:lnTo>
                      <a:pt x="369" y="204"/>
                    </a:lnTo>
                    <a:lnTo>
                      <a:pt x="388" y="205"/>
                    </a:lnTo>
                    <a:lnTo>
                      <a:pt x="392" y="221"/>
                    </a:lnTo>
                    <a:lnTo>
                      <a:pt x="410" y="219"/>
                    </a:lnTo>
                    <a:lnTo>
                      <a:pt x="406" y="195"/>
                    </a:lnTo>
                    <a:lnTo>
                      <a:pt x="386" y="167"/>
                    </a:lnTo>
                    <a:lnTo>
                      <a:pt x="379" y="142"/>
                    </a:lnTo>
                    <a:lnTo>
                      <a:pt x="416" y="116"/>
                    </a:lnTo>
                    <a:lnTo>
                      <a:pt x="443" y="88"/>
                    </a:lnTo>
                    <a:lnTo>
                      <a:pt x="509" y="51"/>
                    </a:lnTo>
                    <a:lnTo>
                      <a:pt x="508" y="32"/>
                    </a:lnTo>
                    <a:lnTo>
                      <a:pt x="540" y="23"/>
                    </a:lnTo>
                    <a:lnTo>
                      <a:pt x="552" y="2"/>
                    </a:lnTo>
                    <a:lnTo>
                      <a:pt x="532" y="0"/>
                    </a:lnTo>
                    <a:lnTo>
                      <a:pt x="531" y="0"/>
                    </a:lnTo>
                    <a:lnTo>
                      <a:pt x="511" y="21"/>
                    </a:lnTo>
                    <a:lnTo>
                      <a:pt x="478" y="30"/>
                    </a:lnTo>
                    <a:lnTo>
                      <a:pt x="432" y="62"/>
                    </a:lnTo>
                    <a:lnTo>
                      <a:pt x="250" y="116"/>
                    </a:lnTo>
                    <a:lnTo>
                      <a:pt x="205" y="108"/>
                    </a:lnTo>
                    <a:lnTo>
                      <a:pt x="189" y="92"/>
                    </a:lnTo>
                    <a:lnTo>
                      <a:pt x="163" y="87"/>
                    </a:lnTo>
                    <a:lnTo>
                      <a:pt x="162" y="87"/>
                    </a:lnTo>
                    <a:lnTo>
                      <a:pt x="162" y="120"/>
                    </a:lnTo>
                    <a:lnTo>
                      <a:pt x="159" y="138"/>
                    </a:lnTo>
                    <a:lnTo>
                      <a:pt x="112" y="1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0" name="Freeform 13">
                <a:extLst>
                  <a:ext uri="{FF2B5EF4-FFF2-40B4-BE49-F238E27FC236}">
                    <a16:creationId xmlns:a16="http://schemas.microsoft.com/office/drawing/2014/main" id="{770D04AA-C170-42E9-9CD6-307D0FC9B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" y="3722"/>
                <a:ext cx="158" cy="60"/>
              </a:xfrm>
              <a:custGeom>
                <a:avLst/>
                <a:gdLst>
                  <a:gd name="T0" fmla="*/ 634 w 634"/>
                  <a:gd name="T1" fmla="*/ 169 h 240"/>
                  <a:gd name="T2" fmla="*/ 627 w 634"/>
                  <a:gd name="T3" fmla="*/ 128 h 240"/>
                  <a:gd name="T4" fmla="*/ 613 w 634"/>
                  <a:gd name="T5" fmla="*/ 150 h 240"/>
                  <a:gd name="T6" fmla="*/ 575 w 634"/>
                  <a:gd name="T7" fmla="*/ 158 h 240"/>
                  <a:gd name="T8" fmla="*/ 537 w 634"/>
                  <a:gd name="T9" fmla="*/ 180 h 240"/>
                  <a:gd name="T10" fmla="*/ 511 w 634"/>
                  <a:gd name="T11" fmla="*/ 152 h 240"/>
                  <a:gd name="T12" fmla="*/ 514 w 634"/>
                  <a:gd name="T13" fmla="*/ 117 h 240"/>
                  <a:gd name="T14" fmla="*/ 470 w 634"/>
                  <a:gd name="T15" fmla="*/ 124 h 240"/>
                  <a:gd name="T16" fmla="*/ 426 w 634"/>
                  <a:gd name="T17" fmla="*/ 109 h 240"/>
                  <a:gd name="T18" fmla="*/ 363 w 634"/>
                  <a:gd name="T19" fmla="*/ 115 h 240"/>
                  <a:gd name="T20" fmla="*/ 332 w 634"/>
                  <a:gd name="T21" fmla="*/ 85 h 240"/>
                  <a:gd name="T22" fmla="*/ 279 w 634"/>
                  <a:gd name="T23" fmla="*/ 97 h 240"/>
                  <a:gd name="T24" fmla="*/ 216 w 634"/>
                  <a:gd name="T25" fmla="*/ 105 h 240"/>
                  <a:gd name="T26" fmla="*/ 182 w 634"/>
                  <a:gd name="T27" fmla="*/ 81 h 240"/>
                  <a:gd name="T28" fmla="*/ 139 w 634"/>
                  <a:gd name="T29" fmla="*/ 75 h 240"/>
                  <a:gd name="T30" fmla="*/ 163 w 634"/>
                  <a:gd name="T31" fmla="*/ 52 h 240"/>
                  <a:gd name="T32" fmla="*/ 135 w 634"/>
                  <a:gd name="T33" fmla="*/ 23 h 240"/>
                  <a:gd name="T34" fmla="*/ 88 w 634"/>
                  <a:gd name="T35" fmla="*/ 50 h 240"/>
                  <a:gd name="T36" fmla="*/ 68 w 634"/>
                  <a:gd name="T37" fmla="*/ 1 h 240"/>
                  <a:gd name="T38" fmla="*/ 39 w 634"/>
                  <a:gd name="T39" fmla="*/ 21 h 240"/>
                  <a:gd name="T40" fmla="*/ 45 w 634"/>
                  <a:gd name="T41" fmla="*/ 55 h 240"/>
                  <a:gd name="T42" fmla="*/ 17 w 634"/>
                  <a:gd name="T43" fmla="*/ 18 h 240"/>
                  <a:gd name="T44" fmla="*/ 3 w 634"/>
                  <a:gd name="T45" fmla="*/ 24 h 240"/>
                  <a:gd name="T46" fmla="*/ 11 w 634"/>
                  <a:gd name="T47" fmla="*/ 61 h 240"/>
                  <a:gd name="T48" fmla="*/ 11 w 634"/>
                  <a:gd name="T49" fmla="*/ 111 h 240"/>
                  <a:gd name="T50" fmla="*/ 78 w 634"/>
                  <a:gd name="T51" fmla="*/ 119 h 240"/>
                  <a:gd name="T52" fmla="*/ 136 w 634"/>
                  <a:gd name="T53" fmla="*/ 153 h 240"/>
                  <a:gd name="T54" fmla="*/ 218 w 634"/>
                  <a:gd name="T55" fmla="*/ 170 h 240"/>
                  <a:gd name="T56" fmla="*/ 270 w 634"/>
                  <a:gd name="T57" fmla="*/ 186 h 240"/>
                  <a:gd name="T58" fmla="*/ 278 w 634"/>
                  <a:gd name="T59" fmla="*/ 235 h 240"/>
                  <a:gd name="T60" fmla="*/ 300 w 634"/>
                  <a:gd name="T61" fmla="*/ 234 h 240"/>
                  <a:gd name="T62" fmla="*/ 356 w 634"/>
                  <a:gd name="T63" fmla="*/ 229 h 240"/>
                  <a:gd name="T64" fmla="*/ 425 w 634"/>
                  <a:gd name="T65" fmla="*/ 211 h 240"/>
                  <a:gd name="T66" fmla="*/ 485 w 634"/>
                  <a:gd name="T67" fmla="*/ 215 h 240"/>
                  <a:gd name="T68" fmla="*/ 543 w 634"/>
                  <a:gd name="T69" fmla="*/ 228 h 240"/>
                  <a:gd name="T70" fmla="*/ 585 w 634"/>
                  <a:gd name="T71" fmla="*/ 228 h 240"/>
                  <a:gd name="T72" fmla="*/ 624 w 634"/>
                  <a:gd name="T73" fmla="*/ 19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34" h="240">
                    <a:moveTo>
                      <a:pt x="624" y="196"/>
                    </a:moveTo>
                    <a:lnTo>
                      <a:pt x="634" y="169"/>
                    </a:lnTo>
                    <a:lnTo>
                      <a:pt x="623" y="148"/>
                    </a:lnTo>
                    <a:lnTo>
                      <a:pt x="627" y="128"/>
                    </a:lnTo>
                    <a:lnTo>
                      <a:pt x="617" y="132"/>
                    </a:lnTo>
                    <a:lnTo>
                      <a:pt x="613" y="150"/>
                    </a:lnTo>
                    <a:lnTo>
                      <a:pt x="601" y="167"/>
                    </a:lnTo>
                    <a:lnTo>
                      <a:pt x="575" y="158"/>
                    </a:lnTo>
                    <a:lnTo>
                      <a:pt x="556" y="164"/>
                    </a:lnTo>
                    <a:lnTo>
                      <a:pt x="537" y="180"/>
                    </a:lnTo>
                    <a:lnTo>
                      <a:pt x="521" y="172"/>
                    </a:lnTo>
                    <a:lnTo>
                      <a:pt x="511" y="152"/>
                    </a:lnTo>
                    <a:lnTo>
                      <a:pt x="507" y="130"/>
                    </a:lnTo>
                    <a:lnTo>
                      <a:pt x="514" y="117"/>
                    </a:lnTo>
                    <a:lnTo>
                      <a:pt x="494" y="110"/>
                    </a:lnTo>
                    <a:lnTo>
                      <a:pt x="470" y="124"/>
                    </a:lnTo>
                    <a:lnTo>
                      <a:pt x="448" y="121"/>
                    </a:lnTo>
                    <a:lnTo>
                      <a:pt x="426" y="109"/>
                    </a:lnTo>
                    <a:lnTo>
                      <a:pt x="383" y="118"/>
                    </a:lnTo>
                    <a:lnTo>
                      <a:pt x="363" y="115"/>
                    </a:lnTo>
                    <a:lnTo>
                      <a:pt x="352" y="93"/>
                    </a:lnTo>
                    <a:lnTo>
                      <a:pt x="332" y="85"/>
                    </a:lnTo>
                    <a:lnTo>
                      <a:pt x="318" y="95"/>
                    </a:lnTo>
                    <a:lnTo>
                      <a:pt x="279" y="97"/>
                    </a:lnTo>
                    <a:lnTo>
                      <a:pt x="255" y="109"/>
                    </a:lnTo>
                    <a:lnTo>
                      <a:pt x="216" y="105"/>
                    </a:lnTo>
                    <a:lnTo>
                      <a:pt x="197" y="112"/>
                    </a:lnTo>
                    <a:lnTo>
                      <a:pt x="182" y="81"/>
                    </a:lnTo>
                    <a:lnTo>
                      <a:pt x="171" y="83"/>
                    </a:lnTo>
                    <a:lnTo>
                      <a:pt x="139" y="75"/>
                    </a:lnTo>
                    <a:lnTo>
                      <a:pt x="140" y="63"/>
                    </a:lnTo>
                    <a:lnTo>
                      <a:pt x="163" y="52"/>
                    </a:lnTo>
                    <a:lnTo>
                      <a:pt x="157" y="34"/>
                    </a:lnTo>
                    <a:lnTo>
                      <a:pt x="135" y="23"/>
                    </a:lnTo>
                    <a:lnTo>
                      <a:pt x="112" y="29"/>
                    </a:lnTo>
                    <a:lnTo>
                      <a:pt x="88" y="50"/>
                    </a:lnTo>
                    <a:lnTo>
                      <a:pt x="71" y="33"/>
                    </a:lnTo>
                    <a:lnTo>
                      <a:pt x="68" y="1"/>
                    </a:lnTo>
                    <a:lnTo>
                      <a:pt x="50" y="0"/>
                    </a:lnTo>
                    <a:lnTo>
                      <a:pt x="39" y="21"/>
                    </a:lnTo>
                    <a:lnTo>
                      <a:pt x="58" y="44"/>
                    </a:lnTo>
                    <a:lnTo>
                      <a:pt x="45" y="55"/>
                    </a:lnTo>
                    <a:lnTo>
                      <a:pt x="33" y="44"/>
                    </a:lnTo>
                    <a:lnTo>
                      <a:pt x="17" y="18"/>
                    </a:lnTo>
                    <a:lnTo>
                      <a:pt x="0" y="9"/>
                    </a:lnTo>
                    <a:lnTo>
                      <a:pt x="3" y="24"/>
                    </a:lnTo>
                    <a:lnTo>
                      <a:pt x="0" y="40"/>
                    </a:lnTo>
                    <a:lnTo>
                      <a:pt x="11" y="61"/>
                    </a:lnTo>
                    <a:lnTo>
                      <a:pt x="7" y="85"/>
                    </a:lnTo>
                    <a:lnTo>
                      <a:pt x="11" y="111"/>
                    </a:lnTo>
                    <a:lnTo>
                      <a:pt x="26" y="137"/>
                    </a:lnTo>
                    <a:lnTo>
                      <a:pt x="78" y="119"/>
                    </a:lnTo>
                    <a:lnTo>
                      <a:pt x="116" y="132"/>
                    </a:lnTo>
                    <a:lnTo>
                      <a:pt x="136" y="153"/>
                    </a:lnTo>
                    <a:lnTo>
                      <a:pt x="167" y="153"/>
                    </a:lnTo>
                    <a:lnTo>
                      <a:pt x="218" y="170"/>
                    </a:lnTo>
                    <a:lnTo>
                      <a:pt x="242" y="165"/>
                    </a:lnTo>
                    <a:lnTo>
                      <a:pt x="270" y="186"/>
                    </a:lnTo>
                    <a:lnTo>
                      <a:pt x="289" y="210"/>
                    </a:lnTo>
                    <a:lnTo>
                      <a:pt x="278" y="235"/>
                    </a:lnTo>
                    <a:lnTo>
                      <a:pt x="287" y="240"/>
                    </a:lnTo>
                    <a:lnTo>
                      <a:pt x="300" y="234"/>
                    </a:lnTo>
                    <a:lnTo>
                      <a:pt x="338" y="236"/>
                    </a:lnTo>
                    <a:lnTo>
                      <a:pt x="356" y="229"/>
                    </a:lnTo>
                    <a:lnTo>
                      <a:pt x="382" y="208"/>
                    </a:lnTo>
                    <a:lnTo>
                      <a:pt x="425" y="211"/>
                    </a:lnTo>
                    <a:lnTo>
                      <a:pt x="452" y="223"/>
                    </a:lnTo>
                    <a:lnTo>
                      <a:pt x="485" y="215"/>
                    </a:lnTo>
                    <a:lnTo>
                      <a:pt x="522" y="229"/>
                    </a:lnTo>
                    <a:lnTo>
                      <a:pt x="543" y="228"/>
                    </a:lnTo>
                    <a:lnTo>
                      <a:pt x="571" y="215"/>
                    </a:lnTo>
                    <a:lnTo>
                      <a:pt x="585" y="228"/>
                    </a:lnTo>
                    <a:lnTo>
                      <a:pt x="606" y="220"/>
                    </a:lnTo>
                    <a:lnTo>
                      <a:pt x="624" y="1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1" name="Freeform 14">
                <a:extLst>
                  <a:ext uri="{FF2B5EF4-FFF2-40B4-BE49-F238E27FC236}">
                    <a16:creationId xmlns:a16="http://schemas.microsoft.com/office/drawing/2014/main" id="{7B0C61FE-1BAD-45FC-98D2-557F0FBB8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6" y="1479"/>
                <a:ext cx="39" cy="66"/>
              </a:xfrm>
              <a:custGeom>
                <a:avLst/>
                <a:gdLst>
                  <a:gd name="T0" fmla="*/ 128 w 157"/>
                  <a:gd name="T1" fmla="*/ 7 h 267"/>
                  <a:gd name="T2" fmla="*/ 106 w 157"/>
                  <a:gd name="T3" fmla="*/ 15 h 267"/>
                  <a:gd name="T4" fmla="*/ 90 w 157"/>
                  <a:gd name="T5" fmla="*/ 0 h 267"/>
                  <a:gd name="T6" fmla="*/ 77 w 157"/>
                  <a:gd name="T7" fmla="*/ 17 h 267"/>
                  <a:gd name="T8" fmla="*/ 65 w 157"/>
                  <a:gd name="T9" fmla="*/ 50 h 267"/>
                  <a:gd name="T10" fmla="*/ 74 w 157"/>
                  <a:gd name="T11" fmla="*/ 69 h 267"/>
                  <a:gd name="T12" fmla="*/ 68 w 157"/>
                  <a:gd name="T13" fmla="*/ 84 h 267"/>
                  <a:gd name="T14" fmla="*/ 57 w 157"/>
                  <a:gd name="T15" fmla="*/ 67 h 267"/>
                  <a:gd name="T16" fmla="*/ 3 w 157"/>
                  <a:gd name="T17" fmla="*/ 79 h 267"/>
                  <a:gd name="T18" fmla="*/ 0 w 157"/>
                  <a:gd name="T19" fmla="*/ 104 h 267"/>
                  <a:gd name="T20" fmla="*/ 45 w 157"/>
                  <a:gd name="T21" fmla="*/ 150 h 267"/>
                  <a:gd name="T22" fmla="*/ 74 w 157"/>
                  <a:gd name="T23" fmla="*/ 114 h 267"/>
                  <a:gd name="T24" fmla="*/ 94 w 157"/>
                  <a:gd name="T25" fmla="*/ 118 h 267"/>
                  <a:gd name="T26" fmla="*/ 95 w 157"/>
                  <a:gd name="T27" fmla="*/ 135 h 267"/>
                  <a:gd name="T28" fmla="*/ 87 w 157"/>
                  <a:gd name="T29" fmla="*/ 193 h 267"/>
                  <a:gd name="T30" fmla="*/ 56 w 157"/>
                  <a:gd name="T31" fmla="*/ 249 h 267"/>
                  <a:gd name="T32" fmla="*/ 82 w 157"/>
                  <a:gd name="T33" fmla="*/ 267 h 267"/>
                  <a:gd name="T34" fmla="*/ 96 w 157"/>
                  <a:gd name="T35" fmla="*/ 232 h 267"/>
                  <a:gd name="T36" fmla="*/ 121 w 157"/>
                  <a:gd name="T37" fmla="*/ 202 h 267"/>
                  <a:gd name="T38" fmla="*/ 125 w 157"/>
                  <a:gd name="T39" fmla="*/ 149 h 267"/>
                  <a:gd name="T40" fmla="*/ 139 w 157"/>
                  <a:gd name="T41" fmla="*/ 131 h 267"/>
                  <a:gd name="T42" fmla="*/ 147 w 157"/>
                  <a:gd name="T43" fmla="*/ 143 h 267"/>
                  <a:gd name="T44" fmla="*/ 157 w 157"/>
                  <a:gd name="T45" fmla="*/ 124 h 267"/>
                  <a:gd name="T46" fmla="*/ 115 w 157"/>
                  <a:gd name="T47" fmla="*/ 99 h 267"/>
                  <a:gd name="T48" fmla="*/ 118 w 157"/>
                  <a:gd name="T49" fmla="*/ 81 h 267"/>
                  <a:gd name="T50" fmla="*/ 137 w 157"/>
                  <a:gd name="T51" fmla="*/ 73 h 267"/>
                  <a:gd name="T52" fmla="*/ 121 w 157"/>
                  <a:gd name="T53" fmla="*/ 37 h 267"/>
                  <a:gd name="T54" fmla="*/ 145 w 157"/>
                  <a:gd name="T55" fmla="*/ 23 h 267"/>
                  <a:gd name="T56" fmla="*/ 128 w 157"/>
                  <a:gd name="T57" fmla="*/ 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7" h="267">
                    <a:moveTo>
                      <a:pt x="128" y="7"/>
                    </a:moveTo>
                    <a:lnTo>
                      <a:pt x="106" y="15"/>
                    </a:lnTo>
                    <a:lnTo>
                      <a:pt x="90" y="0"/>
                    </a:lnTo>
                    <a:lnTo>
                      <a:pt x="77" y="17"/>
                    </a:lnTo>
                    <a:lnTo>
                      <a:pt x="65" y="50"/>
                    </a:lnTo>
                    <a:lnTo>
                      <a:pt x="74" y="69"/>
                    </a:lnTo>
                    <a:lnTo>
                      <a:pt x="68" y="84"/>
                    </a:lnTo>
                    <a:lnTo>
                      <a:pt x="57" y="67"/>
                    </a:lnTo>
                    <a:lnTo>
                      <a:pt x="3" y="79"/>
                    </a:lnTo>
                    <a:lnTo>
                      <a:pt x="0" y="104"/>
                    </a:lnTo>
                    <a:lnTo>
                      <a:pt x="45" y="150"/>
                    </a:lnTo>
                    <a:lnTo>
                      <a:pt x="74" y="114"/>
                    </a:lnTo>
                    <a:lnTo>
                      <a:pt x="94" y="118"/>
                    </a:lnTo>
                    <a:lnTo>
                      <a:pt x="95" y="135"/>
                    </a:lnTo>
                    <a:lnTo>
                      <a:pt x="87" y="193"/>
                    </a:lnTo>
                    <a:lnTo>
                      <a:pt x="56" y="249"/>
                    </a:lnTo>
                    <a:lnTo>
                      <a:pt x="82" y="267"/>
                    </a:lnTo>
                    <a:lnTo>
                      <a:pt x="96" y="232"/>
                    </a:lnTo>
                    <a:lnTo>
                      <a:pt x="121" y="202"/>
                    </a:lnTo>
                    <a:lnTo>
                      <a:pt x="125" y="149"/>
                    </a:lnTo>
                    <a:lnTo>
                      <a:pt x="139" y="131"/>
                    </a:lnTo>
                    <a:lnTo>
                      <a:pt x="147" y="143"/>
                    </a:lnTo>
                    <a:lnTo>
                      <a:pt x="157" y="124"/>
                    </a:lnTo>
                    <a:lnTo>
                      <a:pt x="115" y="99"/>
                    </a:lnTo>
                    <a:lnTo>
                      <a:pt x="118" y="81"/>
                    </a:lnTo>
                    <a:lnTo>
                      <a:pt x="137" y="73"/>
                    </a:lnTo>
                    <a:lnTo>
                      <a:pt x="121" y="37"/>
                    </a:lnTo>
                    <a:lnTo>
                      <a:pt x="145" y="23"/>
                    </a:lnTo>
                    <a:lnTo>
                      <a:pt x="128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2" name="Freeform 15">
                <a:extLst>
                  <a:ext uri="{FF2B5EF4-FFF2-40B4-BE49-F238E27FC236}">
                    <a16:creationId xmlns:a16="http://schemas.microsoft.com/office/drawing/2014/main" id="{FE332892-262C-44A0-8AA4-C0FAE4D57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" y="1619"/>
                <a:ext cx="46" cy="29"/>
              </a:xfrm>
              <a:custGeom>
                <a:avLst/>
                <a:gdLst>
                  <a:gd name="T0" fmla="*/ 61 w 186"/>
                  <a:gd name="T1" fmla="*/ 10 h 115"/>
                  <a:gd name="T2" fmla="*/ 24 w 186"/>
                  <a:gd name="T3" fmla="*/ 0 h 115"/>
                  <a:gd name="T4" fmla="*/ 0 w 186"/>
                  <a:gd name="T5" fmla="*/ 56 h 115"/>
                  <a:gd name="T6" fmla="*/ 19 w 186"/>
                  <a:gd name="T7" fmla="*/ 85 h 115"/>
                  <a:gd name="T8" fmla="*/ 44 w 186"/>
                  <a:gd name="T9" fmla="*/ 89 h 115"/>
                  <a:gd name="T10" fmla="*/ 61 w 186"/>
                  <a:gd name="T11" fmla="*/ 106 h 115"/>
                  <a:gd name="T12" fmla="*/ 122 w 186"/>
                  <a:gd name="T13" fmla="*/ 71 h 115"/>
                  <a:gd name="T14" fmla="*/ 136 w 186"/>
                  <a:gd name="T15" fmla="*/ 115 h 115"/>
                  <a:gd name="T16" fmla="*/ 171 w 186"/>
                  <a:gd name="T17" fmla="*/ 110 h 115"/>
                  <a:gd name="T18" fmla="*/ 186 w 186"/>
                  <a:gd name="T19" fmla="*/ 78 h 115"/>
                  <a:gd name="T20" fmla="*/ 154 w 186"/>
                  <a:gd name="T21" fmla="*/ 85 h 115"/>
                  <a:gd name="T22" fmla="*/ 117 w 186"/>
                  <a:gd name="T23" fmla="*/ 51 h 115"/>
                  <a:gd name="T24" fmla="*/ 78 w 186"/>
                  <a:gd name="T25" fmla="*/ 79 h 115"/>
                  <a:gd name="T26" fmla="*/ 63 w 186"/>
                  <a:gd name="T27" fmla="*/ 58 h 115"/>
                  <a:gd name="T28" fmla="*/ 73 w 186"/>
                  <a:gd name="T29" fmla="*/ 30 h 115"/>
                  <a:gd name="T30" fmla="*/ 61 w 186"/>
                  <a:gd name="T31" fmla="*/ 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115">
                    <a:moveTo>
                      <a:pt x="61" y="10"/>
                    </a:moveTo>
                    <a:lnTo>
                      <a:pt x="24" y="0"/>
                    </a:lnTo>
                    <a:lnTo>
                      <a:pt x="0" y="56"/>
                    </a:lnTo>
                    <a:lnTo>
                      <a:pt x="19" y="85"/>
                    </a:lnTo>
                    <a:lnTo>
                      <a:pt x="44" y="89"/>
                    </a:lnTo>
                    <a:lnTo>
                      <a:pt x="61" y="106"/>
                    </a:lnTo>
                    <a:lnTo>
                      <a:pt x="122" y="71"/>
                    </a:lnTo>
                    <a:lnTo>
                      <a:pt x="136" y="115"/>
                    </a:lnTo>
                    <a:lnTo>
                      <a:pt x="171" y="110"/>
                    </a:lnTo>
                    <a:lnTo>
                      <a:pt x="186" y="78"/>
                    </a:lnTo>
                    <a:lnTo>
                      <a:pt x="154" y="85"/>
                    </a:lnTo>
                    <a:lnTo>
                      <a:pt x="117" y="51"/>
                    </a:lnTo>
                    <a:lnTo>
                      <a:pt x="78" y="79"/>
                    </a:lnTo>
                    <a:lnTo>
                      <a:pt x="63" y="58"/>
                    </a:lnTo>
                    <a:lnTo>
                      <a:pt x="73" y="30"/>
                    </a:lnTo>
                    <a:lnTo>
                      <a:pt x="61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3" name="Freeform 16">
                <a:extLst>
                  <a:ext uri="{FF2B5EF4-FFF2-40B4-BE49-F238E27FC236}">
                    <a16:creationId xmlns:a16="http://schemas.microsoft.com/office/drawing/2014/main" id="{441DE1A2-89D3-48B1-8AB7-7E1DC0D423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66" y="1672"/>
                <a:ext cx="439" cy="835"/>
              </a:xfrm>
              <a:custGeom>
                <a:avLst/>
                <a:gdLst>
                  <a:gd name="T0" fmla="*/ 461 w 1756"/>
                  <a:gd name="T1" fmla="*/ 26 h 3338"/>
                  <a:gd name="T2" fmla="*/ 366 w 1756"/>
                  <a:gd name="T3" fmla="*/ 171 h 3338"/>
                  <a:gd name="T4" fmla="*/ 307 w 1756"/>
                  <a:gd name="T5" fmla="*/ 305 h 3338"/>
                  <a:gd name="T6" fmla="*/ 203 w 1756"/>
                  <a:gd name="T7" fmla="*/ 454 h 3338"/>
                  <a:gd name="T8" fmla="*/ 201 w 1756"/>
                  <a:gd name="T9" fmla="*/ 548 h 3338"/>
                  <a:gd name="T10" fmla="*/ 131 w 1756"/>
                  <a:gd name="T11" fmla="*/ 707 h 3338"/>
                  <a:gd name="T12" fmla="*/ 147 w 1756"/>
                  <a:gd name="T13" fmla="*/ 791 h 3338"/>
                  <a:gd name="T14" fmla="*/ 366 w 1756"/>
                  <a:gd name="T15" fmla="*/ 681 h 3338"/>
                  <a:gd name="T16" fmla="*/ 179 w 1756"/>
                  <a:gd name="T17" fmla="*/ 964 h 3338"/>
                  <a:gd name="T18" fmla="*/ 169 w 1756"/>
                  <a:gd name="T19" fmla="*/ 1167 h 3338"/>
                  <a:gd name="T20" fmla="*/ 201 w 1756"/>
                  <a:gd name="T21" fmla="*/ 1083 h 3338"/>
                  <a:gd name="T22" fmla="*/ 314 w 1756"/>
                  <a:gd name="T23" fmla="*/ 1103 h 3338"/>
                  <a:gd name="T24" fmla="*/ 318 w 1756"/>
                  <a:gd name="T25" fmla="*/ 1158 h 3338"/>
                  <a:gd name="T26" fmla="*/ 262 w 1756"/>
                  <a:gd name="T27" fmla="*/ 1493 h 3338"/>
                  <a:gd name="T28" fmla="*/ 337 w 1756"/>
                  <a:gd name="T29" fmla="*/ 1542 h 3338"/>
                  <a:gd name="T30" fmla="*/ 533 w 1756"/>
                  <a:gd name="T31" fmla="*/ 1540 h 3338"/>
                  <a:gd name="T32" fmla="*/ 769 w 1756"/>
                  <a:gd name="T33" fmla="*/ 1503 h 3338"/>
                  <a:gd name="T34" fmla="*/ 597 w 1756"/>
                  <a:gd name="T35" fmla="*/ 1770 h 3338"/>
                  <a:gd name="T36" fmla="*/ 753 w 1756"/>
                  <a:gd name="T37" fmla="*/ 1824 h 3338"/>
                  <a:gd name="T38" fmla="*/ 686 w 1756"/>
                  <a:gd name="T39" fmla="*/ 2051 h 3338"/>
                  <a:gd name="T40" fmla="*/ 710 w 1756"/>
                  <a:gd name="T41" fmla="*/ 2202 h 3338"/>
                  <a:gd name="T42" fmla="*/ 398 w 1756"/>
                  <a:gd name="T43" fmla="*/ 2237 h 3338"/>
                  <a:gd name="T44" fmla="*/ 351 w 1756"/>
                  <a:gd name="T45" fmla="*/ 2309 h 3338"/>
                  <a:gd name="T46" fmla="*/ 432 w 1756"/>
                  <a:gd name="T47" fmla="*/ 2414 h 3338"/>
                  <a:gd name="T48" fmla="*/ 175 w 1756"/>
                  <a:gd name="T49" fmla="*/ 2671 h 3338"/>
                  <a:gd name="T50" fmla="*/ 403 w 1756"/>
                  <a:gd name="T51" fmla="*/ 2734 h 3338"/>
                  <a:gd name="T52" fmla="*/ 748 w 1756"/>
                  <a:gd name="T53" fmla="*/ 2767 h 3338"/>
                  <a:gd name="T54" fmla="*/ 635 w 1756"/>
                  <a:gd name="T55" fmla="*/ 2939 h 3338"/>
                  <a:gd name="T56" fmla="*/ 275 w 1756"/>
                  <a:gd name="T57" fmla="*/ 3094 h 3338"/>
                  <a:gd name="T58" fmla="*/ 120 w 1756"/>
                  <a:gd name="T59" fmla="*/ 3324 h 3338"/>
                  <a:gd name="T60" fmla="*/ 493 w 1756"/>
                  <a:gd name="T61" fmla="*/ 3258 h 3338"/>
                  <a:gd name="T62" fmla="*/ 850 w 1756"/>
                  <a:gd name="T63" fmla="*/ 3187 h 3338"/>
                  <a:gd name="T64" fmla="*/ 970 w 1756"/>
                  <a:gd name="T65" fmla="*/ 3054 h 3338"/>
                  <a:gd name="T66" fmla="*/ 1300 w 1756"/>
                  <a:gd name="T67" fmla="*/ 3122 h 3338"/>
                  <a:gd name="T68" fmla="*/ 1580 w 1756"/>
                  <a:gd name="T69" fmla="*/ 2950 h 3338"/>
                  <a:gd name="T70" fmla="*/ 1510 w 1756"/>
                  <a:gd name="T71" fmla="*/ 2855 h 3338"/>
                  <a:gd name="T72" fmla="*/ 1637 w 1756"/>
                  <a:gd name="T73" fmla="*/ 2754 h 3338"/>
                  <a:gd name="T74" fmla="*/ 1436 w 1756"/>
                  <a:gd name="T75" fmla="*/ 2408 h 3338"/>
                  <a:gd name="T76" fmla="*/ 1356 w 1756"/>
                  <a:gd name="T77" fmla="*/ 2107 h 3338"/>
                  <a:gd name="T78" fmla="*/ 1347 w 1756"/>
                  <a:gd name="T79" fmla="*/ 2074 h 3338"/>
                  <a:gd name="T80" fmla="*/ 1238 w 1756"/>
                  <a:gd name="T81" fmla="*/ 1742 h 3338"/>
                  <a:gd name="T82" fmla="*/ 1087 w 1756"/>
                  <a:gd name="T83" fmla="*/ 1593 h 3338"/>
                  <a:gd name="T84" fmla="*/ 1043 w 1756"/>
                  <a:gd name="T85" fmla="*/ 1291 h 3338"/>
                  <a:gd name="T86" fmla="*/ 1005 w 1756"/>
                  <a:gd name="T87" fmla="*/ 1265 h 3338"/>
                  <a:gd name="T88" fmla="*/ 956 w 1756"/>
                  <a:gd name="T89" fmla="*/ 1182 h 3338"/>
                  <a:gd name="T90" fmla="*/ 556 w 1756"/>
                  <a:gd name="T91" fmla="*/ 1093 h 3338"/>
                  <a:gd name="T92" fmla="*/ 838 w 1756"/>
                  <a:gd name="T93" fmla="*/ 1012 h 3338"/>
                  <a:gd name="T94" fmla="*/ 838 w 1756"/>
                  <a:gd name="T95" fmla="*/ 919 h 3338"/>
                  <a:gd name="T96" fmla="*/ 1043 w 1756"/>
                  <a:gd name="T97" fmla="*/ 445 h 3338"/>
                  <a:gd name="T98" fmla="*/ 649 w 1756"/>
                  <a:gd name="T99" fmla="*/ 435 h 3338"/>
                  <a:gd name="T100" fmla="*/ 512 w 1756"/>
                  <a:gd name="T101" fmla="*/ 465 h 3338"/>
                  <a:gd name="T102" fmla="*/ 624 w 1756"/>
                  <a:gd name="T103" fmla="*/ 339 h 3338"/>
                  <a:gd name="T104" fmla="*/ 662 w 1756"/>
                  <a:gd name="T105" fmla="*/ 221 h 3338"/>
                  <a:gd name="T106" fmla="*/ 955 w 1756"/>
                  <a:gd name="T107" fmla="*/ 1304 h 3338"/>
                  <a:gd name="T108" fmla="*/ 828 w 1756"/>
                  <a:gd name="T109" fmla="*/ 1475 h 3338"/>
                  <a:gd name="T110" fmla="*/ 717 w 1756"/>
                  <a:gd name="T111" fmla="*/ 2240 h 3338"/>
                  <a:gd name="T112" fmla="*/ 778 w 1756"/>
                  <a:gd name="T113" fmla="*/ 2670 h 3338"/>
                  <a:gd name="T114" fmla="*/ 697 w 1756"/>
                  <a:gd name="T115" fmla="*/ 2352 h 3338"/>
                  <a:gd name="T116" fmla="*/ 709 w 1756"/>
                  <a:gd name="T117" fmla="*/ 2542 h 3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56" h="3338">
                    <a:moveTo>
                      <a:pt x="795" y="26"/>
                    </a:moveTo>
                    <a:lnTo>
                      <a:pt x="778" y="7"/>
                    </a:lnTo>
                    <a:lnTo>
                      <a:pt x="684" y="27"/>
                    </a:lnTo>
                    <a:lnTo>
                      <a:pt x="644" y="49"/>
                    </a:lnTo>
                    <a:lnTo>
                      <a:pt x="609" y="24"/>
                    </a:lnTo>
                    <a:lnTo>
                      <a:pt x="547" y="43"/>
                    </a:lnTo>
                    <a:lnTo>
                      <a:pt x="516" y="57"/>
                    </a:lnTo>
                    <a:lnTo>
                      <a:pt x="499" y="46"/>
                    </a:lnTo>
                    <a:lnTo>
                      <a:pt x="478" y="27"/>
                    </a:lnTo>
                    <a:lnTo>
                      <a:pt x="461" y="26"/>
                    </a:lnTo>
                    <a:lnTo>
                      <a:pt x="453" y="41"/>
                    </a:lnTo>
                    <a:lnTo>
                      <a:pt x="404" y="0"/>
                    </a:lnTo>
                    <a:lnTo>
                      <a:pt x="379" y="8"/>
                    </a:lnTo>
                    <a:lnTo>
                      <a:pt x="366" y="7"/>
                    </a:lnTo>
                    <a:lnTo>
                      <a:pt x="359" y="37"/>
                    </a:lnTo>
                    <a:lnTo>
                      <a:pt x="326" y="75"/>
                    </a:lnTo>
                    <a:lnTo>
                      <a:pt x="322" y="102"/>
                    </a:lnTo>
                    <a:lnTo>
                      <a:pt x="326" y="130"/>
                    </a:lnTo>
                    <a:lnTo>
                      <a:pt x="366" y="155"/>
                    </a:lnTo>
                    <a:lnTo>
                      <a:pt x="366" y="171"/>
                    </a:lnTo>
                    <a:lnTo>
                      <a:pt x="333" y="145"/>
                    </a:lnTo>
                    <a:lnTo>
                      <a:pt x="307" y="159"/>
                    </a:lnTo>
                    <a:lnTo>
                      <a:pt x="282" y="178"/>
                    </a:lnTo>
                    <a:lnTo>
                      <a:pt x="301" y="213"/>
                    </a:lnTo>
                    <a:lnTo>
                      <a:pt x="294" y="226"/>
                    </a:lnTo>
                    <a:lnTo>
                      <a:pt x="273" y="212"/>
                    </a:lnTo>
                    <a:lnTo>
                      <a:pt x="255" y="215"/>
                    </a:lnTo>
                    <a:lnTo>
                      <a:pt x="254" y="230"/>
                    </a:lnTo>
                    <a:lnTo>
                      <a:pt x="284" y="261"/>
                    </a:lnTo>
                    <a:lnTo>
                      <a:pt x="307" y="305"/>
                    </a:lnTo>
                    <a:lnTo>
                      <a:pt x="296" y="313"/>
                    </a:lnTo>
                    <a:lnTo>
                      <a:pt x="268" y="292"/>
                    </a:lnTo>
                    <a:lnTo>
                      <a:pt x="260" y="302"/>
                    </a:lnTo>
                    <a:lnTo>
                      <a:pt x="268" y="315"/>
                    </a:lnTo>
                    <a:lnTo>
                      <a:pt x="184" y="307"/>
                    </a:lnTo>
                    <a:lnTo>
                      <a:pt x="159" y="327"/>
                    </a:lnTo>
                    <a:lnTo>
                      <a:pt x="192" y="378"/>
                    </a:lnTo>
                    <a:lnTo>
                      <a:pt x="172" y="379"/>
                    </a:lnTo>
                    <a:lnTo>
                      <a:pt x="161" y="394"/>
                    </a:lnTo>
                    <a:lnTo>
                      <a:pt x="203" y="454"/>
                    </a:lnTo>
                    <a:lnTo>
                      <a:pt x="232" y="468"/>
                    </a:lnTo>
                    <a:lnTo>
                      <a:pt x="204" y="469"/>
                    </a:lnTo>
                    <a:lnTo>
                      <a:pt x="163" y="442"/>
                    </a:lnTo>
                    <a:lnTo>
                      <a:pt x="142" y="449"/>
                    </a:lnTo>
                    <a:lnTo>
                      <a:pt x="150" y="501"/>
                    </a:lnTo>
                    <a:lnTo>
                      <a:pt x="179" y="547"/>
                    </a:lnTo>
                    <a:lnTo>
                      <a:pt x="209" y="512"/>
                    </a:lnTo>
                    <a:lnTo>
                      <a:pt x="208" y="532"/>
                    </a:lnTo>
                    <a:lnTo>
                      <a:pt x="262" y="517"/>
                    </a:lnTo>
                    <a:lnTo>
                      <a:pt x="201" y="548"/>
                    </a:lnTo>
                    <a:lnTo>
                      <a:pt x="241" y="567"/>
                    </a:lnTo>
                    <a:lnTo>
                      <a:pt x="238" y="579"/>
                    </a:lnTo>
                    <a:lnTo>
                      <a:pt x="197" y="583"/>
                    </a:lnTo>
                    <a:lnTo>
                      <a:pt x="180" y="602"/>
                    </a:lnTo>
                    <a:lnTo>
                      <a:pt x="213" y="644"/>
                    </a:lnTo>
                    <a:lnTo>
                      <a:pt x="184" y="628"/>
                    </a:lnTo>
                    <a:lnTo>
                      <a:pt x="148" y="649"/>
                    </a:lnTo>
                    <a:lnTo>
                      <a:pt x="192" y="674"/>
                    </a:lnTo>
                    <a:lnTo>
                      <a:pt x="142" y="677"/>
                    </a:lnTo>
                    <a:lnTo>
                      <a:pt x="131" y="707"/>
                    </a:lnTo>
                    <a:lnTo>
                      <a:pt x="152" y="739"/>
                    </a:lnTo>
                    <a:lnTo>
                      <a:pt x="147" y="766"/>
                    </a:lnTo>
                    <a:lnTo>
                      <a:pt x="126" y="767"/>
                    </a:lnTo>
                    <a:lnTo>
                      <a:pt x="100" y="758"/>
                    </a:lnTo>
                    <a:lnTo>
                      <a:pt x="53" y="765"/>
                    </a:lnTo>
                    <a:lnTo>
                      <a:pt x="48" y="782"/>
                    </a:lnTo>
                    <a:lnTo>
                      <a:pt x="85" y="802"/>
                    </a:lnTo>
                    <a:lnTo>
                      <a:pt x="106" y="797"/>
                    </a:lnTo>
                    <a:lnTo>
                      <a:pt x="108" y="783"/>
                    </a:lnTo>
                    <a:lnTo>
                      <a:pt x="147" y="791"/>
                    </a:lnTo>
                    <a:lnTo>
                      <a:pt x="109" y="802"/>
                    </a:lnTo>
                    <a:lnTo>
                      <a:pt x="103" y="832"/>
                    </a:lnTo>
                    <a:lnTo>
                      <a:pt x="133" y="851"/>
                    </a:lnTo>
                    <a:lnTo>
                      <a:pt x="153" y="879"/>
                    </a:lnTo>
                    <a:lnTo>
                      <a:pt x="181" y="884"/>
                    </a:lnTo>
                    <a:lnTo>
                      <a:pt x="195" y="864"/>
                    </a:lnTo>
                    <a:lnTo>
                      <a:pt x="232" y="842"/>
                    </a:lnTo>
                    <a:lnTo>
                      <a:pt x="234" y="809"/>
                    </a:lnTo>
                    <a:lnTo>
                      <a:pt x="262" y="791"/>
                    </a:lnTo>
                    <a:lnTo>
                      <a:pt x="366" y="681"/>
                    </a:lnTo>
                    <a:lnTo>
                      <a:pt x="266" y="793"/>
                    </a:lnTo>
                    <a:lnTo>
                      <a:pt x="275" y="819"/>
                    </a:lnTo>
                    <a:lnTo>
                      <a:pt x="264" y="838"/>
                    </a:lnTo>
                    <a:lnTo>
                      <a:pt x="270" y="855"/>
                    </a:lnTo>
                    <a:lnTo>
                      <a:pt x="228" y="884"/>
                    </a:lnTo>
                    <a:lnTo>
                      <a:pt x="229" y="914"/>
                    </a:lnTo>
                    <a:lnTo>
                      <a:pt x="217" y="909"/>
                    </a:lnTo>
                    <a:lnTo>
                      <a:pt x="219" y="931"/>
                    </a:lnTo>
                    <a:lnTo>
                      <a:pt x="181" y="937"/>
                    </a:lnTo>
                    <a:lnTo>
                      <a:pt x="179" y="964"/>
                    </a:lnTo>
                    <a:lnTo>
                      <a:pt x="205" y="998"/>
                    </a:lnTo>
                    <a:lnTo>
                      <a:pt x="191" y="1024"/>
                    </a:lnTo>
                    <a:lnTo>
                      <a:pt x="191" y="1025"/>
                    </a:lnTo>
                    <a:lnTo>
                      <a:pt x="168" y="1053"/>
                    </a:lnTo>
                    <a:lnTo>
                      <a:pt x="149" y="1090"/>
                    </a:lnTo>
                    <a:lnTo>
                      <a:pt x="171" y="1086"/>
                    </a:lnTo>
                    <a:lnTo>
                      <a:pt x="158" y="1133"/>
                    </a:lnTo>
                    <a:lnTo>
                      <a:pt x="139" y="1155"/>
                    </a:lnTo>
                    <a:lnTo>
                      <a:pt x="143" y="1173"/>
                    </a:lnTo>
                    <a:lnTo>
                      <a:pt x="169" y="1167"/>
                    </a:lnTo>
                    <a:lnTo>
                      <a:pt x="167" y="1185"/>
                    </a:lnTo>
                    <a:lnTo>
                      <a:pt x="94" y="1327"/>
                    </a:lnTo>
                    <a:lnTo>
                      <a:pt x="102" y="1364"/>
                    </a:lnTo>
                    <a:lnTo>
                      <a:pt x="129" y="1365"/>
                    </a:lnTo>
                    <a:lnTo>
                      <a:pt x="154" y="1354"/>
                    </a:lnTo>
                    <a:lnTo>
                      <a:pt x="172" y="1307"/>
                    </a:lnTo>
                    <a:lnTo>
                      <a:pt x="203" y="1196"/>
                    </a:lnTo>
                    <a:lnTo>
                      <a:pt x="223" y="1169"/>
                    </a:lnTo>
                    <a:lnTo>
                      <a:pt x="234" y="1133"/>
                    </a:lnTo>
                    <a:lnTo>
                      <a:pt x="201" y="1083"/>
                    </a:lnTo>
                    <a:lnTo>
                      <a:pt x="215" y="1049"/>
                    </a:lnTo>
                    <a:lnTo>
                      <a:pt x="226" y="1057"/>
                    </a:lnTo>
                    <a:lnTo>
                      <a:pt x="293" y="973"/>
                    </a:lnTo>
                    <a:lnTo>
                      <a:pt x="290" y="996"/>
                    </a:lnTo>
                    <a:lnTo>
                      <a:pt x="246" y="1072"/>
                    </a:lnTo>
                    <a:lnTo>
                      <a:pt x="243" y="1098"/>
                    </a:lnTo>
                    <a:lnTo>
                      <a:pt x="263" y="1120"/>
                    </a:lnTo>
                    <a:lnTo>
                      <a:pt x="274" y="1103"/>
                    </a:lnTo>
                    <a:lnTo>
                      <a:pt x="289" y="1108"/>
                    </a:lnTo>
                    <a:lnTo>
                      <a:pt x="314" y="1103"/>
                    </a:lnTo>
                    <a:lnTo>
                      <a:pt x="321" y="1078"/>
                    </a:lnTo>
                    <a:lnTo>
                      <a:pt x="323" y="1023"/>
                    </a:lnTo>
                    <a:lnTo>
                      <a:pt x="324" y="1024"/>
                    </a:lnTo>
                    <a:lnTo>
                      <a:pt x="343" y="1090"/>
                    </a:lnTo>
                    <a:lnTo>
                      <a:pt x="402" y="1098"/>
                    </a:lnTo>
                    <a:lnTo>
                      <a:pt x="460" y="1139"/>
                    </a:lnTo>
                    <a:lnTo>
                      <a:pt x="399" y="1106"/>
                    </a:lnTo>
                    <a:lnTo>
                      <a:pt x="373" y="1117"/>
                    </a:lnTo>
                    <a:lnTo>
                      <a:pt x="351" y="1105"/>
                    </a:lnTo>
                    <a:lnTo>
                      <a:pt x="318" y="1158"/>
                    </a:lnTo>
                    <a:lnTo>
                      <a:pt x="316" y="1195"/>
                    </a:lnTo>
                    <a:lnTo>
                      <a:pt x="331" y="1238"/>
                    </a:lnTo>
                    <a:lnTo>
                      <a:pt x="332" y="1259"/>
                    </a:lnTo>
                    <a:lnTo>
                      <a:pt x="361" y="1276"/>
                    </a:lnTo>
                    <a:lnTo>
                      <a:pt x="348" y="1316"/>
                    </a:lnTo>
                    <a:lnTo>
                      <a:pt x="332" y="1330"/>
                    </a:lnTo>
                    <a:lnTo>
                      <a:pt x="272" y="1464"/>
                    </a:lnTo>
                    <a:lnTo>
                      <a:pt x="283" y="1520"/>
                    </a:lnTo>
                    <a:lnTo>
                      <a:pt x="275" y="1526"/>
                    </a:lnTo>
                    <a:lnTo>
                      <a:pt x="262" y="1493"/>
                    </a:lnTo>
                    <a:lnTo>
                      <a:pt x="245" y="1486"/>
                    </a:lnTo>
                    <a:lnTo>
                      <a:pt x="225" y="1511"/>
                    </a:lnTo>
                    <a:lnTo>
                      <a:pt x="233" y="1537"/>
                    </a:lnTo>
                    <a:lnTo>
                      <a:pt x="268" y="1564"/>
                    </a:lnTo>
                    <a:lnTo>
                      <a:pt x="282" y="1615"/>
                    </a:lnTo>
                    <a:lnTo>
                      <a:pt x="314" y="1634"/>
                    </a:lnTo>
                    <a:lnTo>
                      <a:pt x="315" y="1617"/>
                    </a:lnTo>
                    <a:lnTo>
                      <a:pt x="294" y="1596"/>
                    </a:lnTo>
                    <a:lnTo>
                      <a:pt x="291" y="1554"/>
                    </a:lnTo>
                    <a:lnTo>
                      <a:pt x="337" y="1542"/>
                    </a:lnTo>
                    <a:lnTo>
                      <a:pt x="362" y="1602"/>
                    </a:lnTo>
                    <a:lnTo>
                      <a:pt x="380" y="1613"/>
                    </a:lnTo>
                    <a:lnTo>
                      <a:pt x="416" y="1618"/>
                    </a:lnTo>
                    <a:lnTo>
                      <a:pt x="436" y="1592"/>
                    </a:lnTo>
                    <a:lnTo>
                      <a:pt x="415" y="1545"/>
                    </a:lnTo>
                    <a:lnTo>
                      <a:pt x="431" y="1530"/>
                    </a:lnTo>
                    <a:lnTo>
                      <a:pt x="434" y="1549"/>
                    </a:lnTo>
                    <a:lnTo>
                      <a:pt x="458" y="1578"/>
                    </a:lnTo>
                    <a:lnTo>
                      <a:pt x="510" y="1566"/>
                    </a:lnTo>
                    <a:lnTo>
                      <a:pt x="533" y="1540"/>
                    </a:lnTo>
                    <a:lnTo>
                      <a:pt x="540" y="1553"/>
                    </a:lnTo>
                    <a:lnTo>
                      <a:pt x="588" y="1553"/>
                    </a:lnTo>
                    <a:lnTo>
                      <a:pt x="610" y="1522"/>
                    </a:lnTo>
                    <a:lnTo>
                      <a:pt x="628" y="1487"/>
                    </a:lnTo>
                    <a:lnTo>
                      <a:pt x="639" y="1509"/>
                    </a:lnTo>
                    <a:lnTo>
                      <a:pt x="703" y="1525"/>
                    </a:lnTo>
                    <a:lnTo>
                      <a:pt x="722" y="1539"/>
                    </a:lnTo>
                    <a:lnTo>
                      <a:pt x="742" y="1534"/>
                    </a:lnTo>
                    <a:lnTo>
                      <a:pt x="757" y="1507"/>
                    </a:lnTo>
                    <a:lnTo>
                      <a:pt x="769" y="1503"/>
                    </a:lnTo>
                    <a:lnTo>
                      <a:pt x="757" y="1507"/>
                    </a:lnTo>
                    <a:lnTo>
                      <a:pt x="742" y="1534"/>
                    </a:lnTo>
                    <a:lnTo>
                      <a:pt x="746" y="1533"/>
                    </a:lnTo>
                    <a:lnTo>
                      <a:pt x="724" y="1550"/>
                    </a:lnTo>
                    <a:lnTo>
                      <a:pt x="677" y="1541"/>
                    </a:lnTo>
                    <a:lnTo>
                      <a:pt x="649" y="1560"/>
                    </a:lnTo>
                    <a:lnTo>
                      <a:pt x="631" y="1591"/>
                    </a:lnTo>
                    <a:lnTo>
                      <a:pt x="607" y="1622"/>
                    </a:lnTo>
                    <a:lnTo>
                      <a:pt x="582" y="1691"/>
                    </a:lnTo>
                    <a:lnTo>
                      <a:pt x="597" y="1770"/>
                    </a:lnTo>
                    <a:lnTo>
                      <a:pt x="611" y="1801"/>
                    </a:lnTo>
                    <a:lnTo>
                      <a:pt x="635" y="1812"/>
                    </a:lnTo>
                    <a:lnTo>
                      <a:pt x="662" y="1794"/>
                    </a:lnTo>
                    <a:lnTo>
                      <a:pt x="655" y="1822"/>
                    </a:lnTo>
                    <a:lnTo>
                      <a:pt x="672" y="1863"/>
                    </a:lnTo>
                    <a:lnTo>
                      <a:pt x="703" y="1826"/>
                    </a:lnTo>
                    <a:lnTo>
                      <a:pt x="705" y="1839"/>
                    </a:lnTo>
                    <a:lnTo>
                      <a:pt x="727" y="1827"/>
                    </a:lnTo>
                    <a:lnTo>
                      <a:pt x="741" y="1806"/>
                    </a:lnTo>
                    <a:lnTo>
                      <a:pt x="753" y="1824"/>
                    </a:lnTo>
                    <a:lnTo>
                      <a:pt x="721" y="1848"/>
                    </a:lnTo>
                    <a:lnTo>
                      <a:pt x="727" y="1868"/>
                    </a:lnTo>
                    <a:lnTo>
                      <a:pt x="754" y="1907"/>
                    </a:lnTo>
                    <a:lnTo>
                      <a:pt x="749" y="1924"/>
                    </a:lnTo>
                    <a:lnTo>
                      <a:pt x="726" y="1926"/>
                    </a:lnTo>
                    <a:lnTo>
                      <a:pt x="703" y="1945"/>
                    </a:lnTo>
                    <a:lnTo>
                      <a:pt x="705" y="1992"/>
                    </a:lnTo>
                    <a:lnTo>
                      <a:pt x="737" y="1996"/>
                    </a:lnTo>
                    <a:lnTo>
                      <a:pt x="709" y="2005"/>
                    </a:lnTo>
                    <a:lnTo>
                      <a:pt x="686" y="2051"/>
                    </a:lnTo>
                    <a:lnTo>
                      <a:pt x="689" y="2096"/>
                    </a:lnTo>
                    <a:lnTo>
                      <a:pt x="709" y="2133"/>
                    </a:lnTo>
                    <a:lnTo>
                      <a:pt x="742" y="2155"/>
                    </a:lnTo>
                    <a:lnTo>
                      <a:pt x="721" y="2167"/>
                    </a:lnTo>
                    <a:lnTo>
                      <a:pt x="692" y="2149"/>
                    </a:lnTo>
                    <a:lnTo>
                      <a:pt x="687" y="2108"/>
                    </a:lnTo>
                    <a:lnTo>
                      <a:pt x="650" y="2134"/>
                    </a:lnTo>
                    <a:lnTo>
                      <a:pt x="639" y="2151"/>
                    </a:lnTo>
                    <a:lnTo>
                      <a:pt x="687" y="2185"/>
                    </a:lnTo>
                    <a:lnTo>
                      <a:pt x="710" y="2202"/>
                    </a:lnTo>
                    <a:lnTo>
                      <a:pt x="712" y="2216"/>
                    </a:lnTo>
                    <a:lnTo>
                      <a:pt x="710" y="2202"/>
                    </a:lnTo>
                    <a:lnTo>
                      <a:pt x="687" y="2185"/>
                    </a:lnTo>
                    <a:lnTo>
                      <a:pt x="630" y="2168"/>
                    </a:lnTo>
                    <a:lnTo>
                      <a:pt x="609" y="2154"/>
                    </a:lnTo>
                    <a:lnTo>
                      <a:pt x="575" y="2174"/>
                    </a:lnTo>
                    <a:lnTo>
                      <a:pt x="502" y="2142"/>
                    </a:lnTo>
                    <a:lnTo>
                      <a:pt x="427" y="2179"/>
                    </a:lnTo>
                    <a:lnTo>
                      <a:pt x="398" y="2197"/>
                    </a:lnTo>
                    <a:lnTo>
                      <a:pt x="398" y="2237"/>
                    </a:lnTo>
                    <a:lnTo>
                      <a:pt x="365" y="2265"/>
                    </a:lnTo>
                    <a:lnTo>
                      <a:pt x="337" y="2276"/>
                    </a:lnTo>
                    <a:lnTo>
                      <a:pt x="311" y="2279"/>
                    </a:lnTo>
                    <a:lnTo>
                      <a:pt x="248" y="2340"/>
                    </a:lnTo>
                    <a:lnTo>
                      <a:pt x="260" y="2351"/>
                    </a:lnTo>
                    <a:lnTo>
                      <a:pt x="291" y="2327"/>
                    </a:lnTo>
                    <a:lnTo>
                      <a:pt x="323" y="2345"/>
                    </a:lnTo>
                    <a:lnTo>
                      <a:pt x="339" y="2336"/>
                    </a:lnTo>
                    <a:lnTo>
                      <a:pt x="348" y="2311"/>
                    </a:lnTo>
                    <a:lnTo>
                      <a:pt x="351" y="2309"/>
                    </a:lnTo>
                    <a:lnTo>
                      <a:pt x="361" y="2309"/>
                    </a:lnTo>
                    <a:lnTo>
                      <a:pt x="388" y="2306"/>
                    </a:lnTo>
                    <a:lnTo>
                      <a:pt x="393" y="2305"/>
                    </a:lnTo>
                    <a:lnTo>
                      <a:pt x="398" y="2305"/>
                    </a:lnTo>
                    <a:lnTo>
                      <a:pt x="402" y="2305"/>
                    </a:lnTo>
                    <a:lnTo>
                      <a:pt x="427" y="2294"/>
                    </a:lnTo>
                    <a:lnTo>
                      <a:pt x="418" y="2315"/>
                    </a:lnTo>
                    <a:lnTo>
                      <a:pt x="421" y="2348"/>
                    </a:lnTo>
                    <a:lnTo>
                      <a:pt x="443" y="2367"/>
                    </a:lnTo>
                    <a:lnTo>
                      <a:pt x="432" y="2414"/>
                    </a:lnTo>
                    <a:lnTo>
                      <a:pt x="461" y="2418"/>
                    </a:lnTo>
                    <a:lnTo>
                      <a:pt x="389" y="2542"/>
                    </a:lnTo>
                    <a:lnTo>
                      <a:pt x="335" y="2563"/>
                    </a:lnTo>
                    <a:lnTo>
                      <a:pt x="249" y="2622"/>
                    </a:lnTo>
                    <a:lnTo>
                      <a:pt x="196" y="2620"/>
                    </a:lnTo>
                    <a:lnTo>
                      <a:pt x="166" y="2641"/>
                    </a:lnTo>
                    <a:lnTo>
                      <a:pt x="153" y="2658"/>
                    </a:lnTo>
                    <a:lnTo>
                      <a:pt x="127" y="2654"/>
                    </a:lnTo>
                    <a:lnTo>
                      <a:pt x="130" y="2662"/>
                    </a:lnTo>
                    <a:lnTo>
                      <a:pt x="175" y="2671"/>
                    </a:lnTo>
                    <a:lnTo>
                      <a:pt x="149" y="2695"/>
                    </a:lnTo>
                    <a:lnTo>
                      <a:pt x="147" y="2714"/>
                    </a:lnTo>
                    <a:lnTo>
                      <a:pt x="178" y="2732"/>
                    </a:lnTo>
                    <a:lnTo>
                      <a:pt x="189" y="2768"/>
                    </a:lnTo>
                    <a:lnTo>
                      <a:pt x="226" y="2770"/>
                    </a:lnTo>
                    <a:lnTo>
                      <a:pt x="243" y="2747"/>
                    </a:lnTo>
                    <a:lnTo>
                      <a:pt x="295" y="2732"/>
                    </a:lnTo>
                    <a:lnTo>
                      <a:pt x="334" y="2701"/>
                    </a:lnTo>
                    <a:lnTo>
                      <a:pt x="332" y="2726"/>
                    </a:lnTo>
                    <a:lnTo>
                      <a:pt x="403" y="2734"/>
                    </a:lnTo>
                    <a:lnTo>
                      <a:pt x="328" y="2772"/>
                    </a:lnTo>
                    <a:lnTo>
                      <a:pt x="361" y="2788"/>
                    </a:lnTo>
                    <a:lnTo>
                      <a:pt x="419" y="2794"/>
                    </a:lnTo>
                    <a:lnTo>
                      <a:pt x="459" y="2765"/>
                    </a:lnTo>
                    <a:lnTo>
                      <a:pt x="540" y="2864"/>
                    </a:lnTo>
                    <a:lnTo>
                      <a:pt x="599" y="2856"/>
                    </a:lnTo>
                    <a:lnTo>
                      <a:pt x="644" y="2816"/>
                    </a:lnTo>
                    <a:lnTo>
                      <a:pt x="682" y="2812"/>
                    </a:lnTo>
                    <a:lnTo>
                      <a:pt x="717" y="2780"/>
                    </a:lnTo>
                    <a:lnTo>
                      <a:pt x="748" y="2767"/>
                    </a:lnTo>
                    <a:lnTo>
                      <a:pt x="798" y="2733"/>
                    </a:lnTo>
                    <a:lnTo>
                      <a:pt x="800" y="2731"/>
                    </a:lnTo>
                    <a:lnTo>
                      <a:pt x="787" y="2696"/>
                    </a:lnTo>
                    <a:lnTo>
                      <a:pt x="800" y="2731"/>
                    </a:lnTo>
                    <a:lnTo>
                      <a:pt x="819" y="2709"/>
                    </a:lnTo>
                    <a:lnTo>
                      <a:pt x="814" y="2732"/>
                    </a:lnTo>
                    <a:lnTo>
                      <a:pt x="747" y="2788"/>
                    </a:lnTo>
                    <a:lnTo>
                      <a:pt x="732" y="2832"/>
                    </a:lnTo>
                    <a:lnTo>
                      <a:pt x="653" y="2872"/>
                    </a:lnTo>
                    <a:lnTo>
                      <a:pt x="635" y="2939"/>
                    </a:lnTo>
                    <a:lnTo>
                      <a:pt x="584" y="2940"/>
                    </a:lnTo>
                    <a:lnTo>
                      <a:pt x="470" y="2914"/>
                    </a:lnTo>
                    <a:lnTo>
                      <a:pt x="367" y="2921"/>
                    </a:lnTo>
                    <a:lnTo>
                      <a:pt x="356" y="2954"/>
                    </a:lnTo>
                    <a:lnTo>
                      <a:pt x="362" y="2969"/>
                    </a:lnTo>
                    <a:lnTo>
                      <a:pt x="401" y="2961"/>
                    </a:lnTo>
                    <a:lnTo>
                      <a:pt x="359" y="2991"/>
                    </a:lnTo>
                    <a:lnTo>
                      <a:pt x="330" y="2972"/>
                    </a:lnTo>
                    <a:lnTo>
                      <a:pt x="305" y="2973"/>
                    </a:lnTo>
                    <a:lnTo>
                      <a:pt x="275" y="3094"/>
                    </a:lnTo>
                    <a:lnTo>
                      <a:pt x="203" y="3115"/>
                    </a:lnTo>
                    <a:lnTo>
                      <a:pt x="137" y="3214"/>
                    </a:lnTo>
                    <a:lnTo>
                      <a:pt x="54" y="3253"/>
                    </a:lnTo>
                    <a:lnTo>
                      <a:pt x="42" y="3271"/>
                    </a:lnTo>
                    <a:lnTo>
                      <a:pt x="12" y="3266"/>
                    </a:lnTo>
                    <a:lnTo>
                      <a:pt x="0" y="3299"/>
                    </a:lnTo>
                    <a:lnTo>
                      <a:pt x="31" y="3328"/>
                    </a:lnTo>
                    <a:lnTo>
                      <a:pt x="36" y="3300"/>
                    </a:lnTo>
                    <a:lnTo>
                      <a:pt x="71" y="3290"/>
                    </a:lnTo>
                    <a:lnTo>
                      <a:pt x="120" y="3324"/>
                    </a:lnTo>
                    <a:lnTo>
                      <a:pt x="149" y="3338"/>
                    </a:lnTo>
                    <a:lnTo>
                      <a:pt x="157" y="3317"/>
                    </a:lnTo>
                    <a:lnTo>
                      <a:pt x="147" y="3281"/>
                    </a:lnTo>
                    <a:lnTo>
                      <a:pt x="220" y="3244"/>
                    </a:lnTo>
                    <a:lnTo>
                      <a:pt x="239" y="3207"/>
                    </a:lnTo>
                    <a:lnTo>
                      <a:pt x="298" y="3206"/>
                    </a:lnTo>
                    <a:lnTo>
                      <a:pt x="364" y="3233"/>
                    </a:lnTo>
                    <a:lnTo>
                      <a:pt x="421" y="3244"/>
                    </a:lnTo>
                    <a:lnTo>
                      <a:pt x="458" y="3264"/>
                    </a:lnTo>
                    <a:lnTo>
                      <a:pt x="493" y="3258"/>
                    </a:lnTo>
                    <a:lnTo>
                      <a:pt x="496" y="3176"/>
                    </a:lnTo>
                    <a:lnTo>
                      <a:pt x="525" y="3120"/>
                    </a:lnTo>
                    <a:lnTo>
                      <a:pt x="533" y="3142"/>
                    </a:lnTo>
                    <a:lnTo>
                      <a:pt x="560" y="3149"/>
                    </a:lnTo>
                    <a:lnTo>
                      <a:pt x="622" y="3110"/>
                    </a:lnTo>
                    <a:lnTo>
                      <a:pt x="715" y="3124"/>
                    </a:lnTo>
                    <a:lnTo>
                      <a:pt x="748" y="3181"/>
                    </a:lnTo>
                    <a:lnTo>
                      <a:pt x="796" y="3167"/>
                    </a:lnTo>
                    <a:lnTo>
                      <a:pt x="842" y="3177"/>
                    </a:lnTo>
                    <a:lnTo>
                      <a:pt x="850" y="3187"/>
                    </a:lnTo>
                    <a:lnTo>
                      <a:pt x="879" y="3154"/>
                    </a:lnTo>
                    <a:lnTo>
                      <a:pt x="851" y="3132"/>
                    </a:lnTo>
                    <a:lnTo>
                      <a:pt x="865" y="3113"/>
                    </a:lnTo>
                    <a:lnTo>
                      <a:pt x="902" y="3129"/>
                    </a:lnTo>
                    <a:lnTo>
                      <a:pt x="939" y="3138"/>
                    </a:lnTo>
                    <a:lnTo>
                      <a:pt x="949" y="3126"/>
                    </a:lnTo>
                    <a:lnTo>
                      <a:pt x="989" y="3103"/>
                    </a:lnTo>
                    <a:lnTo>
                      <a:pt x="998" y="3088"/>
                    </a:lnTo>
                    <a:lnTo>
                      <a:pt x="988" y="3073"/>
                    </a:lnTo>
                    <a:lnTo>
                      <a:pt x="970" y="3054"/>
                    </a:lnTo>
                    <a:lnTo>
                      <a:pt x="1004" y="3056"/>
                    </a:lnTo>
                    <a:lnTo>
                      <a:pt x="1034" y="3100"/>
                    </a:lnTo>
                    <a:lnTo>
                      <a:pt x="1054" y="3112"/>
                    </a:lnTo>
                    <a:lnTo>
                      <a:pt x="1073" y="3091"/>
                    </a:lnTo>
                    <a:lnTo>
                      <a:pt x="1082" y="3098"/>
                    </a:lnTo>
                    <a:lnTo>
                      <a:pt x="1107" y="3103"/>
                    </a:lnTo>
                    <a:lnTo>
                      <a:pt x="1115" y="3128"/>
                    </a:lnTo>
                    <a:lnTo>
                      <a:pt x="1157" y="3149"/>
                    </a:lnTo>
                    <a:lnTo>
                      <a:pt x="1182" y="3112"/>
                    </a:lnTo>
                    <a:lnTo>
                      <a:pt x="1300" y="3122"/>
                    </a:lnTo>
                    <a:lnTo>
                      <a:pt x="1326" y="3143"/>
                    </a:lnTo>
                    <a:lnTo>
                      <a:pt x="1457" y="3107"/>
                    </a:lnTo>
                    <a:lnTo>
                      <a:pt x="1528" y="3098"/>
                    </a:lnTo>
                    <a:lnTo>
                      <a:pt x="1543" y="3052"/>
                    </a:lnTo>
                    <a:lnTo>
                      <a:pt x="1622" y="3037"/>
                    </a:lnTo>
                    <a:lnTo>
                      <a:pt x="1641" y="3017"/>
                    </a:lnTo>
                    <a:lnTo>
                      <a:pt x="1637" y="2965"/>
                    </a:lnTo>
                    <a:lnTo>
                      <a:pt x="1654" y="2943"/>
                    </a:lnTo>
                    <a:lnTo>
                      <a:pt x="1631" y="2940"/>
                    </a:lnTo>
                    <a:lnTo>
                      <a:pt x="1580" y="2950"/>
                    </a:lnTo>
                    <a:lnTo>
                      <a:pt x="1552" y="2962"/>
                    </a:lnTo>
                    <a:lnTo>
                      <a:pt x="1502" y="2952"/>
                    </a:lnTo>
                    <a:lnTo>
                      <a:pt x="1477" y="2928"/>
                    </a:lnTo>
                    <a:lnTo>
                      <a:pt x="1450" y="2954"/>
                    </a:lnTo>
                    <a:lnTo>
                      <a:pt x="1439" y="2940"/>
                    </a:lnTo>
                    <a:lnTo>
                      <a:pt x="1471" y="2914"/>
                    </a:lnTo>
                    <a:lnTo>
                      <a:pt x="1441" y="2887"/>
                    </a:lnTo>
                    <a:lnTo>
                      <a:pt x="1477" y="2905"/>
                    </a:lnTo>
                    <a:lnTo>
                      <a:pt x="1498" y="2889"/>
                    </a:lnTo>
                    <a:lnTo>
                      <a:pt x="1510" y="2855"/>
                    </a:lnTo>
                    <a:lnTo>
                      <a:pt x="1531" y="2835"/>
                    </a:lnTo>
                    <a:lnTo>
                      <a:pt x="1535" y="2816"/>
                    </a:lnTo>
                    <a:lnTo>
                      <a:pt x="1499" y="2791"/>
                    </a:lnTo>
                    <a:lnTo>
                      <a:pt x="1515" y="2784"/>
                    </a:lnTo>
                    <a:lnTo>
                      <a:pt x="1544" y="2789"/>
                    </a:lnTo>
                    <a:lnTo>
                      <a:pt x="1558" y="2769"/>
                    </a:lnTo>
                    <a:lnTo>
                      <a:pt x="1572" y="2781"/>
                    </a:lnTo>
                    <a:lnTo>
                      <a:pt x="1600" y="2784"/>
                    </a:lnTo>
                    <a:lnTo>
                      <a:pt x="1628" y="2778"/>
                    </a:lnTo>
                    <a:lnTo>
                      <a:pt x="1637" y="2754"/>
                    </a:lnTo>
                    <a:lnTo>
                      <a:pt x="1623" y="2741"/>
                    </a:lnTo>
                    <a:lnTo>
                      <a:pt x="1625" y="2708"/>
                    </a:lnTo>
                    <a:lnTo>
                      <a:pt x="1653" y="2695"/>
                    </a:lnTo>
                    <a:lnTo>
                      <a:pt x="1683" y="2703"/>
                    </a:lnTo>
                    <a:lnTo>
                      <a:pt x="1724" y="2641"/>
                    </a:lnTo>
                    <a:lnTo>
                      <a:pt x="1756" y="2528"/>
                    </a:lnTo>
                    <a:lnTo>
                      <a:pt x="1685" y="2378"/>
                    </a:lnTo>
                    <a:lnTo>
                      <a:pt x="1529" y="2339"/>
                    </a:lnTo>
                    <a:lnTo>
                      <a:pt x="1460" y="2347"/>
                    </a:lnTo>
                    <a:lnTo>
                      <a:pt x="1436" y="2408"/>
                    </a:lnTo>
                    <a:lnTo>
                      <a:pt x="1425" y="2413"/>
                    </a:lnTo>
                    <a:lnTo>
                      <a:pt x="1382" y="2392"/>
                    </a:lnTo>
                    <a:lnTo>
                      <a:pt x="1364" y="2366"/>
                    </a:lnTo>
                    <a:lnTo>
                      <a:pt x="1387" y="2322"/>
                    </a:lnTo>
                    <a:lnTo>
                      <a:pt x="1420" y="2295"/>
                    </a:lnTo>
                    <a:lnTo>
                      <a:pt x="1440" y="2268"/>
                    </a:lnTo>
                    <a:lnTo>
                      <a:pt x="1439" y="2203"/>
                    </a:lnTo>
                    <a:lnTo>
                      <a:pt x="1421" y="2166"/>
                    </a:lnTo>
                    <a:lnTo>
                      <a:pt x="1388" y="2127"/>
                    </a:lnTo>
                    <a:lnTo>
                      <a:pt x="1356" y="2107"/>
                    </a:lnTo>
                    <a:lnTo>
                      <a:pt x="1338" y="2082"/>
                    </a:lnTo>
                    <a:lnTo>
                      <a:pt x="1308" y="2082"/>
                    </a:lnTo>
                    <a:lnTo>
                      <a:pt x="1278" y="2077"/>
                    </a:lnTo>
                    <a:lnTo>
                      <a:pt x="1260" y="2059"/>
                    </a:lnTo>
                    <a:lnTo>
                      <a:pt x="1196" y="2058"/>
                    </a:lnTo>
                    <a:lnTo>
                      <a:pt x="1205" y="2043"/>
                    </a:lnTo>
                    <a:lnTo>
                      <a:pt x="1237" y="2047"/>
                    </a:lnTo>
                    <a:lnTo>
                      <a:pt x="1277" y="2047"/>
                    </a:lnTo>
                    <a:lnTo>
                      <a:pt x="1315" y="2072"/>
                    </a:lnTo>
                    <a:lnTo>
                      <a:pt x="1347" y="2074"/>
                    </a:lnTo>
                    <a:lnTo>
                      <a:pt x="1359" y="2085"/>
                    </a:lnTo>
                    <a:lnTo>
                      <a:pt x="1406" y="2080"/>
                    </a:lnTo>
                    <a:lnTo>
                      <a:pt x="1430" y="2110"/>
                    </a:lnTo>
                    <a:lnTo>
                      <a:pt x="1417" y="2069"/>
                    </a:lnTo>
                    <a:lnTo>
                      <a:pt x="1365" y="2009"/>
                    </a:lnTo>
                    <a:lnTo>
                      <a:pt x="1336" y="1916"/>
                    </a:lnTo>
                    <a:lnTo>
                      <a:pt x="1358" y="1890"/>
                    </a:lnTo>
                    <a:lnTo>
                      <a:pt x="1315" y="1856"/>
                    </a:lnTo>
                    <a:lnTo>
                      <a:pt x="1293" y="1797"/>
                    </a:lnTo>
                    <a:lnTo>
                      <a:pt x="1238" y="1742"/>
                    </a:lnTo>
                    <a:lnTo>
                      <a:pt x="1203" y="1712"/>
                    </a:lnTo>
                    <a:lnTo>
                      <a:pt x="1183" y="1690"/>
                    </a:lnTo>
                    <a:lnTo>
                      <a:pt x="1161" y="1688"/>
                    </a:lnTo>
                    <a:lnTo>
                      <a:pt x="1153" y="1701"/>
                    </a:lnTo>
                    <a:lnTo>
                      <a:pt x="1128" y="1702"/>
                    </a:lnTo>
                    <a:lnTo>
                      <a:pt x="1112" y="1716"/>
                    </a:lnTo>
                    <a:lnTo>
                      <a:pt x="1129" y="1679"/>
                    </a:lnTo>
                    <a:lnTo>
                      <a:pt x="1146" y="1652"/>
                    </a:lnTo>
                    <a:lnTo>
                      <a:pt x="1116" y="1608"/>
                    </a:lnTo>
                    <a:lnTo>
                      <a:pt x="1087" y="1593"/>
                    </a:lnTo>
                    <a:lnTo>
                      <a:pt x="1095" y="1579"/>
                    </a:lnTo>
                    <a:lnTo>
                      <a:pt x="1075" y="1526"/>
                    </a:lnTo>
                    <a:lnTo>
                      <a:pt x="1071" y="1438"/>
                    </a:lnTo>
                    <a:lnTo>
                      <a:pt x="1058" y="1399"/>
                    </a:lnTo>
                    <a:lnTo>
                      <a:pt x="1033" y="1386"/>
                    </a:lnTo>
                    <a:lnTo>
                      <a:pt x="1045" y="1366"/>
                    </a:lnTo>
                    <a:lnTo>
                      <a:pt x="1071" y="1355"/>
                    </a:lnTo>
                    <a:lnTo>
                      <a:pt x="1047" y="1293"/>
                    </a:lnTo>
                    <a:lnTo>
                      <a:pt x="1045" y="1292"/>
                    </a:lnTo>
                    <a:lnTo>
                      <a:pt x="1043" y="1291"/>
                    </a:lnTo>
                    <a:lnTo>
                      <a:pt x="1040" y="1289"/>
                    </a:lnTo>
                    <a:lnTo>
                      <a:pt x="1038" y="1288"/>
                    </a:lnTo>
                    <a:lnTo>
                      <a:pt x="1037" y="1288"/>
                    </a:lnTo>
                    <a:lnTo>
                      <a:pt x="1027" y="1282"/>
                    </a:lnTo>
                    <a:lnTo>
                      <a:pt x="1018" y="1276"/>
                    </a:lnTo>
                    <a:lnTo>
                      <a:pt x="1010" y="1270"/>
                    </a:lnTo>
                    <a:lnTo>
                      <a:pt x="1006" y="1266"/>
                    </a:lnTo>
                    <a:lnTo>
                      <a:pt x="1005" y="1265"/>
                    </a:lnTo>
                    <a:lnTo>
                      <a:pt x="984" y="1282"/>
                    </a:lnTo>
                    <a:lnTo>
                      <a:pt x="1005" y="1265"/>
                    </a:lnTo>
                    <a:lnTo>
                      <a:pt x="1002" y="1261"/>
                    </a:lnTo>
                    <a:lnTo>
                      <a:pt x="1000" y="1258"/>
                    </a:lnTo>
                    <a:lnTo>
                      <a:pt x="999" y="1256"/>
                    </a:lnTo>
                    <a:lnTo>
                      <a:pt x="995" y="1248"/>
                    </a:lnTo>
                    <a:lnTo>
                      <a:pt x="990" y="1241"/>
                    </a:lnTo>
                    <a:lnTo>
                      <a:pt x="968" y="1202"/>
                    </a:lnTo>
                    <a:lnTo>
                      <a:pt x="962" y="1192"/>
                    </a:lnTo>
                    <a:lnTo>
                      <a:pt x="959" y="1187"/>
                    </a:lnTo>
                    <a:lnTo>
                      <a:pt x="956" y="1183"/>
                    </a:lnTo>
                    <a:lnTo>
                      <a:pt x="956" y="1182"/>
                    </a:lnTo>
                    <a:lnTo>
                      <a:pt x="879" y="1148"/>
                    </a:lnTo>
                    <a:lnTo>
                      <a:pt x="857" y="1118"/>
                    </a:lnTo>
                    <a:lnTo>
                      <a:pt x="830" y="1103"/>
                    </a:lnTo>
                    <a:lnTo>
                      <a:pt x="802" y="1097"/>
                    </a:lnTo>
                    <a:lnTo>
                      <a:pt x="765" y="1127"/>
                    </a:lnTo>
                    <a:lnTo>
                      <a:pt x="745" y="1132"/>
                    </a:lnTo>
                    <a:lnTo>
                      <a:pt x="692" y="1124"/>
                    </a:lnTo>
                    <a:lnTo>
                      <a:pt x="628" y="1096"/>
                    </a:lnTo>
                    <a:lnTo>
                      <a:pt x="590" y="1090"/>
                    </a:lnTo>
                    <a:lnTo>
                      <a:pt x="556" y="1093"/>
                    </a:lnTo>
                    <a:lnTo>
                      <a:pt x="557" y="1080"/>
                    </a:lnTo>
                    <a:lnTo>
                      <a:pt x="675" y="1082"/>
                    </a:lnTo>
                    <a:lnTo>
                      <a:pt x="700" y="1089"/>
                    </a:lnTo>
                    <a:lnTo>
                      <a:pt x="736" y="1076"/>
                    </a:lnTo>
                    <a:lnTo>
                      <a:pt x="754" y="1055"/>
                    </a:lnTo>
                    <a:lnTo>
                      <a:pt x="763" y="1033"/>
                    </a:lnTo>
                    <a:lnTo>
                      <a:pt x="823" y="1039"/>
                    </a:lnTo>
                    <a:lnTo>
                      <a:pt x="834" y="1025"/>
                    </a:lnTo>
                    <a:lnTo>
                      <a:pt x="834" y="1024"/>
                    </a:lnTo>
                    <a:lnTo>
                      <a:pt x="838" y="1012"/>
                    </a:lnTo>
                    <a:lnTo>
                      <a:pt x="831" y="995"/>
                    </a:lnTo>
                    <a:lnTo>
                      <a:pt x="805" y="983"/>
                    </a:lnTo>
                    <a:lnTo>
                      <a:pt x="810" y="968"/>
                    </a:lnTo>
                    <a:lnTo>
                      <a:pt x="791" y="954"/>
                    </a:lnTo>
                    <a:lnTo>
                      <a:pt x="761" y="955"/>
                    </a:lnTo>
                    <a:lnTo>
                      <a:pt x="738" y="968"/>
                    </a:lnTo>
                    <a:lnTo>
                      <a:pt x="734" y="955"/>
                    </a:lnTo>
                    <a:lnTo>
                      <a:pt x="765" y="930"/>
                    </a:lnTo>
                    <a:lnTo>
                      <a:pt x="817" y="950"/>
                    </a:lnTo>
                    <a:lnTo>
                      <a:pt x="838" y="919"/>
                    </a:lnTo>
                    <a:lnTo>
                      <a:pt x="850" y="892"/>
                    </a:lnTo>
                    <a:lnTo>
                      <a:pt x="887" y="872"/>
                    </a:lnTo>
                    <a:lnTo>
                      <a:pt x="891" y="840"/>
                    </a:lnTo>
                    <a:lnTo>
                      <a:pt x="930" y="817"/>
                    </a:lnTo>
                    <a:lnTo>
                      <a:pt x="941" y="767"/>
                    </a:lnTo>
                    <a:lnTo>
                      <a:pt x="981" y="700"/>
                    </a:lnTo>
                    <a:lnTo>
                      <a:pt x="995" y="629"/>
                    </a:lnTo>
                    <a:lnTo>
                      <a:pt x="1046" y="571"/>
                    </a:lnTo>
                    <a:lnTo>
                      <a:pt x="1056" y="491"/>
                    </a:lnTo>
                    <a:lnTo>
                      <a:pt x="1043" y="445"/>
                    </a:lnTo>
                    <a:lnTo>
                      <a:pt x="1014" y="433"/>
                    </a:lnTo>
                    <a:lnTo>
                      <a:pt x="956" y="428"/>
                    </a:lnTo>
                    <a:lnTo>
                      <a:pt x="901" y="429"/>
                    </a:lnTo>
                    <a:lnTo>
                      <a:pt x="872" y="412"/>
                    </a:lnTo>
                    <a:lnTo>
                      <a:pt x="826" y="421"/>
                    </a:lnTo>
                    <a:lnTo>
                      <a:pt x="801" y="432"/>
                    </a:lnTo>
                    <a:lnTo>
                      <a:pt x="732" y="404"/>
                    </a:lnTo>
                    <a:lnTo>
                      <a:pt x="696" y="417"/>
                    </a:lnTo>
                    <a:lnTo>
                      <a:pt x="675" y="430"/>
                    </a:lnTo>
                    <a:lnTo>
                      <a:pt x="649" y="435"/>
                    </a:lnTo>
                    <a:lnTo>
                      <a:pt x="614" y="436"/>
                    </a:lnTo>
                    <a:lnTo>
                      <a:pt x="602" y="446"/>
                    </a:lnTo>
                    <a:lnTo>
                      <a:pt x="550" y="453"/>
                    </a:lnTo>
                    <a:lnTo>
                      <a:pt x="561" y="469"/>
                    </a:lnTo>
                    <a:lnTo>
                      <a:pt x="519" y="498"/>
                    </a:lnTo>
                    <a:lnTo>
                      <a:pt x="502" y="500"/>
                    </a:lnTo>
                    <a:lnTo>
                      <a:pt x="462" y="472"/>
                    </a:lnTo>
                    <a:lnTo>
                      <a:pt x="471" y="465"/>
                    </a:lnTo>
                    <a:lnTo>
                      <a:pt x="486" y="469"/>
                    </a:lnTo>
                    <a:lnTo>
                      <a:pt x="512" y="465"/>
                    </a:lnTo>
                    <a:lnTo>
                      <a:pt x="538" y="454"/>
                    </a:lnTo>
                    <a:lnTo>
                      <a:pt x="553" y="405"/>
                    </a:lnTo>
                    <a:lnTo>
                      <a:pt x="540" y="404"/>
                    </a:lnTo>
                    <a:lnTo>
                      <a:pt x="502" y="417"/>
                    </a:lnTo>
                    <a:lnTo>
                      <a:pt x="471" y="437"/>
                    </a:lnTo>
                    <a:lnTo>
                      <a:pt x="468" y="428"/>
                    </a:lnTo>
                    <a:lnTo>
                      <a:pt x="503" y="392"/>
                    </a:lnTo>
                    <a:lnTo>
                      <a:pt x="570" y="371"/>
                    </a:lnTo>
                    <a:lnTo>
                      <a:pt x="582" y="389"/>
                    </a:lnTo>
                    <a:lnTo>
                      <a:pt x="624" y="339"/>
                    </a:lnTo>
                    <a:lnTo>
                      <a:pt x="613" y="334"/>
                    </a:lnTo>
                    <a:lnTo>
                      <a:pt x="544" y="349"/>
                    </a:lnTo>
                    <a:lnTo>
                      <a:pt x="538" y="336"/>
                    </a:lnTo>
                    <a:lnTo>
                      <a:pt x="502" y="327"/>
                    </a:lnTo>
                    <a:lnTo>
                      <a:pt x="541" y="319"/>
                    </a:lnTo>
                    <a:lnTo>
                      <a:pt x="557" y="322"/>
                    </a:lnTo>
                    <a:lnTo>
                      <a:pt x="600" y="285"/>
                    </a:lnTo>
                    <a:lnTo>
                      <a:pt x="604" y="267"/>
                    </a:lnTo>
                    <a:lnTo>
                      <a:pt x="638" y="254"/>
                    </a:lnTo>
                    <a:lnTo>
                      <a:pt x="662" y="221"/>
                    </a:lnTo>
                    <a:lnTo>
                      <a:pt x="745" y="158"/>
                    </a:lnTo>
                    <a:lnTo>
                      <a:pt x="796" y="132"/>
                    </a:lnTo>
                    <a:lnTo>
                      <a:pt x="822" y="77"/>
                    </a:lnTo>
                    <a:lnTo>
                      <a:pt x="797" y="71"/>
                    </a:lnTo>
                    <a:lnTo>
                      <a:pt x="788" y="54"/>
                    </a:lnTo>
                    <a:lnTo>
                      <a:pt x="795" y="26"/>
                    </a:lnTo>
                    <a:close/>
                    <a:moveTo>
                      <a:pt x="965" y="1296"/>
                    </a:moveTo>
                    <a:lnTo>
                      <a:pt x="955" y="1304"/>
                    </a:lnTo>
                    <a:lnTo>
                      <a:pt x="959" y="1333"/>
                    </a:lnTo>
                    <a:lnTo>
                      <a:pt x="955" y="1304"/>
                    </a:lnTo>
                    <a:lnTo>
                      <a:pt x="965" y="1296"/>
                    </a:lnTo>
                    <a:close/>
                    <a:moveTo>
                      <a:pt x="964" y="1361"/>
                    </a:moveTo>
                    <a:lnTo>
                      <a:pt x="953" y="1394"/>
                    </a:lnTo>
                    <a:lnTo>
                      <a:pt x="964" y="1361"/>
                    </a:lnTo>
                    <a:close/>
                    <a:moveTo>
                      <a:pt x="884" y="1443"/>
                    </a:moveTo>
                    <a:lnTo>
                      <a:pt x="846" y="1464"/>
                    </a:lnTo>
                    <a:lnTo>
                      <a:pt x="884" y="1443"/>
                    </a:lnTo>
                    <a:close/>
                    <a:moveTo>
                      <a:pt x="828" y="1475"/>
                    </a:moveTo>
                    <a:lnTo>
                      <a:pt x="790" y="1496"/>
                    </a:lnTo>
                    <a:lnTo>
                      <a:pt x="828" y="1475"/>
                    </a:lnTo>
                    <a:close/>
                    <a:moveTo>
                      <a:pt x="940" y="1410"/>
                    </a:moveTo>
                    <a:lnTo>
                      <a:pt x="903" y="1431"/>
                    </a:lnTo>
                    <a:lnTo>
                      <a:pt x="940" y="1410"/>
                    </a:lnTo>
                    <a:close/>
                    <a:moveTo>
                      <a:pt x="761" y="2280"/>
                    </a:moveTo>
                    <a:lnTo>
                      <a:pt x="763" y="2269"/>
                    </a:lnTo>
                    <a:lnTo>
                      <a:pt x="761" y="2280"/>
                    </a:lnTo>
                    <a:lnTo>
                      <a:pt x="731" y="2277"/>
                    </a:lnTo>
                    <a:lnTo>
                      <a:pt x="761" y="2280"/>
                    </a:lnTo>
                    <a:close/>
                    <a:moveTo>
                      <a:pt x="755" y="2252"/>
                    </a:moveTo>
                    <a:lnTo>
                      <a:pt x="717" y="2240"/>
                    </a:lnTo>
                    <a:lnTo>
                      <a:pt x="755" y="2252"/>
                    </a:lnTo>
                    <a:close/>
                    <a:moveTo>
                      <a:pt x="728" y="2627"/>
                    </a:moveTo>
                    <a:lnTo>
                      <a:pt x="704" y="2599"/>
                    </a:lnTo>
                    <a:lnTo>
                      <a:pt x="728" y="2627"/>
                    </a:lnTo>
                    <a:close/>
                    <a:moveTo>
                      <a:pt x="718" y="2520"/>
                    </a:moveTo>
                    <a:lnTo>
                      <a:pt x="722" y="2505"/>
                    </a:lnTo>
                    <a:lnTo>
                      <a:pt x="699" y="2494"/>
                    </a:lnTo>
                    <a:lnTo>
                      <a:pt x="722" y="2505"/>
                    </a:lnTo>
                    <a:lnTo>
                      <a:pt x="718" y="2520"/>
                    </a:lnTo>
                    <a:close/>
                    <a:moveTo>
                      <a:pt x="778" y="2670"/>
                    </a:moveTo>
                    <a:lnTo>
                      <a:pt x="749" y="2646"/>
                    </a:lnTo>
                    <a:lnTo>
                      <a:pt x="778" y="2670"/>
                    </a:lnTo>
                    <a:close/>
                    <a:moveTo>
                      <a:pt x="711" y="2430"/>
                    </a:moveTo>
                    <a:lnTo>
                      <a:pt x="713" y="2392"/>
                    </a:lnTo>
                    <a:lnTo>
                      <a:pt x="711" y="2430"/>
                    </a:lnTo>
                    <a:close/>
                    <a:moveTo>
                      <a:pt x="697" y="2352"/>
                    </a:moveTo>
                    <a:lnTo>
                      <a:pt x="686" y="2329"/>
                    </a:lnTo>
                    <a:lnTo>
                      <a:pt x="697" y="2352"/>
                    </a:lnTo>
                    <a:lnTo>
                      <a:pt x="703" y="2367"/>
                    </a:lnTo>
                    <a:lnTo>
                      <a:pt x="697" y="2352"/>
                    </a:lnTo>
                    <a:close/>
                    <a:moveTo>
                      <a:pt x="684" y="2459"/>
                    </a:moveTo>
                    <a:lnTo>
                      <a:pt x="697" y="2446"/>
                    </a:lnTo>
                    <a:lnTo>
                      <a:pt x="684" y="2459"/>
                    </a:lnTo>
                    <a:lnTo>
                      <a:pt x="683" y="2483"/>
                    </a:lnTo>
                    <a:lnTo>
                      <a:pt x="684" y="2459"/>
                    </a:lnTo>
                    <a:close/>
                    <a:moveTo>
                      <a:pt x="685" y="2309"/>
                    </a:moveTo>
                    <a:lnTo>
                      <a:pt x="708" y="2275"/>
                    </a:lnTo>
                    <a:lnTo>
                      <a:pt x="685" y="2309"/>
                    </a:lnTo>
                    <a:close/>
                    <a:moveTo>
                      <a:pt x="695" y="2582"/>
                    </a:moveTo>
                    <a:lnTo>
                      <a:pt x="709" y="2542"/>
                    </a:lnTo>
                    <a:lnTo>
                      <a:pt x="695" y="25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4" name="Freeform 17">
                <a:extLst>
                  <a:ext uri="{FF2B5EF4-FFF2-40B4-BE49-F238E27FC236}">
                    <a16:creationId xmlns:a16="http://schemas.microsoft.com/office/drawing/2014/main" id="{7538DA33-F5E8-4C47-BDE4-ED9CF2262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1684"/>
                <a:ext cx="60" cy="72"/>
              </a:xfrm>
              <a:custGeom>
                <a:avLst/>
                <a:gdLst>
                  <a:gd name="T0" fmla="*/ 173 w 240"/>
                  <a:gd name="T1" fmla="*/ 31 h 286"/>
                  <a:gd name="T2" fmla="*/ 104 w 240"/>
                  <a:gd name="T3" fmla="*/ 78 h 286"/>
                  <a:gd name="T4" fmla="*/ 98 w 240"/>
                  <a:gd name="T5" fmla="*/ 96 h 286"/>
                  <a:gd name="T6" fmla="*/ 96 w 240"/>
                  <a:gd name="T7" fmla="*/ 121 h 286"/>
                  <a:gd name="T8" fmla="*/ 90 w 240"/>
                  <a:gd name="T9" fmla="*/ 104 h 286"/>
                  <a:gd name="T10" fmla="*/ 61 w 240"/>
                  <a:gd name="T11" fmla="*/ 97 h 286"/>
                  <a:gd name="T12" fmla="*/ 58 w 240"/>
                  <a:gd name="T13" fmla="*/ 109 h 286"/>
                  <a:gd name="T14" fmla="*/ 44 w 240"/>
                  <a:gd name="T15" fmla="*/ 91 h 286"/>
                  <a:gd name="T16" fmla="*/ 11 w 240"/>
                  <a:gd name="T17" fmla="*/ 130 h 286"/>
                  <a:gd name="T18" fmla="*/ 16 w 240"/>
                  <a:gd name="T19" fmla="*/ 174 h 286"/>
                  <a:gd name="T20" fmla="*/ 44 w 240"/>
                  <a:gd name="T21" fmla="*/ 176 h 286"/>
                  <a:gd name="T22" fmla="*/ 22 w 240"/>
                  <a:gd name="T23" fmla="*/ 189 h 286"/>
                  <a:gd name="T24" fmla="*/ 30 w 240"/>
                  <a:gd name="T25" fmla="*/ 205 h 286"/>
                  <a:gd name="T26" fmla="*/ 48 w 240"/>
                  <a:gd name="T27" fmla="*/ 216 h 286"/>
                  <a:gd name="T28" fmla="*/ 26 w 240"/>
                  <a:gd name="T29" fmla="*/ 250 h 286"/>
                  <a:gd name="T30" fmla="*/ 0 w 240"/>
                  <a:gd name="T31" fmla="*/ 265 h 286"/>
                  <a:gd name="T32" fmla="*/ 26 w 240"/>
                  <a:gd name="T33" fmla="*/ 286 h 286"/>
                  <a:gd name="T34" fmla="*/ 68 w 240"/>
                  <a:gd name="T35" fmla="*/ 271 h 286"/>
                  <a:gd name="T36" fmla="*/ 82 w 240"/>
                  <a:gd name="T37" fmla="*/ 233 h 286"/>
                  <a:gd name="T38" fmla="*/ 86 w 240"/>
                  <a:gd name="T39" fmla="*/ 217 h 286"/>
                  <a:gd name="T40" fmla="*/ 129 w 240"/>
                  <a:gd name="T41" fmla="*/ 223 h 286"/>
                  <a:gd name="T42" fmla="*/ 157 w 240"/>
                  <a:gd name="T43" fmla="*/ 205 h 286"/>
                  <a:gd name="T44" fmla="*/ 165 w 240"/>
                  <a:gd name="T45" fmla="*/ 191 h 286"/>
                  <a:gd name="T46" fmla="*/ 161 w 240"/>
                  <a:gd name="T47" fmla="*/ 168 h 286"/>
                  <a:gd name="T48" fmla="*/ 137 w 240"/>
                  <a:gd name="T49" fmla="*/ 162 h 286"/>
                  <a:gd name="T50" fmla="*/ 166 w 240"/>
                  <a:gd name="T51" fmla="*/ 146 h 286"/>
                  <a:gd name="T52" fmla="*/ 189 w 240"/>
                  <a:gd name="T53" fmla="*/ 122 h 286"/>
                  <a:gd name="T54" fmla="*/ 218 w 240"/>
                  <a:gd name="T55" fmla="*/ 121 h 286"/>
                  <a:gd name="T56" fmla="*/ 240 w 240"/>
                  <a:gd name="T57" fmla="*/ 87 h 286"/>
                  <a:gd name="T58" fmla="*/ 233 w 240"/>
                  <a:gd name="T59" fmla="*/ 75 h 286"/>
                  <a:gd name="T60" fmla="*/ 195 w 240"/>
                  <a:gd name="T61" fmla="*/ 108 h 286"/>
                  <a:gd name="T62" fmla="*/ 192 w 240"/>
                  <a:gd name="T63" fmla="*/ 90 h 286"/>
                  <a:gd name="T64" fmla="*/ 229 w 240"/>
                  <a:gd name="T65" fmla="*/ 63 h 286"/>
                  <a:gd name="T66" fmla="*/ 219 w 240"/>
                  <a:gd name="T67" fmla="*/ 3 h 286"/>
                  <a:gd name="T68" fmla="*/ 202 w 240"/>
                  <a:gd name="T69" fmla="*/ 0 h 286"/>
                  <a:gd name="T70" fmla="*/ 197 w 240"/>
                  <a:gd name="T71" fmla="*/ 21 h 286"/>
                  <a:gd name="T72" fmla="*/ 173 w 240"/>
                  <a:gd name="T73" fmla="*/ 31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0" h="286">
                    <a:moveTo>
                      <a:pt x="173" y="31"/>
                    </a:moveTo>
                    <a:lnTo>
                      <a:pt x="104" y="78"/>
                    </a:lnTo>
                    <a:lnTo>
                      <a:pt x="98" y="96"/>
                    </a:lnTo>
                    <a:lnTo>
                      <a:pt x="96" y="121"/>
                    </a:lnTo>
                    <a:lnTo>
                      <a:pt x="90" y="104"/>
                    </a:lnTo>
                    <a:lnTo>
                      <a:pt x="61" y="97"/>
                    </a:lnTo>
                    <a:lnTo>
                      <a:pt x="58" y="109"/>
                    </a:lnTo>
                    <a:lnTo>
                      <a:pt x="44" y="91"/>
                    </a:lnTo>
                    <a:lnTo>
                      <a:pt x="11" y="130"/>
                    </a:lnTo>
                    <a:lnTo>
                      <a:pt x="16" y="174"/>
                    </a:lnTo>
                    <a:lnTo>
                      <a:pt x="44" y="176"/>
                    </a:lnTo>
                    <a:lnTo>
                      <a:pt x="22" y="189"/>
                    </a:lnTo>
                    <a:lnTo>
                      <a:pt x="30" y="205"/>
                    </a:lnTo>
                    <a:lnTo>
                      <a:pt x="48" y="216"/>
                    </a:lnTo>
                    <a:lnTo>
                      <a:pt x="26" y="250"/>
                    </a:lnTo>
                    <a:lnTo>
                      <a:pt x="0" y="265"/>
                    </a:lnTo>
                    <a:lnTo>
                      <a:pt x="26" y="286"/>
                    </a:lnTo>
                    <a:lnTo>
                      <a:pt x="68" y="271"/>
                    </a:lnTo>
                    <a:lnTo>
                      <a:pt x="82" y="233"/>
                    </a:lnTo>
                    <a:lnTo>
                      <a:pt x="86" y="217"/>
                    </a:lnTo>
                    <a:lnTo>
                      <a:pt x="129" y="223"/>
                    </a:lnTo>
                    <a:lnTo>
                      <a:pt x="157" y="205"/>
                    </a:lnTo>
                    <a:lnTo>
                      <a:pt x="165" y="191"/>
                    </a:lnTo>
                    <a:lnTo>
                      <a:pt x="161" y="168"/>
                    </a:lnTo>
                    <a:lnTo>
                      <a:pt x="137" y="162"/>
                    </a:lnTo>
                    <a:lnTo>
                      <a:pt x="166" y="146"/>
                    </a:lnTo>
                    <a:lnTo>
                      <a:pt x="189" y="122"/>
                    </a:lnTo>
                    <a:lnTo>
                      <a:pt x="218" y="121"/>
                    </a:lnTo>
                    <a:lnTo>
                      <a:pt x="240" y="87"/>
                    </a:lnTo>
                    <a:lnTo>
                      <a:pt x="233" y="75"/>
                    </a:lnTo>
                    <a:lnTo>
                      <a:pt x="195" y="108"/>
                    </a:lnTo>
                    <a:lnTo>
                      <a:pt x="192" y="90"/>
                    </a:lnTo>
                    <a:lnTo>
                      <a:pt x="229" y="63"/>
                    </a:lnTo>
                    <a:lnTo>
                      <a:pt x="219" y="3"/>
                    </a:lnTo>
                    <a:lnTo>
                      <a:pt x="202" y="0"/>
                    </a:lnTo>
                    <a:lnTo>
                      <a:pt x="197" y="21"/>
                    </a:lnTo>
                    <a:lnTo>
                      <a:pt x="173" y="3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5" name="Freeform 18">
                <a:extLst>
                  <a:ext uri="{FF2B5EF4-FFF2-40B4-BE49-F238E27FC236}">
                    <a16:creationId xmlns:a16="http://schemas.microsoft.com/office/drawing/2014/main" id="{241DE4C3-2302-4BA1-89AC-AA02F4F09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8" y="1766"/>
                <a:ext cx="59" cy="75"/>
              </a:xfrm>
              <a:custGeom>
                <a:avLst/>
                <a:gdLst>
                  <a:gd name="T0" fmla="*/ 160 w 236"/>
                  <a:gd name="T1" fmla="*/ 144 h 302"/>
                  <a:gd name="T2" fmla="*/ 137 w 236"/>
                  <a:gd name="T3" fmla="*/ 130 h 302"/>
                  <a:gd name="T4" fmla="*/ 144 w 236"/>
                  <a:gd name="T5" fmla="*/ 108 h 302"/>
                  <a:gd name="T6" fmla="*/ 144 w 236"/>
                  <a:gd name="T7" fmla="*/ 37 h 302"/>
                  <a:gd name="T8" fmla="*/ 101 w 236"/>
                  <a:gd name="T9" fmla="*/ 0 h 302"/>
                  <a:gd name="T10" fmla="*/ 80 w 236"/>
                  <a:gd name="T11" fmla="*/ 21 h 302"/>
                  <a:gd name="T12" fmla="*/ 99 w 236"/>
                  <a:gd name="T13" fmla="*/ 75 h 302"/>
                  <a:gd name="T14" fmla="*/ 59 w 236"/>
                  <a:gd name="T15" fmla="*/ 60 h 302"/>
                  <a:gd name="T16" fmla="*/ 46 w 236"/>
                  <a:gd name="T17" fmla="*/ 25 h 302"/>
                  <a:gd name="T18" fmla="*/ 41 w 236"/>
                  <a:gd name="T19" fmla="*/ 46 h 302"/>
                  <a:gd name="T20" fmla="*/ 47 w 236"/>
                  <a:gd name="T21" fmla="*/ 87 h 302"/>
                  <a:gd name="T22" fmla="*/ 38 w 236"/>
                  <a:gd name="T23" fmla="*/ 94 h 302"/>
                  <a:gd name="T24" fmla="*/ 18 w 236"/>
                  <a:gd name="T25" fmla="*/ 78 h 302"/>
                  <a:gd name="T26" fmla="*/ 0 w 236"/>
                  <a:gd name="T27" fmla="*/ 97 h 302"/>
                  <a:gd name="T28" fmla="*/ 9 w 236"/>
                  <a:gd name="T29" fmla="*/ 123 h 302"/>
                  <a:gd name="T30" fmla="*/ 24 w 236"/>
                  <a:gd name="T31" fmla="*/ 151 h 302"/>
                  <a:gd name="T32" fmla="*/ 53 w 236"/>
                  <a:gd name="T33" fmla="*/ 160 h 302"/>
                  <a:gd name="T34" fmla="*/ 55 w 236"/>
                  <a:gd name="T35" fmla="*/ 130 h 302"/>
                  <a:gd name="T36" fmla="*/ 82 w 236"/>
                  <a:gd name="T37" fmla="*/ 152 h 302"/>
                  <a:gd name="T38" fmla="*/ 85 w 236"/>
                  <a:gd name="T39" fmla="*/ 184 h 302"/>
                  <a:gd name="T40" fmla="*/ 82 w 236"/>
                  <a:gd name="T41" fmla="*/ 202 h 302"/>
                  <a:gd name="T42" fmla="*/ 104 w 236"/>
                  <a:gd name="T43" fmla="*/ 234 h 302"/>
                  <a:gd name="T44" fmla="*/ 111 w 236"/>
                  <a:gd name="T45" fmla="*/ 251 h 302"/>
                  <a:gd name="T46" fmla="*/ 129 w 236"/>
                  <a:gd name="T47" fmla="*/ 244 h 302"/>
                  <a:gd name="T48" fmla="*/ 164 w 236"/>
                  <a:gd name="T49" fmla="*/ 248 h 302"/>
                  <a:gd name="T50" fmla="*/ 156 w 236"/>
                  <a:gd name="T51" fmla="*/ 286 h 302"/>
                  <a:gd name="T52" fmla="*/ 157 w 236"/>
                  <a:gd name="T53" fmla="*/ 302 h 302"/>
                  <a:gd name="T54" fmla="*/ 179 w 236"/>
                  <a:gd name="T55" fmla="*/ 291 h 302"/>
                  <a:gd name="T56" fmla="*/ 201 w 236"/>
                  <a:gd name="T57" fmla="*/ 250 h 302"/>
                  <a:gd name="T58" fmla="*/ 236 w 236"/>
                  <a:gd name="T59" fmla="*/ 226 h 302"/>
                  <a:gd name="T60" fmla="*/ 232 w 236"/>
                  <a:gd name="T61" fmla="*/ 203 h 302"/>
                  <a:gd name="T62" fmla="*/ 168 w 236"/>
                  <a:gd name="T63" fmla="*/ 215 h 302"/>
                  <a:gd name="T64" fmla="*/ 176 w 236"/>
                  <a:gd name="T65" fmla="*/ 185 h 302"/>
                  <a:gd name="T66" fmla="*/ 163 w 236"/>
                  <a:gd name="T67" fmla="*/ 184 h 302"/>
                  <a:gd name="T68" fmla="*/ 160 w 236"/>
                  <a:gd name="T69" fmla="*/ 144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6" h="302">
                    <a:moveTo>
                      <a:pt x="160" y="144"/>
                    </a:moveTo>
                    <a:lnTo>
                      <a:pt x="137" y="130"/>
                    </a:lnTo>
                    <a:lnTo>
                      <a:pt x="144" y="108"/>
                    </a:lnTo>
                    <a:lnTo>
                      <a:pt x="144" y="37"/>
                    </a:lnTo>
                    <a:lnTo>
                      <a:pt x="101" y="0"/>
                    </a:lnTo>
                    <a:lnTo>
                      <a:pt x="80" y="21"/>
                    </a:lnTo>
                    <a:lnTo>
                      <a:pt x="99" y="75"/>
                    </a:lnTo>
                    <a:lnTo>
                      <a:pt x="59" y="60"/>
                    </a:lnTo>
                    <a:lnTo>
                      <a:pt x="46" y="25"/>
                    </a:lnTo>
                    <a:lnTo>
                      <a:pt x="41" y="46"/>
                    </a:lnTo>
                    <a:lnTo>
                      <a:pt x="47" y="87"/>
                    </a:lnTo>
                    <a:lnTo>
                      <a:pt x="38" y="94"/>
                    </a:lnTo>
                    <a:lnTo>
                      <a:pt x="18" y="78"/>
                    </a:lnTo>
                    <a:lnTo>
                      <a:pt x="0" y="97"/>
                    </a:lnTo>
                    <a:lnTo>
                      <a:pt x="9" y="123"/>
                    </a:lnTo>
                    <a:lnTo>
                      <a:pt x="24" y="151"/>
                    </a:lnTo>
                    <a:lnTo>
                      <a:pt x="53" y="160"/>
                    </a:lnTo>
                    <a:lnTo>
                      <a:pt x="55" y="130"/>
                    </a:lnTo>
                    <a:lnTo>
                      <a:pt x="82" y="152"/>
                    </a:lnTo>
                    <a:lnTo>
                      <a:pt x="85" y="184"/>
                    </a:lnTo>
                    <a:lnTo>
                      <a:pt x="82" y="202"/>
                    </a:lnTo>
                    <a:lnTo>
                      <a:pt x="104" y="234"/>
                    </a:lnTo>
                    <a:lnTo>
                      <a:pt x="111" y="251"/>
                    </a:lnTo>
                    <a:lnTo>
                      <a:pt x="129" y="244"/>
                    </a:lnTo>
                    <a:lnTo>
                      <a:pt x="164" y="248"/>
                    </a:lnTo>
                    <a:lnTo>
                      <a:pt x="156" y="286"/>
                    </a:lnTo>
                    <a:lnTo>
                      <a:pt x="157" y="302"/>
                    </a:lnTo>
                    <a:lnTo>
                      <a:pt x="179" y="291"/>
                    </a:lnTo>
                    <a:lnTo>
                      <a:pt x="201" y="250"/>
                    </a:lnTo>
                    <a:lnTo>
                      <a:pt x="236" y="226"/>
                    </a:lnTo>
                    <a:lnTo>
                      <a:pt x="232" y="203"/>
                    </a:lnTo>
                    <a:lnTo>
                      <a:pt x="168" y="215"/>
                    </a:lnTo>
                    <a:lnTo>
                      <a:pt x="176" y="185"/>
                    </a:lnTo>
                    <a:lnTo>
                      <a:pt x="163" y="184"/>
                    </a:lnTo>
                    <a:lnTo>
                      <a:pt x="160" y="1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6" name="Freeform 19">
                <a:extLst>
                  <a:ext uri="{FF2B5EF4-FFF2-40B4-BE49-F238E27FC236}">
                    <a16:creationId xmlns:a16="http://schemas.microsoft.com/office/drawing/2014/main" id="{AFE8A397-4EE3-4B89-9656-411B1A05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" y="1766"/>
                <a:ext cx="24" cy="19"/>
              </a:xfrm>
              <a:custGeom>
                <a:avLst/>
                <a:gdLst>
                  <a:gd name="T0" fmla="*/ 95 w 95"/>
                  <a:gd name="T1" fmla="*/ 4 h 76"/>
                  <a:gd name="T2" fmla="*/ 59 w 95"/>
                  <a:gd name="T3" fmla="*/ 0 h 76"/>
                  <a:gd name="T4" fmla="*/ 58 w 95"/>
                  <a:gd name="T5" fmla="*/ 0 h 76"/>
                  <a:gd name="T6" fmla="*/ 0 w 95"/>
                  <a:gd name="T7" fmla="*/ 3 h 76"/>
                  <a:gd name="T8" fmla="*/ 11 w 95"/>
                  <a:gd name="T9" fmla="*/ 27 h 76"/>
                  <a:gd name="T10" fmla="*/ 53 w 95"/>
                  <a:gd name="T11" fmla="*/ 36 h 76"/>
                  <a:gd name="T12" fmla="*/ 53 w 95"/>
                  <a:gd name="T13" fmla="*/ 39 h 76"/>
                  <a:gd name="T14" fmla="*/ 54 w 95"/>
                  <a:gd name="T15" fmla="*/ 46 h 76"/>
                  <a:gd name="T16" fmla="*/ 54 w 95"/>
                  <a:gd name="T17" fmla="*/ 53 h 76"/>
                  <a:gd name="T18" fmla="*/ 54 w 95"/>
                  <a:gd name="T19" fmla="*/ 54 h 76"/>
                  <a:gd name="T20" fmla="*/ 55 w 95"/>
                  <a:gd name="T21" fmla="*/ 56 h 76"/>
                  <a:gd name="T22" fmla="*/ 89 w 95"/>
                  <a:gd name="T23" fmla="*/ 76 h 76"/>
                  <a:gd name="T24" fmla="*/ 89 w 95"/>
                  <a:gd name="T25" fmla="*/ 47 h 76"/>
                  <a:gd name="T26" fmla="*/ 81 w 95"/>
                  <a:gd name="T27" fmla="*/ 46 h 76"/>
                  <a:gd name="T28" fmla="*/ 77 w 95"/>
                  <a:gd name="T29" fmla="*/ 26 h 76"/>
                  <a:gd name="T30" fmla="*/ 90 w 95"/>
                  <a:gd name="T31" fmla="*/ 29 h 76"/>
                  <a:gd name="T32" fmla="*/ 95 w 95"/>
                  <a:gd name="T33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76">
                    <a:moveTo>
                      <a:pt x="95" y="4"/>
                    </a:moveTo>
                    <a:lnTo>
                      <a:pt x="59" y="0"/>
                    </a:lnTo>
                    <a:lnTo>
                      <a:pt x="58" y="0"/>
                    </a:lnTo>
                    <a:lnTo>
                      <a:pt x="0" y="3"/>
                    </a:lnTo>
                    <a:lnTo>
                      <a:pt x="11" y="27"/>
                    </a:lnTo>
                    <a:lnTo>
                      <a:pt x="53" y="36"/>
                    </a:lnTo>
                    <a:lnTo>
                      <a:pt x="53" y="39"/>
                    </a:lnTo>
                    <a:lnTo>
                      <a:pt x="54" y="46"/>
                    </a:lnTo>
                    <a:lnTo>
                      <a:pt x="54" y="53"/>
                    </a:lnTo>
                    <a:lnTo>
                      <a:pt x="54" y="54"/>
                    </a:lnTo>
                    <a:lnTo>
                      <a:pt x="55" y="56"/>
                    </a:lnTo>
                    <a:lnTo>
                      <a:pt x="89" y="76"/>
                    </a:lnTo>
                    <a:lnTo>
                      <a:pt x="89" y="47"/>
                    </a:lnTo>
                    <a:lnTo>
                      <a:pt x="81" y="46"/>
                    </a:lnTo>
                    <a:lnTo>
                      <a:pt x="77" y="26"/>
                    </a:lnTo>
                    <a:lnTo>
                      <a:pt x="90" y="29"/>
                    </a:lnTo>
                    <a:lnTo>
                      <a:pt x="95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7" name="Freeform 20">
                <a:extLst>
                  <a:ext uri="{FF2B5EF4-FFF2-40B4-BE49-F238E27FC236}">
                    <a16:creationId xmlns:a16="http://schemas.microsoft.com/office/drawing/2014/main" id="{86D56DC8-7D34-44FA-90BB-15C3C3DE8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1835"/>
                <a:ext cx="9" cy="10"/>
              </a:xfrm>
              <a:custGeom>
                <a:avLst/>
                <a:gdLst>
                  <a:gd name="T0" fmla="*/ 25 w 40"/>
                  <a:gd name="T1" fmla="*/ 0 h 43"/>
                  <a:gd name="T2" fmla="*/ 0 w 40"/>
                  <a:gd name="T3" fmla="*/ 4 h 43"/>
                  <a:gd name="T4" fmla="*/ 1 w 40"/>
                  <a:gd name="T5" fmla="*/ 27 h 43"/>
                  <a:gd name="T6" fmla="*/ 20 w 40"/>
                  <a:gd name="T7" fmla="*/ 43 h 43"/>
                  <a:gd name="T8" fmla="*/ 39 w 40"/>
                  <a:gd name="T9" fmla="*/ 33 h 43"/>
                  <a:gd name="T10" fmla="*/ 40 w 40"/>
                  <a:gd name="T11" fmla="*/ 18 h 43"/>
                  <a:gd name="T12" fmla="*/ 25 w 40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43">
                    <a:moveTo>
                      <a:pt x="25" y="0"/>
                    </a:moveTo>
                    <a:lnTo>
                      <a:pt x="0" y="4"/>
                    </a:lnTo>
                    <a:lnTo>
                      <a:pt x="1" y="27"/>
                    </a:lnTo>
                    <a:lnTo>
                      <a:pt x="20" y="43"/>
                    </a:lnTo>
                    <a:lnTo>
                      <a:pt x="39" y="33"/>
                    </a:lnTo>
                    <a:lnTo>
                      <a:pt x="40" y="1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8" name="Freeform 21">
                <a:extLst>
                  <a:ext uri="{FF2B5EF4-FFF2-40B4-BE49-F238E27FC236}">
                    <a16:creationId xmlns:a16="http://schemas.microsoft.com/office/drawing/2014/main" id="{CCB80243-345D-49ED-AA23-C689A2A84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1795"/>
                <a:ext cx="16" cy="35"/>
              </a:xfrm>
              <a:custGeom>
                <a:avLst/>
                <a:gdLst>
                  <a:gd name="T0" fmla="*/ 55 w 64"/>
                  <a:gd name="T1" fmla="*/ 43 h 138"/>
                  <a:gd name="T2" fmla="*/ 64 w 64"/>
                  <a:gd name="T3" fmla="*/ 22 h 138"/>
                  <a:gd name="T4" fmla="*/ 35 w 64"/>
                  <a:gd name="T5" fmla="*/ 0 h 138"/>
                  <a:gd name="T6" fmla="*/ 5 w 64"/>
                  <a:gd name="T7" fmla="*/ 1 h 138"/>
                  <a:gd name="T8" fmla="*/ 0 w 64"/>
                  <a:gd name="T9" fmla="*/ 49 h 138"/>
                  <a:gd name="T10" fmla="*/ 2 w 64"/>
                  <a:gd name="T11" fmla="*/ 91 h 138"/>
                  <a:gd name="T12" fmla="*/ 11 w 64"/>
                  <a:gd name="T13" fmla="*/ 116 h 138"/>
                  <a:gd name="T14" fmla="*/ 32 w 64"/>
                  <a:gd name="T15" fmla="*/ 138 h 138"/>
                  <a:gd name="T16" fmla="*/ 46 w 64"/>
                  <a:gd name="T17" fmla="*/ 106 h 138"/>
                  <a:gd name="T18" fmla="*/ 31 w 64"/>
                  <a:gd name="T19" fmla="*/ 55 h 138"/>
                  <a:gd name="T20" fmla="*/ 55 w 64"/>
                  <a:gd name="T21" fmla="*/ 43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38">
                    <a:moveTo>
                      <a:pt x="55" y="43"/>
                    </a:moveTo>
                    <a:lnTo>
                      <a:pt x="64" y="22"/>
                    </a:lnTo>
                    <a:lnTo>
                      <a:pt x="35" y="0"/>
                    </a:lnTo>
                    <a:lnTo>
                      <a:pt x="5" y="1"/>
                    </a:lnTo>
                    <a:lnTo>
                      <a:pt x="0" y="49"/>
                    </a:lnTo>
                    <a:lnTo>
                      <a:pt x="2" y="91"/>
                    </a:lnTo>
                    <a:lnTo>
                      <a:pt x="11" y="116"/>
                    </a:lnTo>
                    <a:lnTo>
                      <a:pt x="32" y="138"/>
                    </a:lnTo>
                    <a:lnTo>
                      <a:pt x="46" y="106"/>
                    </a:lnTo>
                    <a:lnTo>
                      <a:pt x="31" y="55"/>
                    </a:lnTo>
                    <a:lnTo>
                      <a:pt x="55" y="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9" name="Freeform 22">
                <a:extLst>
                  <a:ext uri="{FF2B5EF4-FFF2-40B4-BE49-F238E27FC236}">
                    <a16:creationId xmlns:a16="http://schemas.microsoft.com/office/drawing/2014/main" id="{55F3D3FB-1DEB-429F-82D2-250356ADBD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9" y="1874"/>
                <a:ext cx="37" cy="42"/>
              </a:xfrm>
              <a:custGeom>
                <a:avLst/>
                <a:gdLst>
                  <a:gd name="T0" fmla="*/ 81 w 147"/>
                  <a:gd name="T1" fmla="*/ 67 h 168"/>
                  <a:gd name="T2" fmla="*/ 82 w 147"/>
                  <a:gd name="T3" fmla="*/ 67 h 168"/>
                  <a:gd name="T4" fmla="*/ 67 w 147"/>
                  <a:gd name="T5" fmla="*/ 92 h 168"/>
                  <a:gd name="T6" fmla="*/ 47 w 147"/>
                  <a:gd name="T7" fmla="*/ 93 h 168"/>
                  <a:gd name="T8" fmla="*/ 39 w 147"/>
                  <a:gd name="T9" fmla="*/ 109 h 168"/>
                  <a:gd name="T10" fmla="*/ 64 w 147"/>
                  <a:gd name="T11" fmla="*/ 114 h 168"/>
                  <a:gd name="T12" fmla="*/ 65 w 147"/>
                  <a:gd name="T13" fmla="*/ 126 h 168"/>
                  <a:gd name="T14" fmla="*/ 64 w 147"/>
                  <a:gd name="T15" fmla="*/ 126 h 168"/>
                  <a:gd name="T16" fmla="*/ 30 w 147"/>
                  <a:gd name="T17" fmla="*/ 122 h 168"/>
                  <a:gd name="T18" fmla="*/ 1 w 147"/>
                  <a:gd name="T19" fmla="*/ 145 h 168"/>
                  <a:gd name="T20" fmla="*/ 0 w 147"/>
                  <a:gd name="T21" fmla="*/ 146 h 168"/>
                  <a:gd name="T22" fmla="*/ 17 w 147"/>
                  <a:gd name="T23" fmla="*/ 166 h 168"/>
                  <a:gd name="T24" fmla="*/ 49 w 147"/>
                  <a:gd name="T25" fmla="*/ 168 h 168"/>
                  <a:gd name="T26" fmla="*/ 68 w 147"/>
                  <a:gd name="T27" fmla="*/ 156 h 168"/>
                  <a:gd name="T28" fmla="*/ 103 w 147"/>
                  <a:gd name="T29" fmla="*/ 147 h 168"/>
                  <a:gd name="T30" fmla="*/ 108 w 147"/>
                  <a:gd name="T31" fmla="*/ 161 h 168"/>
                  <a:gd name="T32" fmla="*/ 108 w 147"/>
                  <a:gd name="T33" fmla="*/ 162 h 168"/>
                  <a:gd name="T34" fmla="*/ 147 w 147"/>
                  <a:gd name="T35" fmla="*/ 131 h 168"/>
                  <a:gd name="T36" fmla="*/ 116 w 147"/>
                  <a:gd name="T37" fmla="*/ 107 h 168"/>
                  <a:gd name="T38" fmla="*/ 126 w 147"/>
                  <a:gd name="T39" fmla="*/ 80 h 168"/>
                  <a:gd name="T40" fmla="*/ 86 w 147"/>
                  <a:gd name="T41" fmla="*/ 59 h 168"/>
                  <a:gd name="T42" fmla="*/ 55 w 147"/>
                  <a:gd name="T43" fmla="*/ 0 h 168"/>
                  <a:gd name="T44" fmla="*/ 31 w 147"/>
                  <a:gd name="T45" fmla="*/ 7 h 168"/>
                  <a:gd name="T46" fmla="*/ 37 w 147"/>
                  <a:gd name="T47" fmla="*/ 27 h 168"/>
                  <a:gd name="T48" fmla="*/ 11 w 147"/>
                  <a:gd name="T49" fmla="*/ 20 h 168"/>
                  <a:gd name="T50" fmla="*/ 17 w 147"/>
                  <a:gd name="T51" fmla="*/ 49 h 168"/>
                  <a:gd name="T52" fmla="*/ 47 w 147"/>
                  <a:gd name="T53" fmla="*/ 68 h 168"/>
                  <a:gd name="T54" fmla="*/ 81 w 147"/>
                  <a:gd name="T55" fmla="*/ 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7" h="168">
                    <a:moveTo>
                      <a:pt x="81" y="67"/>
                    </a:moveTo>
                    <a:lnTo>
                      <a:pt x="82" y="67"/>
                    </a:lnTo>
                    <a:lnTo>
                      <a:pt x="67" y="92"/>
                    </a:lnTo>
                    <a:lnTo>
                      <a:pt x="47" y="93"/>
                    </a:lnTo>
                    <a:lnTo>
                      <a:pt x="39" y="109"/>
                    </a:lnTo>
                    <a:lnTo>
                      <a:pt x="64" y="114"/>
                    </a:lnTo>
                    <a:lnTo>
                      <a:pt x="65" y="126"/>
                    </a:lnTo>
                    <a:lnTo>
                      <a:pt x="64" y="126"/>
                    </a:lnTo>
                    <a:lnTo>
                      <a:pt x="30" y="122"/>
                    </a:lnTo>
                    <a:lnTo>
                      <a:pt x="1" y="145"/>
                    </a:lnTo>
                    <a:lnTo>
                      <a:pt x="0" y="146"/>
                    </a:lnTo>
                    <a:lnTo>
                      <a:pt x="17" y="166"/>
                    </a:lnTo>
                    <a:lnTo>
                      <a:pt x="49" y="168"/>
                    </a:lnTo>
                    <a:lnTo>
                      <a:pt x="68" y="156"/>
                    </a:lnTo>
                    <a:lnTo>
                      <a:pt x="103" y="147"/>
                    </a:lnTo>
                    <a:lnTo>
                      <a:pt x="108" y="161"/>
                    </a:lnTo>
                    <a:lnTo>
                      <a:pt x="108" y="162"/>
                    </a:lnTo>
                    <a:lnTo>
                      <a:pt x="147" y="131"/>
                    </a:lnTo>
                    <a:lnTo>
                      <a:pt x="116" y="107"/>
                    </a:lnTo>
                    <a:lnTo>
                      <a:pt x="126" y="80"/>
                    </a:lnTo>
                    <a:lnTo>
                      <a:pt x="86" y="59"/>
                    </a:lnTo>
                    <a:lnTo>
                      <a:pt x="55" y="0"/>
                    </a:lnTo>
                    <a:lnTo>
                      <a:pt x="31" y="7"/>
                    </a:lnTo>
                    <a:lnTo>
                      <a:pt x="37" y="27"/>
                    </a:lnTo>
                    <a:lnTo>
                      <a:pt x="11" y="20"/>
                    </a:lnTo>
                    <a:lnTo>
                      <a:pt x="17" y="49"/>
                    </a:lnTo>
                    <a:lnTo>
                      <a:pt x="47" y="68"/>
                    </a:lnTo>
                    <a:lnTo>
                      <a:pt x="81" y="6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0" name="Freeform 23">
                <a:extLst>
                  <a:ext uri="{FF2B5EF4-FFF2-40B4-BE49-F238E27FC236}">
                    <a16:creationId xmlns:a16="http://schemas.microsoft.com/office/drawing/2014/main" id="{B4C55BA8-6A6B-4F36-97BB-50D607651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1929"/>
                <a:ext cx="24" cy="31"/>
              </a:xfrm>
              <a:custGeom>
                <a:avLst/>
                <a:gdLst>
                  <a:gd name="T0" fmla="*/ 96 w 96"/>
                  <a:gd name="T1" fmla="*/ 17 h 126"/>
                  <a:gd name="T2" fmla="*/ 94 w 96"/>
                  <a:gd name="T3" fmla="*/ 0 h 126"/>
                  <a:gd name="T4" fmla="*/ 65 w 96"/>
                  <a:gd name="T5" fmla="*/ 23 h 126"/>
                  <a:gd name="T6" fmla="*/ 31 w 96"/>
                  <a:gd name="T7" fmla="*/ 59 h 126"/>
                  <a:gd name="T8" fmla="*/ 43 w 96"/>
                  <a:gd name="T9" fmla="*/ 63 h 126"/>
                  <a:gd name="T10" fmla="*/ 0 w 96"/>
                  <a:gd name="T11" fmla="*/ 88 h 126"/>
                  <a:gd name="T12" fmla="*/ 10 w 96"/>
                  <a:gd name="T13" fmla="*/ 109 h 126"/>
                  <a:gd name="T14" fmla="*/ 9 w 96"/>
                  <a:gd name="T15" fmla="*/ 114 h 126"/>
                  <a:gd name="T16" fmla="*/ 25 w 96"/>
                  <a:gd name="T17" fmla="*/ 126 h 126"/>
                  <a:gd name="T18" fmla="*/ 58 w 96"/>
                  <a:gd name="T19" fmla="*/ 96 h 126"/>
                  <a:gd name="T20" fmla="*/ 65 w 96"/>
                  <a:gd name="T21" fmla="*/ 60 h 126"/>
                  <a:gd name="T22" fmla="*/ 96 w 96"/>
                  <a:gd name="T23" fmla="*/ 17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" h="126">
                    <a:moveTo>
                      <a:pt x="96" y="17"/>
                    </a:moveTo>
                    <a:lnTo>
                      <a:pt x="94" y="0"/>
                    </a:lnTo>
                    <a:lnTo>
                      <a:pt x="65" y="23"/>
                    </a:lnTo>
                    <a:lnTo>
                      <a:pt x="31" y="59"/>
                    </a:lnTo>
                    <a:lnTo>
                      <a:pt x="43" y="63"/>
                    </a:lnTo>
                    <a:lnTo>
                      <a:pt x="0" y="88"/>
                    </a:lnTo>
                    <a:lnTo>
                      <a:pt x="10" y="109"/>
                    </a:lnTo>
                    <a:lnTo>
                      <a:pt x="9" y="114"/>
                    </a:lnTo>
                    <a:lnTo>
                      <a:pt x="25" y="126"/>
                    </a:lnTo>
                    <a:lnTo>
                      <a:pt x="58" y="96"/>
                    </a:lnTo>
                    <a:lnTo>
                      <a:pt x="65" y="60"/>
                    </a:lnTo>
                    <a:lnTo>
                      <a:pt x="96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1" name="Freeform 24">
                <a:extLst>
                  <a:ext uri="{FF2B5EF4-FFF2-40B4-BE49-F238E27FC236}">
                    <a16:creationId xmlns:a16="http://schemas.microsoft.com/office/drawing/2014/main" id="{2728C820-659E-4274-A452-7DDE256B0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5" y="1948"/>
                <a:ext cx="27" cy="34"/>
              </a:xfrm>
              <a:custGeom>
                <a:avLst/>
                <a:gdLst>
                  <a:gd name="T0" fmla="*/ 84 w 111"/>
                  <a:gd name="T1" fmla="*/ 0 h 137"/>
                  <a:gd name="T2" fmla="*/ 60 w 111"/>
                  <a:gd name="T3" fmla="*/ 18 h 137"/>
                  <a:gd name="T4" fmla="*/ 44 w 111"/>
                  <a:gd name="T5" fmla="*/ 37 h 137"/>
                  <a:gd name="T6" fmla="*/ 26 w 111"/>
                  <a:gd name="T7" fmla="*/ 21 h 137"/>
                  <a:gd name="T8" fmla="*/ 0 w 111"/>
                  <a:gd name="T9" fmla="*/ 71 h 137"/>
                  <a:gd name="T10" fmla="*/ 1 w 111"/>
                  <a:gd name="T11" fmla="*/ 101 h 137"/>
                  <a:gd name="T12" fmla="*/ 12 w 111"/>
                  <a:gd name="T13" fmla="*/ 86 h 137"/>
                  <a:gd name="T14" fmla="*/ 32 w 111"/>
                  <a:gd name="T15" fmla="*/ 65 h 137"/>
                  <a:gd name="T16" fmla="*/ 55 w 111"/>
                  <a:gd name="T17" fmla="*/ 65 h 137"/>
                  <a:gd name="T18" fmla="*/ 55 w 111"/>
                  <a:gd name="T19" fmla="*/ 66 h 137"/>
                  <a:gd name="T20" fmla="*/ 37 w 111"/>
                  <a:gd name="T21" fmla="*/ 105 h 137"/>
                  <a:gd name="T22" fmla="*/ 41 w 111"/>
                  <a:gd name="T23" fmla="*/ 128 h 137"/>
                  <a:gd name="T24" fmla="*/ 65 w 111"/>
                  <a:gd name="T25" fmla="*/ 137 h 137"/>
                  <a:gd name="T26" fmla="*/ 79 w 111"/>
                  <a:gd name="T27" fmla="*/ 115 h 137"/>
                  <a:gd name="T28" fmla="*/ 111 w 111"/>
                  <a:gd name="T29" fmla="*/ 94 h 137"/>
                  <a:gd name="T30" fmla="*/ 101 w 111"/>
                  <a:gd name="T31" fmla="*/ 59 h 137"/>
                  <a:gd name="T32" fmla="*/ 103 w 111"/>
                  <a:gd name="T33" fmla="*/ 29 h 137"/>
                  <a:gd name="T34" fmla="*/ 84 w 111"/>
                  <a:gd name="T35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" h="137">
                    <a:moveTo>
                      <a:pt x="84" y="0"/>
                    </a:moveTo>
                    <a:lnTo>
                      <a:pt x="60" y="18"/>
                    </a:lnTo>
                    <a:lnTo>
                      <a:pt x="44" y="37"/>
                    </a:lnTo>
                    <a:lnTo>
                      <a:pt x="26" y="21"/>
                    </a:lnTo>
                    <a:lnTo>
                      <a:pt x="0" y="71"/>
                    </a:lnTo>
                    <a:lnTo>
                      <a:pt x="1" y="101"/>
                    </a:lnTo>
                    <a:lnTo>
                      <a:pt x="12" y="86"/>
                    </a:lnTo>
                    <a:lnTo>
                      <a:pt x="32" y="65"/>
                    </a:lnTo>
                    <a:lnTo>
                      <a:pt x="55" y="65"/>
                    </a:lnTo>
                    <a:lnTo>
                      <a:pt x="55" y="66"/>
                    </a:lnTo>
                    <a:lnTo>
                      <a:pt x="37" y="105"/>
                    </a:lnTo>
                    <a:lnTo>
                      <a:pt x="41" y="128"/>
                    </a:lnTo>
                    <a:lnTo>
                      <a:pt x="65" y="137"/>
                    </a:lnTo>
                    <a:lnTo>
                      <a:pt x="79" y="115"/>
                    </a:lnTo>
                    <a:lnTo>
                      <a:pt x="111" y="94"/>
                    </a:lnTo>
                    <a:lnTo>
                      <a:pt x="101" y="59"/>
                    </a:lnTo>
                    <a:lnTo>
                      <a:pt x="103" y="29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2" name="Freeform 25">
                <a:extLst>
                  <a:ext uri="{FF2B5EF4-FFF2-40B4-BE49-F238E27FC236}">
                    <a16:creationId xmlns:a16="http://schemas.microsoft.com/office/drawing/2014/main" id="{4F92A54C-369C-4478-88B9-427F1B469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" y="1975"/>
                <a:ext cx="15" cy="25"/>
              </a:xfrm>
              <a:custGeom>
                <a:avLst/>
                <a:gdLst>
                  <a:gd name="T0" fmla="*/ 23 w 62"/>
                  <a:gd name="T1" fmla="*/ 0 h 102"/>
                  <a:gd name="T2" fmla="*/ 7 w 62"/>
                  <a:gd name="T3" fmla="*/ 22 h 102"/>
                  <a:gd name="T4" fmla="*/ 0 w 62"/>
                  <a:gd name="T5" fmla="*/ 52 h 102"/>
                  <a:gd name="T6" fmla="*/ 9 w 62"/>
                  <a:gd name="T7" fmla="*/ 82 h 102"/>
                  <a:gd name="T8" fmla="*/ 37 w 62"/>
                  <a:gd name="T9" fmla="*/ 102 h 102"/>
                  <a:gd name="T10" fmla="*/ 38 w 62"/>
                  <a:gd name="T11" fmla="*/ 102 h 102"/>
                  <a:gd name="T12" fmla="*/ 50 w 62"/>
                  <a:gd name="T13" fmla="*/ 95 h 102"/>
                  <a:gd name="T14" fmla="*/ 62 w 62"/>
                  <a:gd name="T15" fmla="*/ 66 h 102"/>
                  <a:gd name="T16" fmla="*/ 43 w 62"/>
                  <a:gd name="T17" fmla="*/ 1 h 102"/>
                  <a:gd name="T18" fmla="*/ 24 w 62"/>
                  <a:gd name="T19" fmla="*/ 0 h 102"/>
                  <a:gd name="T20" fmla="*/ 23 w 62"/>
                  <a:gd name="T2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102">
                    <a:moveTo>
                      <a:pt x="23" y="0"/>
                    </a:moveTo>
                    <a:lnTo>
                      <a:pt x="7" y="22"/>
                    </a:lnTo>
                    <a:lnTo>
                      <a:pt x="0" y="52"/>
                    </a:lnTo>
                    <a:lnTo>
                      <a:pt x="9" y="82"/>
                    </a:lnTo>
                    <a:lnTo>
                      <a:pt x="37" y="102"/>
                    </a:lnTo>
                    <a:lnTo>
                      <a:pt x="38" y="102"/>
                    </a:lnTo>
                    <a:lnTo>
                      <a:pt x="50" y="95"/>
                    </a:lnTo>
                    <a:lnTo>
                      <a:pt x="62" y="66"/>
                    </a:lnTo>
                    <a:lnTo>
                      <a:pt x="43" y="1"/>
                    </a:lnTo>
                    <a:lnTo>
                      <a:pt x="24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3" name="Freeform 26">
                <a:extLst>
                  <a:ext uri="{FF2B5EF4-FFF2-40B4-BE49-F238E27FC236}">
                    <a16:creationId xmlns:a16="http://schemas.microsoft.com/office/drawing/2014/main" id="{4B857E02-06E1-4780-A702-6EBFD5831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3" y="2016"/>
                <a:ext cx="144" cy="112"/>
              </a:xfrm>
              <a:custGeom>
                <a:avLst/>
                <a:gdLst>
                  <a:gd name="T0" fmla="*/ 507 w 574"/>
                  <a:gd name="T1" fmla="*/ 207 h 452"/>
                  <a:gd name="T2" fmla="*/ 510 w 574"/>
                  <a:gd name="T3" fmla="*/ 194 h 452"/>
                  <a:gd name="T4" fmla="*/ 490 w 574"/>
                  <a:gd name="T5" fmla="*/ 169 h 452"/>
                  <a:gd name="T6" fmla="*/ 444 w 574"/>
                  <a:gd name="T7" fmla="*/ 46 h 452"/>
                  <a:gd name="T8" fmla="*/ 443 w 574"/>
                  <a:gd name="T9" fmla="*/ 45 h 452"/>
                  <a:gd name="T10" fmla="*/ 440 w 574"/>
                  <a:gd name="T11" fmla="*/ 31 h 452"/>
                  <a:gd name="T12" fmla="*/ 411 w 574"/>
                  <a:gd name="T13" fmla="*/ 10 h 452"/>
                  <a:gd name="T14" fmla="*/ 306 w 574"/>
                  <a:gd name="T15" fmla="*/ 0 h 452"/>
                  <a:gd name="T16" fmla="*/ 280 w 574"/>
                  <a:gd name="T17" fmla="*/ 18 h 452"/>
                  <a:gd name="T18" fmla="*/ 246 w 574"/>
                  <a:gd name="T19" fmla="*/ 32 h 452"/>
                  <a:gd name="T20" fmla="*/ 236 w 574"/>
                  <a:gd name="T21" fmla="*/ 22 h 452"/>
                  <a:gd name="T22" fmla="*/ 215 w 574"/>
                  <a:gd name="T23" fmla="*/ 53 h 452"/>
                  <a:gd name="T24" fmla="*/ 179 w 574"/>
                  <a:gd name="T25" fmla="*/ 73 h 452"/>
                  <a:gd name="T26" fmla="*/ 159 w 574"/>
                  <a:gd name="T27" fmla="*/ 82 h 452"/>
                  <a:gd name="T28" fmla="*/ 157 w 574"/>
                  <a:gd name="T29" fmla="*/ 125 h 452"/>
                  <a:gd name="T30" fmla="*/ 131 w 574"/>
                  <a:gd name="T31" fmla="*/ 141 h 452"/>
                  <a:gd name="T32" fmla="*/ 124 w 574"/>
                  <a:gd name="T33" fmla="*/ 147 h 452"/>
                  <a:gd name="T34" fmla="*/ 91 w 574"/>
                  <a:gd name="T35" fmla="*/ 144 h 452"/>
                  <a:gd name="T36" fmla="*/ 61 w 574"/>
                  <a:gd name="T37" fmla="*/ 173 h 452"/>
                  <a:gd name="T38" fmla="*/ 61 w 574"/>
                  <a:gd name="T39" fmla="*/ 243 h 452"/>
                  <a:gd name="T40" fmla="*/ 5 w 574"/>
                  <a:gd name="T41" fmla="*/ 259 h 452"/>
                  <a:gd name="T42" fmla="*/ 0 w 574"/>
                  <a:gd name="T43" fmla="*/ 318 h 452"/>
                  <a:gd name="T44" fmla="*/ 1 w 574"/>
                  <a:gd name="T45" fmla="*/ 318 h 452"/>
                  <a:gd name="T46" fmla="*/ 78 w 574"/>
                  <a:gd name="T47" fmla="*/ 410 h 452"/>
                  <a:gd name="T48" fmla="*/ 137 w 574"/>
                  <a:gd name="T49" fmla="*/ 408 h 452"/>
                  <a:gd name="T50" fmla="*/ 169 w 574"/>
                  <a:gd name="T51" fmla="*/ 359 h 452"/>
                  <a:gd name="T52" fmla="*/ 170 w 574"/>
                  <a:gd name="T53" fmla="*/ 358 h 452"/>
                  <a:gd name="T54" fmla="*/ 195 w 574"/>
                  <a:gd name="T55" fmla="*/ 320 h 452"/>
                  <a:gd name="T56" fmla="*/ 247 w 574"/>
                  <a:gd name="T57" fmla="*/ 319 h 452"/>
                  <a:gd name="T58" fmla="*/ 249 w 574"/>
                  <a:gd name="T59" fmla="*/ 319 h 452"/>
                  <a:gd name="T60" fmla="*/ 287 w 574"/>
                  <a:gd name="T61" fmla="*/ 420 h 452"/>
                  <a:gd name="T62" fmla="*/ 288 w 574"/>
                  <a:gd name="T63" fmla="*/ 426 h 452"/>
                  <a:gd name="T64" fmla="*/ 320 w 574"/>
                  <a:gd name="T65" fmla="*/ 451 h 452"/>
                  <a:gd name="T66" fmla="*/ 374 w 574"/>
                  <a:gd name="T67" fmla="*/ 431 h 452"/>
                  <a:gd name="T68" fmla="*/ 387 w 574"/>
                  <a:gd name="T69" fmla="*/ 448 h 452"/>
                  <a:gd name="T70" fmla="*/ 464 w 574"/>
                  <a:gd name="T71" fmla="*/ 452 h 452"/>
                  <a:gd name="T72" fmla="*/ 465 w 574"/>
                  <a:gd name="T73" fmla="*/ 452 h 452"/>
                  <a:gd name="T74" fmla="*/ 466 w 574"/>
                  <a:gd name="T75" fmla="*/ 422 h 452"/>
                  <a:gd name="T76" fmla="*/ 475 w 574"/>
                  <a:gd name="T77" fmla="*/ 410 h 452"/>
                  <a:gd name="T78" fmla="*/ 518 w 574"/>
                  <a:gd name="T79" fmla="*/ 408 h 452"/>
                  <a:gd name="T80" fmla="*/ 534 w 574"/>
                  <a:gd name="T81" fmla="*/ 384 h 452"/>
                  <a:gd name="T82" fmla="*/ 541 w 574"/>
                  <a:gd name="T83" fmla="*/ 359 h 452"/>
                  <a:gd name="T84" fmla="*/ 521 w 574"/>
                  <a:gd name="T85" fmla="*/ 351 h 452"/>
                  <a:gd name="T86" fmla="*/ 520 w 574"/>
                  <a:gd name="T87" fmla="*/ 296 h 452"/>
                  <a:gd name="T88" fmla="*/ 533 w 574"/>
                  <a:gd name="T89" fmla="*/ 289 h 452"/>
                  <a:gd name="T90" fmla="*/ 535 w 574"/>
                  <a:gd name="T91" fmla="*/ 333 h 452"/>
                  <a:gd name="T92" fmla="*/ 558 w 574"/>
                  <a:gd name="T93" fmla="*/ 345 h 452"/>
                  <a:gd name="T94" fmla="*/ 574 w 574"/>
                  <a:gd name="T95" fmla="*/ 328 h 452"/>
                  <a:gd name="T96" fmla="*/ 563 w 574"/>
                  <a:gd name="T97" fmla="*/ 286 h 452"/>
                  <a:gd name="T98" fmla="*/ 569 w 574"/>
                  <a:gd name="T99" fmla="*/ 263 h 452"/>
                  <a:gd name="T100" fmla="*/ 541 w 574"/>
                  <a:gd name="T101" fmla="*/ 236 h 452"/>
                  <a:gd name="T102" fmla="*/ 513 w 574"/>
                  <a:gd name="T103" fmla="*/ 234 h 452"/>
                  <a:gd name="T104" fmla="*/ 475 w 574"/>
                  <a:gd name="T105" fmla="*/ 260 h 452"/>
                  <a:gd name="T106" fmla="*/ 461 w 574"/>
                  <a:gd name="T107" fmla="*/ 282 h 452"/>
                  <a:gd name="T108" fmla="*/ 452 w 574"/>
                  <a:gd name="T109" fmla="*/ 256 h 452"/>
                  <a:gd name="T110" fmla="*/ 481 w 574"/>
                  <a:gd name="T111" fmla="*/ 224 h 452"/>
                  <a:gd name="T112" fmla="*/ 507 w 574"/>
                  <a:gd name="T113" fmla="*/ 207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74" h="452">
                    <a:moveTo>
                      <a:pt x="507" y="207"/>
                    </a:moveTo>
                    <a:lnTo>
                      <a:pt x="510" y="194"/>
                    </a:lnTo>
                    <a:lnTo>
                      <a:pt x="490" y="169"/>
                    </a:lnTo>
                    <a:lnTo>
                      <a:pt x="444" y="46"/>
                    </a:lnTo>
                    <a:lnTo>
                      <a:pt x="443" y="45"/>
                    </a:lnTo>
                    <a:lnTo>
                      <a:pt x="440" y="31"/>
                    </a:lnTo>
                    <a:lnTo>
                      <a:pt x="411" y="10"/>
                    </a:lnTo>
                    <a:lnTo>
                      <a:pt x="306" y="0"/>
                    </a:lnTo>
                    <a:lnTo>
                      <a:pt x="280" y="18"/>
                    </a:lnTo>
                    <a:lnTo>
                      <a:pt x="246" y="32"/>
                    </a:lnTo>
                    <a:lnTo>
                      <a:pt x="236" y="22"/>
                    </a:lnTo>
                    <a:lnTo>
                      <a:pt x="215" y="53"/>
                    </a:lnTo>
                    <a:lnTo>
                      <a:pt x="179" y="73"/>
                    </a:lnTo>
                    <a:lnTo>
                      <a:pt x="159" y="82"/>
                    </a:lnTo>
                    <a:lnTo>
                      <a:pt x="157" y="125"/>
                    </a:lnTo>
                    <a:lnTo>
                      <a:pt x="131" y="141"/>
                    </a:lnTo>
                    <a:lnTo>
                      <a:pt x="124" y="147"/>
                    </a:lnTo>
                    <a:lnTo>
                      <a:pt x="91" y="144"/>
                    </a:lnTo>
                    <a:lnTo>
                      <a:pt x="61" y="173"/>
                    </a:lnTo>
                    <a:lnTo>
                      <a:pt x="61" y="243"/>
                    </a:lnTo>
                    <a:lnTo>
                      <a:pt x="5" y="259"/>
                    </a:lnTo>
                    <a:lnTo>
                      <a:pt x="0" y="318"/>
                    </a:lnTo>
                    <a:lnTo>
                      <a:pt x="1" y="318"/>
                    </a:lnTo>
                    <a:lnTo>
                      <a:pt x="78" y="410"/>
                    </a:lnTo>
                    <a:lnTo>
                      <a:pt x="137" y="408"/>
                    </a:lnTo>
                    <a:lnTo>
                      <a:pt x="169" y="359"/>
                    </a:lnTo>
                    <a:lnTo>
                      <a:pt x="170" y="358"/>
                    </a:lnTo>
                    <a:lnTo>
                      <a:pt x="195" y="320"/>
                    </a:lnTo>
                    <a:lnTo>
                      <a:pt x="247" y="319"/>
                    </a:lnTo>
                    <a:lnTo>
                      <a:pt x="249" y="319"/>
                    </a:lnTo>
                    <a:lnTo>
                      <a:pt x="287" y="420"/>
                    </a:lnTo>
                    <a:lnTo>
                      <a:pt x="288" y="426"/>
                    </a:lnTo>
                    <a:lnTo>
                      <a:pt x="320" y="451"/>
                    </a:lnTo>
                    <a:lnTo>
                      <a:pt x="374" y="431"/>
                    </a:lnTo>
                    <a:lnTo>
                      <a:pt x="387" y="448"/>
                    </a:lnTo>
                    <a:lnTo>
                      <a:pt x="464" y="452"/>
                    </a:lnTo>
                    <a:lnTo>
                      <a:pt x="465" y="452"/>
                    </a:lnTo>
                    <a:lnTo>
                      <a:pt x="466" y="422"/>
                    </a:lnTo>
                    <a:lnTo>
                      <a:pt x="475" y="410"/>
                    </a:lnTo>
                    <a:lnTo>
                      <a:pt x="518" y="408"/>
                    </a:lnTo>
                    <a:lnTo>
                      <a:pt x="534" y="384"/>
                    </a:lnTo>
                    <a:lnTo>
                      <a:pt x="541" y="359"/>
                    </a:lnTo>
                    <a:lnTo>
                      <a:pt x="521" y="351"/>
                    </a:lnTo>
                    <a:lnTo>
                      <a:pt x="520" y="296"/>
                    </a:lnTo>
                    <a:lnTo>
                      <a:pt x="533" y="289"/>
                    </a:lnTo>
                    <a:lnTo>
                      <a:pt x="535" y="333"/>
                    </a:lnTo>
                    <a:lnTo>
                      <a:pt x="558" y="345"/>
                    </a:lnTo>
                    <a:lnTo>
                      <a:pt x="574" y="328"/>
                    </a:lnTo>
                    <a:lnTo>
                      <a:pt x="563" y="286"/>
                    </a:lnTo>
                    <a:lnTo>
                      <a:pt x="569" y="263"/>
                    </a:lnTo>
                    <a:lnTo>
                      <a:pt x="541" y="236"/>
                    </a:lnTo>
                    <a:lnTo>
                      <a:pt x="513" y="234"/>
                    </a:lnTo>
                    <a:lnTo>
                      <a:pt x="475" y="260"/>
                    </a:lnTo>
                    <a:lnTo>
                      <a:pt x="461" y="282"/>
                    </a:lnTo>
                    <a:lnTo>
                      <a:pt x="452" y="256"/>
                    </a:lnTo>
                    <a:lnTo>
                      <a:pt x="481" y="224"/>
                    </a:lnTo>
                    <a:lnTo>
                      <a:pt x="507" y="2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4" name="Freeform 27">
                <a:extLst>
                  <a:ext uri="{FF2B5EF4-FFF2-40B4-BE49-F238E27FC236}">
                    <a16:creationId xmlns:a16="http://schemas.microsoft.com/office/drawing/2014/main" id="{7C894CB2-D101-431B-A7F7-9D62AF6EC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001"/>
                <a:ext cx="268" cy="357"/>
              </a:xfrm>
              <a:custGeom>
                <a:avLst/>
                <a:gdLst>
                  <a:gd name="T0" fmla="*/ 782 w 1076"/>
                  <a:gd name="T1" fmla="*/ 41 h 1427"/>
                  <a:gd name="T2" fmla="*/ 703 w 1076"/>
                  <a:gd name="T3" fmla="*/ 137 h 1427"/>
                  <a:gd name="T4" fmla="*/ 658 w 1076"/>
                  <a:gd name="T5" fmla="*/ 42 h 1427"/>
                  <a:gd name="T6" fmla="*/ 563 w 1076"/>
                  <a:gd name="T7" fmla="*/ 90 h 1427"/>
                  <a:gd name="T8" fmla="*/ 536 w 1076"/>
                  <a:gd name="T9" fmla="*/ 182 h 1427"/>
                  <a:gd name="T10" fmla="*/ 481 w 1076"/>
                  <a:gd name="T11" fmla="*/ 274 h 1427"/>
                  <a:gd name="T12" fmla="*/ 498 w 1076"/>
                  <a:gd name="T13" fmla="*/ 320 h 1427"/>
                  <a:gd name="T14" fmla="*/ 464 w 1076"/>
                  <a:gd name="T15" fmla="*/ 433 h 1427"/>
                  <a:gd name="T16" fmla="*/ 362 w 1076"/>
                  <a:gd name="T17" fmla="*/ 443 h 1427"/>
                  <a:gd name="T18" fmla="*/ 300 w 1076"/>
                  <a:gd name="T19" fmla="*/ 381 h 1427"/>
                  <a:gd name="T20" fmla="*/ 208 w 1076"/>
                  <a:gd name="T21" fmla="*/ 420 h 1427"/>
                  <a:gd name="T22" fmla="*/ 203 w 1076"/>
                  <a:gd name="T23" fmla="*/ 510 h 1427"/>
                  <a:gd name="T24" fmla="*/ 169 w 1076"/>
                  <a:gd name="T25" fmla="*/ 563 h 1427"/>
                  <a:gd name="T26" fmla="*/ 246 w 1076"/>
                  <a:gd name="T27" fmla="*/ 582 h 1427"/>
                  <a:gd name="T28" fmla="*/ 124 w 1076"/>
                  <a:gd name="T29" fmla="*/ 649 h 1427"/>
                  <a:gd name="T30" fmla="*/ 166 w 1076"/>
                  <a:gd name="T31" fmla="*/ 733 h 1427"/>
                  <a:gd name="T32" fmla="*/ 219 w 1076"/>
                  <a:gd name="T33" fmla="*/ 770 h 1427"/>
                  <a:gd name="T34" fmla="*/ 366 w 1076"/>
                  <a:gd name="T35" fmla="*/ 799 h 1427"/>
                  <a:gd name="T36" fmla="*/ 280 w 1076"/>
                  <a:gd name="T37" fmla="*/ 848 h 1427"/>
                  <a:gd name="T38" fmla="*/ 241 w 1076"/>
                  <a:gd name="T39" fmla="*/ 944 h 1427"/>
                  <a:gd name="T40" fmla="*/ 180 w 1076"/>
                  <a:gd name="T41" fmla="*/ 1031 h 1427"/>
                  <a:gd name="T42" fmla="*/ 283 w 1076"/>
                  <a:gd name="T43" fmla="*/ 1012 h 1427"/>
                  <a:gd name="T44" fmla="*/ 345 w 1076"/>
                  <a:gd name="T45" fmla="*/ 1008 h 1427"/>
                  <a:gd name="T46" fmla="*/ 372 w 1076"/>
                  <a:gd name="T47" fmla="*/ 1031 h 1427"/>
                  <a:gd name="T48" fmla="*/ 204 w 1076"/>
                  <a:gd name="T49" fmla="*/ 1055 h 1427"/>
                  <a:gd name="T50" fmla="*/ 171 w 1076"/>
                  <a:gd name="T51" fmla="*/ 1103 h 1427"/>
                  <a:gd name="T52" fmla="*/ 137 w 1076"/>
                  <a:gd name="T53" fmla="*/ 1165 h 1427"/>
                  <a:gd name="T54" fmla="*/ 89 w 1076"/>
                  <a:gd name="T55" fmla="*/ 1125 h 1427"/>
                  <a:gd name="T56" fmla="*/ 12 w 1076"/>
                  <a:gd name="T57" fmla="*/ 1188 h 1427"/>
                  <a:gd name="T58" fmla="*/ 41 w 1076"/>
                  <a:gd name="T59" fmla="*/ 1257 h 1427"/>
                  <a:gd name="T60" fmla="*/ 95 w 1076"/>
                  <a:gd name="T61" fmla="*/ 1307 h 1427"/>
                  <a:gd name="T62" fmla="*/ 109 w 1076"/>
                  <a:gd name="T63" fmla="*/ 1325 h 1427"/>
                  <a:gd name="T64" fmla="*/ 76 w 1076"/>
                  <a:gd name="T65" fmla="*/ 1387 h 1427"/>
                  <a:gd name="T66" fmla="*/ 207 w 1076"/>
                  <a:gd name="T67" fmla="*/ 1332 h 1427"/>
                  <a:gd name="T68" fmla="*/ 151 w 1076"/>
                  <a:gd name="T69" fmla="*/ 1378 h 1427"/>
                  <a:gd name="T70" fmla="*/ 151 w 1076"/>
                  <a:gd name="T71" fmla="*/ 1423 h 1427"/>
                  <a:gd name="T72" fmla="*/ 300 w 1076"/>
                  <a:gd name="T73" fmla="*/ 1427 h 1427"/>
                  <a:gd name="T74" fmla="*/ 422 w 1076"/>
                  <a:gd name="T75" fmla="*/ 1368 h 1427"/>
                  <a:gd name="T76" fmla="*/ 465 w 1076"/>
                  <a:gd name="T77" fmla="*/ 1331 h 1427"/>
                  <a:gd name="T78" fmla="*/ 494 w 1076"/>
                  <a:gd name="T79" fmla="*/ 1290 h 1427"/>
                  <a:gd name="T80" fmla="*/ 562 w 1076"/>
                  <a:gd name="T81" fmla="*/ 1323 h 1427"/>
                  <a:gd name="T82" fmla="*/ 683 w 1076"/>
                  <a:gd name="T83" fmla="*/ 1249 h 1427"/>
                  <a:gd name="T84" fmla="*/ 802 w 1076"/>
                  <a:gd name="T85" fmla="*/ 1227 h 1427"/>
                  <a:gd name="T86" fmla="*/ 937 w 1076"/>
                  <a:gd name="T87" fmla="*/ 1225 h 1427"/>
                  <a:gd name="T88" fmla="*/ 1013 w 1076"/>
                  <a:gd name="T89" fmla="*/ 958 h 1427"/>
                  <a:gd name="T90" fmla="*/ 964 w 1076"/>
                  <a:gd name="T91" fmla="*/ 574 h 1427"/>
                  <a:gd name="T92" fmla="*/ 985 w 1076"/>
                  <a:gd name="T93" fmla="*/ 553 h 1427"/>
                  <a:gd name="T94" fmla="*/ 1005 w 1076"/>
                  <a:gd name="T95" fmla="*/ 559 h 1427"/>
                  <a:gd name="T96" fmla="*/ 1017 w 1076"/>
                  <a:gd name="T97" fmla="*/ 556 h 1427"/>
                  <a:gd name="T98" fmla="*/ 1076 w 1076"/>
                  <a:gd name="T99" fmla="*/ 511 h 1427"/>
                  <a:gd name="T100" fmla="*/ 931 w 1076"/>
                  <a:gd name="T101" fmla="*/ 510 h 1427"/>
                  <a:gd name="T102" fmla="*/ 858 w 1076"/>
                  <a:gd name="T103" fmla="*/ 378 h 1427"/>
                  <a:gd name="T104" fmla="*/ 748 w 1076"/>
                  <a:gd name="T105" fmla="*/ 467 h 1427"/>
                  <a:gd name="T106" fmla="*/ 616 w 1076"/>
                  <a:gd name="T107" fmla="*/ 318 h 1427"/>
                  <a:gd name="T108" fmla="*/ 735 w 1076"/>
                  <a:gd name="T109" fmla="*/ 206 h 1427"/>
                  <a:gd name="T110" fmla="*/ 790 w 1076"/>
                  <a:gd name="T111" fmla="*/ 132 h 1427"/>
                  <a:gd name="T112" fmla="*/ 795 w 1076"/>
                  <a:gd name="T113" fmla="*/ 89 h 1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6" h="1427">
                    <a:moveTo>
                      <a:pt x="848" y="51"/>
                    </a:moveTo>
                    <a:lnTo>
                      <a:pt x="850" y="51"/>
                    </a:lnTo>
                    <a:lnTo>
                      <a:pt x="800" y="0"/>
                    </a:lnTo>
                    <a:lnTo>
                      <a:pt x="782" y="41"/>
                    </a:lnTo>
                    <a:lnTo>
                      <a:pt x="749" y="40"/>
                    </a:lnTo>
                    <a:lnTo>
                      <a:pt x="756" y="103"/>
                    </a:lnTo>
                    <a:lnTo>
                      <a:pt x="733" y="141"/>
                    </a:lnTo>
                    <a:lnTo>
                      <a:pt x="703" y="137"/>
                    </a:lnTo>
                    <a:lnTo>
                      <a:pt x="732" y="79"/>
                    </a:lnTo>
                    <a:lnTo>
                      <a:pt x="695" y="31"/>
                    </a:lnTo>
                    <a:lnTo>
                      <a:pt x="657" y="41"/>
                    </a:lnTo>
                    <a:lnTo>
                      <a:pt x="658" y="42"/>
                    </a:lnTo>
                    <a:lnTo>
                      <a:pt x="663" y="60"/>
                    </a:lnTo>
                    <a:lnTo>
                      <a:pt x="619" y="49"/>
                    </a:lnTo>
                    <a:lnTo>
                      <a:pt x="602" y="81"/>
                    </a:lnTo>
                    <a:lnTo>
                      <a:pt x="563" y="90"/>
                    </a:lnTo>
                    <a:lnTo>
                      <a:pt x="523" y="129"/>
                    </a:lnTo>
                    <a:lnTo>
                      <a:pt x="528" y="159"/>
                    </a:lnTo>
                    <a:lnTo>
                      <a:pt x="537" y="182"/>
                    </a:lnTo>
                    <a:lnTo>
                      <a:pt x="536" y="182"/>
                    </a:lnTo>
                    <a:lnTo>
                      <a:pt x="483" y="198"/>
                    </a:lnTo>
                    <a:lnTo>
                      <a:pt x="456" y="222"/>
                    </a:lnTo>
                    <a:lnTo>
                      <a:pt x="440" y="246"/>
                    </a:lnTo>
                    <a:lnTo>
                      <a:pt x="481" y="274"/>
                    </a:lnTo>
                    <a:lnTo>
                      <a:pt x="530" y="264"/>
                    </a:lnTo>
                    <a:lnTo>
                      <a:pt x="567" y="275"/>
                    </a:lnTo>
                    <a:lnTo>
                      <a:pt x="539" y="322"/>
                    </a:lnTo>
                    <a:lnTo>
                      <a:pt x="498" y="320"/>
                    </a:lnTo>
                    <a:lnTo>
                      <a:pt x="467" y="350"/>
                    </a:lnTo>
                    <a:lnTo>
                      <a:pt x="484" y="392"/>
                    </a:lnTo>
                    <a:lnTo>
                      <a:pt x="479" y="436"/>
                    </a:lnTo>
                    <a:lnTo>
                      <a:pt x="464" y="433"/>
                    </a:lnTo>
                    <a:lnTo>
                      <a:pt x="428" y="408"/>
                    </a:lnTo>
                    <a:lnTo>
                      <a:pt x="386" y="388"/>
                    </a:lnTo>
                    <a:lnTo>
                      <a:pt x="354" y="412"/>
                    </a:lnTo>
                    <a:lnTo>
                      <a:pt x="362" y="443"/>
                    </a:lnTo>
                    <a:lnTo>
                      <a:pt x="330" y="428"/>
                    </a:lnTo>
                    <a:lnTo>
                      <a:pt x="330" y="405"/>
                    </a:lnTo>
                    <a:lnTo>
                      <a:pt x="301" y="381"/>
                    </a:lnTo>
                    <a:lnTo>
                      <a:pt x="300" y="381"/>
                    </a:lnTo>
                    <a:lnTo>
                      <a:pt x="271" y="385"/>
                    </a:lnTo>
                    <a:lnTo>
                      <a:pt x="270" y="385"/>
                    </a:lnTo>
                    <a:lnTo>
                      <a:pt x="219" y="371"/>
                    </a:lnTo>
                    <a:lnTo>
                      <a:pt x="208" y="420"/>
                    </a:lnTo>
                    <a:lnTo>
                      <a:pt x="164" y="435"/>
                    </a:lnTo>
                    <a:lnTo>
                      <a:pt x="172" y="475"/>
                    </a:lnTo>
                    <a:lnTo>
                      <a:pt x="197" y="485"/>
                    </a:lnTo>
                    <a:lnTo>
                      <a:pt x="203" y="510"/>
                    </a:lnTo>
                    <a:lnTo>
                      <a:pt x="160" y="498"/>
                    </a:lnTo>
                    <a:lnTo>
                      <a:pt x="160" y="499"/>
                    </a:lnTo>
                    <a:lnTo>
                      <a:pt x="153" y="535"/>
                    </a:lnTo>
                    <a:lnTo>
                      <a:pt x="169" y="563"/>
                    </a:lnTo>
                    <a:lnTo>
                      <a:pt x="190" y="550"/>
                    </a:lnTo>
                    <a:lnTo>
                      <a:pt x="230" y="546"/>
                    </a:lnTo>
                    <a:lnTo>
                      <a:pt x="232" y="569"/>
                    </a:lnTo>
                    <a:lnTo>
                      <a:pt x="246" y="582"/>
                    </a:lnTo>
                    <a:lnTo>
                      <a:pt x="245" y="583"/>
                    </a:lnTo>
                    <a:lnTo>
                      <a:pt x="177" y="596"/>
                    </a:lnTo>
                    <a:lnTo>
                      <a:pt x="159" y="638"/>
                    </a:lnTo>
                    <a:lnTo>
                      <a:pt x="124" y="649"/>
                    </a:lnTo>
                    <a:lnTo>
                      <a:pt x="91" y="683"/>
                    </a:lnTo>
                    <a:lnTo>
                      <a:pt x="122" y="714"/>
                    </a:lnTo>
                    <a:lnTo>
                      <a:pt x="131" y="729"/>
                    </a:lnTo>
                    <a:lnTo>
                      <a:pt x="166" y="733"/>
                    </a:lnTo>
                    <a:lnTo>
                      <a:pt x="170" y="759"/>
                    </a:lnTo>
                    <a:lnTo>
                      <a:pt x="189" y="760"/>
                    </a:lnTo>
                    <a:lnTo>
                      <a:pt x="221" y="732"/>
                    </a:lnTo>
                    <a:lnTo>
                      <a:pt x="219" y="770"/>
                    </a:lnTo>
                    <a:lnTo>
                      <a:pt x="236" y="786"/>
                    </a:lnTo>
                    <a:lnTo>
                      <a:pt x="337" y="792"/>
                    </a:lnTo>
                    <a:lnTo>
                      <a:pt x="372" y="772"/>
                    </a:lnTo>
                    <a:lnTo>
                      <a:pt x="366" y="799"/>
                    </a:lnTo>
                    <a:lnTo>
                      <a:pt x="382" y="838"/>
                    </a:lnTo>
                    <a:lnTo>
                      <a:pt x="381" y="838"/>
                    </a:lnTo>
                    <a:lnTo>
                      <a:pt x="324" y="824"/>
                    </a:lnTo>
                    <a:lnTo>
                      <a:pt x="280" y="848"/>
                    </a:lnTo>
                    <a:lnTo>
                      <a:pt x="248" y="909"/>
                    </a:lnTo>
                    <a:lnTo>
                      <a:pt x="276" y="909"/>
                    </a:lnTo>
                    <a:lnTo>
                      <a:pt x="281" y="921"/>
                    </a:lnTo>
                    <a:lnTo>
                      <a:pt x="241" y="944"/>
                    </a:lnTo>
                    <a:lnTo>
                      <a:pt x="218" y="992"/>
                    </a:lnTo>
                    <a:lnTo>
                      <a:pt x="128" y="1031"/>
                    </a:lnTo>
                    <a:lnTo>
                      <a:pt x="134" y="1048"/>
                    </a:lnTo>
                    <a:lnTo>
                      <a:pt x="180" y="1031"/>
                    </a:lnTo>
                    <a:lnTo>
                      <a:pt x="223" y="1034"/>
                    </a:lnTo>
                    <a:lnTo>
                      <a:pt x="218" y="1020"/>
                    </a:lnTo>
                    <a:lnTo>
                      <a:pt x="282" y="1012"/>
                    </a:lnTo>
                    <a:lnTo>
                      <a:pt x="283" y="1012"/>
                    </a:lnTo>
                    <a:lnTo>
                      <a:pt x="309" y="1002"/>
                    </a:lnTo>
                    <a:lnTo>
                      <a:pt x="346" y="958"/>
                    </a:lnTo>
                    <a:lnTo>
                      <a:pt x="372" y="946"/>
                    </a:lnTo>
                    <a:lnTo>
                      <a:pt x="345" y="1008"/>
                    </a:lnTo>
                    <a:lnTo>
                      <a:pt x="420" y="1031"/>
                    </a:lnTo>
                    <a:lnTo>
                      <a:pt x="428" y="1042"/>
                    </a:lnTo>
                    <a:lnTo>
                      <a:pt x="427" y="1042"/>
                    </a:lnTo>
                    <a:lnTo>
                      <a:pt x="372" y="1031"/>
                    </a:lnTo>
                    <a:lnTo>
                      <a:pt x="371" y="1029"/>
                    </a:lnTo>
                    <a:lnTo>
                      <a:pt x="331" y="1035"/>
                    </a:lnTo>
                    <a:lnTo>
                      <a:pt x="262" y="1055"/>
                    </a:lnTo>
                    <a:lnTo>
                      <a:pt x="204" y="1055"/>
                    </a:lnTo>
                    <a:lnTo>
                      <a:pt x="179" y="1061"/>
                    </a:lnTo>
                    <a:lnTo>
                      <a:pt x="173" y="1092"/>
                    </a:lnTo>
                    <a:lnTo>
                      <a:pt x="172" y="1095"/>
                    </a:lnTo>
                    <a:lnTo>
                      <a:pt x="171" y="1103"/>
                    </a:lnTo>
                    <a:lnTo>
                      <a:pt x="135" y="1116"/>
                    </a:lnTo>
                    <a:lnTo>
                      <a:pt x="153" y="1149"/>
                    </a:lnTo>
                    <a:lnTo>
                      <a:pt x="188" y="1166"/>
                    </a:lnTo>
                    <a:lnTo>
                      <a:pt x="137" y="1165"/>
                    </a:lnTo>
                    <a:lnTo>
                      <a:pt x="115" y="1157"/>
                    </a:lnTo>
                    <a:lnTo>
                      <a:pt x="104" y="1136"/>
                    </a:lnTo>
                    <a:lnTo>
                      <a:pt x="72" y="1159"/>
                    </a:lnTo>
                    <a:lnTo>
                      <a:pt x="89" y="1125"/>
                    </a:lnTo>
                    <a:lnTo>
                      <a:pt x="34" y="1135"/>
                    </a:lnTo>
                    <a:lnTo>
                      <a:pt x="14" y="1135"/>
                    </a:lnTo>
                    <a:lnTo>
                      <a:pt x="0" y="1167"/>
                    </a:lnTo>
                    <a:lnTo>
                      <a:pt x="12" y="1188"/>
                    </a:lnTo>
                    <a:lnTo>
                      <a:pt x="139" y="1204"/>
                    </a:lnTo>
                    <a:lnTo>
                      <a:pt x="145" y="1214"/>
                    </a:lnTo>
                    <a:lnTo>
                      <a:pt x="84" y="1230"/>
                    </a:lnTo>
                    <a:lnTo>
                      <a:pt x="41" y="1257"/>
                    </a:lnTo>
                    <a:lnTo>
                      <a:pt x="8" y="1288"/>
                    </a:lnTo>
                    <a:lnTo>
                      <a:pt x="56" y="1288"/>
                    </a:lnTo>
                    <a:lnTo>
                      <a:pt x="78" y="1317"/>
                    </a:lnTo>
                    <a:lnTo>
                      <a:pt x="95" y="1307"/>
                    </a:lnTo>
                    <a:lnTo>
                      <a:pt x="152" y="1285"/>
                    </a:lnTo>
                    <a:lnTo>
                      <a:pt x="176" y="1301"/>
                    </a:lnTo>
                    <a:lnTo>
                      <a:pt x="163" y="1310"/>
                    </a:lnTo>
                    <a:lnTo>
                      <a:pt x="109" y="1325"/>
                    </a:lnTo>
                    <a:lnTo>
                      <a:pt x="83" y="1370"/>
                    </a:lnTo>
                    <a:lnTo>
                      <a:pt x="46" y="1383"/>
                    </a:lnTo>
                    <a:lnTo>
                      <a:pt x="47" y="1383"/>
                    </a:lnTo>
                    <a:lnTo>
                      <a:pt x="76" y="1387"/>
                    </a:lnTo>
                    <a:lnTo>
                      <a:pt x="102" y="1370"/>
                    </a:lnTo>
                    <a:lnTo>
                      <a:pt x="125" y="1345"/>
                    </a:lnTo>
                    <a:lnTo>
                      <a:pt x="153" y="1345"/>
                    </a:lnTo>
                    <a:lnTo>
                      <a:pt x="207" y="1332"/>
                    </a:lnTo>
                    <a:lnTo>
                      <a:pt x="189" y="1350"/>
                    </a:lnTo>
                    <a:lnTo>
                      <a:pt x="220" y="1356"/>
                    </a:lnTo>
                    <a:lnTo>
                      <a:pt x="170" y="1379"/>
                    </a:lnTo>
                    <a:lnTo>
                      <a:pt x="151" y="1378"/>
                    </a:lnTo>
                    <a:lnTo>
                      <a:pt x="125" y="1396"/>
                    </a:lnTo>
                    <a:lnTo>
                      <a:pt x="152" y="1405"/>
                    </a:lnTo>
                    <a:lnTo>
                      <a:pt x="152" y="1406"/>
                    </a:lnTo>
                    <a:lnTo>
                      <a:pt x="151" y="1423"/>
                    </a:lnTo>
                    <a:lnTo>
                      <a:pt x="198" y="1415"/>
                    </a:lnTo>
                    <a:lnTo>
                      <a:pt x="213" y="1404"/>
                    </a:lnTo>
                    <a:lnTo>
                      <a:pt x="230" y="1412"/>
                    </a:lnTo>
                    <a:lnTo>
                      <a:pt x="300" y="1427"/>
                    </a:lnTo>
                    <a:lnTo>
                      <a:pt x="360" y="1413"/>
                    </a:lnTo>
                    <a:lnTo>
                      <a:pt x="381" y="1390"/>
                    </a:lnTo>
                    <a:lnTo>
                      <a:pt x="408" y="1391"/>
                    </a:lnTo>
                    <a:lnTo>
                      <a:pt x="422" y="1368"/>
                    </a:lnTo>
                    <a:lnTo>
                      <a:pt x="463" y="1373"/>
                    </a:lnTo>
                    <a:lnTo>
                      <a:pt x="464" y="1373"/>
                    </a:lnTo>
                    <a:lnTo>
                      <a:pt x="457" y="1351"/>
                    </a:lnTo>
                    <a:lnTo>
                      <a:pt x="465" y="1331"/>
                    </a:lnTo>
                    <a:lnTo>
                      <a:pt x="450" y="1328"/>
                    </a:lnTo>
                    <a:lnTo>
                      <a:pt x="458" y="1301"/>
                    </a:lnTo>
                    <a:lnTo>
                      <a:pt x="476" y="1304"/>
                    </a:lnTo>
                    <a:lnTo>
                      <a:pt x="494" y="1290"/>
                    </a:lnTo>
                    <a:lnTo>
                      <a:pt x="482" y="1325"/>
                    </a:lnTo>
                    <a:lnTo>
                      <a:pt x="504" y="1346"/>
                    </a:lnTo>
                    <a:lnTo>
                      <a:pt x="530" y="1325"/>
                    </a:lnTo>
                    <a:lnTo>
                      <a:pt x="562" y="1323"/>
                    </a:lnTo>
                    <a:lnTo>
                      <a:pt x="579" y="1294"/>
                    </a:lnTo>
                    <a:lnTo>
                      <a:pt x="607" y="1302"/>
                    </a:lnTo>
                    <a:lnTo>
                      <a:pt x="632" y="1274"/>
                    </a:lnTo>
                    <a:lnTo>
                      <a:pt x="683" y="1249"/>
                    </a:lnTo>
                    <a:lnTo>
                      <a:pt x="760" y="1231"/>
                    </a:lnTo>
                    <a:lnTo>
                      <a:pt x="777" y="1200"/>
                    </a:lnTo>
                    <a:lnTo>
                      <a:pt x="796" y="1188"/>
                    </a:lnTo>
                    <a:lnTo>
                      <a:pt x="802" y="1227"/>
                    </a:lnTo>
                    <a:lnTo>
                      <a:pt x="854" y="1212"/>
                    </a:lnTo>
                    <a:lnTo>
                      <a:pt x="903" y="1228"/>
                    </a:lnTo>
                    <a:lnTo>
                      <a:pt x="936" y="1225"/>
                    </a:lnTo>
                    <a:lnTo>
                      <a:pt x="937" y="1225"/>
                    </a:lnTo>
                    <a:lnTo>
                      <a:pt x="907" y="1178"/>
                    </a:lnTo>
                    <a:lnTo>
                      <a:pt x="902" y="1160"/>
                    </a:lnTo>
                    <a:lnTo>
                      <a:pt x="925" y="1162"/>
                    </a:lnTo>
                    <a:lnTo>
                      <a:pt x="1013" y="958"/>
                    </a:lnTo>
                    <a:lnTo>
                      <a:pt x="981" y="751"/>
                    </a:lnTo>
                    <a:lnTo>
                      <a:pt x="1006" y="707"/>
                    </a:lnTo>
                    <a:lnTo>
                      <a:pt x="971" y="655"/>
                    </a:lnTo>
                    <a:lnTo>
                      <a:pt x="964" y="574"/>
                    </a:lnTo>
                    <a:lnTo>
                      <a:pt x="973" y="549"/>
                    </a:lnTo>
                    <a:lnTo>
                      <a:pt x="973" y="548"/>
                    </a:lnTo>
                    <a:lnTo>
                      <a:pt x="978" y="550"/>
                    </a:lnTo>
                    <a:lnTo>
                      <a:pt x="985" y="553"/>
                    </a:lnTo>
                    <a:lnTo>
                      <a:pt x="997" y="558"/>
                    </a:lnTo>
                    <a:lnTo>
                      <a:pt x="998" y="558"/>
                    </a:lnTo>
                    <a:lnTo>
                      <a:pt x="1001" y="559"/>
                    </a:lnTo>
                    <a:lnTo>
                      <a:pt x="1005" y="559"/>
                    </a:lnTo>
                    <a:lnTo>
                      <a:pt x="1008" y="559"/>
                    </a:lnTo>
                    <a:lnTo>
                      <a:pt x="1010" y="558"/>
                    </a:lnTo>
                    <a:lnTo>
                      <a:pt x="1013" y="558"/>
                    </a:lnTo>
                    <a:lnTo>
                      <a:pt x="1017" y="556"/>
                    </a:lnTo>
                    <a:lnTo>
                      <a:pt x="1018" y="555"/>
                    </a:lnTo>
                    <a:lnTo>
                      <a:pt x="1038" y="544"/>
                    </a:lnTo>
                    <a:lnTo>
                      <a:pt x="1076" y="513"/>
                    </a:lnTo>
                    <a:lnTo>
                      <a:pt x="1076" y="511"/>
                    </a:lnTo>
                    <a:lnTo>
                      <a:pt x="1075" y="511"/>
                    </a:lnTo>
                    <a:lnTo>
                      <a:pt x="998" y="507"/>
                    </a:lnTo>
                    <a:lnTo>
                      <a:pt x="985" y="490"/>
                    </a:lnTo>
                    <a:lnTo>
                      <a:pt x="931" y="510"/>
                    </a:lnTo>
                    <a:lnTo>
                      <a:pt x="899" y="485"/>
                    </a:lnTo>
                    <a:lnTo>
                      <a:pt x="898" y="479"/>
                    </a:lnTo>
                    <a:lnTo>
                      <a:pt x="860" y="378"/>
                    </a:lnTo>
                    <a:lnTo>
                      <a:pt x="858" y="378"/>
                    </a:lnTo>
                    <a:lnTo>
                      <a:pt x="806" y="379"/>
                    </a:lnTo>
                    <a:lnTo>
                      <a:pt x="781" y="417"/>
                    </a:lnTo>
                    <a:lnTo>
                      <a:pt x="780" y="418"/>
                    </a:lnTo>
                    <a:lnTo>
                      <a:pt x="748" y="467"/>
                    </a:lnTo>
                    <a:lnTo>
                      <a:pt x="689" y="469"/>
                    </a:lnTo>
                    <a:lnTo>
                      <a:pt x="612" y="377"/>
                    </a:lnTo>
                    <a:lnTo>
                      <a:pt x="611" y="377"/>
                    </a:lnTo>
                    <a:lnTo>
                      <a:pt x="616" y="318"/>
                    </a:lnTo>
                    <a:lnTo>
                      <a:pt x="672" y="302"/>
                    </a:lnTo>
                    <a:lnTo>
                      <a:pt x="672" y="232"/>
                    </a:lnTo>
                    <a:lnTo>
                      <a:pt x="702" y="203"/>
                    </a:lnTo>
                    <a:lnTo>
                      <a:pt x="735" y="206"/>
                    </a:lnTo>
                    <a:lnTo>
                      <a:pt x="742" y="200"/>
                    </a:lnTo>
                    <a:lnTo>
                      <a:pt x="768" y="184"/>
                    </a:lnTo>
                    <a:lnTo>
                      <a:pt x="770" y="141"/>
                    </a:lnTo>
                    <a:lnTo>
                      <a:pt x="790" y="132"/>
                    </a:lnTo>
                    <a:lnTo>
                      <a:pt x="789" y="131"/>
                    </a:lnTo>
                    <a:lnTo>
                      <a:pt x="780" y="126"/>
                    </a:lnTo>
                    <a:lnTo>
                      <a:pt x="795" y="90"/>
                    </a:lnTo>
                    <a:lnTo>
                      <a:pt x="795" y="89"/>
                    </a:lnTo>
                    <a:lnTo>
                      <a:pt x="839" y="68"/>
                    </a:lnTo>
                    <a:lnTo>
                      <a:pt x="848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5" name="Freeform 28">
                <a:extLst>
                  <a:ext uri="{FF2B5EF4-FFF2-40B4-BE49-F238E27FC236}">
                    <a16:creationId xmlns:a16="http://schemas.microsoft.com/office/drawing/2014/main" id="{9ACC9B89-1B11-4F3E-AF05-32D0EBA24F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4" y="2104"/>
                <a:ext cx="28" cy="31"/>
              </a:xfrm>
              <a:custGeom>
                <a:avLst/>
                <a:gdLst>
                  <a:gd name="T0" fmla="*/ 1 w 113"/>
                  <a:gd name="T1" fmla="*/ 102 h 122"/>
                  <a:gd name="T2" fmla="*/ 0 w 113"/>
                  <a:gd name="T3" fmla="*/ 122 h 122"/>
                  <a:gd name="T4" fmla="*/ 22 w 113"/>
                  <a:gd name="T5" fmla="*/ 114 h 122"/>
                  <a:gd name="T6" fmla="*/ 56 w 113"/>
                  <a:gd name="T7" fmla="*/ 119 h 122"/>
                  <a:gd name="T8" fmla="*/ 83 w 113"/>
                  <a:gd name="T9" fmla="*/ 98 h 122"/>
                  <a:gd name="T10" fmla="*/ 97 w 113"/>
                  <a:gd name="T11" fmla="*/ 60 h 122"/>
                  <a:gd name="T12" fmla="*/ 94 w 113"/>
                  <a:gd name="T13" fmla="*/ 32 h 122"/>
                  <a:gd name="T14" fmla="*/ 113 w 113"/>
                  <a:gd name="T15" fmla="*/ 6 h 122"/>
                  <a:gd name="T16" fmla="*/ 98 w 113"/>
                  <a:gd name="T17" fmla="*/ 0 h 122"/>
                  <a:gd name="T18" fmla="*/ 57 w 113"/>
                  <a:gd name="T19" fmla="*/ 18 h 122"/>
                  <a:gd name="T20" fmla="*/ 28 w 113"/>
                  <a:gd name="T21" fmla="*/ 82 h 122"/>
                  <a:gd name="T22" fmla="*/ 1 w 113"/>
                  <a:gd name="T23" fmla="*/ 10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3" h="122">
                    <a:moveTo>
                      <a:pt x="1" y="102"/>
                    </a:moveTo>
                    <a:lnTo>
                      <a:pt x="0" y="122"/>
                    </a:lnTo>
                    <a:lnTo>
                      <a:pt x="22" y="114"/>
                    </a:lnTo>
                    <a:lnTo>
                      <a:pt x="56" y="119"/>
                    </a:lnTo>
                    <a:lnTo>
                      <a:pt x="83" y="98"/>
                    </a:lnTo>
                    <a:lnTo>
                      <a:pt x="97" y="60"/>
                    </a:lnTo>
                    <a:lnTo>
                      <a:pt x="94" y="32"/>
                    </a:lnTo>
                    <a:lnTo>
                      <a:pt x="113" y="6"/>
                    </a:lnTo>
                    <a:lnTo>
                      <a:pt x="98" y="0"/>
                    </a:lnTo>
                    <a:lnTo>
                      <a:pt x="57" y="18"/>
                    </a:lnTo>
                    <a:lnTo>
                      <a:pt x="28" y="82"/>
                    </a:lnTo>
                    <a:lnTo>
                      <a:pt x="1" y="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6" name="Freeform 29">
                <a:extLst>
                  <a:ext uri="{FF2B5EF4-FFF2-40B4-BE49-F238E27FC236}">
                    <a16:creationId xmlns:a16="http://schemas.microsoft.com/office/drawing/2014/main" id="{C943DE60-27BC-4ADC-9BC7-56603398A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2" y="1562"/>
                <a:ext cx="33" cy="45"/>
              </a:xfrm>
              <a:custGeom>
                <a:avLst/>
                <a:gdLst>
                  <a:gd name="T0" fmla="*/ 75 w 134"/>
                  <a:gd name="T1" fmla="*/ 0 h 182"/>
                  <a:gd name="T2" fmla="*/ 64 w 134"/>
                  <a:gd name="T3" fmla="*/ 4 h 182"/>
                  <a:gd name="T4" fmla="*/ 75 w 134"/>
                  <a:gd name="T5" fmla="*/ 20 h 182"/>
                  <a:gd name="T6" fmla="*/ 70 w 134"/>
                  <a:gd name="T7" fmla="*/ 45 h 182"/>
                  <a:gd name="T8" fmla="*/ 47 w 134"/>
                  <a:gd name="T9" fmla="*/ 31 h 182"/>
                  <a:gd name="T10" fmla="*/ 41 w 134"/>
                  <a:gd name="T11" fmla="*/ 58 h 182"/>
                  <a:gd name="T12" fmla="*/ 29 w 134"/>
                  <a:gd name="T13" fmla="*/ 79 h 182"/>
                  <a:gd name="T14" fmla="*/ 1 w 134"/>
                  <a:gd name="T15" fmla="*/ 50 h 182"/>
                  <a:gd name="T16" fmla="*/ 0 w 134"/>
                  <a:gd name="T17" fmla="*/ 73 h 182"/>
                  <a:gd name="T18" fmla="*/ 35 w 134"/>
                  <a:gd name="T19" fmla="*/ 151 h 182"/>
                  <a:gd name="T20" fmla="*/ 78 w 134"/>
                  <a:gd name="T21" fmla="*/ 148 h 182"/>
                  <a:gd name="T22" fmla="*/ 97 w 134"/>
                  <a:gd name="T23" fmla="*/ 182 h 182"/>
                  <a:gd name="T24" fmla="*/ 115 w 134"/>
                  <a:gd name="T25" fmla="*/ 160 h 182"/>
                  <a:gd name="T26" fmla="*/ 79 w 134"/>
                  <a:gd name="T27" fmla="*/ 139 h 182"/>
                  <a:gd name="T28" fmla="*/ 77 w 134"/>
                  <a:gd name="T29" fmla="*/ 115 h 182"/>
                  <a:gd name="T30" fmla="*/ 98 w 134"/>
                  <a:gd name="T31" fmla="*/ 112 h 182"/>
                  <a:gd name="T32" fmla="*/ 98 w 134"/>
                  <a:gd name="T33" fmla="*/ 74 h 182"/>
                  <a:gd name="T34" fmla="*/ 134 w 134"/>
                  <a:gd name="T35" fmla="*/ 82 h 182"/>
                  <a:gd name="T36" fmla="*/ 75 w 134"/>
                  <a:gd name="T3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4" h="182">
                    <a:moveTo>
                      <a:pt x="75" y="0"/>
                    </a:moveTo>
                    <a:lnTo>
                      <a:pt x="64" y="4"/>
                    </a:lnTo>
                    <a:lnTo>
                      <a:pt x="75" y="20"/>
                    </a:lnTo>
                    <a:lnTo>
                      <a:pt x="70" y="45"/>
                    </a:lnTo>
                    <a:lnTo>
                      <a:pt x="47" y="31"/>
                    </a:lnTo>
                    <a:lnTo>
                      <a:pt x="41" y="58"/>
                    </a:lnTo>
                    <a:lnTo>
                      <a:pt x="29" y="79"/>
                    </a:lnTo>
                    <a:lnTo>
                      <a:pt x="1" y="50"/>
                    </a:lnTo>
                    <a:lnTo>
                      <a:pt x="0" y="73"/>
                    </a:lnTo>
                    <a:lnTo>
                      <a:pt x="35" y="151"/>
                    </a:lnTo>
                    <a:lnTo>
                      <a:pt x="78" y="148"/>
                    </a:lnTo>
                    <a:lnTo>
                      <a:pt x="97" y="182"/>
                    </a:lnTo>
                    <a:lnTo>
                      <a:pt x="115" y="160"/>
                    </a:lnTo>
                    <a:lnTo>
                      <a:pt x="79" y="139"/>
                    </a:lnTo>
                    <a:lnTo>
                      <a:pt x="77" y="115"/>
                    </a:lnTo>
                    <a:lnTo>
                      <a:pt x="98" y="112"/>
                    </a:lnTo>
                    <a:lnTo>
                      <a:pt x="98" y="74"/>
                    </a:lnTo>
                    <a:lnTo>
                      <a:pt x="134" y="82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7" name="Freeform 30">
                <a:extLst>
                  <a:ext uri="{FF2B5EF4-FFF2-40B4-BE49-F238E27FC236}">
                    <a16:creationId xmlns:a16="http://schemas.microsoft.com/office/drawing/2014/main" id="{5F21FEDD-CCC9-4C72-BAFC-17177C921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1822"/>
                <a:ext cx="137" cy="111"/>
              </a:xfrm>
              <a:custGeom>
                <a:avLst/>
                <a:gdLst>
                  <a:gd name="T0" fmla="*/ 416 w 549"/>
                  <a:gd name="T1" fmla="*/ 70 h 443"/>
                  <a:gd name="T2" fmla="*/ 385 w 549"/>
                  <a:gd name="T3" fmla="*/ 86 h 443"/>
                  <a:gd name="T4" fmla="*/ 335 w 549"/>
                  <a:gd name="T5" fmla="*/ 136 h 443"/>
                  <a:gd name="T6" fmla="*/ 280 w 549"/>
                  <a:gd name="T7" fmla="*/ 207 h 443"/>
                  <a:gd name="T8" fmla="*/ 185 w 549"/>
                  <a:gd name="T9" fmla="*/ 211 h 443"/>
                  <a:gd name="T10" fmla="*/ 152 w 549"/>
                  <a:gd name="T11" fmla="*/ 230 h 443"/>
                  <a:gd name="T12" fmla="*/ 87 w 549"/>
                  <a:gd name="T13" fmla="*/ 238 h 443"/>
                  <a:gd name="T14" fmla="*/ 23 w 549"/>
                  <a:gd name="T15" fmla="*/ 285 h 443"/>
                  <a:gd name="T16" fmla="*/ 9 w 549"/>
                  <a:gd name="T17" fmla="*/ 352 h 443"/>
                  <a:gd name="T18" fmla="*/ 0 w 549"/>
                  <a:gd name="T19" fmla="*/ 374 h 443"/>
                  <a:gd name="T20" fmla="*/ 22 w 549"/>
                  <a:gd name="T21" fmla="*/ 385 h 443"/>
                  <a:gd name="T22" fmla="*/ 43 w 549"/>
                  <a:gd name="T23" fmla="*/ 418 h 443"/>
                  <a:gd name="T24" fmla="*/ 44 w 549"/>
                  <a:gd name="T25" fmla="*/ 418 h 443"/>
                  <a:gd name="T26" fmla="*/ 64 w 549"/>
                  <a:gd name="T27" fmla="*/ 408 h 443"/>
                  <a:gd name="T28" fmla="*/ 54 w 549"/>
                  <a:gd name="T29" fmla="*/ 435 h 443"/>
                  <a:gd name="T30" fmla="*/ 79 w 549"/>
                  <a:gd name="T31" fmla="*/ 443 h 443"/>
                  <a:gd name="T32" fmla="*/ 83 w 549"/>
                  <a:gd name="T33" fmla="*/ 409 h 443"/>
                  <a:gd name="T34" fmla="*/ 69 w 549"/>
                  <a:gd name="T35" fmla="*/ 393 h 443"/>
                  <a:gd name="T36" fmla="*/ 71 w 549"/>
                  <a:gd name="T37" fmla="*/ 383 h 443"/>
                  <a:gd name="T38" fmla="*/ 47 w 549"/>
                  <a:gd name="T39" fmla="*/ 361 h 443"/>
                  <a:gd name="T40" fmla="*/ 57 w 549"/>
                  <a:gd name="T41" fmla="*/ 321 h 443"/>
                  <a:gd name="T42" fmla="*/ 118 w 549"/>
                  <a:gd name="T43" fmla="*/ 305 h 443"/>
                  <a:gd name="T44" fmla="*/ 137 w 549"/>
                  <a:gd name="T45" fmla="*/ 276 h 443"/>
                  <a:gd name="T46" fmla="*/ 202 w 549"/>
                  <a:gd name="T47" fmla="*/ 245 h 443"/>
                  <a:gd name="T48" fmla="*/ 207 w 549"/>
                  <a:gd name="T49" fmla="*/ 278 h 443"/>
                  <a:gd name="T50" fmla="*/ 242 w 549"/>
                  <a:gd name="T51" fmla="*/ 298 h 443"/>
                  <a:gd name="T52" fmla="*/ 294 w 549"/>
                  <a:gd name="T53" fmla="*/ 265 h 443"/>
                  <a:gd name="T54" fmla="*/ 326 w 549"/>
                  <a:gd name="T55" fmla="*/ 278 h 443"/>
                  <a:gd name="T56" fmla="*/ 347 w 549"/>
                  <a:gd name="T57" fmla="*/ 259 h 443"/>
                  <a:gd name="T58" fmla="*/ 424 w 549"/>
                  <a:gd name="T59" fmla="*/ 279 h 443"/>
                  <a:gd name="T60" fmla="*/ 446 w 549"/>
                  <a:gd name="T61" fmla="*/ 302 h 443"/>
                  <a:gd name="T62" fmla="*/ 457 w 549"/>
                  <a:gd name="T63" fmla="*/ 311 h 443"/>
                  <a:gd name="T64" fmla="*/ 464 w 549"/>
                  <a:gd name="T65" fmla="*/ 289 h 443"/>
                  <a:gd name="T66" fmla="*/ 527 w 549"/>
                  <a:gd name="T67" fmla="*/ 198 h 443"/>
                  <a:gd name="T68" fmla="*/ 535 w 549"/>
                  <a:gd name="T69" fmla="*/ 155 h 443"/>
                  <a:gd name="T70" fmla="*/ 520 w 549"/>
                  <a:gd name="T71" fmla="*/ 112 h 443"/>
                  <a:gd name="T72" fmla="*/ 502 w 549"/>
                  <a:gd name="T73" fmla="*/ 81 h 443"/>
                  <a:gd name="T74" fmla="*/ 527 w 549"/>
                  <a:gd name="T75" fmla="*/ 24 h 443"/>
                  <a:gd name="T76" fmla="*/ 549 w 549"/>
                  <a:gd name="T77" fmla="*/ 3 h 443"/>
                  <a:gd name="T78" fmla="*/ 537 w 549"/>
                  <a:gd name="T79" fmla="*/ 0 h 443"/>
                  <a:gd name="T80" fmla="*/ 522 w 549"/>
                  <a:gd name="T81" fmla="*/ 13 h 443"/>
                  <a:gd name="T82" fmla="*/ 520 w 549"/>
                  <a:gd name="T83" fmla="*/ 15 h 443"/>
                  <a:gd name="T84" fmla="*/ 452 w 549"/>
                  <a:gd name="T85" fmla="*/ 72 h 443"/>
                  <a:gd name="T86" fmla="*/ 451 w 549"/>
                  <a:gd name="T87" fmla="*/ 72 h 443"/>
                  <a:gd name="T88" fmla="*/ 416 w 549"/>
                  <a:gd name="T89" fmla="*/ 7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49" h="443">
                    <a:moveTo>
                      <a:pt x="416" y="70"/>
                    </a:moveTo>
                    <a:lnTo>
                      <a:pt x="385" y="86"/>
                    </a:lnTo>
                    <a:lnTo>
                      <a:pt x="335" y="136"/>
                    </a:lnTo>
                    <a:lnTo>
                      <a:pt x="280" y="207"/>
                    </a:lnTo>
                    <a:lnTo>
                      <a:pt x="185" y="211"/>
                    </a:lnTo>
                    <a:lnTo>
                      <a:pt x="152" y="230"/>
                    </a:lnTo>
                    <a:lnTo>
                      <a:pt x="87" y="238"/>
                    </a:lnTo>
                    <a:lnTo>
                      <a:pt x="23" y="285"/>
                    </a:lnTo>
                    <a:lnTo>
                      <a:pt x="9" y="352"/>
                    </a:lnTo>
                    <a:lnTo>
                      <a:pt x="0" y="374"/>
                    </a:lnTo>
                    <a:lnTo>
                      <a:pt x="22" y="385"/>
                    </a:lnTo>
                    <a:lnTo>
                      <a:pt x="43" y="418"/>
                    </a:lnTo>
                    <a:lnTo>
                      <a:pt x="44" y="418"/>
                    </a:lnTo>
                    <a:lnTo>
                      <a:pt x="64" y="408"/>
                    </a:lnTo>
                    <a:lnTo>
                      <a:pt x="54" y="435"/>
                    </a:lnTo>
                    <a:lnTo>
                      <a:pt x="79" y="443"/>
                    </a:lnTo>
                    <a:lnTo>
                      <a:pt x="83" y="409"/>
                    </a:lnTo>
                    <a:lnTo>
                      <a:pt x="69" y="393"/>
                    </a:lnTo>
                    <a:lnTo>
                      <a:pt x="71" y="383"/>
                    </a:lnTo>
                    <a:lnTo>
                      <a:pt x="47" y="361"/>
                    </a:lnTo>
                    <a:lnTo>
                      <a:pt x="57" y="321"/>
                    </a:lnTo>
                    <a:lnTo>
                      <a:pt x="118" y="305"/>
                    </a:lnTo>
                    <a:lnTo>
                      <a:pt x="137" y="276"/>
                    </a:lnTo>
                    <a:lnTo>
                      <a:pt x="202" y="245"/>
                    </a:lnTo>
                    <a:lnTo>
                      <a:pt x="207" y="278"/>
                    </a:lnTo>
                    <a:lnTo>
                      <a:pt x="242" y="298"/>
                    </a:lnTo>
                    <a:lnTo>
                      <a:pt x="294" y="265"/>
                    </a:lnTo>
                    <a:lnTo>
                      <a:pt x="326" y="278"/>
                    </a:lnTo>
                    <a:lnTo>
                      <a:pt x="347" y="259"/>
                    </a:lnTo>
                    <a:lnTo>
                      <a:pt x="424" y="279"/>
                    </a:lnTo>
                    <a:lnTo>
                      <a:pt x="446" y="302"/>
                    </a:lnTo>
                    <a:lnTo>
                      <a:pt x="457" y="311"/>
                    </a:lnTo>
                    <a:lnTo>
                      <a:pt x="464" y="289"/>
                    </a:lnTo>
                    <a:lnTo>
                      <a:pt x="527" y="198"/>
                    </a:lnTo>
                    <a:lnTo>
                      <a:pt x="535" y="155"/>
                    </a:lnTo>
                    <a:lnTo>
                      <a:pt x="520" y="112"/>
                    </a:lnTo>
                    <a:lnTo>
                      <a:pt x="502" y="81"/>
                    </a:lnTo>
                    <a:lnTo>
                      <a:pt x="527" y="24"/>
                    </a:lnTo>
                    <a:lnTo>
                      <a:pt x="549" y="3"/>
                    </a:lnTo>
                    <a:lnTo>
                      <a:pt x="537" y="0"/>
                    </a:lnTo>
                    <a:lnTo>
                      <a:pt x="522" y="13"/>
                    </a:lnTo>
                    <a:lnTo>
                      <a:pt x="520" y="15"/>
                    </a:lnTo>
                    <a:lnTo>
                      <a:pt x="452" y="72"/>
                    </a:lnTo>
                    <a:lnTo>
                      <a:pt x="451" y="72"/>
                    </a:lnTo>
                    <a:lnTo>
                      <a:pt x="416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8" name="Freeform 31">
                <a:extLst>
                  <a:ext uri="{FF2B5EF4-FFF2-40B4-BE49-F238E27FC236}">
                    <a16:creationId xmlns:a16="http://schemas.microsoft.com/office/drawing/2014/main" id="{85DFCA01-43D9-4821-AEC6-891528FE2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037"/>
                <a:ext cx="58" cy="60"/>
              </a:xfrm>
              <a:custGeom>
                <a:avLst/>
                <a:gdLst>
                  <a:gd name="T0" fmla="*/ 8 w 233"/>
                  <a:gd name="T1" fmla="*/ 26 h 238"/>
                  <a:gd name="T2" fmla="*/ 8 w 233"/>
                  <a:gd name="T3" fmla="*/ 27 h 238"/>
                  <a:gd name="T4" fmla="*/ 0 w 233"/>
                  <a:gd name="T5" fmla="*/ 67 h 238"/>
                  <a:gd name="T6" fmla="*/ 21 w 233"/>
                  <a:gd name="T7" fmla="*/ 102 h 238"/>
                  <a:gd name="T8" fmla="*/ 60 w 233"/>
                  <a:gd name="T9" fmla="*/ 132 h 238"/>
                  <a:gd name="T10" fmla="*/ 62 w 233"/>
                  <a:gd name="T11" fmla="*/ 173 h 238"/>
                  <a:gd name="T12" fmla="*/ 90 w 233"/>
                  <a:gd name="T13" fmla="*/ 179 h 238"/>
                  <a:gd name="T14" fmla="*/ 89 w 233"/>
                  <a:gd name="T15" fmla="*/ 179 h 238"/>
                  <a:gd name="T16" fmla="*/ 70 w 233"/>
                  <a:gd name="T17" fmla="*/ 192 h 238"/>
                  <a:gd name="T18" fmla="*/ 70 w 233"/>
                  <a:gd name="T19" fmla="*/ 193 h 238"/>
                  <a:gd name="T20" fmla="*/ 99 w 233"/>
                  <a:gd name="T21" fmla="*/ 229 h 238"/>
                  <a:gd name="T22" fmla="*/ 148 w 233"/>
                  <a:gd name="T23" fmla="*/ 238 h 238"/>
                  <a:gd name="T24" fmla="*/ 190 w 233"/>
                  <a:gd name="T25" fmla="*/ 217 h 238"/>
                  <a:gd name="T26" fmla="*/ 217 w 233"/>
                  <a:gd name="T27" fmla="*/ 200 h 238"/>
                  <a:gd name="T28" fmla="*/ 233 w 233"/>
                  <a:gd name="T29" fmla="*/ 168 h 238"/>
                  <a:gd name="T30" fmla="*/ 231 w 233"/>
                  <a:gd name="T31" fmla="*/ 160 h 238"/>
                  <a:gd name="T32" fmla="*/ 225 w 233"/>
                  <a:gd name="T33" fmla="*/ 130 h 238"/>
                  <a:gd name="T34" fmla="*/ 177 w 233"/>
                  <a:gd name="T35" fmla="*/ 106 h 238"/>
                  <a:gd name="T36" fmla="*/ 168 w 233"/>
                  <a:gd name="T37" fmla="*/ 78 h 238"/>
                  <a:gd name="T38" fmla="*/ 152 w 233"/>
                  <a:gd name="T39" fmla="*/ 50 h 238"/>
                  <a:gd name="T40" fmla="*/ 147 w 233"/>
                  <a:gd name="T41" fmla="*/ 27 h 238"/>
                  <a:gd name="T42" fmla="*/ 91 w 233"/>
                  <a:gd name="T43" fmla="*/ 0 h 238"/>
                  <a:gd name="T44" fmla="*/ 65 w 233"/>
                  <a:gd name="T45" fmla="*/ 37 h 238"/>
                  <a:gd name="T46" fmla="*/ 37 w 233"/>
                  <a:gd name="T47" fmla="*/ 43 h 238"/>
                  <a:gd name="T48" fmla="*/ 8 w 233"/>
                  <a:gd name="T49" fmla="*/ 26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3" h="238">
                    <a:moveTo>
                      <a:pt x="8" y="26"/>
                    </a:moveTo>
                    <a:lnTo>
                      <a:pt x="8" y="27"/>
                    </a:lnTo>
                    <a:lnTo>
                      <a:pt x="0" y="67"/>
                    </a:lnTo>
                    <a:lnTo>
                      <a:pt x="21" y="102"/>
                    </a:lnTo>
                    <a:lnTo>
                      <a:pt x="60" y="132"/>
                    </a:lnTo>
                    <a:lnTo>
                      <a:pt x="62" y="173"/>
                    </a:lnTo>
                    <a:lnTo>
                      <a:pt x="90" y="179"/>
                    </a:lnTo>
                    <a:lnTo>
                      <a:pt x="89" y="179"/>
                    </a:lnTo>
                    <a:lnTo>
                      <a:pt x="70" y="192"/>
                    </a:lnTo>
                    <a:lnTo>
                      <a:pt x="70" y="193"/>
                    </a:lnTo>
                    <a:lnTo>
                      <a:pt x="99" y="229"/>
                    </a:lnTo>
                    <a:lnTo>
                      <a:pt x="148" y="238"/>
                    </a:lnTo>
                    <a:lnTo>
                      <a:pt x="190" y="217"/>
                    </a:lnTo>
                    <a:lnTo>
                      <a:pt x="217" y="200"/>
                    </a:lnTo>
                    <a:lnTo>
                      <a:pt x="233" y="168"/>
                    </a:lnTo>
                    <a:lnTo>
                      <a:pt x="231" y="160"/>
                    </a:lnTo>
                    <a:lnTo>
                      <a:pt x="225" y="130"/>
                    </a:lnTo>
                    <a:lnTo>
                      <a:pt x="177" y="106"/>
                    </a:lnTo>
                    <a:lnTo>
                      <a:pt x="168" y="78"/>
                    </a:lnTo>
                    <a:lnTo>
                      <a:pt x="152" y="50"/>
                    </a:lnTo>
                    <a:lnTo>
                      <a:pt x="147" y="27"/>
                    </a:lnTo>
                    <a:lnTo>
                      <a:pt x="91" y="0"/>
                    </a:lnTo>
                    <a:lnTo>
                      <a:pt x="65" y="37"/>
                    </a:lnTo>
                    <a:lnTo>
                      <a:pt x="37" y="43"/>
                    </a:lnTo>
                    <a:lnTo>
                      <a:pt x="8" y="2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9" name="Freeform 32">
                <a:extLst>
                  <a:ext uri="{FF2B5EF4-FFF2-40B4-BE49-F238E27FC236}">
                    <a16:creationId xmlns:a16="http://schemas.microsoft.com/office/drawing/2014/main" id="{B6ED9D1C-8DA1-4EBB-B164-11968F3EC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3" y="1992"/>
                <a:ext cx="91" cy="113"/>
              </a:xfrm>
              <a:custGeom>
                <a:avLst/>
                <a:gdLst>
                  <a:gd name="T0" fmla="*/ 231 w 367"/>
                  <a:gd name="T1" fmla="*/ 106 h 452"/>
                  <a:gd name="T2" fmla="*/ 199 w 367"/>
                  <a:gd name="T3" fmla="*/ 166 h 452"/>
                  <a:gd name="T4" fmla="*/ 163 w 367"/>
                  <a:gd name="T5" fmla="*/ 113 h 452"/>
                  <a:gd name="T6" fmla="*/ 193 w 367"/>
                  <a:gd name="T7" fmla="*/ 56 h 452"/>
                  <a:gd name="T8" fmla="*/ 122 w 367"/>
                  <a:gd name="T9" fmla="*/ 69 h 452"/>
                  <a:gd name="T10" fmla="*/ 83 w 367"/>
                  <a:gd name="T11" fmla="*/ 62 h 452"/>
                  <a:gd name="T12" fmla="*/ 132 w 367"/>
                  <a:gd name="T13" fmla="*/ 93 h 452"/>
                  <a:gd name="T14" fmla="*/ 85 w 367"/>
                  <a:gd name="T15" fmla="*/ 148 h 452"/>
                  <a:gd name="T16" fmla="*/ 14 w 367"/>
                  <a:gd name="T17" fmla="*/ 125 h 452"/>
                  <a:gd name="T18" fmla="*/ 50 w 367"/>
                  <a:gd name="T19" fmla="*/ 201 h 452"/>
                  <a:gd name="T20" fmla="*/ 52 w 367"/>
                  <a:gd name="T21" fmla="*/ 269 h 452"/>
                  <a:gd name="T22" fmla="*/ 44 w 367"/>
                  <a:gd name="T23" fmla="*/ 323 h 452"/>
                  <a:gd name="T24" fmla="*/ 64 w 367"/>
                  <a:gd name="T25" fmla="*/ 352 h 452"/>
                  <a:gd name="T26" fmla="*/ 94 w 367"/>
                  <a:gd name="T27" fmla="*/ 348 h 452"/>
                  <a:gd name="T28" fmla="*/ 105 w 367"/>
                  <a:gd name="T29" fmla="*/ 354 h 452"/>
                  <a:gd name="T30" fmla="*/ 110 w 367"/>
                  <a:gd name="T31" fmla="*/ 357 h 452"/>
                  <a:gd name="T32" fmla="*/ 115 w 367"/>
                  <a:gd name="T33" fmla="*/ 361 h 452"/>
                  <a:gd name="T34" fmla="*/ 124 w 367"/>
                  <a:gd name="T35" fmla="*/ 366 h 452"/>
                  <a:gd name="T36" fmla="*/ 133 w 367"/>
                  <a:gd name="T37" fmla="*/ 364 h 452"/>
                  <a:gd name="T38" fmla="*/ 148 w 367"/>
                  <a:gd name="T39" fmla="*/ 353 h 452"/>
                  <a:gd name="T40" fmla="*/ 155 w 367"/>
                  <a:gd name="T41" fmla="*/ 348 h 452"/>
                  <a:gd name="T42" fmla="*/ 184 w 367"/>
                  <a:gd name="T43" fmla="*/ 387 h 452"/>
                  <a:gd name="T44" fmla="*/ 148 w 367"/>
                  <a:gd name="T45" fmla="*/ 392 h 452"/>
                  <a:gd name="T46" fmla="*/ 189 w 367"/>
                  <a:gd name="T47" fmla="*/ 427 h 452"/>
                  <a:gd name="T48" fmla="*/ 250 w 367"/>
                  <a:gd name="T49" fmla="*/ 449 h 452"/>
                  <a:gd name="T50" fmla="*/ 218 w 367"/>
                  <a:gd name="T51" fmla="*/ 399 h 452"/>
                  <a:gd name="T52" fmla="*/ 242 w 367"/>
                  <a:gd name="T53" fmla="*/ 393 h 452"/>
                  <a:gd name="T54" fmla="*/ 243 w 367"/>
                  <a:gd name="T55" fmla="*/ 371 h 452"/>
                  <a:gd name="T56" fmla="*/ 282 w 367"/>
                  <a:gd name="T57" fmla="*/ 378 h 452"/>
                  <a:gd name="T58" fmla="*/ 279 w 367"/>
                  <a:gd name="T59" fmla="*/ 270 h 452"/>
                  <a:gd name="T60" fmla="*/ 363 w 367"/>
                  <a:gd name="T61" fmla="*/ 160 h 452"/>
                  <a:gd name="T62" fmla="*/ 354 w 367"/>
                  <a:gd name="T63" fmla="*/ 81 h 452"/>
                  <a:gd name="T64" fmla="*/ 314 w 367"/>
                  <a:gd name="T65" fmla="*/ 1 h 452"/>
                  <a:gd name="T66" fmla="*/ 236 w 367"/>
                  <a:gd name="T67" fmla="*/ 68 h 452"/>
                  <a:gd name="T68" fmla="*/ 252 w 367"/>
                  <a:gd name="T69" fmla="*/ 130 h 452"/>
                  <a:gd name="T70" fmla="*/ 232 w 367"/>
                  <a:gd name="T71" fmla="*/ 107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7" h="452">
                    <a:moveTo>
                      <a:pt x="232" y="107"/>
                    </a:moveTo>
                    <a:lnTo>
                      <a:pt x="231" y="106"/>
                    </a:lnTo>
                    <a:lnTo>
                      <a:pt x="216" y="115"/>
                    </a:lnTo>
                    <a:lnTo>
                      <a:pt x="199" y="166"/>
                    </a:lnTo>
                    <a:lnTo>
                      <a:pt x="156" y="134"/>
                    </a:lnTo>
                    <a:lnTo>
                      <a:pt x="163" y="113"/>
                    </a:lnTo>
                    <a:lnTo>
                      <a:pt x="149" y="96"/>
                    </a:lnTo>
                    <a:lnTo>
                      <a:pt x="193" y="56"/>
                    </a:lnTo>
                    <a:lnTo>
                      <a:pt x="123" y="69"/>
                    </a:lnTo>
                    <a:lnTo>
                      <a:pt x="122" y="69"/>
                    </a:lnTo>
                    <a:lnTo>
                      <a:pt x="84" y="46"/>
                    </a:lnTo>
                    <a:lnTo>
                      <a:pt x="83" y="62"/>
                    </a:lnTo>
                    <a:lnTo>
                      <a:pt x="84" y="63"/>
                    </a:lnTo>
                    <a:lnTo>
                      <a:pt x="132" y="93"/>
                    </a:lnTo>
                    <a:lnTo>
                      <a:pt x="109" y="123"/>
                    </a:lnTo>
                    <a:lnTo>
                      <a:pt x="85" y="148"/>
                    </a:lnTo>
                    <a:lnTo>
                      <a:pt x="15" y="125"/>
                    </a:lnTo>
                    <a:lnTo>
                      <a:pt x="14" y="125"/>
                    </a:lnTo>
                    <a:lnTo>
                      <a:pt x="0" y="142"/>
                    </a:lnTo>
                    <a:lnTo>
                      <a:pt x="50" y="201"/>
                    </a:lnTo>
                    <a:lnTo>
                      <a:pt x="30" y="229"/>
                    </a:lnTo>
                    <a:lnTo>
                      <a:pt x="52" y="269"/>
                    </a:lnTo>
                    <a:lnTo>
                      <a:pt x="36" y="287"/>
                    </a:lnTo>
                    <a:lnTo>
                      <a:pt x="44" y="323"/>
                    </a:lnTo>
                    <a:lnTo>
                      <a:pt x="63" y="352"/>
                    </a:lnTo>
                    <a:lnTo>
                      <a:pt x="64" y="352"/>
                    </a:lnTo>
                    <a:lnTo>
                      <a:pt x="91" y="346"/>
                    </a:lnTo>
                    <a:lnTo>
                      <a:pt x="94" y="348"/>
                    </a:lnTo>
                    <a:lnTo>
                      <a:pt x="98" y="350"/>
                    </a:lnTo>
                    <a:lnTo>
                      <a:pt x="105" y="354"/>
                    </a:lnTo>
                    <a:lnTo>
                      <a:pt x="106" y="355"/>
                    </a:lnTo>
                    <a:lnTo>
                      <a:pt x="110" y="357"/>
                    </a:lnTo>
                    <a:lnTo>
                      <a:pt x="112" y="358"/>
                    </a:lnTo>
                    <a:lnTo>
                      <a:pt x="115" y="361"/>
                    </a:lnTo>
                    <a:lnTo>
                      <a:pt x="120" y="363"/>
                    </a:lnTo>
                    <a:lnTo>
                      <a:pt x="124" y="366"/>
                    </a:lnTo>
                    <a:lnTo>
                      <a:pt x="125" y="366"/>
                    </a:lnTo>
                    <a:lnTo>
                      <a:pt x="133" y="364"/>
                    </a:lnTo>
                    <a:lnTo>
                      <a:pt x="143" y="357"/>
                    </a:lnTo>
                    <a:lnTo>
                      <a:pt x="148" y="353"/>
                    </a:lnTo>
                    <a:lnTo>
                      <a:pt x="151" y="351"/>
                    </a:lnTo>
                    <a:lnTo>
                      <a:pt x="155" y="348"/>
                    </a:lnTo>
                    <a:lnTo>
                      <a:pt x="156" y="348"/>
                    </a:lnTo>
                    <a:lnTo>
                      <a:pt x="184" y="387"/>
                    </a:lnTo>
                    <a:lnTo>
                      <a:pt x="149" y="392"/>
                    </a:lnTo>
                    <a:lnTo>
                      <a:pt x="148" y="392"/>
                    </a:lnTo>
                    <a:lnTo>
                      <a:pt x="162" y="420"/>
                    </a:lnTo>
                    <a:lnTo>
                      <a:pt x="189" y="427"/>
                    </a:lnTo>
                    <a:lnTo>
                      <a:pt x="212" y="452"/>
                    </a:lnTo>
                    <a:lnTo>
                      <a:pt x="250" y="449"/>
                    </a:lnTo>
                    <a:lnTo>
                      <a:pt x="250" y="448"/>
                    </a:lnTo>
                    <a:lnTo>
                      <a:pt x="218" y="399"/>
                    </a:lnTo>
                    <a:lnTo>
                      <a:pt x="225" y="375"/>
                    </a:lnTo>
                    <a:lnTo>
                      <a:pt x="242" y="393"/>
                    </a:lnTo>
                    <a:lnTo>
                      <a:pt x="242" y="391"/>
                    </a:lnTo>
                    <a:lnTo>
                      <a:pt x="243" y="371"/>
                    </a:lnTo>
                    <a:lnTo>
                      <a:pt x="244" y="371"/>
                    </a:lnTo>
                    <a:lnTo>
                      <a:pt x="282" y="378"/>
                    </a:lnTo>
                    <a:lnTo>
                      <a:pt x="323" y="326"/>
                    </a:lnTo>
                    <a:lnTo>
                      <a:pt x="279" y="270"/>
                    </a:lnTo>
                    <a:lnTo>
                      <a:pt x="278" y="228"/>
                    </a:lnTo>
                    <a:lnTo>
                      <a:pt x="363" y="160"/>
                    </a:lnTo>
                    <a:lnTo>
                      <a:pt x="367" y="122"/>
                    </a:lnTo>
                    <a:lnTo>
                      <a:pt x="354" y="81"/>
                    </a:lnTo>
                    <a:lnTo>
                      <a:pt x="349" y="24"/>
                    </a:lnTo>
                    <a:lnTo>
                      <a:pt x="314" y="1"/>
                    </a:lnTo>
                    <a:lnTo>
                      <a:pt x="313" y="0"/>
                    </a:lnTo>
                    <a:lnTo>
                      <a:pt x="236" y="68"/>
                    </a:lnTo>
                    <a:lnTo>
                      <a:pt x="254" y="101"/>
                    </a:lnTo>
                    <a:lnTo>
                      <a:pt x="252" y="130"/>
                    </a:lnTo>
                    <a:lnTo>
                      <a:pt x="252" y="131"/>
                    </a:lnTo>
                    <a:lnTo>
                      <a:pt x="232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0" name="Freeform 33">
                <a:extLst>
                  <a:ext uri="{FF2B5EF4-FFF2-40B4-BE49-F238E27FC236}">
                    <a16:creationId xmlns:a16="http://schemas.microsoft.com/office/drawing/2014/main" id="{27073F26-FE5D-47AC-AE7E-41430B08D1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1" y="1730"/>
                <a:ext cx="51" cy="36"/>
              </a:xfrm>
              <a:custGeom>
                <a:avLst/>
                <a:gdLst>
                  <a:gd name="T0" fmla="*/ 111 w 205"/>
                  <a:gd name="T1" fmla="*/ 0 h 144"/>
                  <a:gd name="T2" fmla="*/ 97 w 205"/>
                  <a:gd name="T3" fmla="*/ 20 h 144"/>
                  <a:gd name="T4" fmla="*/ 74 w 205"/>
                  <a:gd name="T5" fmla="*/ 37 h 144"/>
                  <a:gd name="T6" fmla="*/ 73 w 205"/>
                  <a:gd name="T7" fmla="*/ 38 h 144"/>
                  <a:gd name="T8" fmla="*/ 43 w 205"/>
                  <a:gd name="T9" fmla="*/ 36 h 144"/>
                  <a:gd name="T10" fmla="*/ 0 w 205"/>
                  <a:gd name="T11" fmla="*/ 46 h 144"/>
                  <a:gd name="T12" fmla="*/ 6 w 205"/>
                  <a:gd name="T13" fmla="*/ 64 h 144"/>
                  <a:gd name="T14" fmla="*/ 75 w 205"/>
                  <a:gd name="T15" fmla="*/ 80 h 144"/>
                  <a:gd name="T16" fmla="*/ 69 w 205"/>
                  <a:gd name="T17" fmla="*/ 118 h 144"/>
                  <a:gd name="T18" fmla="*/ 92 w 205"/>
                  <a:gd name="T19" fmla="*/ 143 h 144"/>
                  <a:gd name="T20" fmla="*/ 122 w 205"/>
                  <a:gd name="T21" fmla="*/ 144 h 144"/>
                  <a:gd name="T22" fmla="*/ 158 w 205"/>
                  <a:gd name="T23" fmla="*/ 91 h 144"/>
                  <a:gd name="T24" fmla="*/ 179 w 205"/>
                  <a:gd name="T25" fmla="*/ 77 h 144"/>
                  <a:gd name="T26" fmla="*/ 191 w 205"/>
                  <a:gd name="T27" fmla="*/ 90 h 144"/>
                  <a:gd name="T28" fmla="*/ 192 w 205"/>
                  <a:gd name="T29" fmla="*/ 90 h 144"/>
                  <a:gd name="T30" fmla="*/ 205 w 205"/>
                  <a:gd name="T31" fmla="*/ 83 h 144"/>
                  <a:gd name="T32" fmla="*/ 191 w 205"/>
                  <a:gd name="T33" fmla="*/ 42 h 144"/>
                  <a:gd name="T34" fmla="*/ 170 w 205"/>
                  <a:gd name="T35" fmla="*/ 8 h 144"/>
                  <a:gd name="T36" fmla="*/ 112 w 205"/>
                  <a:gd name="T37" fmla="*/ 0 h 144"/>
                  <a:gd name="T38" fmla="*/ 111 w 205"/>
                  <a:gd name="T3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5" h="144">
                    <a:moveTo>
                      <a:pt x="111" y="0"/>
                    </a:moveTo>
                    <a:lnTo>
                      <a:pt x="97" y="20"/>
                    </a:lnTo>
                    <a:lnTo>
                      <a:pt x="74" y="37"/>
                    </a:lnTo>
                    <a:lnTo>
                      <a:pt x="73" y="38"/>
                    </a:lnTo>
                    <a:lnTo>
                      <a:pt x="43" y="36"/>
                    </a:lnTo>
                    <a:lnTo>
                      <a:pt x="0" y="46"/>
                    </a:lnTo>
                    <a:lnTo>
                      <a:pt x="6" y="64"/>
                    </a:lnTo>
                    <a:lnTo>
                      <a:pt x="75" y="80"/>
                    </a:lnTo>
                    <a:lnTo>
                      <a:pt x="69" y="118"/>
                    </a:lnTo>
                    <a:lnTo>
                      <a:pt x="92" y="143"/>
                    </a:lnTo>
                    <a:lnTo>
                      <a:pt x="122" y="144"/>
                    </a:lnTo>
                    <a:lnTo>
                      <a:pt x="158" y="91"/>
                    </a:lnTo>
                    <a:lnTo>
                      <a:pt x="179" y="77"/>
                    </a:lnTo>
                    <a:lnTo>
                      <a:pt x="191" y="90"/>
                    </a:lnTo>
                    <a:lnTo>
                      <a:pt x="192" y="90"/>
                    </a:lnTo>
                    <a:lnTo>
                      <a:pt x="205" y="83"/>
                    </a:lnTo>
                    <a:lnTo>
                      <a:pt x="191" y="42"/>
                    </a:lnTo>
                    <a:lnTo>
                      <a:pt x="170" y="8"/>
                    </a:lnTo>
                    <a:lnTo>
                      <a:pt x="112" y="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1" name="Freeform 34">
                <a:extLst>
                  <a:ext uri="{FF2B5EF4-FFF2-40B4-BE49-F238E27FC236}">
                    <a16:creationId xmlns:a16="http://schemas.microsoft.com/office/drawing/2014/main" id="{C6D766BA-EE51-4211-8C28-7EC6BC596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7" y="1774"/>
                <a:ext cx="79" cy="73"/>
              </a:xfrm>
              <a:custGeom>
                <a:avLst/>
                <a:gdLst>
                  <a:gd name="T0" fmla="*/ 266 w 318"/>
                  <a:gd name="T1" fmla="*/ 98 h 290"/>
                  <a:gd name="T2" fmla="*/ 290 w 318"/>
                  <a:gd name="T3" fmla="*/ 80 h 290"/>
                  <a:gd name="T4" fmla="*/ 314 w 318"/>
                  <a:gd name="T5" fmla="*/ 90 h 290"/>
                  <a:gd name="T6" fmla="*/ 318 w 318"/>
                  <a:gd name="T7" fmla="*/ 67 h 290"/>
                  <a:gd name="T8" fmla="*/ 269 w 318"/>
                  <a:gd name="T9" fmla="*/ 8 h 290"/>
                  <a:gd name="T10" fmla="*/ 183 w 318"/>
                  <a:gd name="T11" fmla="*/ 13 h 290"/>
                  <a:gd name="T12" fmla="*/ 146 w 318"/>
                  <a:gd name="T13" fmla="*/ 0 h 290"/>
                  <a:gd name="T14" fmla="*/ 89 w 318"/>
                  <a:gd name="T15" fmla="*/ 35 h 290"/>
                  <a:gd name="T16" fmla="*/ 113 w 318"/>
                  <a:gd name="T17" fmla="*/ 53 h 290"/>
                  <a:gd name="T18" fmla="*/ 78 w 318"/>
                  <a:gd name="T19" fmla="*/ 34 h 290"/>
                  <a:gd name="T20" fmla="*/ 72 w 318"/>
                  <a:gd name="T21" fmla="*/ 60 h 290"/>
                  <a:gd name="T22" fmla="*/ 23 w 318"/>
                  <a:gd name="T23" fmla="*/ 22 h 290"/>
                  <a:gd name="T24" fmla="*/ 11 w 318"/>
                  <a:gd name="T25" fmla="*/ 33 h 290"/>
                  <a:gd name="T26" fmla="*/ 42 w 318"/>
                  <a:gd name="T27" fmla="*/ 92 h 290"/>
                  <a:gd name="T28" fmla="*/ 0 w 318"/>
                  <a:gd name="T29" fmla="*/ 92 h 290"/>
                  <a:gd name="T30" fmla="*/ 25 w 318"/>
                  <a:gd name="T31" fmla="*/ 134 h 290"/>
                  <a:gd name="T32" fmla="*/ 77 w 318"/>
                  <a:gd name="T33" fmla="*/ 187 h 290"/>
                  <a:gd name="T34" fmla="*/ 73 w 318"/>
                  <a:gd name="T35" fmla="*/ 202 h 290"/>
                  <a:gd name="T36" fmla="*/ 28 w 318"/>
                  <a:gd name="T37" fmla="*/ 217 h 290"/>
                  <a:gd name="T38" fmla="*/ 7 w 318"/>
                  <a:gd name="T39" fmla="*/ 246 h 290"/>
                  <a:gd name="T40" fmla="*/ 35 w 318"/>
                  <a:gd name="T41" fmla="*/ 290 h 290"/>
                  <a:gd name="T42" fmla="*/ 95 w 318"/>
                  <a:gd name="T43" fmla="*/ 220 h 290"/>
                  <a:gd name="T44" fmla="*/ 105 w 318"/>
                  <a:gd name="T45" fmla="*/ 164 h 290"/>
                  <a:gd name="T46" fmla="*/ 124 w 318"/>
                  <a:gd name="T47" fmla="*/ 150 h 290"/>
                  <a:gd name="T48" fmla="*/ 198 w 318"/>
                  <a:gd name="T49" fmla="*/ 172 h 290"/>
                  <a:gd name="T50" fmla="*/ 208 w 318"/>
                  <a:gd name="T51" fmla="*/ 135 h 290"/>
                  <a:gd name="T52" fmla="*/ 244 w 318"/>
                  <a:gd name="T53" fmla="*/ 122 h 290"/>
                  <a:gd name="T54" fmla="*/ 266 w 318"/>
                  <a:gd name="T55" fmla="*/ 98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8" h="290">
                    <a:moveTo>
                      <a:pt x="266" y="98"/>
                    </a:moveTo>
                    <a:lnTo>
                      <a:pt x="290" y="80"/>
                    </a:lnTo>
                    <a:lnTo>
                      <a:pt x="314" y="90"/>
                    </a:lnTo>
                    <a:lnTo>
                      <a:pt x="318" y="67"/>
                    </a:lnTo>
                    <a:lnTo>
                      <a:pt x="269" y="8"/>
                    </a:lnTo>
                    <a:lnTo>
                      <a:pt x="183" y="13"/>
                    </a:lnTo>
                    <a:lnTo>
                      <a:pt x="146" y="0"/>
                    </a:lnTo>
                    <a:lnTo>
                      <a:pt x="89" y="35"/>
                    </a:lnTo>
                    <a:lnTo>
                      <a:pt x="113" y="53"/>
                    </a:lnTo>
                    <a:lnTo>
                      <a:pt x="78" y="34"/>
                    </a:lnTo>
                    <a:lnTo>
                      <a:pt x="72" y="60"/>
                    </a:lnTo>
                    <a:lnTo>
                      <a:pt x="23" y="22"/>
                    </a:lnTo>
                    <a:lnTo>
                      <a:pt x="11" y="33"/>
                    </a:lnTo>
                    <a:lnTo>
                      <a:pt x="42" y="92"/>
                    </a:lnTo>
                    <a:lnTo>
                      <a:pt x="0" y="92"/>
                    </a:lnTo>
                    <a:lnTo>
                      <a:pt x="25" y="134"/>
                    </a:lnTo>
                    <a:lnTo>
                      <a:pt x="77" y="187"/>
                    </a:lnTo>
                    <a:lnTo>
                      <a:pt x="73" y="202"/>
                    </a:lnTo>
                    <a:lnTo>
                      <a:pt x="28" y="217"/>
                    </a:lnTo>
                    <a:lnTo>
                      <a:pt x="7" y="246"/>
                    </a:lnTo>
                    <a:lnTo>
                      <a:pt x="35" y="290"/>
                    </a:lnTo>
                    <a:lnTo>
                      <a:pt x="95" y="220"/>
                    </a:lnTo>
                    <a:lnTo>
                      <a:pt x="105" y="164"/>
                    </a:lnTo>
                    <a:lnTo>
                      <a:pt x="124" y="150"/>
                    </a:lnTo>
                    <a:lnTo>
                      <a:pt x="198" y="172"/>
                    </a:lnTo>
                    <a:lnTo>
                      <a:pt x="208" y="135"/>
                    </a:lnTo>
                    <a:lnTo>
                      <a:pt x="244" y="122"/>
                    </a:lnTo>
                    <a:lnTo>
                      <a:pt x="266" y="9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2" name="Freeform 35">
                <a:extLst>
                  <a:ext uri="{FF2B5EF4-FFF2-40B4-BE49-F238E27FC236}">
                    <a16:creationId xmlns:a16="http://schemas.microsoft.com/office/drawing/2014/main" id="{6EB2B408-2515-4C5E-9BB0-BBB11FAC6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1" y="1834"/>
                <a:ext cx="61" cy="101"/>
              </a:xfrm>
              <a:custGeom>
                <a:avLst/>
                <a:gdLst>
                  <a:gd name="T0" fmla="*/ 106 w 242"/>
                  <a:gd name="T1" fmla="*/ 30 h 407"/>
                  <a:gd name="T2" fmla="*/ 99 w 242"/>
                  <a:gd name="T3" fmla="*/ 71 h 407"/>
                  <a:gd name="T4" fmla="*/ 26 w 242"/>
                  <a:gd name="T5" fmla="*/ 158 h 407"/>
                  <a:gd name="T6" fmla="*/ 44 w 242"/>
                  <a:gd name="T7" fmla="*/ 225 h 407"/>
                  <a:gd name="T8" fmla="*/ 19 w 242"/>
                  <a:gd name="T9" fmla="*/ 256 h 407"/>
                  <a:gd name="T10" fmla="*/ 29 w 242"/>
                  <a:gd name="T11" fmla="*/ 292 h 407"/>
                  <a:gd name="T12" fmla="*/ 21 w 242"/>
                  <a:gd name="T13" fmla="*/ 345 h 407"/>
                  <a:gd name="T14" fmla="*/ 62 w 242"/>
                  <a:gd name="T15" fmla="*/ 328 h 407"/>
                  <a:gd name="T16" fmla="*/ 46 w 242"/>
                  <a:gd name="T17" fmla="*/ 353 h 407"/>
                  <a:gd name="T18" fmla="*/ 0 w 242"/>
                  <a:gd name="T19" fmla="*/ 407 h 407"/>
                  <a:gd name="T20" fmla="*/ 67 w 242"/>
                  <a:gd name="T21" fmla="*/ 397 h 407"/>
                  <a:gd name="T22" fmla="*/ 65 w 242"/>
                  <a:gd name="T23" fmla="*/ 358 h 407"/>
                  <a:gd name="T24" fmla="*/ 126 w 242"/>
                  <a:gd name="T25" fmla="*/ 282 h 407"/>
                  <a:gd name="T26" fmla="*/ 154 w 242"/>
                  <a:gd name="T27" fmla="*/ 279 h 407"/>
                  <a:gd name="T28" fmla="*/ 156 w 242"/>
                  <a:gd name="T29" fmla="*/ 237 h 407"/>
                  <a:gd name="T30" fmla="*/ 197 w 242"/>
                  <a:gd name="T31" fmla="*/ 227 h 407"/>
                  <a:gd name="T32" fmla="*/ 179 w 242"/>
                  <a:gd name="T33" fmla="*/ 192 h 407"/>
                  <a:gd name="T34" fmla="*/ 194 w 242"/>
                  <a:gd name="T35" fmla="*/ 80 h 407"/>
                  <a:gd name="T36" fmla="*/ 229 w 242"/>
                  <a:gd name="T37" fmla="*/ 76 h 407"/>
                  <a:gd name="T38" fmla="*/ 242 w 242"/>
                  <a:gd name="T39" fmla="*/ 31 h 407"/>
                  <a:gd name="T40" fmla="*/ 229 w 242"/>
                  <a:gd name="T41" fmla="*/ 3 h 407"/>
                  <a:gd name="T42" fmla="*/ 199 w 242"/>
                  <a:gd name="T43" fmla="*/ 25 h 407"/>
                  <a:gd name="T44" fmla="*/ 188 w 242"/>
                  <a:gd name="T45" fmla="*/ 0 h 407"/>
                  <a:gd name="T46" fmla="*/ 172 w 242"/>
                  <a:gd name="T47" fmla="*/ 27 h 407"/>
                  <a:gd name="T48" fmla="*/ 106 w 242"/>
                  <a:gd name="T49" fmla="*/ 3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2" h="407">
                    <a:moveTo>
                      <a:pt x="106" y="30"/>
                    </a:moveTo>
                    <a:lnTo>
                      <a:pt x="99" y="71"/>
                    </a:lnTo>
                    <a:lnTo>
                      <a:pt x="26" y="158"/>
                    </a:lnTo>
                    <a:lnTo>
                      <a:pt x="44" y="225"/>
                    </a:lnTo>
                    <a:lnTo>
                      <a:pt x="19" y="256"/>
                    </a:lnTo>
                    <a:lnTo>
                      <a:pt x="29" y="292"/>
                    </a:lnTo>
                    <a:lnTo>
                      <a:pt x="21" y="345"/>
                    </a:lnTo>
                    <a:lnTo>
                      <a:pt x="62" y="328"/>
                    </a:lnTo>
                    <a:lnTo>
                      <a:pt x="46" y="353"/>
                    </a:lnTo>
                    <a:lnTo>
                      <a:pt x="0" y="407"/>
                    </a:lnTo>
                    <a:lnTo>
                      <a:pt x="67" y="397"/>
                    </a:lnTo>
                    <a:lnTo>
                      <a:pt x="65" y="358"/>
                    </a:lnTo>
                    <a:lnTo>
                      <a:pt x="126" y="282"/>
                    </a:lnTo>
                    <a:lnTo>
                      <a:pt x="154" y="279"/>
                    </a:lnTo>
                    <a:lnTo>
                      <a:pt x="156" y="237"/>
                    </a:lnTo>
                    <a:lnTo>
                      <a:pt x="197" y="227"/>
                    </a:lnTo>
                    <a:lnTo>
                      <a:pt x="179" y="192"/>
                    </a:lnTo>
                    <a:lnTo>
                      <a:pt x="194" y="80"/>
                    </a:lnTo>
                    <a:lnTo>
                      <a:pt x="229" y="76"/>
                    </a:lnTo>
                    <a:lnTo>
                      <a:pt x="242" y="31"/>
                    </a:lnTo>
                    <a:lnTo>
                      <a:pt x="229" y="3"/>
                    </a:lnTo>
                    <a:lnTo>
                      <a:pt x="199" y="25"/>
                    </a:lnTo>
                    <a:lnTo>
                      <a:pt x="188" y="0"/>
                    </a:lnTo>
                    <a:lnTo>
                      <a:pt x="172" y="27"/>
                    </a:lnTo>
                    <a:lnTo>
                      <a:pt x="106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3" name="Freeform 36">
                <a:extLst>
                  <a:ext uri="{FF2B5EF4-FFF2-40B4-BE49-F238E27FC236}">
                    <a16:creationId xmlns:a16="http://schemas.microsoft.com/office/drawing/2014/main" id="{14DDFF09-956E-4A35-B378-AE1C8072E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1" y="1887"/>
                <a:ext cx="44" cy="109"/>
              </a:xfrm>
              <a:custGeom>
                <a:avLst/>
                <a:gdLst>
                  <a:gd name="T0" fmla="*/ 176 w 176"/>
                  <a:gd name="T1" fmla="*/ 10 h 436"/>
                  <a:gd name="T2" fmla="*/ 168 w 176"/>
                  <a:gd name="T3" fmla="*/ 0 h 436"/>
                  <a:gd name="T4" fmla="*/ 133 w 176"/>
                  <a:gd name="T5" fmla="*/ 50 h 436"/>
                  <a:gd name="T6" fmla="*/ 132 w 176"/>
                  <a:gd name="T7" fmla="*/ 84 h 436"/>
                  <a:gd name="T8" fmla="*/ 116 w 176"/>
                  <a:gd name="T9" fmla="*/ 122 h 436"/>
                  <a:gd name="T10" fmla="*/ 112 w 176"/>
                  <a:gd name="T11" fmla="*/ 128 h 436"/>
                  <a:gd name="T12" fmla="*/ 44 w 176"/>
                  <a:gd name="T13" fmla="*/ 225 h 436"/>
                  <a:gd name="T14" fmla="*/ 0 w 176"/>
                  <a:gd name="T15" fmla="*/ 402 h 436"/>
                  <a:gd name="T16" fmla="*/ 1 w 176"/>
                  <a:gd name="T17" fmla="*/ 436 h 436"/>
                  <a:gd name="T18" fmla="*/ 29 w 176"/>
                  <a:gd name="T19" fmla="*/ 427 h 436"/>
                  <a:gd name="T20" fmla="*/ 66 w 176"/>
                  <a:gd name="T21" fmla="*/ 362 h 436"/>
                  <a:gd name="T22" fmla="*/ 102 w 176"/>
                  <a:gd name="T23" fmla="*/ 219 h 436"/>
                  <a:gd name="T24" fmla="*/ 142 w 176"/>
                  <a:gd name="T25" fmla="*/ 188 h 436"/>
                  <a:gd name="T26" fmla="*/ 160 w 176"/>
                  <a:gd name="T27" fmla="*/ 42 h 436"/>
                  <a:gd name="T28" fmla="*/ 160 w 176"/>
                  <a:gd name="T29" fmla="*/ 41 h 436"/>
                  <a:gd name="T30" fmla="*/ 176 w 176"/>
                  <a:gd name="T31" fmla="*/ 1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436">
                    <a:moveTo>
                      <a:pt x="176" y="10"/>
                    </a:moveTo>
                    <a:lnTo>
                      <a:pt x="168" y="0"/>
                    </a:lnTo>
                    <a:lnTo>
                      <a:pt x="133" y="50"/>
                    </a:lnTo>
                    <a:lnTo>
                      <a:pt x="132" y="84"/>
                    </a:lnTo>
                    <a:lnTo>
                      <a:pt x="116" y="122"/>
                    </a:lnTo>
                    <a:lnTo>
                      <a:pt x="112" y="128"/>
                    </a:lnTo>
                    <a:lnTo>
                      <a:pt x="44" y="225"/>
                    </a:lnTo>
                    <a:lnTo>
                      <a:pt x="0" y="402"/>
                    </a:lnTo>
                    <a:lnTo>
                      <a:pt x="1" y="436"/>
                    </a:lnTo>
                    <a:lnTo>
                      <a:pt x="29" y="427"/>
                    </a:lnTo>
                    <a:lnTo>
                      <a:pt x="66" y="362"/>
                    </a:lnTo>
                    <a:lnTo>
                      <a:pt x="102" y="219"/>
                    </a:lnTo>
                    <a:lnTo>
                      <a:pt x="142" y="188"/>
                    </a:lnTo>
                    <a:lnTo>
                      <a:pt x="160" y="42"/>
                    </a:lnTo>
                    <a:lnTo>
                      <a:pt x="160" y="41"/>
                    </a:lnTo>
                    <a:lnTo>
                      <a:pt x="176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4" name="Freeform 37">
                <a:extLst>
                  <a:ext uri="{FF2B5EF4-FFF2-40B4-BE49-F238E27FC236}">
                    <a16:creationId xmlns:a16="http://schemas.microsoft.com/office/drawing/2014/main" id="{B50E27A5-6383-4315-807B-26E00525B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" y="640"/>
                <a:ext cx="626" cy="422"/>
              </a:xfrm>
              <a:custGeom>
                <a:avLst/>
                <a:gdLst>
                  <a:gd name="T0" fmla="*/ 1182 w 2502"/>
                  <a:gd name="T1" fmla="*/ 285 h 1691"/>
                  <a:gd name="T2" fmla="*/ 1120 w 2502"/>
                  <a:gd name="T3" fmla="*/ 450 h 1691"/>
                  <a:gd name="T4" fmla="*/ 972 w 2502"/>
                  <a:gd name="T5" fmla="*/ 340 h 1691"/>
                  <a:gd name="T6" fmla="*/ 829 w 2502"/>
                  <a:gd name="T7" fmla="*/ 552 h 1691"/>
                  <a:gd name="T8" fmla="*/ 754 w 2502"/>
                  <a:gd name="T9" fmla="*/ 602 h 1691"/>
                  <a:gd name="T10" fmla="*/ 714 w 2502"/>
                  <a:gd name="T11" fmla="*/ 471 h 1691"/>
                  <a:gd name="T12" fmla="*/ 756 w 2502"/>
                  <a:gd name="T13" fmla="*/ 344 h 1691"/>
                  <a:gd name="T14" fmla="*/ 715 w 2502"/>
                  <a:gd name="T15" fmla="*/ 284 h 1691"/>
                  <a:gd name="T16" fmla="*/ 554 w 2502"/>
                  <a:gd name="T17" fmla="*/ 108 h 1691"/>
                  <a:gd name="T18" fmla="*/ 362 w 2502"/>
                  <a:gd name="T19" fmla="*/ 24 h 1691"/>
                  <a:gd name="T20" fmla="*/ 392 w 2502"/>
                  <a:gd name="T21" fmla="*/ 66 h 1691"/>
                  <a:gd name="T22" fmla="*/ 429 w 2502"/>
                  <a:gd name="T23" fmla="*/ 116 h 1691"/>
                  <a:gd name="T24" fmla="*/ 511 w 2502"/>
                  <a:gd name="T25" fmla="*/ 329 h 1691"/>
                  <a:gd name="T26" fmla="*/ 444 w 2502"/>
                  <a:gd name="T27" fmla="*/ 262 h 1691"/>
                  <a:gd name="T28" fmla="*/ 268 w 2502"/>
                  <a:gd name="T29" fmla="*/ 136 h 1691"/>
                  <a:gd name="T30" fmla="*/ 220 w 2502"/>
                  <a:gd name="T31" fmla="*/ 198 h 1691"/>
                  <a:gd name="T32" fmla="*/ 253 w 2502"/>
                  <a:gd name="T33" fmla="*/ 326 h 1691"/>
                  <a:gd name="T34" fmla="*/ 271 w 2502"/>
                  <a:gd name="T35" fmla="*/ 402 h 1691"/>
                  <a:gd name="T36" fmla="*/ 107 w 2502"/>
                  <a:gd name="T37" fmla="*/ 374 h 1691"/>
                  <a:gd name="T38" fmla="*/ 159 w 2502"/>
                  <a:gd name="T39" fmla="*/ 506 h 1691"/>
                  <a:gd name="T40" fmla="*/ 87 w 2502"/>
                  <a:gd name="T41" fmla="*/ 521 h 1691"/>
                  <a:gd name="T42" fmla="*/ 456 w 2502"/>
                  <a:gd name="T43" fmla="*/ 508 h 1691"/>
                  <a:gd name="T44" fmla="*/ 624 w 2502"/>
                  <a:gd name="T45" fmla="*/ 558 h 1691"/>
                  <a:gd name="T46" fmla="*/ 612 w 2502"/>
                  <a:gd name="T47" fmla="*/ 701 h 1691"/>
                  <a:gd name="T48" fmla="*/ 429 w 2502"/>
                  <a:gd name="T49" fmla="*/ 776 h 1691"/>
                  <a:gd name="T50" fmla="*/ 156 w 2502"/>
                  <a:gd name="T51" fmla="*/ 854 h 1691"/>
                  <a:gd name="T52" fmla="*/ 225 w 2502"/>
                  <a:gd name="T53" fmla="*/ 906 h 1691"/>
                  <a:gd name="T54" fmla="*/ 472 w 2502"/>
                  <a:gd name="T55" fmla="*/ 984 h 1691"/>
                  <a:gd name="T56" fmla="*/ 547 w 2502"/>
                  <a:gd name="T57" fmla="*/ 1042 h 1691"/>
                  <a:gd name="T58" fmla="*/ 529 w 2502"/>
                  <a:gd name="T59" fmla="*/ 1164 h 1691"/>
                  <a:gd name="T60" fmla="*/ 428 w 2502"/>
                  <a:gd name="T61" fmla="*/ 1332 h 1691"/>
                  <a:gd name="T62" fmla="*/ 397 w 2502"/>
                  <a:gd name="T63" fmla="*/ 1429 h 1691"/>
                  <a:gd name="T64" fmla="*/ 646 w 2502"/>
                  <a:gd name="T65" fmla="*/ 1442 h 1691"/>
                  <a:gd name="T66" fmla="*/ 804 w 2502"/>
                  <a:gd name="T67" fmla="*/ 1475 h 1691"/>
                  <a:gd name="T68" fmla="*/ 1400 w 2502"/>
                  <a:gd name="T69" fmla="*/ 1691 h 1691"/>
                  <a:gd name="T70" fmla="*/ 1736 w 2502"/>
                  <a:gd name="T71" fmla="*/ 1460 h 1691"/>
                  <a:gd name="T72" fmla="*/ 2036 w 2502"/>
                  <a:gd name="T73" fmla="*/ 1251 h 1691"/>
                  <a:gd name="T74" fmla="*/ 2093 w 2502"/>
                  <a:gd name="T75" fmla="*/ 1279 h 1691"/>
                  <a:gd name="T76" fmla="*/ 2152 w 2502"/>
                  <a:gd name="T77" fmla="*/ 1238 h 1691"/>
                  <a:gd name="T78" fmla="*/ 2230 w 2502"/>
                  <a:gd name="T79" fmla="*/ 1138 h 1691"/>
                  <a:gd name="T80" fmla="*/ 2272 w 2502"/>
                  <a:gd name="T81" fmla="*/ 987 h 1691"/>
                  <a:gd name="T82" fmla="*/ 2387 w 2502"/>
                  <a:gd name="T83" fmla="*/ 1042 h 1691"/>
                  <a:gd name="T84" fmla="*/ 2478 w 2502"/>
                  <a:gd name="T85" fmla="*/ 911 h 1691"/>
                  <a:gd name="T86" fmla="*/ 2461 w 2502"/>
                  <a:gd name="T87" fmla="*/ 818 h 1691"/>
                  <a:gd name="T88" fmla="*/ 2462 w 2502"/>
                  <a:gd name="T89" fmla="*/ 677 h 1691"/>
                  <a:gd name="T90" fmla="*/ 2395 w 2502"/>
                  <a:gd name="T91" fmla="*/ 545 h 1691"/>
                  <a:gd name="T92" fmla="*/ 2327 w 2502"/>
                  <a:gd name="T93" fmla="*/ 584 h 1691"/>
                  <a:gd name="T94" fmla="*/ 2216 w 2502"/>
                  <a:gd name="T95" fmla="*/ 543 h 1691"/>
                  <a:gd name="T96" fmla="*/ 2203 w 2502"/>
                  <a:gd name="T97" fmla="*/ 387 h 1691"/>
                  <a:gd name="T98" fmla="*/ 2210 w 2502"/>
                  <a:gd name="T99" fmla="*/ 263 h 1691"/>
                  <a:gd name="T100" fmla="*/ 2156 w 2502"/>
                  <a:gd name="T101" fmla="*/ 232 h 1691"/>
                  <a:gd name="T102" fmla="*/ 2058 w 2502"/>
                  <a:gd name="T103" fmla="*/ 229 h 1691"/>
                  <a:gd name="T104" fmla="*/ 1984 w 2502"/>
                  <a:gd name="T105" fmla="*/ 98 h 1691"/>
                  <a:gd name="T106" fmla="*/ 1860 w 2502"/>
                  <a:gd name="T107" fmla="*/ 68 h 1691"/>
                  <a:gd name="T108" fmla="*/ 1794 w 2502"/>
                  <a:gd name="T109" fmla="*/ 287 h 1691"/>
                  <a:gd name="T110" fmla="*/ 1636 w 2502"/>
                  <a:gd name="T111" fmla="*/ 305 h 1691"/>
                  <a:gd name="T112" fmla="*/ 1442 w 2502"/>
                  <a:gd name="T113" fmla="*/ 231 h 1691"/>
                  <a:gd name="T114" fmla="*/ 1455 w 2502"/>
                  <a:gd name="T115" fmla="*/ 520 h 1691"/>
                  <a:gd name="T116" fmla="*/ 1362 w 2502"/>
                  <a:gd name="T117" fmla="*/ 271 h 1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02" h="1691">
                    <a:moveTo>
                      <a:pt x="1279" y="219"/>
                    </a:moveTo>
                    <a:lnTo>
                      <a:pt x="1268" y="245"/>
                    </a:lnTo>
                    <a:lnTo>
                      <a:pt x="1278" y="291"/>
                    </a:lnTo>
                    <a:lnTo>
                      <a:pt x="1238" y="273"/>
                    </a:lnTo>
                    <a:lnTo>
                      <a:pt x="1182" y="285"/>
                    </a:lnTo>
                    <a:lnTo>
                      <a:pt x="1192" y="328"/>
                    </a:lnTo>
                    <a:lnTo>
                      <a:pt x="1173" y="352"/>
                    </a:lnTo>
                    <a:lnTo>
                      <a:pt x="1205" y="397"/>
                    </a:lnTo>
                    <a:lnTo>
                      <a:pt x="1167" y="525"/>
                    </a:lnTo>
                    <a:lnTo>
                      <a:pt x="1120" y="450"/>
                    </a:lnTo>
                    <a:lnTo>
                      <a:pt x="1110" y="388"/>
                    </a:lnTo>
                    <a:lnTo>
                      <a:pt x="1127" y="359"/>
                    </a:lnTo>
                    <a:lnTo>
                      <a:pt x="1032" y="231"/>
                    </a:lnTo>
                    <a:lnTo>
                      <a:pt x="972" y="255"/>
                    </a:lnTo>
                    <a:lnTo>
                      <a:pt x="972" y="340"/>
                    </a:lnTo>
                    <a:lnTo>
                      <a:pt x="1001" y="439"/>
                    </a:lnTo>
                    <a:lnTo>
                      <a:pt x="946" y="562"/>
                    </a:lnTo>
                    <a:lnTo>
                      <a:pt x="902" y="500"/>
                    </a:lnTo>
                    <a:lnTo>
                      <a:pt x="902" y="454"/>
                    </a:lnTo>
                    <a:lnTo>
                      <a:pt x="829" y="552"/>
                    </a:lnTo>
                    <a:lnTo>
                      <a:pt x="826" y="645"/>
                    </a:lnTo>
                    <a:lnTo>
                      <a:pt x="798" y="605"/>
                    </a:lnTo>
                    <a:lnTo>
                      <a:pt x="784" y="614"/>
                    </a:lnTo>
                    <a:lnTo>
                      <a:pt x="768" y="671"/>
                    </a:lnTo>
                    <a:lnTo>
                      <a:pt x="754" y="602"/>
                    </a:lnTo>
                    <a:lnTo>
                      <a:pt x="731" y="584"/>
                    </a:lnTo>
                    <a:lnTo>
                      <a:pt x="736" y="502"/>
                    </a:lnTo>
                    <a:lnTo>
                      <a:pt x="693" y="496"/>
                    </a:lnTo>
                    <a:lnTo>
                      <a:pt x="652" y="431"/>
                    </a:lnTo>
                    <a:lnTo>
                      <a:pt x="714" y="471"/>
                    </a:lnTo>
                    <a:lnTo>
                      <a:pt x="733" y="442"/>
                    </a:lnTo>
                    <a:lnTo>
                      <a:pt x="719" y="399"/>
                    </a:lnTo>
                    <a:lnTo>
                      <a:pt x="748" y="396"/>
                    </a:lnTo>
                    <a:lnTo>
                      <a:pt x="739" y="356"/>
                    </a:lnTo>
                    <a:lnTo>
                      <a:pt x="756" y="344"/>
                    </a:lnTo>
                    <a:lnTo>
                      <a:pt x="732" y="308"/>
                    </a:lnTo>
                    <a:lnTo>
                      <a:pt x="736" y="290"/>
                    </a:lnTo>
                    <a:lnTo>
                      <a:pt x="758" y="274"/>
                    </a:lnTo>
                    <a:lnTo>
                      <a:pt x="730" y="265"/>
                    </a:lnTo>
                    <a:lnTo>
                      <a:pt x="715" y="284"/>
                    </a:lnTo>
                    <a:lnTo>
                      <a:pt x="712" y="224"/>
                    </a:lnTo>
                    <a:lnTo>
                      <a:pt x="677" y="233"/>
                    </a:lnTo>
                    <a:lnTo>
                      <a:pt x="664" y="205"/>
                    </a:lnTo>
                    <a:lnTo>
                      <a:pt x="651" y="158"/>
                    </a:lnTo>
                    <a:lnTo>
                      <a:pt x="554" y="108"/>
                    </a:lnTo>
                    <a:lnTo>
                      <a:pt x="549" y="56"/>
                    </a:lnTo>
                    <a:lnTo>
                      <a:pt x="509" y="18"/>
                    </a:lnTo>
                    <a:lnTo>
                      <a:pt x="466" y="25"/>
                    </a:lnTo>
                    <a:lnTo>
                      <a:pt x="438" y="0"/>
                    </a:lnTo>
                    <a:lnTo>
                      <a:pt x="362" y="24"/>
                    </a:lnTo>
                    <a:lnTo>
                      <a:pt x="341" y="53"/>
                    </a:lnTo>
                    <a:lnTo>
                      <a:pt x="365" y="54"/>
                    </a:lnTo>
                    <a:lnTo>
                      <a:pt x="351" y="66"/>
                    </a:lnTo>
                    <a:lnTo>
                      <a:pt x="371" y="92"/>
                    </a:lnTo>
                    <a:lnTo>
                      <a:pt x="392" y="66"/>
                    </a:lnTo>
                    <a:lnTo>
                      <a:pt x="479" y="66"/>
                    </a:lnTo>
                    <a:lnTo>
                      <a:pt x="472" y="87"/>
                    </a:lnTo>
                    <a:lnTo>
                      <a:pt x="504" y="123"/>
                    </a:lnTo>
                    <a:lnTo>
                      <a:pt x="484" y="130"/>
                    </a:lnTo>
                    <a:lnTo>
                      <a:pt x="429" y="116"/>
                    </a:lnTo>
                    <a:lnTo>
                      <a:pt x="396" y="134"/>
                    </a:lnTo>
                    <a:lnTo>
                      <a:pt x="480" y="208"/>
                    </a:lnTo>
                    <a:lnTo>
                      <a:pt x="522" y="217"/>
                    </a:lnTo>
                    <a:lnTo>
                      <a:pt x="497" y="256"/>
                    </a:lnTo>
                    <a:lnTo>
                      <a:pt x="511" y="329"/>
                    </a:lnTo>
                    <a:lnTo>
                      <a:pt x="481" y="357"/>
                    </a:lnTo>
                    <a:lnTo>
                      <a:pt x="462" y="322"/>
                    </a:lnTo>
                    <a:lnTo>
                      <a:pt x="438" y="350"/>
                    </a:lnTo>
                    <a:lnTo>
                      <a:pt x="432" y="317"/>
                    </a:lnTo>
                    <a:lnTo>
                      <a:pt x="444" y="262"/>
                    </a:lnTo>
                    <a:lnTo>
                      <a:pt x="418" y="252"/>
                    </a:lnTo>
                    <a:lnTo>
                      <a:pt x="400" y="274"/>
                    </a:lnTo>
                    <a:lnTo>
                      <a:pt x="354" y="249"/>
                    </a:lnTo>
                    <a:lnTo>
                      <a:pt x="361" y="205"/>
                    </a:lnTo>
                    <a:lnTo>
                      <a:pt x="268" y="136"/>
                    </a:lnTo>
                    <a:lnTo>
                      <a:pt x="244" y="167"/>
                    </a:lnTo>
                    <a:lnTo>
                      <a:pt x="301" y="212"/>
                    </a:lnTo>
                    <a:lnTo>
                      <a:pt x="273" y="229"/>
                    </a:lnTo>
                    <a:lnTo>
                      <a:pt x="244" y="192"/>
                    </a:lnTo>
                    <a:lnTo>
                      <a:pt x="220" y="198"/>
                    </a:lnTo>
                    <a:lnTo>
                      <a:pt x="274" y="244"/>
                    </a:lnTo>
                    <a:lnTo>
                      <a:pt x="245" y="250"/>
                    </a:lnTo>
                    <a:lnTo>
                      <a:pt x="178" y="212"/>
                    </a:lnTo>
                    <a:lnTo>
                      <a:pt x="259" y="313"/>
                    </a:lnTo>
                    <a:lnTo>
                      <a:pt x="253" y="326"/>
                    </a:lnTo>
                    <a:lnTo>
                      <a:pt x="197" y="293"/>
                    </a:lnTo>
                    <a:lnTo>
                      <a:pt x="191" y="308"/>
                    </a:lnTo>
                    <a:lnTo>
                      <a:pt x="240" y="378"/>
                    </a:lnTo>
                    <a:lnTo>
                      <a:pt x="312" y="367"/>
                    </a:lnTo>
                    <a:lnTo>
                      <a:pt x="271" y="402"/>
                    </a:lnTo>
                    <a:lnTo>
                      <a:pt x="316" y="422"/>
                    </a:lnTo>
                    <a:lnTo>
                      <a:pt x="225" y="452"/>
                    </a:lnTo>
                    <a:lnTo>
                      <a:pt x="221" y="401"/>
                    </a:lnTo>
                    <a:lnTo>
                      <a:pt x="109" y="346"/>
                    </a:lnTo>
                    <a:lnTo>
                      <a:pt x="107" y="374"/>
                    </a:lnTo>
                    <a:lnTo>
                      <a:pt x="129" y="417"/>
                    </a:lnTo>
                    <a:lnTo>
                      <a:pt x="176" y="443"/>
                    </a:lnTo>
                    <a:lnTo>
                      <a:pt x="145" y="465"/>
                    </a:lnTo>
                    <a:lnTo>
                      <a:pt x="182" y="501"/>
                    </a:lnTo>
                    <a:lnTo>
                      <a:pt x="159" y="506"/>
                    </a:lnTo>
                    <a:lnTo>
                      <a:pt x="58" y="429"/>
                    </a:lnTo>
                    <a:lnTo>
                      <a:pt x="44" y="489"/>
                    </a:lnTo>
                    <a:lnTo>
                      <a:pt x="0" y="519"/>
                    </a:lnTo>
                    <a:lnTo>
                      <a:pt x="18" y="535"/>
                    </a:lnTo>
                    <a:lnTo>
                      <a:pt x="87" y="521"/>
                    </a:lnTo>
                    <a:lnTo>
                      <a:pt x="159" y="548"/>
                    </a:lnTo>
                    <a:lnTo>
                      <a:pt x="308" y="525"/>
                    </a:lnTo>
                    <a:lnTo>
                      <a:pt x="382" y="462"/>
                    </a:lnTo>
                    <a:lnTo>
                      <a:pt x="430" y="482"/>
                    </a:lnTo>
                    <a:lnTo>
                      <a:pt x="456" y="508"/>
                    </a:lnTo>
                    <a:lnTo>
                      <a:pt x="515" y="494"/>
                    </a:lnTo>
                    <a:lnTo>
                      <a:pt x="516" y="551"/>
                    </a:lnTo>
                    <a:lnTo>
                      <a:pt x="545" y="566"/>
                    </a:lnTo>
                    <a:lnTo>
                      <a:pt x="571" y="546"/>
                    </a:lnTo>
                    <a:lnTo>
                      <a:pt x="624" y="558"/>
                    </a:lnTo>
                    <a:lnTo>
                      <a:pt x="459" y="704"/>
                    </a:lnTo>
                    <a:lnTo>
                      <a:pt x="475" y="733"/>
                    </a:lnTo>
                    <a:lnTo>
                      <a:pt x="510" y="732"/>
                    </a:lnTo>
                    <a:lnTo>
                      <a:pt x="572" y="747"/>
                    </a:lnTo>
                    <a:lnTo>
                      <a:pt x="612" y="701"/>
                    </a:lnTo>
                    <a:lnTo>
                      <a:pt x="635" y="707"/>
                    </a:lnTo>
                    <a:lnTo>
                      <a:pt x="581" y="810"/>
                    </a:lnTo>
                    <a:lnTo>
                      <a:pt x="482" y="801"/>
                    </a:lnTo>
                    <a:lnTo>
                      <a:pt x="458" y="767"/>
                    </a:lnTo>
                    <a:lnTo>
                      <a:pt x="429" y="776"/>
                    </a:lnTo>
                    <a:lnTo>
                      <a:pt x="402" y="802"/>
                    </a:lnTo>
                    <a:lnTo>
                      <a:pt x="395" y="773"/>
                    </a:lnTo>
                    <a:lnTo>
                      <a:pt x="376" y="780"/>
                    </a:lnTo>
                    <a:lnTo>
                      <a:pt x="364" y="812"/>
                    </a:lnTo>
                    <a:lnTo>
                      <a:pt x="156" y="854"/>
                    </a:lnTo>
                    <a:lnTo>
                      <a:pt x="118" y="896"/>
                    </a:lnTo>
                    <a:lnTo>
                      <a:pt x="134" y="925"/>
                    </a:lnTo>
                    <a:lnTo>
                      <a:pt x="187" y="921"/>
                    </a:lnTo>
                    <a:lnTo>
                      <a:pt x="208" y="892"/>
                    </a:lnTo>
                    <a:lnTo>
                      <a:pt x="225" y="906"/>
                    </a:lnTo>
                    <a:lnTo>
                      <a:pt x="290" y="877"/>
                    </a:lnTo>
                    <a:lnTo>
                      <a:pt x="365" y="911"/>
                    </a:lnTo>
                    <a:lnTo>
                      <a:pt x="406" y="902"/>
                    </a:lnTo>
                    <a:lnTo>
                      <a:pt x="450" y="907"/>
                    </a:lnTo>
                    <a:lnTo>
                      <a:pt x="472" y="984"/>
                    </a:lnTo>
                    <a:lnTo>
                      <a:pt x="468" y="1048"/>
                    </a:lnTo>
                    <a:lnTo>
                      <a:pt x="499" y="1041"/>
                    </a:lnTo>
                    <a:lnTo>
                      <a:pt x="518" y="1060"/>
                    </a:lnTo>
                    <a:lnTo>
                      <a:pt x="545" y="1042"/>
                    </a:lnTo>
                    <a:lnTo>
                      <a:pt x="547" y="1042"/>
                    </a:lnTo>
                    <a:lnTo>
                      <a:pt x="592" y="1041"/>
                    </a:lnTo>
                    <a:lnTo>
                      <a:pt x="559" y="1091"/>
                    </a:lnTo>
                    <a:lnTo>
                      <a:pt x="548" y="1122"/>
                    </a:lnTo>
                    <a:lnTo>
                      <a:pt x="520" y="1142"/>
                    </a:lnTo>
                    <a:lnTo>
                      <a:pt x="529" y="1164"/>
                    </a:lnTo>
                    <a:lnTo>
                      <a:pt x="653" y="1151"/>
                    </a:lnTo>
                    <a:lnTo>
                      <a:pt x="599" y="1205"/>
                    </a:lnTo>
                    <a:lnTo>
                      <a:pt x="580" y="1243"/>
                    </a:lnTo>
                    <a:lnTo>
                      <a:pt x="501" y="1326"/>
                    </a:lnTo>
                    <a:lnTo>
                      <a:pt x="428" y="1332"/>
                    </a:lnTo>
                    <a:lnTo>
                      <a:pt x="370" y="1301"/>
                    </a:lnTo>
                    <a:lnTo>
                      <a:pt x="361" y="1316"/>
                    </a:lnTo>
                    <a:lnTo>
                      <a:pt x="405" y="1351"/>
                    </a:lnTo>
                    <a:lnTo>
                      <a:pt x="368" y="1378"/>
                    </a:lnTo>
                    <a:lnTo>
                      <a:pt x="397" y="1429"/>
                    </a:lnTo>
                    <a:lnTo>
                      <a:pt x="446" y="1412"/>
                    </a:lnTo>
                    <a:lnTo>
                      <a:pt x="495" y="1434"/>
                    </a:lnTo>
                    <a:lnTo>
                      <a:pt x="550" y="1417"/>
                    </a:lnTo>
                    <a:lnTo>
                      <a:pt x="617" y="1422"/>
                    </a:lnTo>
                    <a:lnTo>
                      <a:pt x="646" y="1442"/>
                    </a:lnTo>
                    <a:lnTo>
                      <a:pt x="715" y="1377"/>
                    </a:lnTo>
                    <a:lnTo>
                      <a:pt x="719" y="1426"/>
                    </a:lnTo>
                    <a:lnTo>
                      <a:pt x="701" y="1440"/>
                    </a:lnTo>
                    <a:lnTo>
                      <a:pt x="745" y="1462"/>
                    </a:lnTo>
                    <a:lnTo>
                      <a:pt x="804" y="1475"/>
                    </a:lnTo>
                    <a:lnTo>
                      <a:pt x="892" y="1556"/>
                    </a:lnTo>
                    <a:lnTo>
                      <a:pt x="953" y="1600"/>
                    </a:lnTo>
                    <a:lnTo>
                      <a:pt x="1111" y="1641"/>
                    </a:lnTo>
                    <a:lnTo>
                      <a:pt x="1170" y="1680"/>
                    </a:lnTo>
                    <a:lnTo>
                      <a:pt x="1400" y="1691"/>
                    </a:lnTo>
                    <a:lnTo>
                      <a:pt x="1497" y="1569"/>
                    </a:lnTo>
                    <a:lnTo>
                      <a:pt x="1619" y="1529"/>
                    </a:lnTo>
                    <a:lnTo>
                      <a:pt x="1612" y="1473"/>
                    </a:lnTo>
                    <a:lnTo>
                      <a:pt x="1677" y="1489"/>
                    </a:lnTo>
                    <a:lnTo>
                      <a:pt x="1736" y="1460"/>
                    </a:lnTo>
                    <a:lnTo>
                      <a:pt x="1792" y="1462"/>
                    </a:lnTo>
                    <a:lnTo>
                      <a:pt x="1925" y="1342"/>
                    </a:lnTo>
                    <a:lnTo>
                      <a:pt x="1959" y="1285"/>
                    </a:lnTo>
                    <a:lnTo>
                      <a:pt x="2017" y="1273"/>
                    </a:lnTo>
                    <a:lnTo>
                      <a:pt x="2036" y="1251"/>
                    </a:lnTo>
                    <a:lnTo>
                      <a:pt x="2030" y="1228"/>
                    </a:lnTo>
                    <a:lnTo>
                      <a:pt x="2041" y="1206"/>
                    </a:lnTo>
                    <a:lnTo>
                      <a:pt x="2077" y="1213"/>
                    </a:lnTo>
                    <a:lnTo>
                      <a:pt x="2077" y="1259"/>
                    </a:lnTo>
                    <a:lnTo>
                      <a:pt x="2093" y="1279"/>
                    </a:lnTo>
                    <a:lnTo>
                      <a:pt x="2083" y="1301"/>
                    </a:lnTo>
                    <a:lnTo>
                      <a:pt x="2058" y="1310"/>
                    </a:lnTo>
                    <a:lnTo>
                      <a:pt x="2065" y="1320"/>
                    </a:lnTo>
                    <a:lnTo>
                      <a:pt x="2117" y="1311"/>
                    </a:lnTo>
                    <a:lnTo>
                      <a:pt x="2152" y="1238"/>
                    </a:lnTo>
                    <a:lnTo>
                      <a:pt x="2209" y="1236"/>
                    </a:lnTo>
                    <a:lnTo>
                      <a:pt x="2253" y="1161"/>
                    </a:lnTo>
                    <a:lnTo>
                      <a:pt x="2309" y="1117"/>
                    </a:lnTo>
                    <a:lnTo>
                      <a:pt x="2300" y="1107"/>
                    </a:lnTo>
                    <a:lnTo>
                      <a:pt x="2230" y="1138"/>
                    </a:lnTo>
                    <a:lnTo>
                      <a:pt x="2238" y="1087"/>
                    </a:lnTo>
                    <a:lnTo>
                      <a:pt x="2275" y="1069"/>
                    </a:lnTo>
                    <a:lnTo>
                      <a:pt x="2273" y="1049"/>
                    </a:lnTo>
                    <a:lnTo>
                      <a:pt x="2254" y="1018"/>
                    </a:lnTo>
                    <a:lnTo>
                      <a:pt x="2272" y="987"/>
                    </a:lnTo>
                    <a:lnTo>
                      <a:pt x="2304" y="1036"/>
                    </a:lnTo>
                    <a:lnTo>
                      <a:pt x="2314" y="1077"/>
                    </a:lnTo>
                    <a:lnTo>
                      <a:pt x="2335" y="1068"/>
                    </a:lnTo>
                    <a:lnTo>
                      <a:pt x="2359" y="1043"/>
                    </a:lnTo>
                    <a:lnTo>
                      <a:pt x="2387" y="1042"/>
                    </a:lnTo>
                    <a:lnTo>
                      <a:pt x="2391" y="1009"/>
                    </a:lnTo>
                    <a:lnTo>
                      <a:pt x="2424" y="976"/>
                    </a:lnTo>
                    <a:lnTo>
                      <a:pt x="2402" y="943"/>
                    </a:lnTo>
                    <a:lnTo>
                      <a:pt x="2437" y="912"/>
                    </a:lnTo>
                    <a:lnTo>
                      <a:pt x="2478" y="911"/>
                    </a:lnTo>
                    <a:lnTo>
                      <a:pt x="2484" y="865"/>
                    </a:lnTo>
                    <a:lnTo>
                      <a:pt x="2457" y="865"/>
                    </a:lnTo>
                    <a:lnTo>
                      <a:pt x="2502" y="846"/>
                    </a:lnTo>
                    <a:lnTo>
                      <a:pt x="2492" y="818"/>
                    </a:lnTo>
                    <a:lnTo>
                      <a:pt x="2461" y="818"/>
                    </a:lnTo>
                    <a:lnTo>
                      <a:pt x="2449" y="845"/>
                    </a:lnTo>
                    <a:lnTo>
                      <a:pt x="2444" y="790"/>
                    </a:lnTo>
                    <a:lnTo>
                      <a:pt x="2411" y="780"/>
                    </a:lnTo>
                    <a:lnTo>
                      <a:pt x="2447" y="750"/>
                    </a:lnTo>
                    <a:lnTo>
                      <a:pt x="2462" y="677"/>
                    </a:lnTo>
                    <a:lnTo>
                      <a:pt x="2435" y="650"/>
                    </a:lnTo>
                    <a:lnTo>
                      <a:pt x="2463" y="617"/>
                    </a:lnTo>
                    <a:lnTo>
                      <a:pt x="2419" y="627"/>
                    </a:lnTo>
                    <a:lnTo>
                      <a:pt x="2424" y="592"/>
                    </a:lnTo>
                    <a:lnTo>
                      <a:pt x="2395" y="545"/>
                    </a:lnTo>
                    <a:lnTo>
                      <a:pt x="2375" y="574"/>
                    </a:lnTo>
                    <a:lnTo>
                      <a:pt x="2367" y="627"/>
                    </a:lnTo>
                    <a:lnTo>
                      <a:pt x="2340" y="628"/>
                    </a:lnTo>
                    <a:lnTo>
                      <a:pt x="2344" y="590"/>
                    </a:lnTo>
                    <a:lnTo>
                      <a:pt x="2327" y="584"/>
                    </a:lnTo>
                    <a:lnTo>
                      <a:pt x="2319" y="550"/>
                    </a:lnTo>
                    <a:lnTo>
                      <a:pt x="2333" y="514"/>
                    </a:lnTo>
                    <a:lnTo>
                      <a:pt x="2319" y="503"/>
                    </a:lnTo>
                    <a:lnTo>
                      <a:pt x="2245" y="521"/>
                    </a:lnTo>
                    <a:lnTo>
                      <a:pt x="2216" y="543"/>
                    </a:lnTo>
                    <a:lnTo>
                      <a:pt x="2201" y="512"/>
                    </a:lnTo>
                    <a:lnTo>
                      <a:pt x="2265" y="480"/>
                    </a:lnTo>
                    <a:lnTo>
                      <a:pt x="2265" y="359"/>
                    </a:lnTo>
                    <a:lnTo>
                      <a:pt x="2252" y="354"/>
                    </a:lnTo>
                    <a:lnTo>
                      <a:pt x="2203" y="387"/>
                    </a:lnTo>
                    <a:lnTo>
                      <a:pt x="2191" y="350"/>
                    </a:lnTo>
                    <a:lnTo>
                      <a:pt x="2167" y="353"/>
                    </a:lnTo>
                    <a:lnTo>
                      <a:pt x="2169" y="331"/>
                    </a:lnTo>
                    <a:lnTo>
                      <a:pt x="2143" y="299"/>
                    </a:lnTo>
                    <a:lnTo>
                      <a:pt x="2210" y="263"/>
                    </a:lnTo>
                    <a:lnTo>
                      <a:pt x="2203" y="215"/>
                    </a:lnTo>
                    <a:lnTo>
                      <a:pt x="2295" y="190"/>
                    </a:lnTo>
                    <a:lnTo>
                      <a:pt x="2287" y="162"/>
                    </a:lnTo>
                    <a:lnTo>
                      <a:pt x="2219" y="153"/>
                    </a:lnTo>
                    <a:lnTo>
                      <a:pt x="2156" y="232"/>
                    </a:lnTo>
                    <a:lnTo>
                      <a:pt x="2125" y="215"/>
                    </a:lnTo>
                    <a:lnTo>
                      <a:pt x="2109" y="240"/>
                    </a:lnTo>
                    <a:lnTo>
                      <a:pt x="2109" y="280"/>
                    </a:lnTo>
                    <a:lnTo>
                      <a:pt x="2069" y="261"/>
                    </a:lnTo>
                    <a:lnTo>
                      <a:pt x="2058" y="229"/>
                    </a:lnTo>
                    <a:lnTo>
                      <a:pt x="2024" y="224"/>
                    </a:lnTo>
                    <a:lnTo>
                      <a:pt x="1990" y="197"/>
                    </a:lnTo>
                    <a:lnTo>
                      <a:pt x="2016" y="157"/>
                    </a:lnTo>
                    <a:lnTo>
                      <a:pt x="1984" y="142"/>
                    </a:lnTo>
                    <a:lnTo>
                      <a:pt x="1984" y="98"/>
                    </a:lnTo>
                    <a:lnTo>
                      <a:pt x="1935" y="28"/>
                    </a:lnTo>
                    <a:lnTo>
                      <a:pt x="1914" y="47"/>
                    </a:lnTo>
                    <a:lnTo>
                      <a:pt x="1917" y="69"/>
                    </a:lnTo>
                    <a:lnTo>
                      <a:pt x="1876" y="89"/>
                    </a:lnTo>
                    <a:lnTo>
                      <a:pt x="1860" y="68"/>
                    </a:lnTo>
                    <a:lnTo>
                      <a:pt x="1845" y="77"/>
                    </a:lnTo>
                    <a:lnTo>
                      <a:pt x="1867" y="240"/>
                    </a:lnTo>
                    <a:lnTo>
                      <a:pt x="1855" y="269"/>
                    </a:lnTo>
                    <a:lnTo>
                      <a:pt x="1815" y="269"/>
                    </a:lnTo>
                    <a:lnTo>
                      <a:pt x="1794" y="287"/>
                    </a:lnTo>
                    <a:lnTo>
                      <a:pt x="1742" y="285"/>
                    </a:lnTo>
                    <a:lnTo>
                      <a:pt x="1729" y="231"/>
                    </a:lnTo>
                    <a:lnTo>
                      <a:pt x="1693" y="229"/>
                    </a:lnTo>
                    <a:lnTo>
                      <a:pt x="1674" y="283"/>
                    </a:lnTo>
                    <a:lnTo>
                      <a:pt x="1636" y="305"/>
                    </a:lnTo>
                    <a:lnTo>
                      <a:pt x="1626" y="336"/>
                    </a:lnTo>
                    <a:lnTo>
                      <a:pt x="1600" y="326"/>
                    </a:lnTo>
                    <a:lnTo>
                      <a:pt x="1524" y="248"/>
                    </a:lnTo>
                    <a:lnTo>
                      <a:pt x="1475" y="263"/>
                    </a:lnTo>
                    <a:lnTo>
                      <a:pt x="1442" y="231"/>
                    </a:lnTo>
                    <a:lnTo>
                      <a:pt x="1445" y="309"/>
                    </a:lnTo>
                    <a:lnTo>
                      <a:pt x="1487" y="395"/>
                    </a:lnTo>
                    <a:lnTo>
                      <a:pt x="1462" y="431"/>
                    </a:lnTo>
                    <a:lnTo>
                      <a:pt x="1498" y="510"/>
                    </a:lnTo>
                    <a:lnTo>
                      <a:pt x="1455" y="520"/>
                    </a:lnTo>
                    <a:lnTo>
                      <a:pt x="1452" y="447"/>
                    </a:lnTo>
                    <a:lnTo>
                      <a:pt x="1431" y="371"/>
                    </a:lnTo>
                    <a:lnTo>
                      <a:pt x="1389" y="321"/>
                    </a:lnTo>
                    <a:lnTo>
                      <a:pt x="1387" y="273"/>
                    </a:lnTo>
                    <a:lnTo>
                      <a:pt x="1362" y="271"/>
                    </a:lnTo>
                    <a:lnTo>
                      <a:pt x="1334" y="219"/>
                    </a:lnTo>
                    <a:lnTo>
                      <a:pt x="1309" y="224"/>
                    </a:lnTo>
                    <a:lnTo>
                      <a:pt x="1306" y="238"/>
                    </a:lnTo>
                    <a:lnTo>
                      <a:pt x="1279" y="2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5" name="Freeform 38">
                <a:extLst>
                  <a:ext uri="{FF2B5EF4-FFF2-40B4-BE49-F238E27FC236}">
                    <a16:creationId xmlns:a16="http://schemas.microsoft.com/office/drawing/2014/main" id="{B727A9EE-CB6D-4055-AAAA-2A15F78FE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2249"/>
                <a:ext cx="13" cy="24"/>
              </a:xfrm>
              <a:custGeom>
                <a:avLst/>
                <a:gdLst>
                  <a:gd name="T0" fmla="*/ 54 w 54"/>
                  <a:gd name="T1" fmla="*/ 0 h 97"/>
                  <a:gd name="T2" fmla="*/ 52 w 54"/>
                  <a:gd name="T3" fmla="*/ 0 h 97"/>
                  <a:gd name="T4" fmla="*/ 32 w 54"/>
                  <a:gd name="T5" fmla="*/ 7 h 97"/>
                  <a:gd name="T6" fmla="*/ 8 w 54"/>
                  <a:gd name="T7" fmla="*/ 35 h 97"/>
                  <a:gd name="T8" fmla="*/ 0 w 54"/>
                  <a:gd name="T9" fmla="*/ 95 h 97"/>
                  <a:gd name="T10" fmla="*/ 37 w 54"/>
                  <a:gd name="T11" fmla="*/ 97 h 97"/>
                  <a:gd name="T12" fmla="*/ 44 w 54"/>
                  <a:gd name="T13" fmla="*/ 51 h 97"/>
                  <a:gd name="T14" fmla="*/ 54 w 54"/>
                  <a:gd name="T15" fmla="*/ 28 h 97"/>
                  <a:gd name="T16" fmla="*/ 54 w 54"/>
                  <a:gd name="T1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7">
                    <a:moveTo>
                      <a:pt x="54" y="0"/>
                    </a:moveTo>
                    <a:lnTo>
                      <a:pt x="52" y="0"/>
                    </a:lnTo>
                    <a:lnTo>
                      <a:pt x="32" y="7"/>
                    </a:lnTo>
                    <a:lnTo>
                      <a:pt x="8" y="35"/>
                    </a:lnTo>
                    <a:lnTo>
                      <a:pt x="0" y="95"/>
                    </a:lnTo>
                    <a:lnTo>
                      <a:pt x="37" y="97"/>
                    </a:lnTo>
                    <a:lnTo>
                      <a:pt x="44" y="51"/>
                    </a:lnTo>
                    <a:lnTo>
                      <a:pt x="54" y="28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6" name="Freeform 39">
                <a:extLst>
                  <a:ext uri="{FF2B5EF4-FFF2-40B4-BE49-F238E27FC236}">
                    <a16:creationId xmlns:a16="http://schemas.microsoft.com/office/drawing/2014/main" id="{CE836D0C-61FC-4B1F-BFD4-BFB9D70F9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5" y="2196"/>
                <a:ext cx="32" cy="26"/>
              </a:xfrm>
              <a:custGeom>
                <a:avLst/>
                <a:gdLst>
                  <a:gd name="T0" fmla="*/ 67 w 127"/>
                  <a:gd name="T1" fmla="*/ 0 h 106"/>
                  <a:gd name="T2" fmla="*/ 5 w 127"/>
                  <a:gd name="T3" fmla="*/ 5 h 106"/>
                  <a:gd name="T4" fmla="*/ 8 w 127"/>
                  <a:gd name="T5" fmla="*/ 37 h 106"/>
                  <a:gd name="T6" fmla="*/ 16 w 127"/>
                  <a:gd name="T7" fmla="*/ 45 h 106"/>
                  <a:gd name="T8" fmla="*/ 0 w 127"/>
                  <a:gd name="T9" fmla="*/ 48 h 106"/>
                  <a:gd name="T10" fmla="*/ 5 w 127"/>
                  <a:gd name="T11" fmla="*/ 79 h 106"/>
                  <a:gd name="T12" fmla="*/ 70 w 127"/>
                  <a:gd name="T13" fmla="*/ 106 h 106"/>
                  <a:gd name="T14" fmla="*/ 87 w 127"/>
                  <a:gd name="T15" fmla="*/ 94 h 106"/>
                  <a:gd name="T16" fmla="*/ 102 w 127"/>
                  <a:gd name="T17" fmla="*/ 67 h 106"/>
                  <a:gd name="T18" fmla="*/ 127 w 127"/>
                  <a:gd name="T19" fmla="*/ 39 h 106"/>
                  <a:gd name="T20" fmla="*/ 104 w 127"/>
                  <a:gd name="T21" fmla="*/ 40 h 106"/>
                  <a:gd name="T22" fmla="*/ 83 w 127"/>
                  <a:gd name="T23" fmla="*/ 22 h 106"/>
                  <a:gd name="T24" fmla="*/ 67 w 127"/>
                  <a:gd name="T2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106">
                    <a:moveTo>
                      <a:pt x="67" y="0"/>
                    </a:moveTo>
                    <a:lnTo>
                      <a:pt x="5" y="5"/>
                    </a:lnTo>
                    <a:lnTo>
                      <a:pt x="8" y="37"/>
                    </a:lnTo>
                    <a:lnTo>
                      <a:pt x="16" y="45"/>
                    </a:lnTo>
                    <a:lnTo>
                      <a:pt x="0" y="48"/>
                    </a:lnTo>
                    <a:lnTo>
                      <a:pt x="5" y="79"/>
                    </a:lnTo>
                    <a:lnTo>
                      <a:pt x="70" y="106"/>
                    </a:lnTo>
                    <a:lnTo>
                      <a:pt x="87" y="94"/>
                    </a:lnTo>
                    <a:lnTo>
                      <a:pt x="102" y="67"/>
                    </a:lnTo>
                    <a:lnTo>
                      <a:pt x="127" y="39"/>
                    </a:lnTo>
                    <a:lnTo>
                      <a:pt x="104" y="40"/>
                    </a:lnTo>
                    <a:lnTo>
                      <a:pt x="83" y="22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7" name="Freeform 40">
                <a:extLst>
                  <a:ext uri="{FF2B5EF4-FFF2-40B4-BE49-F238E27FC236}">
                    <a16:creationId xmlns:a16="http://schemas.microsoft.com/office/drawing/2014/main" id="{AF6BC810-A963-4A34-87B8-5AA7DDEFC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1" y="2451"/>
                <a:ext cx="33" cy="19"/>
              </a:xfrm>
              <a:custGeom>
                <a:avLst/>
                <a:gdLst>
                  <a:gd name="T0" fmla="*/ 78 w 131"/>
                  <a:gd name="T1" fmla="*/ 11 h 80"/>
                  <a:gd name="T2" fmla="*/ 65 w 131"/>
                  <a:gd name="T3" fmla="*/ 0 h 80"/>
                  <a:gd name="T4" fmla="*/ 0 w 131"/>
                  <a:gd name="T5" fmla="*/ 44 h 80"/>
                  <a:gd name="T6" fmla="*/ 32 w 131"/>
                  <a:gd name="T7" fmla="*/ 45 h 80"/>
                  <a:gd name="T8" fmla="*/ 88 w 131"/>
                  <a:gd name="T9" fmla="*/ 80 h 80"/>
                  <a:gd name="T10" fmla="*/ 105 w 131"/>
                  <a:gd name="T11" fmla="*/ 76 h 80"/>
                  <a:gd name="T12" fmla="*/ 125 w 131"/>
                  <a:gd name="T13" fmla="*/ 60 h 80"/>
                  <a:gd name="T14" fmla="*/ 131 w 131"/>
                  <a:gd name="T15" fmla="*/ 42 h 80"/>
                  <a:gd name="T16" fmla="*/ 119 w 131"/>
                  <a:gd name="T17" fmla="*/ 24 h 80"/>
                  <a:gd name="T18" fmla="*/ 78 w 131"/>
                  <a:gd name="T19" fmla="*/ 1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80">
                    <a:moveTo>
                      <a:pt x="78" y="11"/>
                    </a:moveTo>
                    <a:lnTo>
                      <a:pt x="65" y="0"/>
                    </a:lnTo>
                    <a:lnTo>
                      <a:pt x="0" y="44"/>
                    </a:lnTo>
                    <a:lnTo>
                      <a:pt x="32" y="45"/>
                    </a:lnTo>
                    <a:lnTo>
                      <a:pt x="88" y="80"/>
                    </a:lnTo>
                    <a:lnTo>
                      <a:pt x="105" y="76"/>
                    </a:lnTo>
                    <a:lnTo>
                      <a:pt x="125" y="60"/>
                    </a:lnTo>
                    <a:lnTo>
                      <a:pt x="131" y="42"/>
                    </a:lnTo>
                    <a:lnTo>
                      <a:pt x="119" y="24"/>
                    </a:lnTo>
                    <a:lnTo>
                      <a:pt x="78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8" name="Freeform 41">
                <a:extLst>
                  <a:ext uri="{FF2B5EF4-FFF2-40B4-BE49-F238E27FC236}">
                    <a16:creationId xmlns:a16="http://schemas.microsoft.com/office/drawing/2014/main" id="{5B453CDF-0366-4A78-9CB1-7A3BBD7FA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" y="3132"/>
                <a:ext cx="57" cy="129"/>
              </a:xfrm>
              <a:custGeom>
                <a:avLst/>
                <a:gdLst>
                  <a:gd name="T0" fmla="*/ 212 w 225"/>
                  <a:gd name="T1" fmla="*/ 0 h 516"/>
                  <a:gd name="T2" fmla="*/ 185 w 225"/>
                  <a:gd name="T3" fmla="*/ 6 h 516"/>
                  <a:gd name="T4" fmla="*/ 166 w 225"/>
                  <a:gd name="T5" fmla="*/ 53 h 516"/>
                  <a:gd name="T6" fmla="*/ 171 w 225"/>
                  <a:gd name="T7" fmla="*/ 90 h 516"/>
                  <a:gd name="T8" fmla="*/ 171 w 225"/>
                  <a:gd name="T9" fmla="*/ 91 h 516"/>
                  <a:gd name="T10" fmla="*/ 153 w 225"/>
                  <a:gd name="T11" fmla="*/ 106 h 516"/>
                  <a:gd name="T12" fmla="*/ 124 w 225"/>
                  <a:gd name="T13" fmla="*/ 90 h 516"/>
                  <a:gd name="T14" fmla="*/ 88 w 225"/>
                  <a:gd name="T15" fmla="*/ 113 h 516"/>
                  <a:gd name="T16" fmla="*/ 76 w 225"/>
                  <a:gd name="T17" fmla="*/ 140 h 516"/>
                  <a:gd name="T18" fmla="*/ 28 w 225"/>
                  <a:gd name="T19" fmla="*/ 161 h 516"/>
                  <a:gd name="T20" fmla="*/ 28 w 225"/>
                  <a:gd name="T21" fmla="*/ 214 h 516"/>
                  <a:gd name="T22" fmla="*/ 27 w 225"/>
                  <a:gd name="T23" fmla="*/ 215 h 516"/>
                  <a:gd name="T24" fmla="*/ 4 w 225"/>
                  <a:gd name="T25" fmla="*/ 219 h 516"/>
                  <a:gd name="T26" fmla="*/ 0 w 225"/>
                  <a:gd name="T27" fmla="*/ 248 h 516"/>
                  <a:gd name="T28" fmla="*/ 0 w 225"/>
                  <a:gd name="T29" fmla="*/ 249 h 516"/>
                  <a:gd name="T30" fmla="*/ 21 w 225"/>
                  <a:gd name="T31" fmla="*/ 307 h 516"/>
                  <a:gd name="T32" fmla="*/ 19 w 225"/>
                  <a:gd name="T33" fmla="*/ 341 h 516"/>
                  <a:gd name="T34" fmla="*/ 27 w 225"/>
                  <a:gd name="T35" fmla="*/ 350 h 516"/>
                  <a:gd name="T36" fmla="*/ 22 w 225"/>
                  <a:gd name="T37" fmla="*/ 373 h 516"/>
                  <a:gd name="T38" fmla="*/ 11 w 225"/>
                  <a:gd name="T39" fmla="*/ 387 h 516"/>
                  <a:gd name="T40" fmla="*/ 54 w 225"/>
                  <a:gd name="T41" fmla="*/ 409 h 516"/>
                  <a:gd name="T42" fmla="*/ 33 w 225"/>
                  <a:gd name="T43" fmla="*/ 450 h 516"/>
                  <a:gd name="T44" fmla="*/ 57 w 225"/>
                  <a:gd name="T45" fmla="*/ 472 h 516"/>
                  <a:gd name="T46" fmla="*/ 78 w 225"/>
                  <a:gd name="T47" fmla="*/ 483 h 516"/>
                  <a:gd name="T48" fmla="*/ 80 w 225"/>
                  <a:gd name="T49" fmla="*/ 497 h 516"/>
                  <a:gd name="T50" fmla="*/ 98 w 225"/>
                  <a:gd name="T51" fmla="*/ 503 h 516"/>
                  <a:gd name="T52" fmla="*/ 117 w 225"/>
                  <a:gd name="T53" fmla="*/ 516 h 516"/>
                  <a:gd name="T54" fmla="*/ 120 w 225"/>
                  <a:gd name="T55" fmla="*/ 501 h 516"/>
                  <a:gd name="T56" fmla="*/ 169 w 225"/>
                  <a:gd name="T57" fmla="*/ 404 h 516"/>
                  <a:gd name="T58" fmla="*/ 180 w 225"/>
                  <a:gd name="T59" fmla="*/ 369 h 516"/>
                  <a:gd name="T60" fmla="*/ 211 w 225"/>
                  <a:gd name="T61" fmla="*/ 304 h 516"/>
                  <a:gd name="T62" fmla="*/ 225 w 225"/>
                  <a:gd name="T63" fmla="*/ 199 h 516"/>
                  <a:gd name="T64" fmla="*/ 198 w 225"/>
                  <a:gd name="T65" fmla="*/ 132 h 516"/>
                  <a:gd name="T66" fmla="*/ 208 w 225"/>
                  <a:gd name="T67" fmla="*/ 98 h 516"/>
                  <a:gd name="T68" fmla="*/ 212 w 225"/>
                  <a:gd name="T69" fmla="*/ 0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5" h="516">
                    <a:moveTo>
                      <a:pt x="212" y="0"/>
                    </a:moveTo>
                    <a:lnTo>
                      <a:pt x="185" y="6"/>
                    </a:lnTo>
                    <a:lnTo>
                      <a:pt x="166" y="53"/>
                    </a:lnTo>
                    <a:lnTo>
                      <a:pt x="171" y="90"/>
                    </a:lnTo>
                    <a:lnTo>
                      <a:pt x="171" y="91"/>
                    </a:lnTo>
                    <a:lnTo>
                      <a:pt x="153" y="106"/>
                    </a:lnTo>
                    <a:lnTo>
                      <a:pt x="124" y="90"/>
                    </a:lnTo>
                    <a:lnTo>
                      <a:pt x="88" y="113"/>
                    </a:lnTo>
                    <a:lnTo>
                      <a:pt x="76" y="140"/>
                    </a:lnTo>
                    <a:lnTo>
                      <a:pt x="28" y="161"/>
                    </a:lnTo>
                    <a:lnTo>
                      <a:pt x="28" y="214"/>
                    </a:lnTo>
                    <a:lnTo>
                      <a:pt x="27" y="215"/>
                    </a:lnTo>
                    <a:lnTo>
                      <a:pt x="4" y="219"/>
                    </a:lnTo>
                    <a:lnTo>
                      <a:pt x="0" y="248"/>
                    </a:lnTo>
                    <a:lnTo>
                      <a:pt x="0" y="249"/>
                    </a:lnTo>
                    <a:lnTo>
                      <a:pt x="21" y="307"/>
                    </a:lnTo>
                    <a:lnTo>
                      <a:pt x="19" y="341"/>
                    </a:lnTo>
                    <a:lnTo>
                      <a:pt x="27" y="350"/>
                    </a:lnTo>
                    <a:lnTo>
                      <a:pt x="22" y="373"/>
                    </a:lnTo>
                    <a:lnTo>
                      <a:pt x="11" y="387"/>
                    </a:lnTo>
                    <a:lnTo>
                      <a:pt x="54" y="409"/>
                    </a:lnTo>
                    <a:lnTo>
                      <a:pt x="33" y="450"/>
                    </a:lnTo>
                    <a:lnTo>
                      <a:pt x="57" y="472"/>
                    </a:lnTo>
                    <a:lnTo>
                      <a:pt x="78" y="483"/>
                    </a:lnTo>
                    <a:lnTo>
                      <a:pt x="80" y="497"/>
                    </a:lnTo>
                    <a:lnTo>
                      <a:pt x="98" y="503"/>
                    </a:lnTo>
                    <a:lnTo>
                      <a:pt x="117" y="516"/>
                    </a:lnTo>
                    <a:lnTo>
                      <a:pt x="120" y="501"/>
                    </a:lnTo>
                    <a:lnTo>
                      <a:pt x="169" y="404"/>
                    </a:lnTo>
                    <a:lnTo>
                      <a:pt x="180" y="369"/>
                    </a:lnTo>
                    <a:lnTo>
                      <a:pt x="211" y="304"/>
                    </a:lnTo>
                    <a:lnTo>
                      <a:pt x="225" y="199"/>
                    </a:lnTo>
                    <a:lnTo>
                      <a:pt x="198" y="132"/>
                    </a:lnTo>
                    <a:lnTo>
                      <a:pt x="208" y="98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9" name="Freeform 42">
                <a:extLst>
                  <a:ext uri="{FF2B5EF4-FFF2-40B4-BE49-F238E27FC236}">
                    <a16:creationId xmlns:a16="http://schemas.microsoft.com/office/drawing/2014/main" id="{2BA728D2-02F8-4EE8-998F-59A70A384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5" y="3272"/>
                <a:ext cx="95" cy="168"/>
              </a:xfrm>
              <a:custGeom>
                <a:avLst/>
                <a:gdLst>
                  <a:gd name="T0" fmla="*/ 152 w 379"/>
                  <a:gd name="T1" fmla="*/ 72 h 672"/>
                  <a:gd name="T2" fmla="*/ 132 w 379"/>
                  <a:gd name="T3" fmla="*/ 108 h 672"/>
                  <a:gd name="T4" fmla="*/ 85 w 379"/>
                  <a:gd name="T5" fmla="*/ 100 h 672"/>
                  <a:gd name="T6" fmla="*/ 46 w 379"/>
                  <a:gd name="T7" fmla="*/ 78 h 672"/>
                  <a:gd name="T8" fmla="*/ 30 w 379"/>
                  <a:gd name="T9" fmla="*/ 50 h 672"/>
                  <a:gd name="T10" fmla="*/ 55 w 379"/>
                  <a:gd name="T11" fmla="*/ 15 h 672"/>
                  <a:gd name="T12" fmla="*/ 41 w 379"/>
                  <a:gd name="T13" fmla="*/ 2 h 672"/>
                  <a:gd name="T14" fmla="*/ 28 w 379"/>
                  <a:gd name="T15" fmla="*/ 37 h 672"/>
                  <a:gd name="T16" fmla="*/ 8 w 379"/>
                  <a:gd name="T17" fmla="*/ 48 h 672"/>
                  <a:gd name="T18" fmla="*/ 17 w 379"/>
                  <a:gd name="T19" fmla="*/ 107 h 672"/>
                  <a:gd name="T20" fmla="*/ 0 w 379"/>
                  <a:gd name="T21" fmla="*/ 138 h 672"/>
                  <a:gd name="T22" fmla="*/ 6 w 379"/>
                  <a:gd name="T23" fmla="*/ 189 h 672"/>
                  <a:gd name="T24" fmla="*/ 18 w 379"/>
                  <a:gd name="T25" fmla="*/ 167 h 672"/>
                  <a:gd name="T26" fmla="*/ 54 w 379"/>
                  <a:gd name="T27" fmla="*/ 194 h 672"/>
                  <a:gd name="T28" fmla="*/ 73 w 379"/>
                  <a:gd name="T29" fmla="*/ 237 h 672"/>
                  <a:gd name="T30" fmla="*/ 57 w 379"/>
                  <a:gd name="T31" fmla="*/ 270 h 672"/>
                  <a:gd name="T32" fmla="*/ 71 w 379"/>
                  <a:gd name="T33" fmla="*/ 293 h 672"/>
                  <a:gd name="T34" fmla="*/ 47 w 379"/>
                  <a:gd name="T35" fmla="*/ 342 h 672"/>
                  <a:gd name="T36" fmla="*/ 79 w 379"/>
                  <a:gd name="T37" fmla="*/ 371 h 672"/>
                  <a:gd name="T38" fmla="*/ 19 w 379"/>
                  <a:gd name="T39" fmla="*/ 516 h 672"/>
                  <a:gd name="T40" fmla="*/ 46 w 379"/>
                  <a:gd name="T41" fmla="*/ 558 h 672"/>
                  <a:gd name="T42" fmla="*/ 45 w 379"/>
                  <a:gd name="T43" fmla="*/ 618 h 672"/>
                  <a:gd name="T44" fmla="*/ 60 w 379"/>
                  <a:gd name="T45" fmla="*/ 631 h 672"/>
                  <a:gd name="T46" fmla="*/ 40 w 379"/>
                  <a:gd name="T47" fmla="*/ 630 h 672"/>
                  <a:gd name="T48" fmla="*/ 46 w 379"/>
                  <a:gd name="T49" fmla="*/ 655 h 672"/>
                  <a:gd name="T50" fmla="*/ 66 w 379"/>
                  <a:gd name="T51" fmla="*/ 649 h 672"/>
                  <a:gd name="T52" fmla="*/ 93 w 379"/>
                  <a:gd name="T53" fmla="*/ 672 h 672"/>
                  <a:gd name="T54" fmla="*/ 128 w 379"/>
                  <a:gd name="T55" fmla="*/ 665 h 672"/>
                  <a:gd name="T56" fmla="*/ 159 w 379"/>
                  <a:gd name="T57" fmla="*/ 665 h 672"/>
                  <a:gd name="T58" fmla="*/ 180 w 379"/>
                  <a:gd name="T59" fmla="*/ 646 h 672"/>
                  <a:gd name="T60" fmla="*/ 185 w 379"/>
                  <a:gd name="T61" fmla="*/ 599 h 672"/>
                  <a:gd name="T62" fmla="*/ 229 w 379"/>
                  <a:gd name="T63" fmla="*/ 574 h 672"/>
                  <a:gd name="T64" fmla="*/ 274 w 379"/>
                  <a:gd name="T65" fmla="*/ 627 h 672"/>
                  <a:gd name="T66" fmla="*/ 310 w 379"/>
                  <a:gd name="T67" fmla="*/ 579 h 672"/>
                  <a:gd name="T68" fmla="*/ 315 w 379"/>
                  <a:gd name="T69" fmla="*/ 497 h 672"/>
                  <a:gd name="T70" fmla="*/ 364 w 379"/>
                  <a:gd name="T71" fmla="*/ 344 h 672"/>
                  <a:gd name="T72" fmla="*/ 334 w 379"/>
                  <a:gd name="T73" fmla="*/ 315 h 672"/>
                  <a:gd name="T74" fmla="*/ 346 w 379"/>
                  <a:gd name="T75" fmla="*/ 279 h 672"/>
                  <a:gd name="T76" fmla="*/ 373 w 379"/>
                  <a:gd name="T77" fmla="*/ 259 h 672"/>
                  <a:gd name="T78" fmla="*/ 379 w 379"/>
                  <a:gd name="T79" fmla="*/ 191 h 672"/>
                  <a:gd name="T80" fmla="*/ 345 w 379"/>
                  <a:gd name="T81" fmla="*/ 127 h 672"/>
                  <a:gd name="T82" fmla="*/ 350 w 379"/>
                  <a:gd name="T83" fmla="*/ 88 h 672"/>
                  <a:gd name="T84" fmla="*/ 334 w 379"/>
                  <a:gd name="T85" fmla="*/ 25 h 672"/>
                  <a:gd name="T86" fmla="*/ 306 w 379"/>
                  <a:gd name="T87" fmla="*/ 24 h 672"/>
                  <a:gd name="T88" fmla="*/ 262 w 379"/>
                  <a:gd name="T89" fmla="*/ 1 h 672"/>
                  <a:gd name="T90" fmla="*/ 250 w 379"/>
                  <a:gd name="T91" fmla="*/ 0 h 672"/>
                  <a:gd name="T92" fmla="*/ 239 w 379"/>
                  <a:gd name="T93" fmla="*/ 24 h 672"/>
                  <a:gd name="T94" fmla="*/ 152 w 379"/>
                  <a:gd name="T95" fmla="*/ 72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79" h="672">
                    <a:moveTo>
                      <a:pt x="152" y="72"/>
                    </a:moveTo>
                    <a:lnTo>
                      <a:pt x="132" y="108"/>
                    </a:lnTo>
                    <a:lnTo>
                      <a:pt x="85" y="100"/>
                    </a:lnTo>
                    <a:lnTo>
                      <a:pt x="46" y="78"/>
                    </a:lnTo>
                    <a:lnTo>
                      <a:pt x="30" y="50"/>
                    </a:lnTo>
                    <a:lnTo>
                      <a:pt x="55" y="15"/>
                    </a:lnTo>
                    <a:lnTo>
                      <a:pt x="41" y="2"/>
                    </a:lnTo>
                    <a:lnTo>
                      <a:pt x="28" y="37"/>
                    </a:lnTo>
                    <a:lnTo>
                      <a:pt x="8" y="48"/>
                    </a:lnTo>
                    <a:lnTo>
                      <a:pt x="17" y="107"/>
                    </a:lnTo>
                    <a:lnTo>
                      <a:pt x="0" y="138"/>
                    </a:lnTo>
                    <a:lnTo>
                      <a:pt x="6" y="189"/>
                    </a:lnTo>
                    <a:lnTo>
                      <a:pt x="18" y="167"/>
                    </a:lnTo>
                    <a:lnTo>
                      <a:pt x="54" y="194"/>
                    </a:lnTo>
                    <a:lnTo>
                      <a:pt x="73" y="237"/>
                    </a:lnTo>
                    <a:lnTo>
                      <a:pt x="57" y="270"/>
                    </a:lnTo>
                    <a:lnTo>
                      <a:pt x="71" y="293"/>
                    </a:lnTo>
                    <a:lnTo>
                      <a:pt x="47" y="342"/>
                    </a:lnTo>
                    <a:lnTo>
                      <a:pt x="79" y="371"/>
                    </a:lnTo>
                    <a:lnTo>
                      <a:pt x="19" y="516"/>
                    </a:lnTo>
                    <a:lnTo>
                      <a:pt x="46" y="558"/>
                    </a:lnTo>
                    <a:lnTo>
                      <a:pt x="45" y="618"/>
                    </a:lnTo>
                    <a:lnTo>
                      <a:pt x="60" y="631"/>
                    </a:lnTo>
                    <a:lnTo>
                      <a:pt x="40" y="630"/>
                    </a:lnTo>
                    <a:lnTo>
                      <a:pt x="46" y="655"/>
                    </a:lnTo>
                    <a:lnTo>
                      <a:pt x="66" y="649"/>
                    </a:lnTo>
                    <a:lnTo>
                      <a:pt x="93" y="672"/>
                    </a:lnTo>
                    <a:lnTo>
                      <a:pt x="128" y="665"/>
                    </a:lnTo>
                    <a:lnTo>
                      <a:pt x="159" y="665"/>
                    </a:lnTo>
                    <a:lnTo>
                      <a:pt x="180" y="646"/>
                    </a:lnTo>
                    <a:lnTo>
                      <a:pt x="185" y="599"/>
                    </a:lnTo>
                    <a:lnTo>
                      <a:pt x="229" y="574"/>
                    </a:lnTo>
                    <a:lnTo>
                      <a:pt x="274" y="627"/>
                    </a:lnTo>
                    <a:lnTo>
                      <a:pt x="310" y="579"/>
                    </a:lnTo>
                    <a:lnTo>
                      <a:pt x="315" y="497"/>
                    </a:lnTo>
                    <a:lnTo>
                      <a:pt x="364" y="344"/>
                    </a:lnTo>
                    <a:lnTo>
                      <a:pt x="334" y="315"/>
                    </a:lnTo>
                    <a:lnTo>
                      <a:pt x="346" y="279"/>
                    </a:lnTo>
                    <a:lnTo>
                      <a:pt x="373" y="259"/>
                    </a:lnTo>
                    <a:lnTo>
                      <a:pt x="379" y="191"/>
                    </a:lnTo>
                    <a:lnTo>
                      <a:pt x="345" y="127"/>
                    </a:lnTo>
                    <a:lnTo>
                      <a:pt x="350" y="88"/>
                    </a:lnTo>
                    <a:lnTo>
                      <a:pt x="334" y="25"/>
                    </a:lnTo>
                    <a:lnTo>
                      <a:pt x="306" y="24"/>
                    </a:lnTo>
                    <a:lnTo>
                      <a:pt x="262" y="1"/>
                    </a:lnTo>
                    <a:lnTo>
                      <a:pt x="250" y="0"/>
                    </a:lnTo>
                    <a:lnTo>
                      <a:pt x="239" y="24"/>
                    </a:lnTo>
                    <a:lnTo>
                      <a:pt x="152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0" name="Freeform 43">
                <a:extLst>
                  <a:ext uri="{FF2B5EF4-FFF2-40B4-BE49-F238E27FC236}">
                    <a16:creationId xmlns:a16="http://schemas.microsoft.com/office/drawing/2014/main" id="{B35B54F3-0EB1-4E18-AD63-60BC94CDA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3329"/>
                <a:ext cx="35" cy="20"/>
              </a:xfrm>
              <a:custGeom>
                <a:avLst/>
                <a:gdLst>
                  <a:gd name="T0" fmla="*/ 140 w 141"/>
                  <a:gd name="T1" fmla="*/ 37 h 81"/>
                  <a:gd name="T2" fmla="*/ 94 w 141"/>
                  <a:gd name="T3" fmla="*/ 0 h 81"/>
                  <a:gd name="T4" fmla="*/ 0 w 141"/>
                  <a:gd name="T5" fmla="*/ 6 h 81"/>
                  <a:gd name="T6" fmla="*/ 5 w 141"/>
                  <a:gd name="T7" fmla="*/ 29 h 81"/>
                  <a:gd name="T8" fmla="*/ 20 w 141"/>
                  <a:gd name="T9" fmla="*/ 30 h 81"/>
                  <a:gd name="T10" fmla="*/ 21 w 141"/>
                  <a:gd name="T11" fmla="*/ 55 h 81"/>
                  <a:gd name="T12" fmla="*/ 83 w 141"/>
                  <a:gd name="T13" fmla="*/ 57 h 81"/>
                  <a:gd name="T14" fmla="*/ 110 w 141"/>
                  <a:gd name="T15" fmla="*/ 81 h 81"/>
                  <a:gd name="T16" fmla="*/ 141 w 141"/>
                  <a:gd name="T17" fmla="*/ 65 h 81"/>
                  <a:gd name="T18" fmla="*/ 140 w 141"/>
                  <a:gd name="T19" fmla="*/ 37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1" h="81">
                    <a:moveTo>
                      <a:pt x="140" y="37"/>
                    </a:moveTo>
                    <a:lnTo>
                      <a:pt x="94" y="0"/>
                    </a:lnTo>
                    <a:lnTo>
                      <a:pt x="0" y="6"/>
                    </a:lnTo>
                    <a:lnTo>
                      <a:pt x="5" y="29"/>
                    </a:lnTo>
                    <a:lnTo>
                      <a:pt x="20" y="30"/>
                    </a:lnTo>
                    <a:lnTo>
                      <a:pt x="21" y="55"/>
                    </a:lnTo>
                    <a:lnTo>
                      <a:pt x="83" y="57"/>
                    </a:lnTo>
                    <a:lnTo>
                      <a:pt x="110" y="81"/>
                    </a:lnTo>
                    <a:lnTo>
                      <a:pt x="141" y="65"/>
                    </a:lnTo>
                    <a:lnTo>
                      <a:pt x="140" y="3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1" name="Freeform 44">
                <a:extLst>
                  <a:ext uri="{FF2B5EF4-FFF2-40B4-BE49-F238E27FC236}">
                    <a16:creationId xmlns:a16="http://schemas.microsoft.com/office/drawing/2014/main" id="{F687787A-9D39-44A7-AA60-5E181A803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9" y="3329"/>
                <a:ext cx="64" cy="55"/>
              </a:xfrm>
              <a:custGeom>
                <a:avLst/>
                <a:gdLst>
                  <a:gd name="T0" fmla="*/ 184 w 255"/>
                  <a:gd name="T1" fmla="*/ 35 h 218"/>
                  <a:gd name="T2" fmla="*/ 222 w 255"/>
                  <a:gd name="T3" fmla="*/ 11 h 218"/>
                  <a:gd name="T4" fmla="*/ 217 w 255"/>
                  <a:gd name="T5" fmla="*/ 0 h 218"/>
                  <a:gd name="T6" fmla="*/ 130 w 255"/>
                  <a:gd name="T7" fmla="*/ 27 h 218"/>
                  <a:gd name="T8" fmla="*/ 99 w 255"/>
                  <a:gd name="T9" fmla="*/ 41 h 218"/>
                  <a:gd name="T10" fmla="*/ 94 w 255"/>
                  <a:gd name="T11" fmla="*/ 43 h 218"/>
                  <a:gd name="T12" fmla="*/ 41 w 255"/>
                  <a:gd name="T13" fmla="*/ 74 h 218"/>
                  <a:gd name="T14" fmla="*/ 0 w 255"/>
                  <a:gd name="T15" fmla="*/ 93 h 218"/>
                  <a:gd name="T16" fmla="*/ 1 w 255"/>
                  <a:gd name="T17" fmla="*/ 150 h 218"/>
                  <a:gd name="T18" fmla="*/ 24 w 255"/>
                  <a:gd name="T19" fmla="*/ 155 h 218"/>
                  <a:gd name="T20" fmla="*/ 28 w 255"/>
                  <a:gd name="T21" fmla="*/ 125 h 218"/>
                  <a:gd name="T22" fmla="*/ 28 w 255"/>
                  <a:gd name="T23" fmla="*/ 124 h 218"/>
                  <a:gd name="T24" fmla="*/ 66 w 255"/>
                  <a:gd name="T25" fmla="*/ 121 h 218"/>
                  <a:gd name="T26" fmla="*/ 87 w 255"/>
                  <a:gd name="T27" fmla="*/ 139 h 218"/>
                  <a:gd name="T28" fmla="*/ 87 w 255"/>
                  <a:gd name="T29" fmla="*/ 140 h 218"/>
                  <a:gd name="T30" fmla="*/ 83 w 255"/>
                  <a:gd name="T31" fmla="*/ 177 h 218"/>
                  <a:gd name="T32" fmla="*/ 123 w 255"/>
                  <a:gd name="T33" fmla="*/ 192 h 218"/>
                  <a:gd name="T34" fmla="*/ 147 w 255"/>
                  <a:gd name="T35" fmla="*/ 208 h 218"/>
                  <a:gd name="T36" fmla="*/ 146 w 255"/>
                  <a:gd name="T37" fmla="*/ 218 h 218"/>
                  <a:gd name="T38" fmla="*/ 199 w 255"/>
                  <a:gd name="T39" fmla="*/ 201 h 218"/>
                  <a:gd name="T40" fmla="*/ 255 w 255"/>
                  <a:gd name="T41" fmla="*/ 113 h 218"/>
                  <a:gd name="T42" fmla="*/ 255 w 255"/>
                  <a:gd name="T43" fmla="*/ 112 h 218"/>
                  <a:gd name="T44" fmla="*/ 252 w 255"/>
                  <a:gd name="T45" fmla="*/ 83 h 218"/>
                  <a:gd name="T46" fmla="*/ 252 w 255"/>
                  <a:gd name="T47" fmla="*/ 82 h 218"/>
                  <a:gd name="T48" fmla="*/ 236 w 255"/>
                  <a:gd name="T49" fmla="*/ 76 h 218"/>
                  <a:gd name="T50" fmla="*/ 194 w 255"/>
                  <a:gd name="T51" fmla="*/ 75 h 218"/>
                  <a:gd name="T52" fmla="*/ 192 w 255"/>
                  <a:gd name="T53" fmla="*/ 66 h 218"/>
                  <a:gd name="T54" fmla="*/ 191 w 255"/>
                  <a:gd name="T55" fmla="*/ 61 h 218"/>
                  <a:gd name="T56" fmla="*/ 206 w 255"/>
                  <a:gd name="T57" fmla="*/ 39 h 218"/>
                  <a:gd name="T58" fmla="*/ 207 w 255"/>
                  <a:gd name="T59" fmla="*/ 37 h 218"/>
                  <a:gd name="T60" fmla="*/ 181 w 255"/>
                  <a:gd name="T61" fmla="*/ 47 h 218"/>
                  <a:gd name="T62" fmla="*/ 182 w 255"/>
                  <a:gd name="T63" fmla="*/ 44 h 218"/>
                  <a:gd name="T64" fmla="*/ 184 w 255"/>
                  <a:gd name="T65" fmla="*/ 35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5" h="218">
                    <a:moveTo>
                      <a:pt x="184" y="35"/>
                    </a:moveTo>
                    <a:lnTo>
                      <a:pt x="222" y="11"/>
                    </a:lnTo>
                    <a:lnTo>
                      <a:pt x="217" y="0"/>
                    </a:lnTo>
                    <a:lnTo>
                      <a:pt x="130" y="27"/>
                    </a:lnTo>
                    <a:lnTo>
                      <a:pt x="99" y="41"/>
                    </a:lnTo>
                    <a:lnTo>
                      <a:pt x="94" y="43"/>
                    </a:lnTo>
                    <a:lnTo>
                      <a:pt x="41" y="74"/>
                    </a:lnTo>
                    <a:lnTo>
                      <a:pt x="0" y="93"/>
                    </a:lnTo>
                    <a:lnTo>
                      <a:pt x="1" y="150"/>
                    </a:lnTo>
                    <a:lnTo>
                      <a:pt x="24" y="155"/>
                    </a:lnTo>
                    <a:lnTo>
                      <a:pt x="28" y="125"/>
                    </a:lnTo>
                    <a:lnTo>
                      <a:pt x="28" y="124"/>
                    </a:lnTo>
                    <a:lnTo>
                      <a:pt x="66" y="121"/>
                    </a:lnTo>
                    <a:lnTo>
                      <a:pt x="87" y="139"/>
                    </a:lnTo>
                    <a:lnTo>
                      <a:pt x="87" y="140"/>
                    </a:lnTo>
                    <a:lnTo>
                      <a:pt x="83" y="177"/>
                    </a:lnTo>
                    <a:lnTo>
                      <a:pt x="123" y="192"/>
                    </a:lnTo>
                    <a:lnTo>
                      <a:pt x="147" y="208"/>
                    </a:lnTo>
                    <a:lnTo>
                      <a:pt x="146" y="218"/>
                    </a:lnTo>
                    <a:lnTo>
                      <a:pt x="199" y="201"/>
                    </a:lnTo>
                    <a:lnTo>
                      <a:pt x="255" y="113"/>
                    </a:lnTo>
                    <a:lnTo>
                      <a:pt x="255" y="112"/>
                    </a:lnTo>
                    <a:lnTo>
                      <a:pt x="252" y="83"/>
                    </a:lnTo>
                    <a:lnTo>
                      <a:pt x="252" y="82"/>
                    </a:lnTo>
                    <a:lnTo>
                      <a:pt x="236" y="76"/>
                    </a:lnTo>
                    <a:lnTo>
                      <a:pt x="194" y="75"/>
                    </a:lnTo>
                    <a:lnTo>
                      <a:pt x="192" y="66"/>
                    </a:lnTo>
                    <a:lnTo>
                      <a:pt x="191" y="61"/>
                    </a:lnTo>
                    <a:lnTo>
                      <a:pt x="206" y="39"/>
                    </a:lnTo>
                    <a:lnTo>
                      <a:pt x="207" y="37"/>
                    </a:lnTo>
                    <a:lnTo>
                      <a:pt x="181" y="47"/>
                    </a:lnTo>
                    <a:lnTo>
                      <a:pt x="182" y="44"/>
                    </a:lnTo>
                    <a:lnTo>
                      <a:pt x="184" y="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2" name="Freeform 45">
                <a:extLst>
                  <a:ext uri="{FF2B5EF4-FFF2-40B4-BE49-F238E27FC236}">
                    <a16:creationId xmlns:a16="http://schemas.microsoft.com/office/drawing/2014/main" id="{AC200C89-AD6D-4679-8AF7-5CCC0CF2E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0" y="3387"/>
                <a:ext cx="26" cy="23"/>
              </a:xfrm>
              <a:custGeom>
                <a:avLst/>
                <a:gdLst>
                  <a:gd name="T0" fmla="*/ 63 w 106"/>
                  <a:gd name="T1" fmla="*/ 0 h 92"/>
                  <a:gd name="T2" fmla="*/ 21 w 106"/>
                  <a:gd name="T3" fmla="*/ 27 h 92"/>
                  <a:gd name="T4" fmla="*/ 0 w 106"/>
                  <a:gd name="T5" fmla="*/ 64 h 92"/>
                  <a:gd name="T6" fmla="*/ 12 w 106"/>
                  <a:gd name="T7" fmla="*/ 82 h 92"/>
                  <a:gd name="T8" fmla="*/ 38 w 106"/>
                  <a:gd name="T9" fmla="*/ 76 h 92"/>
                  <a:gd name="T10" fmla="*/ 44 w 106"/>
                  <a:gd name="T11" fmla="*/ 92 h 92"/>
                  <a:gd name="T12" fmla="*/ 55 w 106"/>
                  <a:gd name="T13" fmla="*/ 88 h 92"/>
                  <a:gd name="T14" fmla="*/ 101 w 106"/>
                  <a:gd name="T15" fmla="*/ 21 h 92"/>
                  <a:gd name="T16" fmla="*/ 106 w 106"/>
                  <a:gd name="T17" fmla="*/ 0 h 92"/>
                  <a:gd name="T18" fmla="*/ 63 w 106"/>
                  <a:gd name="T19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92">
                    <a:moveTo>
                      <a:pt x="63" y="0"/>
                    </a:moveTo>
                    <a:lnTo>
                      <a:pt x="21" y="27"/>
                    </a:lnTo>
                    <a:lnTo>
                      <a:pt x="0" y="64"/>
                    </a:lnTo>
                    <a:lnTo>
                      <a:pt x="12" y="82"/>
                    </a:lnTo>
                    <a:lnTo>
                      <a:pt x="38" y="76"/>
                    </a:lnTo>
                    <a:lnTo>
                      <a:pt x="44" y="92"/>
                    </a:lnTo>
                    <a:lnTo>
                      <a:pt x="55" y="88"/>
                    </a:lnTo>
                    <a:lnTo>
                      <a:pt x="101" y="21"/>
                    </a:lnTo>
                    <a:lnTo>
                      <a:pt x="106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3" name="Freeform 46">
                <a:extLst>
                  <a:ext uri="{FF2B5EF4-FFF2-40B4-BE49-F238E27FC236}">
                    <a16:creationId xmlns:a16="http://schemas.microsoft.com/office/drawing/2014/main" id="{3B0622FD-FFE6-4EC5-BE9C-32FABF2464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9" y="3504"/>
                <a:ext cx="177" cy="118"/>
              </a:xfrm>
              <a:custGeom>
                <a:avLst/>
                <a:gdLst>
                  <a:gd name="T0" fmla="*/ 206 w 710"/>
                  <a:gd name="T1" fmla="*/ 32 h 471"/>
                  <a:gd name="T2" fmla="*/ 177 w 710"/>
                  <a:gd name="T3" fmla="*/ 12 h 471"/>
                  <a:gd name="T4" fmla="*/ 138 w 710"/>
                  <a:gd name="T5" fmla="*/ 45 h 471"/>
                  <a:gd name="T6" fmla="*/ 115 w 710"/>
                  <a:gd name="T7" fmla="*/ 51 h 471"/>
                  <a:gd name="T8" fmla="*/ 95 w 710"/>
                  <a:gd name="T9" fmla="*/ 22 h 471"/>
                  <a:gd name="T10" fmla="*/ 87 w 710"/>
                  <a:gd name="T11" fmla="*/ 7 h 471"/>
                  <a:gd name="T12" fmla="*/ 65 w 710"/>
                  <a:gd name="T13" fmla="*/ 0 h 471"/>
                  <a:gd name="T14" fmla="*/ 64 w 710"/>
                  <a:gd name="T15" fmla="*/ 25 h 471"/>
                  <a:gd name="T16" fmla="*/ 36 w 710"/>
                  <a:gd name="T17" fmla="*/ 35 h 471"/>
                  <a:gd name="T18" fmla="*/ 0 w 710"/>
                  <a:gd name="T19" fmla="*/ 81 h 471"/>
                  <a:gd name="T20" fmla="*/ 15 w 710"/>
                  <a:gd name="T21" fmla="*/ 153 h 471"/>
                  <a:gd name="T22" fmla="*/ 100 w 710"/>
                  <a:gd name="T23" fmla="*/ 173 h 471"/>
                  <a:gd name="T24" fmla="*/ 117 w 710"/>
                  <a:gd name="T25" fmla="*/ 191 h 471"/>
                  <a:gd name="T26" fmla="*/ 197 w 710"/>
                  <a:gd name="T27" fmla="*/ 236 h 471"/>
                  <a:gd name="T28" fmla="*/ 290 w 710"/>
                  <a:gd name="T29" fmla="*/ 321 h 471"/>
                  <a:gd name="T30" fmla="*/ 377 w 710"/>
                  <a:gd name="T31" fmla="*/ 327 h 471"/>
                  <a:gd name="T32" fmla="*/ 443 w 710"/>
                  <a:gd name="T33" fmla="*/ 403 h 471"/>
                  <a:gd name="T34" fmla="*/ 551 w 710"/>
                  <a:gd name="T35" fmla="*/ 451 h 471"/>
                  <a:gd name="T36" fmla="*/ 580 w 710"/>
                  <a:gd name="T37" fmla="*/ 471 h 471"/>
                  <a:gd name="T38" fmla="*/ 600 w 710"/>
                  <a:gd name="T39" fmla="*/ 462 h 471"/>
                  <a:gd name="T40" fmla="*/ 589 w 710"/>
                  <a:gd name="T41" fmla="*/ 418 h 471"/>
                  <a:gd name="T42" fmla="*/ 629 w 710"/>
                  <a:gd name="T43" fmla="*/ 374 h 471"/>
                  <a:gd name="T44" fmla="*/ 641 w 710"/>
                  <a:gd name="T45" fmla="*/ 320 h 471"/>
                  <a:gd name="T46" fmla="*/ 612 w 710"/>
                  <a:gd name="T47" fmla="*/ 276 h 471"/>
                  <a:gd name="T48" fmla="*/ 612 w 710"/>
                  <a:gd name="T49" fmla="*/ 271 h 471"/>
                  <a:gd name="T50" fmla="*/ 612 w 710"/>
                  <a:gd name="T51" fmla="*/ 267 h 471"/>
                  <a:gd name="T52" fmla="*/ 612 w 710"/>
                  <a:gd name="T53" fmla="*/ 262 h 471"/>
                  <a:gd name="T54" fmla="*/ 613 w 710"/>
                  <a:gd name="T55" fmla="*/ 236 h 471"/>
                  <a:gd name="T56" fmla="*/ 612 w 710"/>
                  <a:gd name="T57" fmla="*/ 223 h 471"/>
                  <a:gd name="T58" fmla="*/ 613 w 710"/>
                  <a:gd name="T59" fmla="*/ 217 h 471"/>
                  <a:gd name="T60" fmla="*/ 613 w 710"/>
                  <a:gd name="T61" fmla="*/ 212 h 471"/>
                  <a:gd name="T62" fmla="*/ 617 w 710"/>
                  <a:gd name="T63" fmla="*/ 207 h 471"/>
                  <a:gd name="T64" fmla="*/ 620 w 710"/>
                  <a:gd name="T65" fmla="*/ 199 h 471"/>
                  <a:gd name="T66" fmla="*/ 626 w 710"/>
                  <a:gd name="T67" fmla="*/ 190 h 471"/>
                  <a:gd name="T68" fmla="*/ 649 w 710"/>
                  <a:gd name="T69" fmla="*/ 149 h 471"/>
                  <a:gd name="T70" fmla="*/ 653 w 710"/>
                  <a:gd name="T71" fmla="*/ 140 h 471"/>
                  <a:gd name="T72" fmla="*/ 658 w 710"/>
                  <a:gd name="T73" fmla="*/ 133 h 471"/>
                  <a:gd name="T74" fmla="*/ 660 w 710"/>
                  <a:gd name="T75" fmla="*/ 129 h 471"/>
                  <a:gd name="T76" fmla="*/ 662 w 710"/>
                  <a:gd name="T77" fmla="*/ 128 h 471"/>
                  <a:gd name="T78" fmla="*/ 706 w 710"/>
                  <a:gd name="T79" fmla="*/ 60 h 471"/>
                  <a:gd name="T80" fmla="*/ 700 w 710"/>
                  <a:gd name="T81" fmla="*/ 32 h 471"/>
                  <a:gd name="T82" fmla="*/ 710 w 710"/>
                  <a:gd name="T83" fmla="*/ 18 h 471"/>
                  <a:gd name="T84" fmla="*/ 693 w 710"/>
                  <a:gd name="T85" fmla="*/ 16 h 471"/>
                  <a:gd name="T86" fmla="*/ 673 w 710"/>
                  <a:gd name="T87" fmla="*/ 33 h 471"/>
                  <a:gd name="T88" fmla="*/ 629 w 710"/>
                  <a:gd name="T89" fmla="*/ 32 h 471"/>
                  <a:gd name="T90" fmla="*/ 604 w 710"/>
                  <a:gd name="T91" fmla="*/ 49 h 471"/>
                  <a:gd name="T92" fmla="*/ 541 w 710"/>
                  <a:gd name="T93" fmla="*/ 36 h 471"/>
                  <a:gd name="T94" fmla="*/ 487 w 710"/>
                  <a:gd name="T95" fmla="*/ 61 h 471"/>
                  <a:gd name="T96" fmla="*/ 420 w 710"/>
                  <a:gd name="T97" fmla="*/ 73 h 471"/>
                  <a:gd name="T98" fmla="*/ 369 w 710"/>
                  <a:gd name="T99" fmla="*/ 53 h 471"/>
                  <a:gd name="T100" fmla="*/ 311 w 710"/>
                  <a:gd name="T101" fmla="*/ 71 h 471"/>
                  <a:gd name="T102" fmla="*/ 258 w 710"/>
                  <a:gd name="T103" fmla="*/ 72 h 471"/>
                  <a:gd name="T104" fmla="*/ 236 w 710"/>
                  <a:gd name="T105" fmla="*/ 36 h 471"/>
                  <a:gd name="T106" fmla="*/ 206 w 710"/>
                  <a:gd name="T107" fmla="*/ 32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10" h="471">
                    <a:moveTo>
                      <a:pt x="206" y="32"/>
                    </a:moveTo>
                    <a:lnTo>
                      <a:pt x="177" y="12"/>
                    </a:lnTo>
                    <a:lnTo>
                      <a:pt x="138" y="45"/>
                    </a:lnTo>
                    <a:lnTo>
                      <a:pt x="115" y="51"/>
                    </a:lnTo>
                    <a:lnTo>
                      <a:pt x="95" y="22"/>
                    </a:lnTo>
                    <a:lnTo>
                      <a:pt x="87" y="7"/>
                    </a:lnTo>
                    <a:lnTo>
                      <a:pt x="65" y="0"/>
                    </a:lnTo>
                    <a:lnTo>
                      <a:pt x="64" y="25"/>
                    </a:lnTo>
                    <a:lnTo>
                      <a:pt x="36" y="35"/>
                    </a:lnTo>
                    <a:lnTo>
                      <a:pt x="0" y="81"/>
                    </a:lnTo>
                    <a:lnTo>
                      <a:pt x="15" y="153"/>
                    </a:lnTo>
                    <a:lnTo>
                      <a:pt x="100" y="173"/>
                    </a:lnTo>
                    <a:lnTo>
                      <a:pt x="117" y="191"/>
                    </a:lnTo>
                    <a:lnTo>
                      <a:pt x="197" y="236"/>
                    </a:lnTo>
                    <a:lnTo>
                      <a:pt x="290" y="321"/>
                    </a:lnTo>
                    <a:lnTo>
                      <a:pt x="377" y="327"/>
                    </a:lnTo>
                    <a:lnTo>
                      <a:pt x="443" y="403"/>
                    </a:lnTo>
                    <a:lnTo>
                      <a:pt x="551" y="451"/>
                    </a:lnTo>
                    <a:lnTo>
                      <a:pt x="580" y="471"/>
                    </a:lnTo>
                    <a:lnTo>
                      <a:pt x="600" y="462"/>
                    </a:lnTo>
                    <a:lnTo>
                      <a:pt x="589" y="418"/>
                    </a:lnTo>
                    <a:lnTo>
                      <a:pt x="629" y="374"/>
                    </a:lnTo>
                    <a:lnTo>
                      <a:pt x="641" y="320"/>
                    </a:lnTo>
                    <a:lnTo>
                      <a:pt x="612" y="276"/>
                    </a:lnTo>
                    <a:lnTo>
                      <a:pt x="612" y="271"/>
                    </a:lnTo>
                    <a:lnTo>
                      <a:pt x="612" y="267"/>
                    </a:lnTo>
                    <a:lnTo>
                      <a:pt x="612" y="262"/>
                    </a:lnTo>
                    <a:lnTo>
                      <a:pt x="613" y="236"/>
                    </a:lnTo>
                    <a:lnTo>
                      <a:pt x="612" y="223"/>
                    </a:lnTo>
                    <a:lnTo>
                      <a:pt x="613" y="217"/>
                    </a:lnTo>
                    <a:lnTo>
                      <a:pt x="613" y="212"/>
                    </a:lnTo>
                    <a:lnTo>
                      <a:pt x="617" y="207"/>
                    </a:lnTo>
                    <a:lnTo>
                      <a:pt x="620" y="199"/>
                    </a:lnTo>
                    <a:lnTo>
                      <a:pt x="626" y="190"/>
                    </a:lnTo>
                    <a:lnTo>
                      <a:pt x="649" y="149"/>
                    </a:lnTo>
                    <a:lnTo>
                      <a:pt x="653" y="140"/>
                    </a:lnTo>
                    <a:lnTo>
                      <a:pt x="658" y="133"/>
                    </a:lnTo>
                    <a:lnTo>
                      <a:pt x="660" y="129"/>
                    </a:lnTo>
                    <a:lnTo>
                      <a:pt x="662" y="128"/>
                    </a:lnTo>
                    <a:lnTo>
                      <a:pt x="706" y="60"/>
                    </a:lnTo>
                    <a:lnTo>
                      <a:pt x="700" y="32"/>
                    </a:lnTo>
                    <a:lnTo>
                      <a:pt x="710" y="18"/>
                    </a:lnTo>
                    <a:lnTo>
                      <a:pt x="693" y="16"/>
                    </a:lnTo>
                    <a:lnTo>
                      <a:pt x="673" y="33"/>
                    </a:lnTo>
                    <a:lnTo>
                      <a:pt x="629" y="32"/>
                    </a:lnTo>
                    <a:lnTo>
                      <a:pt x="604" y="49"/>
                    </a:lnTo>
                    <a:lnTo>
                      <a:pt x="541" y="36"/>
                    </a:lnTo>
                    <a:lnTo>
                      <a:pt x="487" y="61"/>
                    </a:lnTo>
                    <a:lnTo>
                      <a:pt x="420" y="73"/>
                    </a:lnTo>
                    <a:lnTo>
                      <a:pt x="369" y="53"/>
                    </a:lnTo>
                    <a:lnTo>
                      <a:pt x="311" y="71"/>
                    </a:lnTo>
                    <a:lnTo>
                      <a:pt x="258" y="72"/>
                    </a:lnTo>
                    <a:lnTo>
                      <a:pt x="236" y="36"/>
                    </a:lnTo>
                    <a:lnTo>
                      <a:pt x="206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4" name="Freeform 47">
                <a:extLst>
                  <a:ext uri="{FF2B5EF4-FFF2-40B4-BE49-F238E27FC236}">
                    <a16:creationId xmlns:a16="http://schemas.microsoft.com/office/drawing/2014/main" id="{2158FE01-3EC5-4443-AC72-D5FBB29C3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4" y="313"/>
                <a:ext cx="2218" cy="3087"/>
              </a:xfrm>
              <a:custGeom>
                <a:avLst/>
                <a:gdLst>
                  <a:gd name="T0" fmla="*/ 7865 w 8874"/>
                  <a:gd name="T1" fmla="*/ 1199 h 12344"/>
                  <a:gd name="T2" fmla="*/ 7418 w 8874"/>
                  <a:gd name="T3" fmla="*/ 1134 h 12344"/>
                  <a:gd name="T4" fmla="*/ 6857 w 8874"/>
                  <a:gd name="T5" fmla="*/ 1175 h 12344"/>
                  <a:gd name="T6" fmla="*/ 6460 w 8874"/>
                  <a:gd name="T7" fmla="*/ 1404 h 12344"/>
                  <a:gd name="T8" fmla="*/ 5956 w 8874"/>
                  <a:gd name="T9" fmla="*/ 2588 h 12344"/>
                  <a:gd name="T10" fmla="*/ 5943 w 8874"/>
                  <a:gd name="T11" fmla="*/ 2319 h 12344"/>
                  <a:gd name="T12" fmla="*/ 6037 w 8874"/>
                  <a:gd name="T13" fmla="*/ 1620 h 12344"/>
                  <a:gd name="T14" fmla="*/ 6401 w 8874"/>
                  <a:gd name="T15" fmla="*/ 1048 h 12344"/>
                  <a:gd name="T16" fmla="*/ 6165 w 8874"/>
                  <a:gd name="T17" fmla="*/ 1177 h 12344"/>
                  <a:gd name="T18" fmla="*/ 5509 w 8874"/>
                  <a:gd name="T19" fmla="*/ 1407 h 12344"/>
                  <a:gd name="T20" fmla="*/ 4758 w 8874"/>
                  <a:gd name="T21" fmla="*/ 2137 h 12344"/>
                  <a:gd name="T22" fmla="*/ 4419 w 8874"/>
                  <a:gd name="T23" fmla="*/ 1589 h 12344"/>
                  <a:gd name="T24" fmla="*/ 4554 w 8874"/>
                  <a:gd name="T25" fmla="*/ 1199 h 12344"/>
                  <a:gd name="T26" fmla="*/ 4089 w 8874"/>
                  <a:gd name="T27" fmla="*/ 1918 h 12344"/>
                  <a:gd name="T28" fmla="*/ 3895 w 8874"/>
                  <a:gd name="T29" fmla="*/ 2370 h 12344"/>
                  <a:gd name="T30" fmla="*/ 3172 w 8874"/>
                  <a:gd name="T31" fmla="*/ 3047 h 12344"/>
                  <a:gd name="T32" fmla="*/ 3506 w 8874"/>
                  <a:gd name="T33" fmla="*/ 3420 h 12344"/>
                  <a:gd name="T34" fmla="*/ 2903 w 8874"/>
                  <a:gd name="T35" fmla="*/ 3217 h 12344"/>
                  <a:gd name="T36" fmla="*/ 2383 w 8874"/>
                  <a:gd name="T37" fmla="*/ 2929 h 12344"/>
                  <a:gd name="T38" fmla="*/ 2488 w 8874"/>
                  <a:gd name="T39" fmla="*/ 3622 h 12344"/>
                  <a:gd name="T40" fmla="*/ 1932 w 8874"/>
                  <a:gd name="T41" fmla="*/ 3255 h 12344"/>
                  <a:gd name="T42" fmla="*/ 1890 w 8874"/>
                  <a:gd name="T43" fmla="*/ 3943 h 12344"/>
                  <a:gd name="T44" fmla="*/ 1832 w 8874"/>
                  <a:gd name="T45" fmla="*/ 3236 h 12344"/>
                  <a:gd name="T46" fmla="*/ 1796 w 8874"/>
                  <a:gd name="T47" fmla="*/ 2346 h 12344"/>
                  <a:gd name="T48" fmla="*/ 1368 w 8874"/>
                  <a:gd name="T49" fmla="*/ 1749 h 12344"/>
                  <a:gd name="T50" fmla="*/ 2247 w 8874"/>
                  <a:gd name="T51" fmla="*/ 2225 h 12344"/>
                  <a:gd name="T52" fmla="*/ 3259 w 8874"/>
                  <a:gd name="T53" fmla="*/ 1410 h 12344"/>
                  <a:gd name="T54" fmla="*/ 2616 w 8874"/>
                  <a:gd name="T55" fmla="*/ 799 h 12344"/>
                  <a:gd name="T56" fmla="*/ 2242 w 8874"/>
                  <a:gd name="T57" fmla="*/ 542 h 12344"/>
                  <a:gd name="T58" fmla="*/ 1600 w 8874"/>
                  <a:gd name="T59" fmla="*/ 798 h 12344"/>
                  <a:gd name="T60" fmla="*/ 1491 w 8874"/>
                  <a:gd name="T61" fmla="*/ 250 h 12344"/>
                  <a:gd name="T62" fmla="*/ 1186 w 8874"/>
                  <a:gd name="T63" fmla="*/ 130 h 12344"/>
                  <a:gd name="T64" fmla="*/ 619 w 8874"/>
                  <a:gd name="T65" fmla="*/ 622 h 12344"/>
                  <a:gd name="T66" fmla="*/ 652 w 8874"/>
                  <a:gd name="T67" fmla="*/ 1804 h 12344"/>
                  <a:gd name="T68" fmla="*/ 746 w 8874"/>
                  <a:gd name="T69" fmla="*/ 3034 h 12344"/>
                  <a:gd name="T70" fmla="*/ 981 w 8874"/>
                  <a:gd name="T71" fmla="*/ 4195 h 12344"/>
                  <a:gd name="T72" fmla="*/ 402 w 8874"/>
                  <a:gd name="T73" fmla="*/ 5115 h 12344"/>
                  <a:gd name="T74" fmla="*/ 723 w 8874"/>
                  <a:gd name="T75" fmla="*/ 5370 h 12344"/>
                  <a:gd name="T76" fmla="*/ 39 w 8874"/>
                  <a:gd name="T77" fmla="*/ 6006 h 12344"/>
                  <a:gd name="T78" fmla="*/ 136 w 8874"/>
                  <a:gd name="T79" fmla="*/ 6656 h 12344"/>
                  <a:gd name="T80" fmla="*/ 474 w 8874"/>
                  <a:gd name="T81" fmla="*/ 7114 h 12344"/>
                  <a:gd name="T82" fmla="*/ 946 w 8874"/>
                  <a:gd name="T83" fmla="*/ 7824 h 12344"/>
                  <a:gd name="T84" fmla="*/ 869 w 8874"/>
                  <a:gd name="T85" fmla="*/ 8349 h 12344"/>
                  <a:gd name="T86" fmla="*/ 1314 w 8874"/>
                  <a:gd name="T87" fmla="*/ 8512 h 12344"/>
                  <a:gd name="T88" fmla="*/ 1707 w 8874"/>
                  <a:gd name="T89" fmla="*/ 9191 h 12344"/>
                  <a:gd name="T90" fmla="*/ 2230 w 8874"/>
                  <a:gd name="T91" fmla="*/ 9400 h 12344"/>
                  <a:gd name="T92" fmla="*/ 2628 w 8874"/>
                  <a:gd name="T93" fmla="*/ 9775 h 12344"/>
                  <a:gd name="T94" fmla="*/ 2261 w 8874"/>
                  <a:gd name="T95" fmla="*/ 10280 h 12344"/>
                  <a:gd name="T96" fmla="*/ 2150 w 8874"/>
                  <a:gd name="T97" fmla="*/ 10547 h 12344"/>
                  <a:gd name="T98" fmla="*/ 2161 w 8874"/>
                  <a:gd name="T99" fmla="*/ 10734 h 12344"/>
                  <a:gd name="T100" fmla="*/ 2074 w 8874"/>
                  <a:gd name="T101" fmla="*/ 11199 h 12344"/>
                  <a:gd name="T102" fmla="*/ 2648 w 8874"/>
                  <a:gd name="T103" fmla="*/ 11566 h 12344"/>
                  <a:gd name="T104" fmla="*/ 3414 w 8874"/>
                  <a:gd name="T105" fmla="*/ 11900 h 12344"/>
                  <a:gd name="T106" fmla="*/ 4070 w 8874"/>
                  <a:gd name="T107" fmla="*/ 12180 h 12344"/>
                  <a:gd name="T108" fmla="*/ 4561 w 8874"/>
                  <a:gd name="T109" fmla="*/ 10674 h 12344"/>
                  <a:gd name="T110" fmla="*/ 4288 w 8874"/>
                  <a:gd name="T111" fmla="*/ 9464 h 12344"/>
                  <a:gd name="T112" fmla="*/ 5131 w 8874"/>
                  <a:gd name="T113" fmla="*/ 9013 h 12344"/>
                  <a:gd name="T114" fmla="*/ 6269 w 8874"/>
                  <a:gd name="T115" fmla="*/ 9445 h 12344"/>
                  <a:gd name="T116" fmla="*/ 7223 w 8874"/>
                  <a:gd name="T117" fmla="*/ 9558 h 12344"/>
                  <a:gd name="T118" fmla="*/ 7485 w 8874"/>
                  <a:gd name="T119" fmla="*/ 8630 h 12344"/>
                  <a:gd name="T120" fmla="*/ 7659 w 8874"/>
                  <a:gd name="T121" fmla="*/ 8191 h 12344"/>
                  <a:gd name="T122" fmla="*/ 8516 w 8874"/>
                  <a:gd name="T123" fmla="*/ 629 h 12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874" h="12344">
                    <a:moveTo>
                      <a:pt x="8144" y="539"/>
                    </a:moveTo>
                    <a:lnTo>
                      <a:pt x="8132" y="521"/>
                    </a:lnTo>
                    <a:lnTo>
                      <a:pt x="8004" y="475"/>
                    </a:lnTo>
                    <a:lnTo>
                      <a:pt x="7997" y="552"/>
                    </a:lnTo>
                    <a:lnTo>
                      <a:pt x="7965" y="583"/>
                    </a:lnTo>
                    <a:lnTo>
                      <a:pt x="8005" y="668"/>
                    </a:lnTo>
                    <a:lnTo>
                      <a:pt x="7999" y="691"/>
                    </a:lnTo>
                    <a:lnTo>
                      <a:pt x="7999" y="690"/>
                    </a:lnTo>
                    <a:lnTo>
                      <a:pt x="7998" y="691"/>
                    </a:lnTo>
                    <a:lnTo>
                      <a:pt x="7976" y="646"/>
                    </a:lnTo>
                    <a:lnTo>
                      <a:pt x="7954" y="603"/>
                    </a:lnTo>
                    <a:lnTo>
                      <a:pt x="7860" y="624"/>
                    </a:lnTo>
                    <a:lnTo>
                      <a:pt x="7943" y="859"/>
                    </a:lnTo>
                    <a:lnTo>
                      <a:pt x="7943" y="860"/>
                    </a:lnTo>
                    <a:lnTo>
                      <a:pt x="7934" y="925"/>
                    </a:lnTo>
                    <a:lnTo>
                      <a:pt x="7947" y="940"/>
                    </a:lnTo>
                    <a:lnTo>
                      <a:pt x="7962" y="956"/>
                    </a:lnTo>
                    <a:lnTo>
                      <a:pt x="7977" y="912"/>
                    </a:lnTo>
                    <a:lnTo>
                      <a:pt x="7985" y="917"/>
                    </a:lnTo>
                    <a:lnTo>
                      <a:pt x="8004" y="931"/>
                    </a:lnTo>
                    <a:lnTo>
                      <a:pt x="8006" y="980"/>
                    </a:lnTo>
                    <a:lnTo>
                      <a:pt x="7978" y="993"/>
                    </a:lnTo>
                    <a:lnTo>
                      <a:pt x="7969" y="1069"/>
                    </a:lnTo>
                    <a:lnTo>
                      <a:pt x="7865" y="1199"/>
                    </a:lnTo>
                    <a:lnTo>
                      <a:pt x="7864" y="1199"/>
                    </a:lnTo>
                    <a:lnTo>
                      <a:pt x="7826" y="1189"/>
                    </a:lnTo>
                    <a:lnTo>
                      <a:pt x="7790" y="1202"/>
                    </a:lnTo>
                    <a:lnTo>
                      <a:pt x="7789" y="1202"/>
                    </a:lnTo>
                    <a:lnTo>
                      <a:pt x="7740" y="1181"/>
                    </a:lnTo>
                    <a:lnTo>
                      <a:pt x="7715" y="1247"/>
                    </a:lnTo>
                    <a:lnTo>
                      <a:pt x="7741" y="1291"/>
                    </a:lnTo>
                    <a:lnTo>
                      <a:pt x="7742" y="1339"/>
                    </a:lnTo>
                    <a:lnTo>
                      <a:pt x="7652" y="1419"/>
                    </a:lnTo>
                    <a:lnTo>
                      <a:pt x="7555" y="1373"/>
                    </a:lnTo>
                    <a:lnTo>
                      <a:pt x="7554" y="1372"/>
                    </a:lnTo>
                    <a:lnTo>
                      <a:pt x="7553" y="1268"/>
                    </a:lnTo>
                    <a:lnTo>
                      <a:pt x="7540" y="1229"/>
                    </a:lnTo>
                    <a:lnTo>
                      <a:pt x="7572" y="1236"/>
                    </a:lnTo>
                    <a:lnTo>
                      <a:pt x="7580" y="1188"/>
                    </a:lnTo>
                    <a:lnTo>
                      <a:pt x="7617" y="1189"/>
                    </a:lnTo>
                    <a:lnTo>
                      <a:pt x="7632" y="1162"/>
                    </a:lnTo>
                    <a:lnTo>
                      <a:pt x="7564" y="1078"/>
                    </a:lnTo>
                    <a:lnTo>
                      <a:pt x="7535" y="1046"/>
                    </a:lnTo>
                    <a:lnTo>
                      <a:pt x="7560" y="1018"/>
                    </a:lnTo>
                    <a:lnTo>
                      <a:pt x="7512" y="990"/>
                    </a:lnTo>
                    <a:lnTo>
                      <a:pt x="7395" y="1039"/>
                    </a:lnTo>
                    <a:lnTo>
                      <a:pt x="7389" y="1073"/>
                    </a:lnTo>
                    <a:lnTo>
                      <a:pt x="7418" y="1134"/>
                    </a:lnTo>
                    <a:lnTo>
                      <a:pt x="7373" y="1176"/>
                    </a:lnTo>
                    <a:lnTo>
                      <a:pt x="7373" y="1175"/>
                    </a:lnTo>
                    <a:lnTo>
                      <a:pt x="7372" y="1176"/>
                    </a:lnTo>
                    <a:lnTo>
                      <a:pt x="7318" y="1150"/>
                    </a:lnTo>
                    <a:lnTo>
                      <a:pt x="7390" y="1124"/>
                    </a:lnTo>
                    <a:lnTo>
                      <a:pt x="7373" y="1074"/>
                    </a:lnTo>
                    <a:lnTo>
                      <a:pt x="7316" y="1075"/>
                    </a:lnTo>
                    <a:lnTo>
                      <a:pt x="7292" y="1136"/>
                    </a:lnTo>
                    <a:lnTo>
                      <a:pt x="7267" y="1112"/>
                    </a:lnTo>
                    <a:lnTo>
                      <a:pt x="7247" y="1094"/>
                    </a:lnTo>
                    <a:lnTo>
                      <a:pt x="7180" y="1122"/>
                    </a:lnTo>
                    <a:lnTo>
                      <a:pt x="7186" y="1132"/>
                    </a:lnTo>
                    <a:lnTo>
                      <a:pt x="7211" y="1133"/>
                    </a:lnTo>
                    <a:lnTo>
                      <a:pt x="7211" y="1134"/>
                    </a:lnTo>
                    <a:lnTo>
                      <a:pt x="7212" y="1134"/>
                    </a:lnTo>
                    <a:lnTo>
                      <a:pt x="7211" y="1226"/>
                    </a:lnTo>
                    <a:lnTo>
                      <a:pt x="7114" y="1288"/>
                    </a:lnTo>
                    <a:lnTo>
                      <a:pt x="7082" y="1231"/>
                    </a:lnTo>
                    <a:lnTo>
                      <a:pt x="7052" y="1234"/>
                    </a:lnTo>
                    <a:lnTo>
                      <a:pt x="7003" y="1204"/>
                    </a:lnTo>
                    <a:lnTo>
                      <a:pt x="6901" y="1205"/>
                    </a:lnTo>
                    <a:lnTo>
                      <a:pt x="6900" y="1205"/>
                    </a:lnTo>
                    <a:lnTo>
                      <a:pt x="6880" y="1191"/>
                    </a:lnTo>
                    <a:lnTo>
                      <a:pt x="6857" y="1175"/>
                    </a:lnTo>
                    <a:lnTo>
                      <a:pt x="6759" y="1229"/>
                    </a:lnTo>
                    <a:lnTo>
                      <a:pt x="6757" y="1229"/>
                    </a:lnTo>
                    <a:lnTo>
                      <a:pt x="6721" y="1224"/>
                    </a:lnTo>
                    <a:lnTo>
                      <a:pt x="6621" y="1298"/>
                    </a:lnTo>
                    <a:lnTo>
                      <a:pt x="6590" y="1441"/>
                    </a:lnTo>
                    <a:lnTo>
                      <a:pt x="6540" y="1464"/>
                    </a:lnTo>
                    <a:lnTo>
                      <a:pt x="6539" y="1463"/>
                    </a:lnTo>
                    <a:lnTo>
                      <a:pt x="6539" y="1464"/>
                    </a:lnTo>
                    <a:lnTo>
                      <a:pt x="6537" y="1462"/>
                    </a:lnTo>
                    <a:lnTo>
                      <a:pt x="6536" y="1460"/>
                    </a:lnTo>
                    <a:lnTo>
                      <a:pt x="6533" y="1457"/>
                    </a:lnTo>
                    <a:lnTo>
                      <a:pt x="6532" y="1456"/>
                    </a:lnTo>
                    <a:lnTo>
                      <a:pt x="6530" y="1454"/>
                    </a:lnTo>
                    <a:lnTo>
                      <a:pt x="6529" y="1453"/>
                    </a:lnTo>
                    <a:lnTo>
                      <a:pt x="6520" y="1443"/>
                    </a:lnTo>
                    <a:lnTo>
                      <a:pt x="6516" y="1437"/>
                    </a:lnTo>
                    <a:lnTo>
                      <a:pt x="6512" y="1429"/>
                    </a:lnTo>
                    <a:lnTo>
                      <a:pt x="6508" y="1419"/>
                    </a:lnTo>
                    <a:lnTo>
                      <a:pt x="6502" y="1404"/>
                    </a:lnTo>
                    <a:lnTo>
                      <a:pt x="6498" y="1394"/>
                    </a:lnTo>
                    <a:lnTo>
                      <a:pt x="6497" y="1390"/>
                    </a:lnTo>
                    <a:lnTo>
                      <a:pt x="6493" y="1383"/>
                    </a:lnTo>
                    <a:lnTo>
                      <a:pt x="6493" y="1381"/>
                    </a:lnTo>
                    <a:lnTo>
                      <a:pt x="6460" y="1404"/>
                    </a:lnTo>
                    <a:lnTo>
                      <a:pt x="6445" y="1387"/>
                    </a:lnTo>
                    <a:lnTo>
                      <a:pt x="6429" y="1372"/>
                    </a:lnTo>
                    <a:lnTo>
                      <a:pt x="6314" y="1535"/>
                    </a:lnTo>
                    <a:lnTo>
                      <a:pt x="6318" y="1540"/>
                    </a:lnTo>
                    <a:lnTo>
                      <a:pt x="6323" y="1548"/>
                    </a:lnTo>
                    <a:lnTo>
                      <a:pt x="6347" y="1549"/>
                    </a:lnTo>
                    <a:lnTo>
                      <a:pt x="6348" y="1550"/>
                    </a:lnTo>
                    <a:lnTo>
                      <a:pt x="6210" y="1719"/>
                    </a:lnTo>
                    <a:lnTo>
                      <a:pt x="6209" y="1718"/>
                    </a:lnTo>
                    <a:lnTo>
                      <a:pt x="6209" y="1719"/>
                    </a:lnTo>
                    <a:lnTo>
                      <a:pt x="6170" y="1687"/>
                    </a:lnTo>
                    <a:lnTo>
                      <a:pt x="6123" y="1724"/>
                    </a:lnTo>
                    <a:lnTo>
                      <a:pt x="6103" y="1763"/>
                    </a:lnTo>
                    <a:lnTo>
                      <a:pt x="5978" y="1800"/>
                    </a:lnTo>
                    <a:lnTo>
                      <a:pt x="5939" y="1908"/>
                    </a:lnTo>
                    <a:lnTo>
                      <a:pt x="5950" y="1989"/>
                    </a:lnTo>
                    <a:lnTo>
                      <a:pt x="5974" y="2050"/>
                    </a:lnTo>
                    <a:lnTo>
                      <a:pt x="5977" y="2116"/>
                    </a:lnTo>
                    <a:lnTo>
                      <a:pt x="5956" y="2192"/>
                    </a:lnTo>
                    <a:lnTo>
                      <a:pt x="5963" y="2330"/>
                    </a:lnTo>
                    <a:lnTo>
                      <a:pt x="5958" y="2591"/>
                    </a:lnTo>
                    <a:lnTo>
                      <a:pt x="5957" y="2586"/>
                    </a:lnTo>
                    <a:lnTo>
                      <a:pt x="5957" y="2591"/>
                    </a:lnTo>
                    <a:lnTo>
                      <a:pt x="5956" y="2588"/>
                    </a:lnTo>
                    <a:lnTo>
                      <a:pt x="5956" y="2587"/>
                    </a:lnTo>
                    <a:lnTo>
                      <a:pt x="5955" y="2585"/>
                    </a:lnTo>
                    <a:lnTo>
                      <a:pt x="5955" y="2584"/>
                    </a:lnTo>
                    <a:lnTo>
                      <a:pt x="5953" y="2579"/>
                    </a:lnTo>
                    <a:lnTo>
                      <a:pt x="5951" y="2574"/>
                    </a:lnTo>
                    <a:lnTo>
                      <a:pt x="5951" y="2571"/>
                    </a:lnTo>
                    <a:lnTo>
                      <a:pt x="5943" y="2531"/>
                    </a:lnTo>
                    <a:lnTo>
                      <a:pt x="5941" y="2522"/>
                    </a:lnTo>
                    <a:lnTo>
                      <a:pt x="5941" y="2514"/>
                    </a:lnTo>
                    <a:lnTo>
                      <a:pt x="5940" y="2510"/>
                    </a:lnTo>
                    <a:lnTo>
                      <a:pt x="5940" y="2504"/>
                    </a:lnTo>
                    <a:lnTo>
                      <a:pt x="5940" y="2499"/>
                    </a:lnTo>
                    <a:lnTo>
                      <a:pt x="5940" y="2494"/>
                    </a:lnTo>
                    <a:lnTo>
                      <a:pt x="5940" y="2486"/>
                    </a:lnTo>
                    <a:lnTo>
                      <a:pt x="5940" y="2477"/>
                    </a:lnTo>
                    <a:lnTo>
                      <a:pt x="5940" y="2468"/>
                    </a:lnTo>
                    <a:lnTo>
                      <a:pt x="5940" y="2436"/>
                    </a:lnTo>
                    <a:lnTo>
                      <a:pt x="5942" y="2405"/>
                    </a:lnTo>
                    <a:lnTo>
                      <a:pt x="5942" y="2373"/>
                    </a:lnTo>
                    <a:lnTo>
                      <a:pt x="5943" y="2346"/>
                    </a:lnTo>
                    <a:lnTo>
                      <a:pt x="5943" y="2344"/>
                    </a:lnTo>
                    <a:lnTo>
                      <a:pt x="5943" y="2332"/>
                    </a:lnTo>
                    <a:lnTo>
                      <a:pt x="5943" y="2324"/>
                    </a:lnTo>
                    <a:lnTo>
                      <a:pt x="5943" y="2319"/>
                    </a:lnTo>
                    <a:lnTo>
                      <a:pt x="5943" y="2318"/>
                    </a:lnTo>
                    <a:lnTo>
                      <a:pt x="5949" y="2151"/>
                    </a:lnTo>
                    <a:lnTo>
                      <a:pt x="5932" y="2122"/>
                    </a:lnTo>
                    <a:lnTo>
                      <a:pt x="5932" y="2116"/>
                    </a:lnTo>
                    <a:lnTo>
                      <a:pt x="5932" y="2110"/>
                    </a:lnTo>
                    <a:lnTo>
                      <a:pt x="5932" y="2102"/>
                    </a:lnTo>
                    <a:lnTo>
                      <a:pt x="5934" y="2092"/>
                    </a:lnTo>
                    <a:lnTo>
                      <a:pt x="5936" y="2050"/>
                    </a:lnTo>
                    <a:lnTo>
                      <a:pt x="5936" y="2041"/>
                    </a:lnTo>
                    <a:lnTo>
                      <a:pt x="5936" y="2034"/>
                    </a:lnTo>
                    <a:lnTo>
                      <a:pt x="5936" y="2030"/>
                    </a:lnTo>
                    <a:lnTo>
                      <a:pt x="5937" y="2029"/>
                    </a:lnTo>
                    <a:lnTo>
                      <a:pt x="5905" y="1980"/>
                    </a:lnTo>
                    <a:lnTo>
                      <a:pt x="5914" y="1970"/>
                    </a:lnTo>
                    <a:lnTo>
                      <a:pt x="5917" y="1964"/>
                    </a:lnTo>
                    <a:lnTo>
                      <a:pt x="5906" y="1936"/>
                    </a:lnTo>
                    <a:lnTo>
                      <a:pt x="5892" y="1899"/>
                    </a:lnTo>
                    <a:lnTo>
                      <a:pt x="5912" y="1854"/>
                    </a:lnTo>
                    <a:lnTo>
                      <a:pt x="5941" y="1778"/>
                    </a:lnTo>
                    <a:lnTo>
                      <a:pt x="6008" y="1737"/>
                    </a:lnTo>
                    <a:lnTo>
                      <a:pt x="6048" y="1711"/>
                    </a:lnTo>
                    <a:lnTo>
                      <a:pt x="6064" y="1657"/>
                    </a:lnTo>
                    <a:lnTo>
                      <a:pt x="6097" y="1632"/>
                    </a:lnTo>
                    <a:lnTo>
                      <a:pt x="6037" y="1620"/>
                    </a:lnTo>
                    <a:lnTo>
                      <a:pt x="6051" y="1589"/>
                    </a:lnTo>
                    <a:lnTo>
                      <a:pt x="6152" y="1503"/>
                    </a:lnTo>
                    <a:lnTo>
                      <a:pt x="6147" y="1456"/>
                    </a:lnTo>
                    <a:lnTo>
                      <a:pt x="6175" y="1432"/>
                    </a:lnTo>
                    <a:lnTo>
                      <a:pt x="6184" y="1424"/>
                    </a:lnTo>
                    <a:lnTo>
                      <a:pt x="6219" y="1426"/>
                    </a:lnTo>
                    <a:lnTo>
                      <a:pt x="6200" y="1387"/>
                    </a:lnTo>
                    <a:lnTo>
                      <a:pt x="6225" y="1366"/>
                    </a:lnTo>
                    <a:lnTo>
                      <a:pt x="6229" y="1328"/>
                    </a:lnTo>
                    <a:lnTo>
                      <a:pt x="6291" y="1319"/>
                    </a:lnTo>
                    <a:lnTo>
                      <a:pt x="6318" y="1284"/>
                    </a:lnTo>
                    <a:lnTo>
                      <a:pt x="6319" y="1285"/>
                    </a:lnTo>
                    <a:lnTo>
                      <a:pt x="6319" y="1284"/>
                    </a:lnTo>
                    <a:lnTo>
                      <a:pt x="6352" y="1316"/>
                    </a:lnTo>
                    <a:lnTo>
                      <a:pt x="6407" y="1300"/>
                    </a:lnTo>
                    <a:lnTo>
                      <a:pt x="6372" y="1273"/>
                    </a:lnTo>
                    <a:lnTo>
                      <a:pt x="6377" y="1230"/>
                    </a:lnTo>
                    <a:lnTo>
                      <a:pt x="6351" y="1216"/>
                    </a:lnTo>
                    <a:lnTo>
                      <a:pt x="6350" y="1216"/>
                    </a:lnTo>
                    <a:lnTo>
                      <a:pt x="6360" y="1181"/>
                    </a:lnTo>
                    <a:lnTo>
                      <a:pt x="6407" y="1149"/>
                    </a:lnTo>
                    <a:lnTo>
                      <a:pt x="6395" y="1102"/>
                    </a:lnTo>
                    <a:lnTo>
                      <a:pt x="6383" y="1055"/>
                    </a:lnTo>
                    <a:lnTo>
                      <a:pt x="6401" y="1048"/>
                    </a:lnTo>
                    <a:lnTo>
                      <a:pt x="6406" y="1046"/>
                    </a:lnTo>
                    <a:lnTo>
                      <a:pt x="6377" y="1029"/>
                    </a:lnTo>
                    <a:lnTo>
                      <a:pt x="6365" y="1052"/>
                    </a:lnTo>
                    <a:lnTo>
                      <a:pt x="6364" y="1052"/>
                    </a:lnTo>
                    <a:lnTo>
                      <a:pt x="6347" y="1050"/>
                    </a:lnTo>
                    <a:lnTo>
                      <a:pt x="6346" y="1050"/>
                    </a:lnTo>
                    <a:lnTo>
                      <a:pt x="6331" y="1001"/>
                    </a:lnTo>
                    <a:lnTo>
                      <a:pt x="6358" y="968"/>
                    </a:lnTo>
                    <a:lnTo>
                      <a:pt x="6359" y="968"/>
                    </a:lnTo>
                    <a:lnTo>
                      <a:pt x="6388" y="973"/>
                    </a:lnTo>
                    <a:lnTo>
                      <a:pt x="6425" y="979"/>
                    </a:lnTo>
                    <a:lnTo>
                      <a:pt x="6482" y="966"/>
                    </a:lnTo>
                    <a:lnTo>
                      <a:pt x="6500" y="962"/>
                    </a:lnTo>
                    <a:lnTo>
                      <a:pt x="6526" y="970"/>
                    </a:lnTo>
                    <a:lnTo>
                      <a:pt x="6518" y="945"/>
                    </a:lnTo>
                    <a:lnTo>
                      <a:pt x="6492" y="950"/>
                    </a:lnTo>
                    <a:lnTo>
                      <a:pt x="6360" y="951"/>
                    </a:lnTo>
                    <a:lnTo>
                      <a:pt x="6274" y="998"/>
                    </a:lnTo>
                    <a:lnTo>
                      <a:pt x="6268" y="1038"/>
                    </a:lnTo>
                    <a:lnTo>
                      <a:pt x="6223" y="1033"/>
                    </a:lnTo>
                    <a:lnTo>
                      <a:pt x="6259" y="1086"/>
                    </a:lnTo>
                    <a:lnTo>
                      <a:pt x="6250" y="1107"/>
                    </a:lnTo>
                    <a:lnTo>
                      <a:pt x="6251" y="1164"/>
                    </a:lnTo>
                    <a:lnTo>
                      <a:pt x="6165" y="1177"/>
                    </a:lnTo>
                    <a:lnTo>
                      <a:pt x="6164" y="1177"/>
                    </a:lnTo>
                    <a:lnTo>
                      <a:pt x="6167" y="1107"/>
                    </a:lnTo>
                    <a:lnTo>
                      <a:pt x="6131" y="1102"/>
                    </a:lnTo>
                    <a:lnTo>
                      <a:pt x="6130" y="1102"/>
                    </a:lnTo>
                    <a:lnTo>
                      <a:pt x="6157" y="1055"/>
                    </a:lnTo>
                    <a:lnTo>
                      <a:pt x="6010" y="1158"/>
                    </a:lnTo>
                    <a:lnTo>
                      <a:pt x="6027" y="1169"/>
                    </a:lnTo>
                    <a:lnTo>
                      <a:pt x="6080" y="1161"/>
                    </a:lnTo>
                    <a:lnTo>
                      <a:pt x="6080" y="1162"/>
                    </a:lnTo>
                    <a:lnTo>
                      <a:pt x="6070" y="1206"/>
                    </a:lnTo>
                    <a:lnTo>
                      <a:pt x="6090" y="1232"/>
                    </a:lnTo>
                    <a:lnTo>
                      <a:pt x="6033" y="1302"/>
                    </a:lnTo>
                    <a:lnTo>
                      <a:pt x="6033" y="1301"/>
                    </a:lnTo>
                    <a:lnTo>
                      <a:pt x="6032" y="1301"/>
                    </a:lnTo>
                    <a:lnTo>
                      <a:pt x="5992" y="1267"/>
                    </a:lnTo>
                    <a:lnTo>
                      <a:pt x="6002" y="1230"/>
                    </a:lnTo>
                    <a:lnTo>
                      <a:pt x="5982" y="1212"/>
                    </a:lnTo>
                    <a:lnTo>
                      <a:pt x="5965" y="1200"/>
                    </a:lnTo>
                    <a:lnTo>
                      <a:pt x="5845" y="1215"/>
                    </a:lnTo>
                    <a:lnTo>
                      <a:pt x="5866" y="1241"/>
                    </a:lnTo>
                    <a:lnTo>
                      <a:pt x="5767" y="1258"/>
                    </a:lnTo>
                    <a:lnTo>
                      <a:pt x="5541" y="1371"/>
                    </a:lnTo>
                    <a:lnTo>
                      <a:pt x="5542" y="1402"/>
                    </a:lnTo>
                    <a:lnTo>
                      <a:pt x="5509" y="1407"/>
                    </a:lnTo>
                    <a:lnTo>
                      <a:pt x="5228" y="1580"/>
                    </a:lnTo>
                    <a:lnTo>
                      <a:pt x="5179" y="1573"/>
                    </a:lnTo>
                    <a:lnTo>
                      <a:pt x="5171" y="1598"/>
                    </a:lnTo>
                    <a:lnTo>
                      <a:pt x="5199" y="1653"/>
                    </a:lnTo>
                    <a:lnTo>
                      <a:pt x="5190" y="1684"/>
                    </a:lnTo>
                    <a:lnTo>
                      <a:pt x="5189" y="1684"/>
                    </a:lnTo>
                    <a:lnTo>
                      <a:pt x="5149" y="1649"/>
                    </a:lnTo>
                    <a:lnTo>
                      <a:pt x="5139" y="1676"/>
                    </a:lnTo>
                    <a:lnTo>
                      <a:pt x="5059" y="1682"/>
                    </a:lnTo>
                    <a:lnTo>
                      <a:pt x="5028" y="1717"/>
                    </a:lnTo>
                    <a:lnTo>
                      <a:pt x="5020" y="1713"/>
                    </a:lnTo>
                    <a:lnTo>
                      <a:pt x="4995" y="1702"/>
                    </a:lnTo>
                    <a:lnTo>
                      <a:pt x="4970" y="1739"/>
                    </a:lnTo>
                    <a:lnTo>
                      <a:pt x="4960" y="1818"/>
                    </a:lnTo>
                    <a:lnTo>
                      <a:pt x="4917" y="1861"/>
                    </a:lnTo>
                    <a:lnTo>
                      <a:pt x="4940" y="1909"/>
                    </a:lnTo>
                    <a:lnTo>
                      <a:pt x="4897" y="1947"/>
                    </a:lnTo>
                    <a:lnTo>
                      <a:pt x="4912" y="1978"/>
                    </a:lnTo>
                    <a:lnTo>
                      <a:pt x="4878" y="2084"/>
                    </a:lnTo>
                    <a:lnTo>
                      <a:pt x="4829" y="2108"/>
                    </a:lnTo>
                    <a:lnTo>
                      <a:pt x="4828" y="2108"/>
                    </a:lnTo>
                    <a:lnTo>
                      <a:pt x="4773" y="2113"/>
                    </a:lnTo>
                    <a:lnTo>
                      <a:pt x="4759" y="2137"/>
                    </a:lnTo>
                    <a:lnTo>
                      <a:pt x="4758" y="2137"/>
                    </a:lnTo>
                    <a:lnTo>
                      <a:pt x="4686" y="2122"/>
                    </a:lnTo>
                    <a:lnTo>
                      <a:pt x="4659" y="2199"/>
                    </a:lnTo>
                    <a:lnTo>
                      <a:pt x="4638" y="2216"/>
                    </a:lnTo>
                    <a:lnTo>
                      <a:pt x="4634" y="2179"/>
                    </a:lnTo>
                    <a:lnTo>
                      <a:pt x="4629" y="2140"/>
                    </a:lnTo>
                    <a:lnTo>
                      <a:pt x="4639" y="2101"/>
                    </a:lnTo>
                    <a:lnTo>
                      <a:pt x="4512" y="2109"/>
                    </a:lnTo>
                    <a:lnTo>
                      <a:pt x="4511" y="2109"/>
                    </a:lnTo>
                    <a:lnTo>
                      <a:pt x="4482" y="2049"/>
                    </a:lnTo>
                    <a:lnTo>
                      <a:pt x="4457" y="1978"/>
                    </a:lnTo>
                    <a:lnTo>
                      <a:pt x="4427" y="1970"/>
                    </a:lnTo>
                    <a:lnTo>
                      <a:pt x="4419" y="1967"/>
                    </a:lnTo>
                    <a:lnTo>
                      <a:pt x="4409" y="1875"/>
                    </a:lnTo>
                    <a:lnTo>
                      <a:pt x="4347" y="1782"/>
                    </a:lnTo>
                    <a:lnTo>
                      <a:pt x="4336" y="1778"/>
                    </a:lnTo>
                    <a:lnTo>
                      <a:pt x="4298" y="1763"/>
                    </a:lnTo>
                    <a:lnTo>
                      <a:pt x="4298" y="1761"/>
                    </a:lnTo>
                    <a:lnTo>
                      <a:pt x="4311" y="1746"/>
                    </a:lnTo>
                    <a:lnTo>
                      <a:pt x="4325" y="1731"/>
                    </a:lnTo>
                    <a:lnTo>
                      <a:pt x="4308" y="1685"/>
                    </a:lnTo>
                    <a:lnTo>
                      <a:pt x="4374" y="1676"/>
                    </a:lnTo>
                    <a:lnTo>
                      <a:pt x="4384" y="1591"/>
                    </a:lnTo>
                    <a:lnTo>
                      <a:pt x="4385" y="1591"/>
                    </a:lnTo>
                    <a:lnTo>
                      <a:pt x="4419" y="1589"/>
                    </a:lnTo>
                    <a:lnTo>
                      <a:pt x="4449" y="1559"/>
                    </a:lnTo>
                    <a:lnTo>
                      <a:pt x="4450" y="1559"/>
                    </a:lnTo>
                    <a:lnTo>
                      <a:pt x="4480" y="1564"/>
                    </a:lnTo>
                    <a:lnTo>
                      <a:pt x="4518" y="1572"/>
                    </a:lnTo>
                    <a:lnTo>
                      <a:pt x="4555" y="1551"/>
                    </a:lnTo>
                    <a:lnTo>
                      <a:pt x="4556" y="1551"/>
                    </a:lnTo>
                    <a:lnTo>
                      <a:pt x="4556" y="1552"/>
                    </a:lnTo>
                    <a:lnTo>
                      <a:pt x="4600" y="1570"/>
                    </a:lnTo>
                    <a:lnTo>
                      <a:pt x="4636" y="1543"/>
                    </a:lnTo>
                    <a:lnTo>
                      <a:pt x="4637" y="1543"/>
                    </a:lnTo>
                    <a:lnTo>
                      <a:pt x="4653" y="1544"/>
                    </a:lnTo>
                    <a:lnTo>
                      <a:pt x="4702" y="1548"/>
                    </a:lnTo>
                    <a:lnTo>
                      <a:pt x="4702" y="1505"/>
                    </a:lnTo>
                    <a:lnTo>
                      <a:pt x="4702" y="1471"/>
                    </a:lnTo>
                    <a:lnTo>
                      <a:pt x="4682" y="1450"/>
                    </a:lnTo>
                    <a:lnTo>
                      <a:pt x="4663" y="1428"/>
                    </a:lnTo>
                    <a:lnTo>
                      <a:pt x="4681" y="1392"/>
                    </a:lnTo>
                    <a:lnTo>
                      <a:pt x="4665" y="1333"/>
                    </a:lnTo>
                    <a:lnTo>
                      <a:pt x="4608" y="1329"/>
                    </a:lnTo>
                    <a:lnTo>
                      <a:pt x="4607" y="1329"/>
                    </a:lnTo>
                    <a:lnTo>
                      <a:pt x="4600" y="1281"/>
                    </a:lnTo>
                    <a:lnTo>
                      <a:pt x="4598" y="1264"/>
                    </a:lnTo>
                    <a:lnTo>
                      <a:pt x="4555" y="1236"/>
                    </a:lnTo>
                    <a:lnTo>
                      <a:pt x="4554" y="1199"/>
                    </a:lnTo>
                    <a:lnTo>
                      <a:pt x="4552" y="1150"/>
                    </a:lnTo>
                    <a:lnTo>
                      <a:pt x="4540" y="1146"/>
                    </a:lnTo>
                    <a:lnTo>
                      <a:pt x="4419" y="1105"/>
                    </a:lnTo>
                    <a:lnTo>
                      <a:pt x="4310" y="1081"/>
                    </a:lnTo>
                    <a:lnTo>
                      <a:pt x="4309" y="1080"/>
                    </a:lnTo>
                    <a:lnTo>
                      <a:pt x="4147" y="1089"/>
                    </a:lnTo>
                    <a:lnTo>
                      <a:pt x="4043" y="1007"/>
                    </a:lnTo>
                    <a:lnTo>
                      <a:pt x="4018" y="987"/>
                    </a:lnTo>
                    <a:lnTo>
                      <a:pt x="3936" y="982"/>
                    </a:lnTo>
                    <a:lnTo>
                      <a:pt x="3941" y="1002"/>
                    </a:lnTo>
                    <a:lnTo>
                      <a:pt x="4081" y="1149"/>
                    </a:lnTo>
                    <a:lnTo>
                      <a:pt x="4126" y="1152"/>
                    </a:lnTo>
                    <a:lnTo>
                      <a:pt x="4127" y="1152"/>
                    </a:lnTo>
                    <a:lnTo>
                      <a:pt x="4159" y="1209"/>
                    </a:lnTo>
                    <a:lnTo>
                      <a:pt x="4142" y="1288"/>
                    </a:lnTo>
                    <a:lnTo>
                      <a:pt x="4164" y="1329"/>
                    </a:lnTo>
                    <a:lnTo>
                      <a:pt x="4140" y="1354"/>
                    </a:lnTo>
                    <a:lnTo>
                      <a:pt x="4152" y="1397"/>
                    </a:lnTo>
                    <a:lnTo>
                      <a:pt x="4120" y="1485"/>
                    </a:lnTo>
                    <a:lnTo>
                      <a:pt x="4101" y="1660"/>
                    </a:lnTo>
                    <a:lnTo>
                      <a:pt x="4048" y="1740"/>
                    </a:lnTo>
                    <a:lnTo>
                      <a:pt x="4030" y="1901"/>
                    </a:lnTo>
                    <a:lnTo>
                      <a:pt x="4075" y="1913"/>
                    </a:lnTo>
                    <a:lnTo>
                      <a:pt x="4089" y="1918"/>
                    </a:lnTo>
                    <a:lnTo>
                      <a:pt x="4119" y="1896"/>
                    </a:lnTo>
                    <a:lnTo>
                      <a:pt x="4120" y="1897"/>
                    </a:lnTo>
                    <a:lnTo>
                      <a:pt x="4188" y="2023"/>
                    </a:lnTo>
                    <a:lnTo>
                      <a:pt x="4157" y="2255"/>
                    </a:lnTo>
                    <a:lnTo>
                      <a:pt x="4122" y="2283"/>
                    </a:lnTo>
                    <a:lnTo>
                      <a:pt x="4084" y="2388"/>
                    </a:lnTo>
                    <a:lnTo>
                      <a:pt x="4058" y="2437"/>
                    </a:lnTo>
                    <a:lnTo>
                      <a:pt x="4093" y="2487"/>
                    </a:lnTo>
                    <a:lnTo>
                      <a:pt x="4070" y="2661"/>
                    </a:lnTo>
                    <a:lnTo>
                      <a:pt x="4137" y="2763"/>
                    </a:lnTo>
                    <a:lnTo>
                      <a:pt x="4115" y="2785"/>
                    </a:lnTo>
                    <a:lnTo>
                      <a:pt x="4114" y="2784"/>
                    </a:lnTo>
                    <a:lnTo>
                      <a:pt x="4046" y="2649"/>
                    </a:lnTo>
                    <a:lnTo>
                      <a:pt x="4011" y="2550"/>
                    </a:lnTo>
                    <a:lnTo>
                      <a:pt x="4031" y="2508"/>
                    </a:lnTo>
                    <a:lnTo>
                      <a:pt x="3984" y="2468"/>
                    </a:lnTo>
                    <a:lnTo>
                      <a:pt x="3908" y="2498"/>
                    </a:lnTo>
                    <a:lnTo>
                      <a:pt x="3887" y="2534"/>
                    </a:lnTo>
                    <a:lnTo>
                      <a:pt x="3887" y="2532"/>
                    </a:lnTo>
                    <a:lnTo>
                      <a:pt x="3886" y="2534"/>
                    </a:lnTo>
                    <a:lnTo>
                      <a:pt x="3879" y="2461"/>
                    </a:lnTo>
                    <a:lnTo>
                      <a:pt x="3966" y="2432"/>
                    </a:lnTo>
                    <a:lnTo>
                      <a:pt x="3939" y="2408"/>
                    </a:lnTo>
                    <a:lnTo>
                      <a:pt x="3895" y="2370"/>
                    </a:lnTo>
                    <a:lnTo>
                      <a:pt x="3878" y="2329"/>
                    </a:lnTo>
                    <a:lnTo>
                      <a:pt x="3848" y="2347"/>
                    </a:lnTo>
                    <a:lnTo>
                      <a:pt x="3847" y="2346"/>
                    </a:lnTo>
                    <a:lnTo>
                      <a:pt x="3847" y="2347"/>
                    </a:lnTo>
                    <a:lnTo>
                      <a:pt x="3809" y="2304"/>
                    </a:lnTo>
                    <a:lnTo>
                      <a:pt x="3731" y="2319"/>
                    </a:lnTo>
                    <a:lnTo>
                      <a:pt x="3730" y="2319"/>
                    </a:lnTo>
                    <a:lnTo>
                      <a:pt x="3713" y="2278"/>
                    </a:lnTo>
                    <a:lnTo>
                      <a:pt x="3704" y="2257"/>
                    </a:lnTo>
                    <a:lnTo>
                      <a:pt x="3655" y="2247"/>
                    </a:lnTo>
                    <a:lnTo>
                      <a:pt x="3644" y="2293"/>
                    </a:lnTo>
                    <a:lnTo>
                      <a:pt x="3598" y="2313"/>
                    </a:lnTo>
                    <a:lnTo>
                      <a:pt x="3600" y="2322"/>
                    </a:lnTo>
                    <a:lnTo>
                      <a:pt x="3607" y="2339"/>
                    </a:lnTo>
                    <a:lnTo>
                      <a:pt x="3420" y="2503"/>
                    </a:lnTo>
                    <a:lnTo>
                      <a:pt x="3419" y="2503"/>
                    </a:lnTo>
                    <a:lnTo>
                      <a:pt x="3314" y="2516"/>
                    </a:lnTo>
                    <a:lnTo>
                      <a:pt x="3245" y="2568"/>
                    </a:lnTo>
                    <a:lnTo>
                      <a:pt x="3230" y="2610"/>
                    </a:lnTo>
                    <a:lnTo>
                      <a:pt x="3054" y="2726"/>
                    </a:lnTo>
                    <a:lnTo>
                      <a:pt x="3111" y="3001"/>
                    </a:lnTo>
                    <a:lnTo>
                      <a:pt x="3129" y="3032"/>
                    </a:lnTo>
                    <a:lnTo>
                      <a:pt x="3139" y="3036"/>
                    </a:lnTo>
                    <a:lnTo>
                      <a:pt x="3172" y="3047"/>
                    </a:lnTo>
                    <a:lnTo>
                      <a:pt x="3172" y="3048"/>
                    </a:lnTo>
                    <a:lnTo>
                      <a:pt x="3174" y="3048"/>
                    </a:lnTo>
                    <a:lnTo>
                      <a:pt x="3200" y="3131"/>
                    </a:lnTo>
                    <a:lnTo>
                      <a:pt x="3207" y="3175"/>
                    </a:lnTo>
                    <a:lnTo>
                      <a:pt x="3226" y="3196"/>
                    </a:lnTo>
                    <a:lnTo>
                      <a:pt x="3227" y="3257"/>
                    </a:lnTo>
                    <a:lnTo>
                      <a:pt x="3286" y="3341"/>
                    </a:lnTo>
                    <a:lnTo>
                      <a:pt x="3339" y="3364"/>
                    </a:lnTo>
                    <a:lnTo>
                      <a:pt x="3369" y="3385"/>
                    </a:lnTo>
                    <a:lnTo>
                      <a:pt x="3373" y="3387"/>
                    </a:lnTo>
                    <a:lnTo>
                      <a:pt x="3379" y="3393"/>
                    </a:lnTo>
                    <a:lnTo>
                      <a:pt x="3400" y="3408"/>
                    </a:lnTo>
                    <a:lnTo>
                      <a:pt x="3429" y="3420"/>
                    </a:lnTo>
                    <a:lnTo>
                      <a:pt x="3447" y="3411"/>
                    </a:lnTo>
                    <a:lnTo>
                      <a:pt x="3454" y="3408"/>
                    </a:lnTo>
                    <a:lnTo>
                      <a:pt x="3459" y="3403"/>
                    </a:lnTo>
                    <a:lnTo>
                      <a:pt x="3464" y="3401"/>
                    </a:lnTo>
                    <a:lnTo>
                      <a:pt x="3468" y="3399"/>
                    </a:lnTo>
                    <a:lnTo>
                      <a:pt x="3470" y="3400"/>
                    </a:lnTo>
                    <a:lnTo>
                      <a:pt x="3471" y="3400"/>
                    </a:lnTo>
                    <a:lnTo>
                      <a:pt x="3490" y="3410"/>
                    </a:lnTo>
                    <a:lnTo>
                      <a:pt x="3501" y="3416"/>
                    </a:lnTo>
                    <a:lnTo>
                      <a:pt x="3506" y="3419"/>
                    </a:lnTo>
                    <a:lnTo>
                      <a:pt x="3506" y="3420"/>
                    </a:lnTo>
                    <a:lnTo>
                      <a:pt x="3508" y="3420"/>
                    </a:lnTo>
                    <a:lnTo>
                      <a:pt x="3500" y="3545"/>
                    </a:lnTo>
                    <a:lnTo>
                      <a:pt x="3464" y="3546"/>
                    </a:lnTo>
                    <a:lnTo>
                      <a:pt x="3453" y="3579"/>
                    </a:lnTo>
                    <a:lnTo>
                      <a:pt x="3411" y="3596"/>
                    </a:lnTo>
                    <a:lnTo>
                      <a:pt x="3422" y="3520"/>
                    </a:lnTo>
                    <a:lnTo>
                      <a:pt x="3377" y="3452"/>
                    </a:lnTo>
                    <a:lnTo>
                      <a:pt x="3321" y="3421"/>
                    </a:lnTo>
                    <a:lnTo>
                      <a:pt x="3301" y="3397"/>
                    </a:lnTo>
                    <a:lnTo>
                      <a:pt x="3287" y="3380"/>
                    </a:lnTo>
                    <a:lnTo>
                      <a:pt x="3281" y="3373"/>
                    </a:lnTo>
                    <a:lnTo>
                      <a:pt x="3280" y="3371"/>
                    </a:lnTo>
                    <a:lnTo>
                      <a:pt x="3216" y="3297"/>
                    </a:lnTo>
                    <a:lnTo>
                      <a:pt x="3092" y="3272"/>
                    </a:lnTo>
                    <a:lnTo>
                      <a:pt x="3091" y="3272"/>
                    </a:lnTo>
                    <a:lnTo>
                      <a:pt x="3066" y="3246"/>
                    </a:lnTo>
                    <a:lnTo>
                      <a:pt x="3041" y="3220"/>
                    </a:lnTo>
                    <a:lnTo>
                      <a:pt x="3032" y="3235"/>
                    </a:lnTo>
                    <a:lnTo>
                      <a:pt x="3022" y="3255"/>
                    </a:lnTo>
                    <a:lnTo>
                      <a:pt x="2987" y="3255"/>
                    </a:lnTo>
                    <a:lnTo>
                      <a:pt x="2986" y="3255"/>
                    </a:lnTo>
                    <a:lnTo>
                      <a:pt x="2964" y="3236"/>
                    </a:lnTo>
                    <a:lnTo>
                      <a:pt x="2943" y="3219"/>
                    </a:lnTo>
                    <a:lnTo>
                      <a:pt x="2903" y="3217"/>
                    </a:lnTo>
                    <a:lnTo>
                      <a:pt x="2847" y="3173"/>
                    </a:lnTo>
                    <a:lnTo>
                      <a:pt x="2824" y="3154"/>
                    </a:lnTo>
                    <a:lnTo>
                      <a:pt x="2808" y="3152"/>
                    </a:lnTo>
                    <a:lnTo>
                      <a:pt x="2760" y="3144"/>
                    </a:lnTo>
                    <a:lnTo>
                      <a:pt x="2739" y="3117"/>
                    </a:lnTo>
                    <a:lnTo>
                      <a:pt x="2738" y="3116"/>
                    </a:lnTo>
                    <a:lnTo>
                      <a:pt x="2734" y="3149"/>
                    </a:lnTo>
                    <a:lnTo>
                      <a:pt x="2693" y="3157"/>
                    </a:lnTo>
                    <a:lnTo>
                      <a:pt x="2661" y="3200"/>
                    </a:lnTo>
                    <a:lnTo>
                      <a:pt x="2633" y="3199"/>
                    </a:lnTo>
                    <a:lnTo>
                      <a:pt x="2639" y="3165"/>
                    </a:lnTo>
                    <a:lnTo>
                      <a:pt x="2628" y="3137"/>
                    </a:lnTo>
                    <a:lnTo>
                      <a:pt x="2637" y="3136"/>
                    </a:lnTo>
                    <a:lnTo>
                      <a:pt x="2639" y="3136"/>
                    </a:lnTo>
                    <a:lnTo>
                      <a:pt x="2710" y="3127"/>
                    </a:lnTo>
                    <a:lnTo>
                      <a:pt x="2702" y="3100"/>
                    </a:lnTo>
                    <a:lnTo>
                      <a:pt x="2677" y="3089"/>
                    </a:lnTo>
                    <a:lnTo>
                      <a:pt x="2636" y="3069"/>
                    </a:lnTo>
                    <a:lnTo>
                      <a:pt x="2600" y="3080"/>
                    </a:lnTo>
                    <a:lnTo>
                      <a:pt x="2568" y="3028"/>
                    </a:lnTo>
                    <a:lnTo>
                      <a:pt x="2566" y="2987"/>
                    </a:lnTo>
                    <a:lnTo>
                      <a:pt x="2427" y="2909"/>
                    </a:lnTo>
                    <a:lnTo>
                      <a:pt x="2383" y="2928"/>
                    </a:lnTo>
                    <a:lnTo>
                      <a:pt x="2383" y="2929"/>
                    </a:lnTo>
                    <a:lnTo>
                      <a:pt x="2370" y="3009"/>
                    </a:lnTo>
                    <a:lnTo>
                      <a:pt x="2291" y="3057"/>
                    </a:lnTo>
                    <a:lnTo>
                      <a:pt x="2293" y="3137"/>
                    </a:lnTo>
                    <a:lnTo>
                      <a:pt x="2345" y="3166"/>
                    </a:lnTo>
                    <a:lnTo>
                      <a:pt x="2414" y="3313"/>
                    </a:lnTo>
                    <a:lnTo>
                      <a:pt x="2461" y="3333"/>
                    </a:lnTo>
                    <a:lnTo>
                      <a:pt x="2541" y="3300"/>
                    </a:lnTo>
                    <a:lnTo>
                      <a:pt x="2579" y="3302"/>
                    </a:lnTo>
                    <a:lnTo>
                      <a:pt x="2579" y="3303"/>
                    </a:lnTo>
                    <a:lnTo>
                      <a:pt x="2579" y="3306"/>
                    </a:lnTo>
                    <a:lnTo>
                      <a:pt x="2579" y="3318"/>
                    </a:lnTo>
                    <a:lnTo>
                      <a:pt x="2581" y="3339"/>
                    </a:lnTo>
                    <a:lnTo>
                      <a:pt x="2581" y="3356"/>
                    </a:lnTo>
                    <a:lnTo>
                      <a:pt x="2619" y="3405"/>
                    </a:lnTo>
                    <a:lnTo>
                      <a:pt x="2593" y="3447"/>
                    </a:lnTo>
                    <a:lnTo>
                      <a:pt x="2621" y="3543"/>
                    </a:lnTo>
                    <a:lnTo>
                      <a:pt x="2626" y="3558"/>
                    </a:lnTo>
                    <a:lnTo>
                      <a:pt x="2675" y="3593"/>
                    </a:lnTo>
                    <a:lnTo>
                      <a:pt x="2674" y="3594"/>
                    </a:lnTo>
                    <a:lnTo>
                      <a:pt x="2675" y="3594"/>
                    </a:lnTo>
                    <a:lnTo>
                      <a:pt x="2633" y="3619"/>
                    </a:lnTo>
                    <a:lnTo>
                      <a:pt x="2601" y="3577"/>
                    </a:lnTo>
                    <a:lnTo>
                      <a:pt x="2516" y="3582"/>
                    </a:lnTo>
                    <a:lnTo>
                      <a:pt x="2488" y="3622"/>
                    </a:lnTo>
                    <a:lnTo>
                      <a:pt x="2456" y="3631"/>
                    </a:lnTo>
                    <a:lnTo>
                      <a:pt x="2425" y="3596"/>
                    </a:lnTo>
                    <a:lnTo>
                      <a:pt x="2357" y="3592"/>
                    </a:lnTo>
                    <a:lnTo>
                      <a:pt x="2283" y="3558"/>
                    </a:lnTo>
                    <a:lnTo>
                      <a:pt x="2258" y="3531"/>
                    </a:lnTo>
                    <a:lnTo>
                      <a:pt x="2202" y="3512"/>
                    </a:lnTo>
                    <a:lnTo>
                      <a:pt x="2202" y="3511"/>
                    </a:lnTo>
                    <a:lnTo>
                      <a:pt x="2200" y="3511"/>
                    </a:lnTo>
                    <a:lnTo>
                      <a:pt x="2190" y="3431"/>
                    </a:lnTo>
                    <a:lnTo>
                      <a:pt x="2141" y="3411"/>
                    </a:lnTo>
                    <a:lnTo>
                      <a:pt x="2120" y="3356"/>
                    </a:lnTo>
                    <a:lnTo>
                      <a:pt x="2115" y="3343"/>
                    </a:lnTo>
                    <a:lnTo>
                      <a:pt x="2107" y="3336"/>
                    </a:lnTo>
                    <a:lnTo>
                      <a:pt x="2082" y="3312"/>
                    </a:lnTo>
                    <a:lnTo>
                      <a:pt x="2057" y="3347"/>
                    </a:lnTo>
                    <a:lnTo>
                      <a:pt x="2017" y="3358"/>
                    </a:lnTo>
                    <a:lnTo>
                      <a:pt x="2016" y="3358"/>
                    </a:lnTo>
                    <a:lnTo>
                      <a:pt x="2005" y="3347"/>
                    </a:lnTo>
                    <a:lnTo>
                      <a:pt x="2002" y="3345"/>
                    </a:lnTo>
                    <a:lnTo>
                      <a:pt x="1955" y="3301"/>
                    </a:lnTo>
                    <a:lnTo>
                      <a:pt x="1946" y="3293"/>
                    </a:lnTo>
                    <a:lnTo>
                      <a:pt x="1943" y="3290"/>
                    </a:lnTo>
                    <a:lnTo>
                      <a:pt x="1942" y="3290"/>
                    </a:lnTo>
                    <a:lnTo>
                      <a:pt x="1932" y="3255"/>
                    </a:lnTo>
                    <a:lnTo>
                      <a:pt x="1838" y="3245"/>
                    </a:lnTo>
                    <a:lnTo>
                      <a:pt x="1832" y="3258"/>
                    </a:lnTo>
                    <a:lnTo>
                      <a:pt x="1824" y="3272"/>
                    </a:lnTo>
                    <a:lnTo>
                      <a:pt x="1816" y="3291"/>
                    </a:lnTo>
                    <a:lnTo>
                      <a:pt x="1811" y="3300"/>
                    </a:lnTo>
                    <a:lnTo>
                      <a:pt x="1808" y="3307"/>
                    </a:lnTo>
                    <a:lnTo>
                      <a:pt x="1805" y="3315"/>
                    </a:lnTo>
                    <a:lnTo>
                      <a:pt x="1771" y="3385"/>
                    </a:lnTo>
                    <a:lnTo>
                      <a:pt x="1773" y="3480"/>
                    </a:lnTo>
                    <a:lnTo>
                      <a:pt x="1780" y="3507"/>
                    </a:lnTo>
                    <a:lnTo>
                      <a:pt x="1791" y="3513"/>
                    </a:lnTo>
                    <a:lnTo>
                      <a:pt x="1804" y="3522"/>
                    </a:lnTo>
                    <a:lnTo>
                      <a:pt x="1805" y="3523"/>
                    </a:lnTo>
                    <a:lnTo>
                      <a:pt x="1887" y="3623"/>
                    </a:lnTo>
                    <a:lnTo>
                      <a:pt x="1894" y="3640"/>
                    </a:lnTo>
                    <a:lnTo>
                      <a:pt x="1905" y="3659"/>
                    </a:lnTo>
                    <a:lnTo>
                      <a:pt x="1929" y="3667"/>
                    </a:lnTo>
                    <a:lnTo>
                      <a:pt x="1931" y="3729"/>
                    </a:lnTo>
                    <a:lnTo>
                      <a:pt x="2010" y="3746"/>
                    </a:lnTo>
                    <a:lnTo>
                      <a:pt x="2028" y="3774"/>
                    </a:lnTo>
                    <a:lnTo>
                      <a:pt x="1936" y="3789"/>
                    </a:lnTo>
                    <a:lnTo>
                      <a:pt x="1905" y="3770"/>
                    </a:lnTo>
                    <a:lnTo>
                      <a:pt x="1913" y="3906"/>
                    </a:lnTo>
                    <a:lnTo>
                      <a:pt x="1890" y="3943"/>
                    </a:lnTo>
                    <a:lnTo>
                      <a:pt x="1890" y="3941"/>
                    </a:lnTo>
                    <a:lnTo>
                      <a:pt x="1889" y="3943"/>
                    </a:lnTo>
                    <a:lnTo>
                      <a:pt x="1879" y="3925"/>
                    </a:lnTo>
                    <a:lnTo>
                      <a:pt x="1872" y="3913"/>
                    </a:lnTo>
                    <a:lnTo>
                      <a:pt x="1866" y="3788"/>
                    </a:lnTo>
                    <a:lnTo>
                      <a:pt x="1831" y="3784"/>
                    </a:lnTo>
                    <a:lnTo>
                      <a:pt x="1811" y="3688"/>
                    </a:lnTo>
                    <a:lnTo>
                      <a:pt x="1799" y="3629"/>
                    </a:lnTo>
                    <a:lnTo>
                      <a:pt x="1780" y="3637"/>
                    </a:lnTo>
                    <a:lnTo>
                      <a:pt x="1778" y="3685"/>
                    </a:lnTo>
                    <a:lnTo>
                      <a:pt x="1735" y="3642"/>
                    </a:lnTo>
                    <a:lnTo>
                      <a:pt x="1757" y="3605"/>
                    </a:lnTo>
                    <a:lnTo>
                      <a:pt x="1759" y="3549"/>
                    </a:lnTo>
                    <a:lnTo>
                      <a:pt x="1764" y="3382"/>
                    </a:lnTo>
                    <a:lnTo>
                      <a:pt x="1778" y="3352"/>
                    </a:lnTo>
                    <a:lnTo>
                      <a:pt x="1790" y="3323"/>
                    </a:lnTo>
                    <a:lnTo>
                      <a:pt x="1806" y="3292"/>
                    </a:lnTo>
                    <a:lnTo>
                      <a:pt x="1810" y="3281"/>
                    </a:lnTo>
                    <a:lnTo>
                      <a:pt x="1816" y="3271"/>
                    </a:lnTo>
                    <a:lnTo>
                      <a:pt x="1824" y="3254"/>
                    </a:lnTo>
                    <a:lnTo>
                      <a:pt x="1829" y="3245"/>
                    </a:lnTo>
                    <a:lnTo>
                      <a:pt x="1831" y="3238"/>
                    </a:lnTo>
                    <a:lnTo>
                      <a:pt x="1831" y="3236"/>
                    </a:lnTo>
                    <a:lnTo>
                      <a:pt x="1832" y="3236"/>
                    </a:lnTo>
                    <a:lnTo>
                      <a:pt x="1855" y="3227"/>
                    </a:lnTo>
                    <a:lnTo>
                      <a:pt x="1918" y="3199"/>
                    </a:lnTo>
                    <a:lnTo>
                      <a:pt x="1949" y="3176"/>
                    </a:lnTo>
                    <a:lnTo>
                      <a:pt x="1905" y="3115"/>
                    </a:lnTo>
                    <a:lnTo>
                      <a:pt x="1935" y="3074"/>
                    </a:lnTo>
                    <a:lnTo>
                      <a:pt x="1932" y="3011"/>
                    </a:lnTo>
                    <a:lnTo>
                      <a:pt x="1931" y="3011"/>
                    </a:lnTo>
                    <a:lnTo>
                      <a:pt x="1888" y="3024"/>
                    </a:lnTo>
                    <a:lnTo>
                      <a:pt x="1862" y="2847"/>
                    </a:lnTo>
                    <a:lnTo>
                      <a:pt x="1835" y="2827"/>
                    </a:lnTo>
                    <a:lnTo>
                      <a:pt x="1837" y="2790"/>
                    </a:lnTo>
                    <a:lnTo>
                      <a:pt x="1796" y="2765"/>
                    </a:lnTo>
                    <a:lnTo>
                      <a:pt x="1819" y="2723"/>
                    </a:lnTo>
                    <a:lnTo>
                      <a:pt x="1878" y="2732"/>
                    </a:lnTo>
                    <a:lnTo>
                      <a:pt x="1889" y="2642"/>
                    </a:lnTo>
                    <a:lnTo>
                      <a:pt x="1913" y="2624"/>
                    </a:lnTo>
                    <a:lnTo>
                      <a:pt x="1902" y="2589"/>
                    </a:lnTo>
                    <a:lnTo>
                      <a:pt x="1890" y="2555"/>
                    </a:lnTo>
                    <a:lnTo>
                      <a:pt x="1890" y="2554"/>
                    </a:lnTo>
                    <a:lnTo>
                      <a:pt x="1947" y="2481"/>
                    </a:lnTo>
                    <a:lnTo>
                      <a:pt x="1926" y="2455"/>
                    </a:lnTo>
                    <a:lnTo>
                      <a:pt x="1907" y="2382"/>
                    </a:lnTo>
                    <a:lnTo>
                      <a:pt x="1841" y="2342"/>
                    </a:lnTo>
                    <a:lnTo>
                      <a:pt x="1796" y="2346"/>
                    </a:lnTo>
                    <a:lnTo>
                      <a:pt x="1809" y="2303"/>
                    </a:lnTo>
                    <a:lnTo>
                      <a:pt x="1783" y="2268"/>
                    </a:lnTo>
                    <a:lnTo>
                      <a:pt x="1705" y="2243"/>
                    </a:lnTo>
                    <a:lnTo>
                      <a:pt x="1649" y="2247"/>
                    </a:lnTo>
                    <a:lnTo>
                      <a:pt x="1621" y="2214"/>
                    </a:lnTo>
                    <a:lnTo>
                      <a:pt x="1686" y="2206"/>
                    </a:lnTo>
                    <a:lnTo>
                      <a:pt x="1698" y="2174"/>
                    </a:lnTo>
                    <a:lnTo>
                      <a:pt x="1608" y="2101"/>
                    </a:lnTo>
                    <a:lnTo>
                      <a:pt x="1558" y="2101"/>
                    </a:lnTo>
                    <a:lnTo>
                      <a:pt x="1557" y="2101"/>
                    </a:lnTo>
                    <a:lnTo>
                      <a:pt x="1557" y="2063"/>
                    </a:lnTo>
                    <a:lnTo>
                      <a:pt x="1592" y="2037"/>
                    </a:lnTo>
                    <a:lnTo>
                      <a:pt x="1536" y="2008"/>
                    </a:lnTo>
                    <a:lnTo>
                      <a:pt x="1499" y="1949"/>
                    </a:lnTo>
                    <a:lnTo>
                      <a:pt x="1472" y="1937"/>
                    </a:lnTo>
                    <a:lnTo>
                      <a:pt x="1448" y="1874"/>
                    </a:lnTo>
                    <a:lnTo>
                      <a:pt x="1446" y="1866"/>
                    </a:lnTo>
                    <a:lnTo>
                      <a:pt x="1446" y="1865"/>
                    </a:lnTo>
                    <a:lnTo>
                      <a:pt x="1455" y="1839"/>
                    </a:lnTo>
                    <a:lnTo>
                      <a:pt x="1464" y="1807"/>
                    </a:lnTo>
                    <a:lnTo>
                      <a:pt x="1427" y="1814"/>
                    </a:lnTo>
                    <a:lnTo>
                      <a:pt x="1410" y="1790"/>
                    </a:lnTo>
                    <a:lnTo>
                      <a:pt x="1387" y="1759"/>
                    </a:lnTo>
                    <a:lnTo>
                      <a:pt x="1368" y="1749"/>
                    </a:lnTo>
                    <a:lnTo>
                      <a:pt x="1361" y="1744"/>
                    </a:lnTo>
                    <a:lnTo>
                      <a:pt x="1371" y="1732"/>
                    </a:lnTo>
                    <a:lnTo>
                      <a:pt x="1484" y="1744"/>
                    </a:lnTo>
                    <a:lnTo>
                      <a:pt x="1539" y="1791"/>
                    </a:lnTo>
                    <a:lnTo>
                      <a:pt x="1559" y="1907"/>
                    </a:lnTo>
                    <a:lnTo>
                      <a:pt x="1607" y="1921"/>
                    </a:lnTo>
                    <a:lnTo>
                      <a:pt x="1618" y="1950"/>
                    </a:lnTo>
                    <a:lnTo>
                      <a:pt x="1691" y="1982"/>
                    </a:lnTo>
                    <a:lnTo>
                      <a:pt x="1702" y="1966"/>
                    </a:lnTo>
                    <a:lnTo>
                      <a:pt x="1768" y="2025"/>
                    </a:lnTo>
                    <a:lnTo>
                      <a:pt x="1804" y="1982"/>
                    </a:lnTo>
                    <a:lnTo>
                      <a:pt x="1842" y="1977"/>
                    </a:lnTo>
                    <a:lnTo>
                      <a:pt x="1850" y="2008"/>
                    </a:lnTo>
                    <a:lnTo>
                      <a:pt x="1894" y="2023"/>
                    </a:lnTo>
                    <a:lnTo>
                      <a:pt x="1876" y="2061"/>
                    </a:lnTo>
                    <a:lnTo>
                      <a:pt x="1869" y="2077"/>
                    </a:lnTo>
                    <a:lnTo>
                      <a:pt x="1922" y="2133"/>
                    </a:lnTo>
                    <a:lnTo>
                      <a:pt x="1969" y="2073"/>
                    </a:lnTo>
                    <a:lnTo>
                      <a:pt x="2033" y="2142"/>
                    </a:lnTo>
                    <a:lnTo>
                      <a:pt x="2094" y="2143"/>
                    </a:lnTo>
                    <a:lnTo>
                      <a:pt x="2112" y="2205"/>
                    </a:lnTo>
                    <a:lnTo>
                      <a:pt x="2136" y="2184"/>
                    </a:lnTo>
                    <a:lnTo>
                      <a:pt x="2216" y="2239"/>
                    </a:lnTo>
                    <a:lnTo>
                      <a:pt x="2247" y="2225"/>
                    </a:lnTo>
                    <a:lnTo>
                      <a:pt x="2343" y="2276"/>
                    </a:lnTo>
                    <a:lnTo>
                      <a:pt x="2489" y="2298"/>
                    </a:lnTo>
                    <a:lnTo>
                      <a:pt x="2652" y="2396"/>
                    </a:lnTo>
                    <a:lnTo>
                      <a:pt x="2861" y="2434"/>
                    </a:lnTo>
                    <a:lnTo>
                      <a:pt x="3030" y="2384"/>
                    </a:lnTo>
                    <a:lnTo>
                      <a:pt x="3206" y="2315"/>
                    </a:lnTo>
                    <a:lnTo>
                      <a:pt x="3366" y="2103"/>
                    </a:lnTo>
                    <a:lnTo>
                      <a:pt x="3478" y="1912"/>
                    </a:lnTo>
                    <a:lnTo>
                      <a:pt x="3475" y="1838"/>
                    </a:lnTo>
                    <a:lnTo>
                      <a:pt x="3432" y="1860"/>
                    </a:lnTo>
                    <a:lnTo>
                      <a:pt x="3426" y="1836"/>
                    </a:lnTo>
                    <a:lnTo>
                      <a:pt x="3421" y="1822"/>
                    </a:lnTo>
                    <a:lnTo>
                      <a:pt x="3421" y="1821"/>
                    </a:lnTo>
                    <a:lnTo>
                      <a:pt x="3439" y="1702"/>
                    </a:lnTo>
                    <a:lnTo>
                      <a:pt x="3406" y="1658"/>
                    </a:lnTo>
                    <a:lnTo>
                      <a:pt x="3435" y="1553"/>
                    </a:lnTo>
                    <a:lnTo>
                      <a:pt x="3420" y="1547"/>
                    </a:lnTo>
                    <a:lnTo>
                      <a:pt x="3376" y="1528"/>
                    </a:lnTo>
                    <a:lnTo>
                      <a:pt x="3329" y="1482"/>
                    </a:lnTo>
                    <a:lnTo>
                      <a:pt x="3307" y="1505"/>
                    </a:lnTo>
                    <a:lnTo>
                      <a:pt x="3300" y="1512"/>
                    </a:lnTo>
                    <a:lnTo>
                      <a:pt x="3274" y="1477"/>
                    </a:lnTo>
                    <a:lnTo>
                      <a:pt x="3283" y="1434"/>
                    </a:lnTo>
                    <a:lnTo>
                      <a:pt x="3259" y="1410"/>
                    </a:lnTo>
                    <a:lnTo>
                      <a:pt x="3252" y="1382"/>
                    </a:lnTo>
                    <a:lnTo>
                      <a:pt x="3238" y="1365"/>
                    </a:lnTo>
                    <a:lnTo>
                      <a:pt x="3151" y="1266"/>
                    </a:lnTo>
                    <a:lnTo>
                      <a:pt x="3155" y="1324"/>
                    </a:lnTo>
                    <a:lnTo>
                      <a:pt x="3117" y="1286"/>
                    </a:lnTo>
                    <a:lnTo>
                      <a:pt x="3042" y="1250"/>
                    </a:lnTo>
                    <a:lnTo>
                      <a:pt x="2997" y="1229"/>
                    </a:lnTo>
                    <a:lnTo>
                      <a:pt x="2984" y="1205"/>
                    </a:lnTo>
                    <a:lnTo>
                      <a:pt x="2970" y="1181"/>
                    </a:lnTo>
                    <a:lnTo>
                      <a:pt x="2972" y="1155"/>
                    </a:lnTo>
                    <a:lnTo>
                      <a:pt x="2947" y="1130"/>
                    </a:lnTo>
                    <a:lnTo>
                      <a:pt x="2907" y="1090"/>
                    </a:lnTo>
                    <a:lnTo>
                      <a:pt x="2906" y="1128"/>
                    </a:lnTo>
                    <a:lnTo>
                      <a:pt x="2939" y="1166"/>
                    </a:lnTo>
                    <a:lnTo>
                      <a:pt x="2939" y="1167"/>
                    </a:lnTo>
                    <a:lnTo>
                      <a:pt x="2922" y="1176"/>
                    </a:lnTo>
                    <a:lnTo>
                      <a:pt x="2892" y="1139"/>
                    </a:lnTo>
                    <a:lnTo>
                      <a:pt x="2861" y="1125"/>
                    </a:lnTo>
                    <a:lnTo>
                      <a:pt x="2857" y="1110"/>
                    </a:lnTo>
                    <a:lnTo>
                      <a:pt x="2846" y="1074"/>
                    </a:lnTo>
                    <a:lnTo>
                      <a:pt x="2694" y="889"/>
                    </a:lnTo>
                    <a:lnTo>
                      <a:pt x="2654" y="855"/>
                    </a:lnTo>
                    <a:lnTo>
                      <a:pt x="2629" y="834"/>
                    </a:lnTo>
                    <a:lnTo>
                      <a:pt x="2616" y="799"/>
                    </a:lnTo>
                    <a:lnTo>
                      <a:pt x="2572" y="778"/>
                    </a:lnTo>
                    <a:lnTo>
                      <a:pt x="2558" y="772"/>
                    </a:lnTo>
                    <a:lnTo>
                      <a:pt x="2524" y="720"/>
                    </a:lnTo>
                    <a:lnTo>
                      <a:pt x="2476" y="697"/>
                    </a:lnTo>
                    <a:lnTo>
                      <a:pt x="2434" y="647"/>
                    </a:lnTo>
                    <a:lnTo>
                      <a:pt x="2424" y="638"/>
                    </a:lnTo>
                    <a:lnTo>
                      <a:pt x="2388" y="614"/>
                    </a:lnTo>
                    <a:lnTo>
                      <a:pt x="2322" y="613"/>
                    </a:lnTo>
                    <a:lnTo>
                      <a:pt x="2309" y="565"/>
                    </a:lnTo>
                    <a:lnTo>
                      <a:pt x="2292" y="583"/>
                    </a:lnTo>
                    <a:lnTo>
                      <a:pt x="2290" y="581"/>
                    </a:lnTo>
                    <a:lnTo>
                      <a:pt x="2288" y="580"/>
                    </a:lnTo>
                    <a:lnTo>
                      <a:pt x="2286" y="578"/>
                    </a:lnTo>
                    <a:lnTo>
                      <a:pt x="2285" y="577"/>
                    </a:lnTo>
                    <a:lnTo>
                      <a:pt x="2282" y="574"/>
                    </a:lnTo>
                    <a:lnTo>
                      <a:pt x="2281" y="573"/>
                    </a:lnTo>
                    <a:lnTo>
                      <a:pt x="2276" y="569"/>
                    </a:lnTo>
                    <a:lnTo>
                      <a:pt x="2261" y="556"/>
                    </a:lnTo>
                    <a:lnTo>
                      <a:pt x="2255" y="551"/>
                    </a:lnTo>
                    <a:lnTo>
                      <a:pt x="2252" y="548"/>
                    </a:lnTo>
                    <a:lnTo>
                      <a:pt x="2250" y="545"/>
                    </a:lnTo>
                    <a:lnTo>
                      <a:pt x="2247" y="543"/>
                    </a:lnTo>
                    <a:lnTo>
                      <a:pt x="2245" y="542"/>
                    </a:lnTo>
                    <a:lnTo>
                      <a:pt x="2242" y="542"/>
                    </a:lnTo>
                    <a:lnTo>
                      <a:pt x="2238" y="540"/>
                    </a:lnTo>
                    <a:lnTo>
                      <a:pt x="2236" y="539"/>
                    </a:lnTo>
                    <a:lnTo>
                      <a:pt x="2235" y="539"/>
                    </a:lnTo>
                    <a:lnTo>
                      <a:pt x="2226" y="537"/>
                    </a:lnTo>
                    <a:lnTo>
                      <a:pt x="2196" y="525"/>
                    </a:lnTo>
                    <a:lnTo>
                      <a:pt x="2185" y="522"/>
                    </a:lnTo>
                    <a:lnTo>
                      <a:pt x="2176" y="517"/>
                    </a:lnTo>
                    <a:lnTo>
                      <a:pt x="2169" y="514"/>
                    </a:lnTo>
                    <a:lnTo>
                      <a:pt x="2165" y="512"/>
                    </a:lnTo>
                    <a:lnTo>
                      <a:pt x="2164" y="512"/>
                    </a:lnTo>
                    <a:lnTo>
                      <a:pt x="2151" y="554"/>
                    </a:lnTo>
                    <a:lnTo>
                      <a:pt x="2124" y="576"/>
                    </a:lnTo>
                    <a:lnTo>
                      <a:pt x="2105" y="526"/>
                    </a:lnTo>
                    <a:lnTo>
                      <a:pt x="2094" y="523"/>
                    </a:lnTo>
                    <a:lnTo>
                      <a:pt x="1883" y="460"/>
                    </a:lnTo>
                    <a:lnTo>
                      <a:pt x="1853" y="479"/>
                    </a:lnTo>
                    <a:lnTo>
                      <a:pt x="1810" y="481"/>
                    </a:lnTo>
                    <a:lnTo>
                      <a:pt x="1785" y="579"/>
                    </a:lnTo>
                    <a:lnTo>
                      <a:pt x="1781" y="590"/>
                    </a:lnTo>
                    <a:lnTo>
                      <a:pt x="1736" y="603"/>
                    </a:lnTo>
                    <a:lnTo>
                      <a:pt x="1692" y="615"/>
                    </a:lnTo>
                    <a:lnTo>
                      <a:pt x="1657" y="773"/>
                    </a:lnTo>
                    <a:lnTo>
                      <a:pt x="1600" y="799"/>
                    </a:lnTo>
                    <a:lnTo>
                      <a:pt x="1600" y="798"/>
                    </a:lnTo>
                    <a:lnTo>
                      <a:pt x="1599" y="799"/>
                    </a:lnTo>
                    <a:lnTo>
                      <a:pt x="1581" y="758"/>
                    </a:lnTo>
                    <a:lnTo>
                      <a:pt x="1605" y="738"/>
                    </a:lnTo>
                    <a:lnTo>
                      <a:pt x="1646" y="706"/>
                    </a:lnTo>
                    <a:lnTo>
                      <a:pt x="1650" y="653"/>
                    </a:lnTo>
                    <a:lnTo>
                      <a:pt x="1654" y="601"/>
                    </a:lnTo>
                    <a:lnTo>
                      <a:pt x="1664" y="593"/>
                    </a:lnTo>
                    <a:lnTo>
                      <a:pt x="1665" y="593"/>
                    </a:lnTo>
                    <a:lnTo>
                      <a:pt x="1686" y="573"/>
                    </a:lnTo>
                    <a:lnTo>
                      <a:pt x="1738" y="558"/>
                    </a:lnTo>
                    <a:lnTo>
                      <a:pt x="1764" y="498"/>
                    </a:lnTo>
                    <a:lnTo>
                      <a:pt x="1718" y="440"/>
                    </a:lnTo>
                    <a:lnTo>
                      <a:pt x="1717" y="375"/>
                    </a:lnTo>
                    <a:lnTo>
                      <a:pt x="1646" y="435"/>
                    </a:lnTo>
                    <a:lnTo>
                      <a:pt x="1644" y="435"/>
                    </a:lnTo>
                    <a:lnTo>
                      <a:pt x="1636" y="412"/>
                    </a:lnTo>
                    <a:lnTo>
                      <a:pt x="1680" y="343"/>
                    </a:lnTo>
                    <a:lnTo>
                      <a:pt x="1680" y="342"/>
                    </a:lnTo>
                    <a:lnTo>
                      <a:pt x="1569" y="325"/>
                    </a:lnTo>
                    <a:lnTo>
                      <a:pt x="1508" y="359"/>
                    </a:lnTo>
                    <a:lnTo>
                      <a:pt x="1487" y="331"/>
                    </a:lnTo>
                    <a:lnTo>
                      <a:pt x="1540" y="289"/>
                    </a:lnTo>
                    <a:lnTo>
                      <a:pt x="1509" y="277"/>
                    </a:lnTo>
                    <a:lnTo>
                      <a:pt x="1491" y="250"/>
                    </a:lnTo>
                    <a:lnTo>
                      <a:pt x="1447" y="282"/>
                    </a:lnTo>
                    <a:lnTo>
                      <a:pt x="1436" y="229"/>
                    </a:lnTo>
                    <a:lnTo>
                      <a:pt x="1482" y="177"/>
                    </a:lnTo>
                    <a:lnTo>
                      <a:pt x="1545" y="240"/>
                    </a:lnTo>
                    <a:lnTo>
                      <a:pt x="1635" y="262"/>
                    </a:lnTo>
                    <a:lnTo>
                      <a:pt x="1704" y="165"/>
                    </a:lnTo>
                    <a:lnTo>
                      <a:pt x="1668" y="163"/>
                    </a:lnTo>
                    <a:lnTo>
                      <a:pt x="1651" y="129"/>
                    </a:lnTo>
                    <a:lnTo>
                      <a:pt x="1613" y="127"/>
                    </a:lnTo>
                    <a:lnTo>
                      <a:pt x="1563" y="52"/>
                    </a:lnTo>
                    <a:lnTo>
                      <a:pt x="1460" y="0"/>
                    </a:lnTo>
                    <a:lnTo>
                      <a:pt x="1454" y="30"/>
                    </a:lnTo>
                    <a:lnTo>
                      <a:pt x="1468" y="69"/>
                    </a:lnTo>
                    <a:lnTo>
                      <a:pt x="1440" y="114"/>
                    </a:lnTo>
                    <a:lnTo>
                      <a:pt x="1403" y="97"/>
                    </a:lnTo>
                    <a:lnTo>
                      <a:pt x="1385" y="165"/>
                    </a:lnTo>
                    <a:lnTo>
                      <a:pt x="1411" y="192"/>
                    </a:lnTo>
                    <a:lnTo>
                      <a:pt x="1360" y="194"/>
                    </a:lnTo>
                    <a:lnTo>
                      <a:pt x="1296" y="248"/>
                    </a:lnTo>
                    <a:lnTo>
                      <a:pt x="1287" y="235"/>
                    </a:lnTo>
                    <a:lnTo>
                      <a:pt x="1330" y="195"/>
                    </a:lnTo>
                    <a:lnTo>
                      <a:pt x="1317" y="152"/>
                    </a:lnTo>
                    <a:lnTo>
                      <a:pt x="1244" y="129"/>
                    </a:lnTo>
                    <a:lnTo>
                      <a:pt x="1186" y="130"/>
                    </a:lnTo>
                    <a:lnTo>
                      <a:pt x="1178" y="245"/>
                    </a:lnTo>
                    <a:lnTo>
                      <a:pt x="1179" y="270"/>
                    </a:lnTo>
                    <a:lnTo>
                      <a:pt x="1166" y="281"/>
                    </a:lnTo>
                    <a:lnTo>
                      <a:pt x="1158" y="290"/>
                    </a:lnTo>
                    <a:lnTo>
                      <a:pt x="1148" y="301"/>
                    </a:lnTo>
                    <a:lnTo>
                      <a:pt x="1147" y="301"/>
                    </a:lnTo>
                    <a:lnTo>
                      <a:pt x="1141" y="297"/>
                    </a:lnTo>
                    <a:lnTo>
                      <a:pt x="1063" y="253"/>
                    </a:lnTo>
                    <a:lnTo>
                      <a:pt x="1044" y="243"/>
                    </a:lnTo>
                    <a:lnTo>
                      <a:pt x="1036" y="254"/>
                    </a:lnTo>
                    <a:lnTo>
                      <a:pt x="977" y="333"/>
                    </a:lnTo>
                    <a:lnTo>
                      <a:pt x="856" y="373"/>
                    </a:lnTo>
                    <a:lnTo>
                      <a:pt x="842" y="377"/>
                    </a:lnTo>
                    <a:lnTo>
                      <a:pt x="838" y="396"/>
                    </a:lnTo>
                    <a:lnTo>
                      <a:pt x="835" y="413"/>
                    </a:lnTo>
                    <a:lnTo>
                      <a:pt x="813" y="471"/>
                    </a:lnTo>
                    <a:lnTo>
                      <a:pt x="804" y="493"/>
                    </a:lnTo>
                    <a:lnTo>
                      <a:pt x="803" y="494"/>
                    </a:lnTo>
                    <a:lnTo>
                      <a:pt x="802" y="497"/>
                    </a:lnTo>
                    <a:lnTo>
                      <a:pt x="796" y="500"/>
                    </a:lnTo>
                    <a:lnTo>
                      <a:pt x="739" y="536"/>
                    </a:lnTo>
                    <a:lnTo>
                      <a:pt x="660" y="605"/>
                    </a:lnTo>
                    <a:lnTo>
                      <a:pt x="656" y="607"/>
                    </a:lnTo>
                    <a:lnTo>
                      <a:pt x="619" y="622"/>
                    </a:lnTo>
                    <a:lnTo>
                      <a:pt x="537" y="659"/>
                    </a:lnTo>
                    <a:lnTo>
                      <a:pt x="591" y="700"/>
                    </a:lnTo>
                    <a:lnTo>
                      <a:pt x="592" y="701"/>
                    </a:lnTo>
                    <a:lnTo>
                      <a:pt x="577" y="732"/>
                    </a:lnTo>
                    <a:lnTo>
                      <a:pt x="524" y="840"/>
                    </a:lnTo>
                    <a:lnTo>
                      <a:pt x="648" y="1027"/>
                    </a:lnTo>
                    <a:lnTo>
                      <a:pt x="664" y="1040"/>
                    </a:lnTo>
                    <a:lnTo>
                      <a:pt x="730" y="1093"/>
                    </a:lnTo>
                    <a:lnTo>
                      <a:pt x="732" y="1095"/>
                    </a:lnTo>
                    <a:lnTo>
                      <a:pt x="747" y="1121"/>
                    </a:lnTo>
                    <a:lnTo>
                      <a:pt x="772" y="1163"/>
                    </a:lnTo>
                    <a:lnTo>
                      <a:pt x="774" y="1166"/>
                    </a:lnTo>
                    <a:lnTo>
                      <a:pt x="777" y="1177"/>
                    </a:lnTo>
                    <a:lnTo>
                      <a:pt x="793" y="1240"/>
                    </a:lnTo>
                    <a:lnTo>
                      <a:pt x="816" y="1277"/>
                    </a:lnTo>
                    <a:lnTo>
                      <a:pt x="830" y="1298"/>
                    </a:lnTo>
                    <a:lnTo>
                      <a:pt x="844" y="1315"/>
                    </a:lnTo>
                    <a:lnTo>
                      <a:pt x="847" y="1318"/>
                    </a:lnTo>
                    <a:lnTo>
                      <a:pt x="903" y="1355"/>
                    </a:lnTo>
                    <a:lnTo>
                      <a:pt x="932" y="1372"/>
                    </a:lnTo>
                    <a:lnTo>
                      <a:pt x="930" y="1374"/>
                    </a:lnTo>
                    <a:lnTo>
                      <a:pt x="931" y="1374"/>
                    </a:lnTo>
                    <a:lnTo>
                      <a:pt x="657" y="1795"/>
                    </a:lnTo>
                    <a:lnTo>
                      <a:pt x="652" y="1804"/>
                    </a:lnTo>
                    <a:lnTo>
                      <a:pt x="657" y="1910"/>
                    </a:lnTo>
                    <a:lnTo>
                      <a:pt x="660" y="1942"/>
                    </a:lnTo>
                    <a:lnTo>
                      <a:pt x="807" y="2303"/>
                    </a:lnTo>
                    <a:lnTo>
                      <a:pt x="817" y="2325"/>
                    </a:lnTo>
                    <a:lnTo>
                      <a:pt x="815" y="2344"/>
                    </a:lnTo>
                    <a:lnTo>
                      <a:pt x="810" y="2408"/>
                    </a:lnTo>
                    <a:lnTo>
                      <a:pt x="863" y="2489"/>
                    </a:lnTo>
                    <a:lnTo>
                      <a:pt x="865" y="2490"/>
                    </a:lnTo>
                    <a:lnTo>
                      <a:pt x="858" y="2510"/>
                    </a:lnTo>
                    <a:lnTo>
                      <a:pt x="855" y="2525"/>
                    </a:lnTo>
                    <a:lnTo>
                      <a:pt x="852" y="2525"/>
                    </a:lnTo>
                    <a:lnTo>
                      <a:pt x="852" y="2526"/>
                    </a:lnTo>
                    <a:lnTo>
                      <a:pt x="836" y="2527"/>
                    </a:lnTo>
                    <a:lnTo>
                      <a:pt x="772" y="2532"/>
                    </a:lnTo>
                    <a:lnTo>
                      <a:pt x="768" y="2579"/>
                    </a:lnTo>
                    <a:lnTo>
                      <a:pt x="785" y="2644"/>
                    </a:lnTo>
                    <a:lnTo>
                      <a:pt x="738" y="2725"/>
                    </a:lnTo>
                    <a:lnTo>
                      <a:pt x="737" y="2727"/>
                    </a:lnTo>
                    <a:lnTo>
                      <a:pt x="773" y="2853"/>
                    </a:lnTo>
                    <a:lnTo>
                      <a:pt x="774" y="2854"/>
                    </a:lnTo>
                    <a:lnTo>
                      <a:pt x="758" y="2879"/>
                    </a:lnTo>
                    <a:lnTo>
                      <a:pt x="705" y="2961"/>
                    </a:lnTo>
                    <a:lnTo>
                      <a:pt x="708" y="2971"/>
                    </a:lnTo>
                    <a:lnTo>
                      <a:pt x="746" y="3034"/>
                    </a:lnTo>
                    <a:lnTo>
                      <a:pt x="791" y="3033"/>
                    </a:lnTo>
                    <a:lnTo>
                      <a:pt x="814" y="3033"/>
                    </a:lnTo>
                    <a:lnTo>
                      <a:pt x="814" y="3036"/>
                    </a:lnTo>
                    <a:lnTo>
                      <a:pt x="815" y="3086"/>
                    </a:lnTo>
                    <a:lnTo>
                      <a:pt x="793" y="3112"/>
                    </a:lnTo>
                    <a:lnTo>
                      <a:pt x="791" y="3235"/>
                    </a:lnTo>
                    <a:lnTo>
                      <a:pt x="854" y="3299"/>
                    </a:lnTo>
                    <a:lnTo>
                      <a:pt x="859" y="3299"/>
                    </a:lnTo>
                    <a:lnTo>
                      <a:pt x="887" y="3300"/>
                    </a:lnTo>
                    <a:lnTo>
                      <a:pt x="885" y="3313"/>
                    </a:lnTo>
                    <a:lnTo>
                      <a:pt x="865" y="3486"/>
                    </a:lnTo>
                    <a:lnTo>
                      <a:pt x="751" y="3589"/>
                    </a:lnTo>
                    <a:lnTo>
                      <a:pt x="871" y="3718"/>
                    </a:lnTo>
                    <a:lnTo>
                      <a:pt x="888" y="3737"/>
                    </a:lnTo>
                    <a:lnTo>
                      <a:pt x="896" y="3741"/>
                    </a:lnTo>
                    <a:lnTo>
                      <a:pt x="1008" y="3793"/>
                    </a:lnTo>
                    <a:lnTo>
                      <a:pt x="1009" y="3794"/>
                    </a:lnTo>
                    <a:lnTo>
                      <a:pt x="1029" y="3872"/>
                    </a:lnTo>
                    <a:lnTo>
                      <a:pt x="1080" y="3930"/>
                    </a:lnTo>
                    <a:lnTo>
                      <a:pt x="1081" y="3931"/>
                    </a:lnTo>
                    <a:lnTo>
                      <a:pt x="1077" y="3961"/>
                    </a:lnTo>
                    <a:lnTo>
                      <a:pt x="1068" y="4033"/>
                    </a:lnTo>
                    <a:lnTo>
                      <a:pt x="990" y="4175"/>
                    </a:lnTo>
                    <a:lnTo>
                      <a:pt x="981" y="4195"/>
                    </a:lnTo>
                    <a:lnTo>
                      <a:pt x="980" y="4196"/>
                    </a:lnTo>
                    <a:lnTo>
                      <a:pt x="776" y="4408"/>
                    </a:lnTo>
                    <a:lnTo>
                      <a:pt x="560" y="4566"/>
                    </a:lnTo>
                    <a:lnTo>
                      <a:pt x="529" y="4679"/>
                    </a:lnTo>
                    <a:lnTo>
                      <a:pt x="526" y="4692"/>
                    </a:lnTo>
                    <a:lnTo>
                      <a:pt x="501" y="4708"/>
                    </a:lnTo>
                    <a:lnTo>
                      <a:pt x="226" y="4894"/>
                    </a:lnTo>
                    <a:lnTo>
                      <a:pt x="153" y="5041"/>
                    </a:lnTo>
                    <a:lnTo>
                      <a:pt x="154" y="5041"/>
                    </a:lnTo>
                    <a:lnTo>
                      <a:pt x="183" y="5040"/>
                    </a:lnTo>
                    <a:lnTo>
                      <a:pt x="184" y="5041"/>
                    </a:lnTo>
                    <a:lnTo>
                      <a:pt x="194" y="5050"/>
                    </a:lnTo>
                    <a:lnTo>
                      <a:pt x="222" y="5076"/>
                    </a:lnTo>
                    <a:lnTo>
                      <a:pt x="276" y="5064"/>
                    </a:lnTo>
                    <a:lnTo>
                      <a:pt x="282" y="5056"/>
                    </a:lnTo>
                    <a:lnTo>
                      <a:pt x="303" y="5032"/>
                    </a:lnTo>
                    <a:lnTo>
                      <a:pt x="352" y="5026"/>
                    </a:lnTo>
                    <a:lnTo>
                      <a:pt x="396" y="4981"/>
                    </a:lnTo>
                    <a:lnTo>
                      <a:pt x="406" y="4989"/>
                    </a:lnTo>
                    <a:lnTo>
                      <a:pt x="405" y="4989"/>
                    </a:lnTo>
                    <a:lnTo>
                      <a:pt x="406" y="4990"/>
                    </a:lnTo>
                    <a:lnTo>
                      <a:pt x="378" y="5036"/>
                    </a:lnTo>
                    <a:lnTo>
                      <a:pt x="380" y="5042"/>
                    </a:lnTo>
                    <a:lnTo>
                      <a:pt x="402" y="5115"/>
                    </a:lnTo>
                    <a:lnTo>
                      <a:pt x="386" y="5124"/>
                    </a:lnTo>
                    <a:lnTo>
                      <a:pt x="386" y="5123"/>
                    </a:lnTo>
                    <a:lnTo>
                      <a:pt x="385" y="5124"/>
                    </a:lnTo>
                    <a:lnTo>
                      <a:pt x="337" y="5081"/>
                    </a:lnTo>
                    <a:lnTo>
                      <a:pt x="321" y="5100"/>
                    </a:lnTo>
                    <a:lnTo>
                      <a:pt x="346" y="5106"/>
                    </a:lnTo>
                    <a:lnTo>
                      <a:pt x="329" y="5135"/>
                    </a:lnTo>
                    <a:lnTo>
                      <a:pt x="360" y="5169"/>
                    </a:lnTo>
                    <a:lnTo>
                      <a:pt x="392" y="5164"/>
                    </a:lnTo>
                    <a:lnTo>
                      <a:pt x="470" y="5262"/>
                    </a:lnTo>
                    <a:lnTo>
                      <a:pt x="489" y="5263"/>
                    </a:lnTo>
                    <a:lnTo>
                      <a:pt x="554" y="5244"/>
                    </a:lnTo>
                    <a:lnTo>
                      <a:pt x="594" y="5257"/>
                    </a:lnTo>
                    <a:lnTo>
                      <a:pt x="661" y="5276"/>
                    </a:lnTo>
                    <a:lnTo>
                      <a:pt x="679" y="5302"/>
                    </a:lnTo>
                    <a:lnTo>
                      <a:pt x="652" y="5316"/>
                    </a:lnTo>
                    <a:lnTo>
                      <a:pt x="651" y="5316"/>
                    </a:lnTo>
                    <a:lnTo>
                      <a:pt x="683" y="5324"/>
                    </a:lnTo>
                    <a:lnTo>
                      <a:pt x="739" y="5338"/>
                    </a:lnTo>
                    <a:lnTo>
                      <a:pt x="739" y="5339"/>
                    </a:lnTo>
                    <a:lnTo>
                      <a:pt x="740" y="5339"/>
                    </a:lnTo>
                    <a:lnTo>
                      <a:pt x="736" y="5346"/>
                    </a:lnTo>
                    <a:lnTo>
                      <a:pt x="717" y="5357"/>
                    </a:lnTo>
                    <a:lnTo>
                      <a:pt x="723" y="5370"/>
                    </a:lnTo>
                    <a:lnTo>
                      <a:pt x="722" y="5377"/>
                    </a:lnTo>
                    <a:lnTo>
                      <a:pt x="692" y="5381"/>
                    </a:lnTo>
                    <a:lnTo>
                      <a:pt x="489" y="5356"/>
                    </a:lnTo>
                    <a:lnTo>
                      <a:pt x="460" y="5337"/>
                    </a:lnTo>
                    <a:lnTo>
                      <a:pt x="379" y="5432"/>
                    </a:lnTo>
                    <a:lnTo>
                      <a:pt x="337" y="5409"/>
                    </a:lnTo>
                    <a:lnTo>
                      <a:pt x="302" y="5427"/>
                    </a:lnTo>
                    <a:lnTo>
                      <a:pt x="271" y="5468"/>
                    </a:lnTo>
                    <a:lnTo>
                      <a:pt x="239" y="5431"/>
                    </a:lnTo>
                    <a:lnTo>
                      <a:pt x="226" y="5417"/>
                    </a:lnTo>
                    <a:lnTo>
                      <a:pt x="198" y="5434"/>
                    </a:lnTo>
                    <a:lnTo>
                      <a:pt x="206" y="5457"/>
                    </a:lnTo>
                    <a:lnTo>
                      <a:pt x="224" y="5506"/>
                    </a:lnTo>
                    <a:lnTo>
                      <a:pt x="170" y="5567"/>
                    </a:lnTo>
                    <a:lnTo>
                      <a:pt x="195" y="5601"/>
                    </a:lnTo>
                    <a:lnTo>
                      <a:pt x="195" y="5602"/>
                    </a:lnTo>
                    <a:lnTo>
                      <a:pt x="195" y="5607"/>
                    </a:lnTo>
                    <a:lnTo>
                      <a:pt x="175" y="5720"/>
                    </a:lnTo>
                    <a:lnTo>
                      <a:pt x="140" y="5767"/>
                    </a:lnTo>
                    <a:lnTo>
                      <a:pt x="30" y="5805"/>
                    </a:lnTo>
                    <a:lnTo>
                      <a:pt x="29" y="5808"/>
                    </a:lnTo>
                    <a:lnTo>
                      <a:pt x="0" y="5920"/>
                    </a:lnTo>
                    <a:lnTo>
                      <a:pt x="2" y="5924"/>
                    </a:lnTo>
                    <a:lnTo>
                      <a:pt x="39" y="6006"/>
                    </a:lnTo>
                    <a:lnTo>
                      <a:pt x="53" y="6075"/>
                    </a:lnTo>
                    <a:lnTo>
                      <a:pt x="56" y="6091"/>
                    </a:lnTo>
                    <a:lnTo>
                      <a:pt x="113" y="6176"/>
                    </a:lnTo>
                    <a:lnTo>
                      <a:pt x="122" y="6188"/>
                    </a:lnTo>
                    <a:lnTo>
                      <a:pt x="119" y="6200"/>
                    </a:lnTo>
                    <a:lnTo>
                      <a:pt x="107" y="6242"/>
                    </a:lnTo>
                    <a:lnTo>
                      <a:pt x="119" y="6257"/>
                    </a:lnTo>
                    <a:lnTo>
                      <a:pt x="132" y="6276"/>
                    </a:lnTo>
                    <a:lnTo>
                      <a:pt x="163" y="6284"/>
                    </a:lnTo>
                    <a:lnTo>
                      <a:pt x="213" y="6298"/>
                    </a:lnTo>
                    <a:lnTo>
                      <a:pt x="205" y="6416"/>
                    </a:lnTo>
                    <a:lnTo>
                      <a:pt x="203" y="6450"/>
                    </a:lnTo>
                    <a:lnTo>
                      <a:pt x="206" y="6456"/>
                    </a:lnTo>
                    <a:lnTo>
                      <a:pt x="213" y="6463"/>
                    </a:lnTo>
                    <a:lnTo>
                      <a:pt x="239" y="6483"/>
                    </a:lnTo>
                    <a:lnTo>
                      <a:pt x="239" y="6485"/>
                    </a:lnTo>
                    <a:lnTo>
                      <a:pt x="243" y="6487"/>
                    </a:lnTo>
                    <a:lnTo>
                      <a:pt x="241" y="6493"/>
                    </a:lnTo>
                    <a:lnTo>
                      <a:pt x="223" y="6611"/>
                    </a:lnTo>
                    <a:lnTo>
                      <a:pt x="225" y="6619"/>
                    </a:lnTo>
                    <a:lnTo>
                      <a:pt x="191" y="6626"/>
                    </a:lnTo>
                    <a:lnTo>
                      <a:pt x="180" y="6628"/>
                    </a:lnTo>
                    <a:lnTo>
                      <a:pt x="157" y="6635"/>
                    </a:lnTo>
                    <a:lnTo>
                      <a:pt x="136" y="6656"/>
                    </a:lnTo>
                    <a:lnTo>
                      <a:pt x="126" y="6666"/>
                    </a:lnTo>
                    <a:lnTo>
                      <a:pt x="127" y="6676"/>
                    </a:lnTo>
                    <a:lnTo>
                      <a:pt x="138" y="6763"/>
                    </a:lnTo>
                    <a:lnTo>
                      <a:pt x="139" y="6780"/>
                    </a:lnTo>
                    <a:lnTo>
                      <a:pt x="148" y="6800"/>
                    </a:lnTo>
                    <a:lnTo>
                      <a:pt x="180" y="6861"/>
                    </a:lnTo>
                    <a:lnTo>
                      <a:pt x="165" y="6927"/>
                    </a:lnTo>
                    <a:lnTo>
                      <a:pt x="160" y="6950"/>
                    </a:lnTo>
                    <a:lnTo>
                      <a:pt x="192" y="6978"/>
                    </a:lnTo>
                    <a:lnTo>
                      <a:pt x="195" y="6982"/>
                    </a:lnTo>
                    <a:lnTo>
                      <a:pt x="254" y="6967"/>
                    </a:lnTo>
                    <a:lnTo>
                      <a:pt x="255" y="6967"/>
                    </a:lnTo>
                    <a:lnTo>
                      <a:pt x="285" y="6999"/>
                    </a:lnTo>
                    <a:lnTo>
                      <a:pt x="290" y="7004"/>
                    </a:lnTo>
                    <a:lnTo>
                      <a:pt x="347" y="7009"/>
                    </a:lnTo>
                    <a:lnTo>
                      <a:pt x="365" y="7010"/>
                    </a:lnTo>
                    <a:lnTo>
                      <a:pt x="375" y="6997"/>
                    </a:lnTo>
                    <a:lnTo>
                      <a:pt x="380" y="6989"/>
                    </a:lnTo>
                    <a:lnTo>
                      <a:pt x="440" y="7015"/>
                    </a:lnTo>
                    <a:lnTo>
                      <a:pt x="446" y="7016"/>
                    </a:lnTo>
                    <a:lnTo>
                      <a:pt x="446" y="7018"/>
                    </a:lnTo>
                    <a:lnTo>
                      <a:pt x="447" y="7018"/>
                    </a:lnTo>
                    <a:lnTo>
                      <a:pt x="453" y="7038"/>
                    </a:lnTo>
                    <a:lnTo>
                      <a:pt x="474" y="7114"/>
                    </a:lnTo>
                    <a:lnTo>
                      <a:pt x="530" y="7118"/>
                    </a:lnTo>
                    <a:lnTo>
                      <a:pt x="543" y="7119"/>
                    </a:lnTo>
                    <a:lnTo>
                      <a:pt x="563" y="7105"/>
                    </a:lnTo>
                    <a:lnTo>
                      <a:pt x="574" y="7095"/>
                    </a:lnTo>
                    <a:lnTo>
                      <a:pt x="580" y="7090"/>
                    </a:lnTo>
                    <a:lnTo>
                      <a:pt x="581" y="7091"/>
                    </a:lnTo>
                    <a:lnTo>
                      <a:pt x="680" y="7097"/>
                    </a:lnTo>
                    <a:lnTo>
                      <a:pt x="708" y="7099"/>
                    </a:lnTo>
                    <a:lnTo>
                      <a:pt x="719" y="7109"/>
                    </a:lnTo>
                    <a:lnTo>
                      <a:pt x="768" y="7152"/>
                    </a:lnTo>
                    <a:lnTo>
                      <a:pt x="782" y="7164"/>
                    </a:lnTo>
                    <a:lnTo>
                      <a:pt x="779" y="7182"/>
                    </a:lnTo>
                    <a:lnTo>
                      <a:pt x="762" y="7306"/>
                    </a:lnTo>
                    <a:lnTo>
                      <a:pt x="774" y="7328"/>
                    </a:lnTo>
                    <a:lnTo>
                      <a:pt x="790" y="7355"/>
                    </a:lnTo>
                    <a:lnTo>
                      <a:pt x="791" y="7358"/>
                    </a:lnTo>
                    <a:lnTo>
                      <a:pt x="774" y="7392"/>
                    </a:lnTo>
                    <a:lnTo>
                      <a:pt x="748" y="7446"/>
                    </a:lnTo>
                    <a:lnTo>
                      <a:pt x="834" y="7667"/>
                    </a:lnTo>
                    <a:lnTo>
                      <a:pt x="841" y="7682"/>
                    </a:lnTo>
                    <a:lnTo>
                      <a:pt x="841" y="7684"/>
                    </a:lnTo>
                    <a:lnTo>
                      <a:pt x="838" y="7711"/>
                    </a:lnTo>
                    <a:lnTo>
                      <a:pt x="946" y="7822"/>
                    </a:lnTo>
                    <a:lnTo>
                      <a:pt x="946" y="7824"/>
                    </a:lnTo>
                    <a:lnTo>
                      <a:pt x="957" y="7879"/>
                    </a:lnTo>
                    <a:lnTo>
                      <a:pt x="961" y="7899"/>
                    </a:lnTo>
                    <a:lnTo>
                      <a:pt x="959" y="7906"/>
                    </a:lnTo>
                    <a:lnTo>
                      <a:pt x="948" y="7929"/>
                    </a:lnTo>
                    <a:lnTo>
                      <a:pt x="998" y="7920"/>
                    </a:lnTo>
                    <a:lnTo>
                      <a:pt x="1001" y="7920"/>
                    </a:lnTo>
                    <a:lnTo>
                      <a:pt x="1058" y="7934"/>
                    </a:lnTo>
                    <a:lnTo>
                      <a:pt x="1073" y="7979"/>
                    </a:lnTo>
                    <a:lnTo>
                      <a:pt x="1127" y="8011"/>
                    </a:lnTo>
                    <a:lnTo>
                      <a:pt x="1132" y="8013"/>
                    </a:lnTo>
                    <a:lnTo>
                      <a:pt x="1133" y="8015"/>
                    </a:lnTo>
                    <a:lnTo>
                      <a:pt x="1128" y="8040"/>
                    </a:lnTo>
                    <a:lnTo>
                      <a:pt x="1116" y="8101"/>
                    </a:lnTo>
                    <a:lnTo>
                      <a:pt x="1080" y="8126"/>
                    </a:lnTo>
                    <a:lnTo>
                      <a:pt x="1078" y="8128"/>
                    </a:lnTo>
                    <a:lnTo>
                      <a:pt x="976" y="8197"/>
                    </a:lnTo>
                    <a:lnTo>
                      <a:pt x="864" y="8172"/>
                    </a:lnTo>
                    <a:lnTo>
                      <a:pt x="863" y="8173"/>
                    </a:lnTo>
                    <a:lnTo>
                      <a:pt x="835" y="8214"/>
                    </a:lnTo>
                    <a:lnTo>
                      <a:pt x="824" y="8233"/>
                    </a:lnTo>
                    <a:lnTo>
                      <a:pt x="832" y="8252"/>
                    </a:lnTo>
                    <a:lnTo>
                      <a:pt x="864" y="8310"/>
                    </a:lnTo>
                    <a:lnTo>
                      <a:pt x="877" y="8335"/>
                    </a:lnTo>
                    <a:lnTo>
                      <a:pt x="869" y="8349"/>
                    </a:lnTo>
                    <a:lnTo>
                      <a:pt x="835" y="8403"/>
                    </a:lnTo>
                    <a:lnTo>
                      <a:pt x="836" y="8403"/>
                    </a:lnTo>
                    <a:lnTo>
                      <a:pt x="856" y="8413"/>
                    </a:lnTo>
                    <a:lnTo>
                      <a:pt x="862" y="8417"/>
                    </a:lnTo>
                    <a:lnTo>
                      <a:pt x="862" y="8418"/>
                    </a:lnTo>
                    <a:lnTo>
                      <a:pt x="855" y="8453"/>
                    </a:lnTo>
                    <a:lnTo>
                      <a:pt x="892" y="8530"/>
                    </a:lnTo>
                    <a:lnTo>
                      <a:pt x="948" y="8555"/>
                    </a:lnTo>
                    <a:lnTo>
                      <a:pt x="962" y="8560"/>
                    </a:lnTo>
                    <a:lnTo>
                      <a:pt x="979" y="8548"/>
                    </a:lnTo>
                    <a:lnTo>
                      <a:pt x="988" y="8541"/>
                    </a:lnTo>
                    <a:lnTo>
                      <a:pt x="1005" y="8524"/>
                    </a:lnTo>
                    <a:lnTo>
                      <a:pt x="1007" y="8507"/>
                    </a:lnTo>
                    <a:lnTo>
                      <a:pt x="1008" y="8500"/>
                    </a:lnTo>
                    <a:lnTo>
                      <a:pt x="1018" y="8501"/>
                    </a:lnTo>
                    <a:lnTo>
                      <a:pt x="1038" y="8502"/>
                    </a:lnTo>
                    <a:lnTo>
                      <a:pt x="1056" y="8494"/>
                    </a:lnTo>
                    <a:lnTo>
                      <a:pt x="1069" y="8489"/>
                    </a:lnTo>
                    <a:lnTo>
                      <a:pt x="1113" y="8518"/>
                    </a:lnTo>
                    <a:lnTo>
                      <a:pt x="1123" y="8523"/>
                    </a:lnTo>
                    <a:lnTo>
                      <a:pt x="1153" y="8521"/>
                    </a:lnTo>
                    <a:lnTo>
                      <a:pt x="1272" y="8504"/>
                    </a:lnTo>
                    <a:lnTo>
                      <a:pt x="1278" y="8503"/>
                    </a:lnTo>
                    <a:lnTo>
                      <a:pt x="1314" y="8512"/>
                    </a:lnTo>
                    <a:lnTo>
                      <a:pt x="1354" y="8520"/>
                    </a:lnTo>
                    <a:lnTo>
                      <a:pt x="1356" y="8520"/>
                    </a:lnTo>
                    <a:lnTo>
                      <a:pt x="1362" y="8529"/>
                    </a:lnTo>
                    <a:lnTo>
                      <a:pt x="1429" y="8628"/>
                    </a:lnTo>
                    <a:lnTo>
                      <a:pt x="1453" y="8662"/>
                    </a:lnTo>
                    <a:lnTo>
                      <a:pt x="1404" y="8706"/>
                    </a:lnTo>
                    <a:lnTo>
                      <a:pt x="1414" y="8728"/>
                    </a:lnTo>
                    <a:lnTo>
                      <a:pt x="1429" y="8755"/>
                    </a:lnTo>
                    <a:lnTo>
                      <a:pt x="1434" y="8758"/>
                    </a:lnTo>
                    <a:lnTo>
                      <a:pt x="1432" y="8795"/>
                    </a:lnTo>
                    <a:lnTo>
                      <a:pt x="1433" y="8861"/>
                    </a:lnTo>
                    <a:lnTo>
                      <a:pt x="1588" y="8894"/>
                    </a:lnTo>
                    <a:lnTo>
                      <a:pt x="1614" y="8900"/>
                    </a:lnTo>
                    <a:lnTo>
                      <a:pt x="1614" y="8901"/>
                    </a:lnTo>
                    <a:lnTo>
                      <a:pt x="1615" y="8901"/>
                    </a:lnTo>
                    <a:lnTo>
                      <a:pt x="1618" y="8915"/>
                    </a:lnTo>
                    <a:lnTo>
                      <a:pt x="1627" y="8975"/>
                    </a:lnTo>
                    <a:lnTo>
                      <a:pt x="1680" y="9106"/>
                    </a:lnTo>
                    <a:lnTo>
                      <a:pt x="1688" y="9117"/>
                    </a:lnTo>
                    <a:lnTo>
                      <a:pt x="1695" y="9126"/>
                    </a:lnTo>
                    <a:lnTo>
                      <a:pt x="1700" y="9133"/>
                    </a:lnTo>
                    <a:lnTo>
                      <a:pt x="1705" y="9168"/>
                    </a:lnTo>
                    <a:lnTo>
                      <a:pt x="1706" y="9180"/>
                    </a:lnTo>
                    <a:lnTo>
                      <a:pt x="1707" y="9191"/>
                    </a:lnTo>
                    <a:lnTo>
                      <a:pt x="1690" y="9220"/>
                    </a:lnTo>
                    <a:lnTo>
                      <a:pt x="1684" y="9228"/>
                    </a:lnTo>
                    <a:lnTo>
                      <a:pt x="1732" y="9260"/>
                    </a:lnTo>
                    <a:lnTo>
                      <a:pt x="1743" y="9265"/>
                    </a:lnTo>
                    <a:lnTo>
                      <a:pt x="1821" y="9210"/>
                    </a:lnTo>
                    <a:lnTo>
                      <a:pt x="1833" y="9202"/>
                    </a:lnTo>
                    <a:lnTo>
                      <a:pt x="1834" y="9202"/>
                    </a:lnTo>
                    <a:lnTo>
                      <a:pt x="1855" y="9216"/>
                    </a:lnTo>
                    <a:lnTo>
                      <a:pt x="1955" y="9282"/>
                    </a:lnTo>
                    <a:lnTo>
                      <a:pt x="1960" y="9287"/>
                    </a:lnTo>
                    <a:lnTo>
                      <a:pt x="1996" y="9287"/>
                    </a:lnTo>
                    <a:lnTo>
                      <a:pt x="2059" y="9285"/>
                    </a:lnTo>
                    <a:lnTo>
                      <a:pt x="2100" y="9248"/>
                    </a:lnTo>
                    <a:lnTo>
                      <a:pt x="2110" y="9240"/>
                    </a:lnTo>
                    <a:lnTo>
                      <a:pt x="2111" y="9241"/>
                    </a:lnTo>
                    <a:lnTo>
                      <a:pt x="2112" y="9241"/>
                    </a:lnTo>
                    <a:lnTo>
                      <a:pt x="2121" y="9251"/>
                    </a:lnTo>
                    <a:lnTo>
                      <a:pt x="2178" y="9308"/>
                    </a:lnTo>
                    <a:lnTo>
                      <a:pt x="2185" y="9316"/>
                    </a:lnTo>
                    <a:lnTo>
                      <a:pt x="2192" y="9348"/>
                    </a:lnTo>
                    <a:lnTo>
                      <a:pt x="2195" y="9361"/>
                    </a:lnTo>
                    <a:lnTo>
                      <a:pt x="2196" y="9368"/>
                    </a:lnTo>
                    <a:lnTo>
                      <a:pt x="2213" y="9386"/>
                    </a:lnTo>
                    <a:lnTo>
                      <a:pt x="2230" y="9400"/>
                    </a:lnTo>
                    <a:lnTo>
                      <a:pt x="2239" y="9410"/>
                    </a:lnTo>
                    <a:lnTo>
                      <a:pt x="2263" y="9400"/>
                    </a:lnTo>
                    <a:lnTo>
                      <a:pt x="2309" y="9381"/>
                    </a:lnTo>
                    <a:lnTo>
                      <a:pt x="2364" y="9423"/>
                    </a:lnTo>
                    <a:lnTo>
                      <a:pt x="2383" y="9433"/>
                    </a:lnTo>
                    <a:lnTo>
                      <a:pt x="2392" y="9453"/>
                    </a:lnTo>
                    <a:lnTo>
                      <a:pt x="2412" y="9486"/>
                    </a:lnTo>
                    <a:lnTo>
                      <a:pt x="2422" y="9487"/>
                    </a:lnTo>
                    <a:lnTo>
                      <a:pt x="2492" y="9485"/>
                    </a:lnTo>
                    <a:lnTo>
                      <a:pt x="2515" y="9484"/>
                    </a:lnTo>
                    <a:lnTo>
                      <a:pt x="2522" y="9506"/>
                    </a:lnTo>
                    <a:lnTo>
                      <a:pt x="2526" y="9517"/>
                    </a:lnTo>
                    <a:lnTo>
                      <a:pt x="2532" y="9528"/>
                    </a:lnTo>
                    <a:lnTo>
                      <a:pt x="2551" y="9551"/>
                    </a:lnTo>
                    <a:lnTo>
                      <a:pt x="2599" y="9596"/>
                    </a:lnTo>
                    <a:lnTo>
                      <a:pt x="2613" y="9610"/>
                    </a:lnTo>
                    <a:lnTo>
                      <a:pt x="2634" y="9606"/>
                    </a:lnTo>
                    <a:lnTo>
                      <a:pt x="2697" y="9590"/>
                    </a:lnTo>
                    <a:lnTo>
                      <a:pt x="2698" y="9590"/>
                    </a:lnTo>
                    <a:lnTo>
                      <a:pt x="2718" y="9604"/>
                    </a:lnTo>
                    <a:lnTo>
                      <a:pt x="2735" y="9617"/>
                    </a:lnTo>
                    <a:lnTo>
                      <a:pt x="2695" y="9651"/>
                    </a:lnTo>
                    <a:lnTo>
                      <a:pt x="2717" y="9702"/>
                    </a:lnTo>
                    <a:lnTo>
                      <a:pt x="2628" y="9775"/>
                    </a:lnTo>
                    <a:lnTo>
                      <a:pt x="2623" y="9774"/>
                    </a:lnTo>
                    <a:lnTo>
                      <a:pt x="2606" y="9777"/>
                    </a:lnTo>
                    <a:lnTo>
                      <a:pt x="2624" y="9810"/>
                    </a:lnTo>
                    <a:lnTo>
                      <a:pt x="2631" y="9823"/>
                    </a:lnTo>
                    <a:lnTo>
                      <a:pt x="2656" y="9819"/>
                    </a:lnTo>
                    <a:lnTo>
                      <a:pt x="2668" y="9817"/>
                    </a:lnTo>
                    <a:lnTo>
                      <a:pt x="2699" y="9812"/>
                    </a:lnTo>
                    <a:lnTo>
                      <a:pt x="2697" y="9817"/>
                    </a:lnTo>
                    <a:lnTo>
                      <a:pt x="2691" y="9834"/>
                    </a:lnTo>
                    <a:lnTo>
                      <a:pt x="2691" y="9846"/>
                    </a:lnTo>
                    <a:lnTo>
                      <a:pt x="2685" y="9849"/>
                    </a:lnTo>
                    <a:lnTo>
                      <a:pt x="2685" y="9851"/>
                    </a:lnTo>
                    <a:lnTo>
                      <a:pt x="2669" y="9860"/>
                    </a:lnTo>
                    <a:lnTo>
                      <a:pt x="2654" y="9870"/>
                    </a:lnTo>
                    <a:lnTo>
                      <a:pt x="2634" y="9885"/>
                    </a:lnTo>
                    <a:lnTo>
                      <a:pt x="2667" y="9947"/>
                    </a:lnTo>
                    <a:lnTo>
                      <a:pt x="2668" y="9948"/>
                    </a:lnTo>
                    <a:lnTo>
                      <a:pt x="2661" y="10050"/>
                    </a:lnTo>
                    <a:lnTo>
                      <a:pt x="2605" y="10085"/>
                    </a:lnTo>
                    <a:lnTo>
                      <a:pt x="2583" y="10122"/>
                    </a:lnTo>
                    <a:lnTo>
                      <a:pt x="2575" y="10140"/>
                    </a:lnTo>
                    <a:lnTo>
                      <a:pt x="2567" y="10157"/>
                    </a:lnTo>
                    <a:lnTo>
                      <a:pt x="2382" y="10165"/>
                    </a:lnTo>
                    <a:lnTo>
                      <a:pt x="2261" y="10280"/>
                    </a:lnTo>
                    <a:lnTo>
                      <a:pt x="2261" y="10281"/>
                    </a:lnTo>
                    <a:lnTo>
                      <a:pt x="2239" y="10382"/>
                    </a:lnTo>
                    <a:lnTo>
                      <a:pt x="2353" y="10377"/>
                    </a:lnTo>
                    <a:lnTo>
                      <a:pt x="2387" y="10356"/>
                    </a:lnTo>
                    <a:lnTo>
                      <a:pt x="2443" y="10350"/>
                    </a:lnTo>
                    <a:lnTo>
                      <a:pt x="2453" y="10367"/>
                    </a:lnTo>
                    <a:lnTo>
                      <a:pt x="2445" y="10390"/>
                    </a:lnTo>
                    <a:lnTo>
                      <a:pt x="2472" y="10407"/>
                    </a:lnTo>
                    <a:lnTo>
                      <a:pt x="2471" y="10427"/>
                    </a:lnTo>
                    <a:lnTo>
                      <a:pt x="2365" y="10442"/>
                    </a:lnTo>
                    <a:lnTo>
                      <a:pt x="2338" y="10451"/>
                    </a:lnTo>
                    <a:lnTo>
                      <a:pt x="2308" y="10474"/>
                    </a:lnTo>
                    <a:lnTo>
                      <a:pt x="2252" y="10468"/>
                    </a:lnTo>
                    <a:lnTo>
                      <a:pt x="2239" y="10478"/>
                    </a:lnTo>
                    <a:lnTo>
                      <a:pt x="2231" y="10497"/>
                    </a:lnTo>
                    <a:lnTo>
                      <a:pt x="2245" y="10520"/>
                    </a:lnTo>
                    <a:lnTo>
                      <a:pt x="2261" y="10502"/>
                    </a:lnTo>
                    <a:lnTo>
                      <a:pt x="2289" y="10523"/>
                    </a:lnTo>
                    <a:lnTo>
                      <a:pt x="2288" y="10548"/>
                    </a:lnTo>
                    <a:lnTo>
                      <a:pt x="2238" y="10546"/>
                    </a:lnTo>
                    <a:lnTo>
                      <a:pt x="2221" y="10528"/>
                    </a:lnTo>
                    <a:lnTo>
                      <a:pt x="2198" y="10520"/>
                    </a:lnTo>
                    <a:lnTo>
                      <a:pt x="2190" y="10535"/>
                    </a:lnTo>
                    <a:lnTo>
                      <a:pt x="2150" y="10547"/>
                    </a:lnTo>
                    <a:lnTo>
                      <a:pt x="2108" y="10520"/>
                    </a:lnTo>
                    <a:lnTo>
                      <a:pt x="2113" y="10565"/>
                    </a:lnTo>
                    <a:lnTo>
                      <a:pt x="2130" y="10610"/>
                    </a:lnTo>
                    <a:lnTo>
                      <a:pt x="2138" y="10618"/>
                    </a:lnTo>
                    <a:lnTo>
                      <a:pt x="2158" y="10643"/>
                    </a:lnTo>
                    <a:lnTo>
                      <a:pt x="2169" y="10631"/>
                    </a:lnTo>
                    <a:lnTo>
                      <a:pt x="2238" y="10694"/>
                    </a:lnTo>
                    <a:lnTo>
                      <a:pt x="2242" y="10706"/>
                    </a:lnTo>
                    <a:lnTo>
                      <a:pt x="2281" y="10736"/>
                    </a:lnTo>
                    <a:lnTo>
                      <a:pt x="2260" y="10753"/>
                    </a:lnTo>
                    <a:lnTo>
                      <a:pt x="2238" y="10745"/>
                    </a:lnTo>
                    <a:lnTo>
                      <a:pt x="2220" y="10717"/>
                    </a:lnTo>
                    <a:lnTo>
                      <a:pt x="2205" y="10716"/>
                    </a:lnTo>
                    <a:lnTo>
                      <a:pt x="2180" y="10737"/>
                    </a:lnTo>
                    <a:lnTo>
                      <a:pt x="2172" y="10748"/>
                    </a:lnTo>
                    <a:lnTo>
                      <a:pt x="2176" y="10767"/>
                    </a:lnTo>
                    <a:lnTo>
                      <a:pt x="2193" y="10785"/>
                    </a:lnTo>
                    <a:lnTo>
                      <a:pt x="2192" y="10763"/>
                    </a:lnTo>
                    <a:lnTo>
                      <a:pt x="2202" y="10777"/>
                    </a:lnTo>
                    <a:lnTo>
                      <a:pt x="2203" y="10789"/>
                    </a:lnTo>
                    <a:lnTo>
                      <a:pt x="2179" y="10807"/>
                    </a:lnTo>
                    <a:lnTo>
                      <a:pt x="2148" y="10783"/>
                    </a:lnTo>
                    <a:lnTo>
                      <a:pt x="2144" y="10755"/>
                    </a:lnTo>
                    <a:lnTo>
                      <a:pt x="2161" y="10734"/>
                    </a:lnTo>
                    <a:lnTo>
                      <a:pt x="2141" y="10730"/>
                    </a:lnTo>
                    <a:lnTo>
                      <a:pt x="2086" y="10804"/>
                    </a:lnTo>
                    <a:lnTo>
                      <a:pt x="2075" y="10852"/>
                    </a:lnTo>
                    <a:lnTo>
                      <a:pt x="2040" y="10864"/>
                    </a:lnTo>
                    <a:lnTo>
                      <a:pt x="2015" y="10893"/>
                    </a:lnTo>
                    <a:lnTo>
                      <a:pt x="2004" y="10939"/>
                    </a:lnTo>
                    <a:lnTo>
                      <a:pt x="1989" y="10956"/>
                    </a:lnTo>
                    <a:lnTo>
                      <a:pt x="1946" y="10948"/>
                    </a:lnTo>
                    <a:lnTo>
                      <a:pt x="1967" y="10975"/>
                    </a:lnTo>
                    <a:lnTo>
                      <a:pt x="1925" y="10967"/>
                    </a:lnTo>
                    <a:lnTo>
                      <a:pt x="1929" y="10947"/>
                    </a:lnTo>
                    <a:lnTo>
                      <a:pt x="1904" y="10927"/>
                    </a:lnTo>
                    <a:lnTo>
                      <a:pt x="1860" y="10914"/>
                    </a:lnTo>
                    <a:lnTo>
                      <a:pt x="1849" y="10952"/>
                    </a:lnTo>
                    <a:lnTo>
                      <a:pt x="1863" y="10941"/>
                    </a:lnTo>
                    <a:lnTo>
                      <a:pt x="1886" y="10946"/>
                    </a:lnTo>
                    <a:lnTo>
                      <a:pt x="1889" y="10971"/>
                    </a:lnTo>
                    <a:lnTo>
                      <a:pt x="1815" y="10984"/>
                    </a:lnTo>
                    <a:lnTo>
                      <a:pt x="1825" y="11014"/>
                    </a:lnTo>
                    <a:lnTo>
                      <a:pt x="1866" y="11018"/>
                    </a:lnTo>
                    <a:lnTo>
                      <a:pt x="1907" y="11034"/>
                    </a:lnTo>
                    <a:lnTo>
                      <a:pt x="1976" y="11194"/>
                    </a:lnTo>
                    <a:lnTo>
                      <a:pt x="2063" y="11220"/>
                    </a:lnTo>
                    <a:lnTo>
                      <a:pt x="2074" y="11199"/>
                    </a:lnTo>
                    <a:lnTo>
                      <a:pt x="2105" y="11221"/>
                    </a:lnTo>
                    <a:lnTo>
                      <a:pt x="2105" y="11222"/>
                    </a:lnTo>
                    <a:lnTo>
                      <a:pt x="2105" y="11243"/>
                    </a:lnTo>
                    <a:lnTo>
                      <a:pt x="2150" y="11275"/>
                    </a:lnTo>
                    <a:lnTo>
                      <a:pt x="2207" y="11291"/>
                    </a:lnTo>
                    <a:lnTo>
                      <a:pt x="2273" y="11323"/>
                    </a:lnTo>
                    <a:lnTo>
                      <a:pt x="2371" y="11399"/>
                    </a:lnTo>
                    <a:lnTo>
                      <a:pt x="2373" y="11401"/>
                    </a:lnTo>
                    <a:lnTo>
                      <a:pt x="2378" y="11408"/>
                    </a:lnTo>
                    <a:lnTo>
                      <a:pt x="2383" y="11416"/>
                    </a:lnTo>
                    <a:lnTo>
                      <a:pt x="2390" y="11428"/>
                    </a:lnTo>
                    <a:lnTo>
                      <a:pt x="2438" y="11499"/>
                    </a:lnTo>
                    <a:lnTo>
                      <a:pt x="2440" y="11503"/>
                    </a:lnTo>
                    <a:lnTo>
                      <a:pt x="2441" y="11504"/>
                    </a:lnTo>
                    <a:lnTo>
                      <a:pt x="2443" y="11507"/>
                    </a:lnTo>
                    <a:lnTo>
                      <a:pt x="2444" y="11509"/>
                    </a:lnTo>
                    <a:lnTo>
                      <a:pt x="2445" y="11511"/>
                    </a:lnTo>
                    <a:lnTo>
                      <a:pt x="2495" y="11557"/>
                    </a:lnTo>
                    <a:lnTo>
                      <a:pt x="2547" y="11538"/>
                    </a:lnTo>
                    <a:lnTo>
                      <a:pt x="2568" y="11530"/>
                    </a:lnTo>
                    <a:lnTo>
                      <a:pt x="2570" y="11531"/>
                    </a:lnTo>
                    <a:lnTo>
                      <a:pt x="2571" y="11531"/>
                    </a:lnTo>
                    <a:lnTo>
                      <a:pt x="2587" y="11539"/>
                    </a:lnTo>
                    <a:lnTo>
                      <a:pt x="2648" y="11566"/>
                    </a:lnTo>
                    <a:lnTo>
                      <a:pt x="2656" y="11569"/>
                    </a:lnTo>
                    <a:lnTo>
                      <a:pt x="2688" y="11576"/>
                    </a:lnTo>
                    <a:lnTo>
                      <a:pt x="2759" y="11586"/>
                    </a:lnTo>
                    <a:lnTo>
                      <a:pt x="2781" y="11590"/>
                    </a:lnTo>
                    <a:lnTo>
                      <a:pt x="2792" y="11596"/>
                    </a:lnTo>
                    <a:lnTo>
                      <a:pt x="2846" y="11627"/>
                    </a:lnTo>
                    <a:lnTo>
                      <a:pt x="2904" y="11635"/>
                    </a:lnTo>
                    <a:lnTo>
                      <a:pt x="2934" y="11636"/>
                    </a:lnTo>
                    <a:lnTo>
                      <a:pt x="2944" y="11641"/>
                    </a:lnTo>
                    <a:lnTo>
                      <a:pt x="3053" y="11693"/>
                    </a:lnTo>
                    <a:lnTo>
                      <a:pt x="3084" y="11706"/>
                    </a:lnTo>
                    <a:lnTo>
                      <a:pt x="3089" y="11710"/>
                    </a:lnTo>
                    <a:lnTo>
                      <a:pt x="3096" y="11714"/>
                    </a:lnTo>
                    <a:lnTo>
                      <a:pt x="3208" y="11736"/>
                    </a:lnTo>
                    <a:lnTo>
                      <a:pt x="3226" y="11738"/>
                    </a:lnTo>
                    <a:lnTo>
                      <a:pt x="3241" y="11746"/>
                    </a:lnTo>
                    <a:lnTo>
                      <a:pt x="3294" y="11773"/>
                    </a:lnTo>
                    <a:lnTo>
                      <a:pt x="3331" y="11828"/>
                    </a:lnTo>
                    <a:lnTo>
                      <a:pt x="3337" y="11835"/>
                    </a:lnTo>
                    <a:lnTo>
                      <a:pt x="3367" y="11849"/>
                    </a:lnTo>
                    <a:lnTo>
                      <a:pt x="3377" y="11854"/>
                    </a:lnTo>
                    <a:lnTo>
                      <a:pt x="3412" y="11868"/>
                    </a:lnTo>
                    <a:lnTo>
                      <a:pt x="3413" y="11876"/>
                    </a:lnTo>
                    <a:lnTo>
                      <a:pt x="3414" y="11900"/>
                    </a:lnTo>
                    <a:lnTo>
                      <a:pt x="3455" y="11909"/>
                    </a:lnTo>
                    <a:lnTo>
                      <a:pt x="3550" y="11888"/>
                    </a:lnTo>
                    <a:lnTo>
                      <a:pt x="3600" y="11862"/>
                    </a:lnTo>
                    <a:lnTo>
                      <a:pt x="3648" y="11915"/>
                    </a:lnTo>
                    <a:lnTo>
                      <a:pt x="3653" y="11921"/>
                    </a:lnTo>
                    <a:lnTo>
                      <a:pt x="3679" y="11927"/>
                    </a:lnTo>
                    <a:lnTo>
                      <a:pt x="3747" y="11943"/>
                    </a:lnTo>
                    <a:lnTo>
                      <a:pt x="3748" y="11944"/>
                    </a:lnTo>
                    <a:lnTo>
                      <a:pt x="3753" y="11956"/>
                    </a:lnTo>
                    <a:lnTo>
                      <a:pt x="3772" y="11987"/>
                    </a:lnTo>
                    <a:lnTo>
                      <a:pt x="3776" y="11995"/>
                    </a:lnTo>
                    <a:lnTo>
                      <a:pt x="3773" y="12002"/>
                    </a:lnTo>
                    <a:lnTo>
                      <a:pt x="3765" y="12027"/>
                    </a:lnTo>
                    <a:lnTo>
                      <a:pt x="3818" y="12069"/>
                    </a:lnTo>
                    <a:lnTo>
                      <a:pt x="3833" y="12082"/>
                    </a:lnTo>
                    <a:lnTo>
                      <a:pt x="3850" y="12090"/>
                    </a:lnTo>
                    <a:lnTo>
                      <a:pt x="3852" y="12091"/>
                    </a:lnTo>
                    <a:lnTo>
                      <a:pt x="3863" y="12096"/>
                    </a:lnTo>
                    <a:lnTo>
                      <a:pt x="3874" y="12100"/>
                    </a:lnTo>
                    <a:lnTo>
                      <a:pt x="3917" y="12105"/>
                    </a:lnTo>
                    <a:lnTo>
                      <a:pt x="3962" y="12108"/>
                    </a:lnTo>
                    <a:lnTo>
                      <a:pt x="3968" y="12108"/>
                    </a:lnTo>
                    <a:lnTo>
                      <a:pt x="3971" y="12111"/>
                    </a:lnTo>
                    <a:lnTo>
                      <a:pt x="4070" y="12180"/>
                    </a:lnTo>
                    <a:lnTo>
                      <a:pt x="4073" y="12183"/>
                    </a:lnTo>
                    <a:lnTo>
                      <a:pt x="4096" y="12211"/>
                    </a:lnTo>
                    <a:lnTo>
                      <a:pt x="4204" y="12344"/>
                    </a:lnTo>
                    <a:lnTo>
                      <a:pt x="4206" y="12344"/>
                    </a:lnTo>
                    <a:lnTo>
                      <a:pt x="4314" y="12338"/>
                    </a:lnTo>
                    <a:lnTo>
                      <a:pt x="4341" y="12333"/>
                    </a:lnTo>
                    <a:lnTo>
                      <a:pt x="4349" y="12322"/>
                    </a:lnTo>
                    <a:lnTo>
                      <a:pt x="4374" y="12261"/>
                    </a:lnTo>
                    <a:lnTo>
                      <a:pt x="4386" y="12232"/>
                    </a:lnTo>
                    <a:lnTo>
                      <a:pt x="4392" y="12222"/>
                    </a:lnTo>
                    <a:lnTo>
                      <a:pt x="4433" y="12164"/>
                    </a:lnTo>
                    <a:lnTo>
                      <a:pt x="4447" y="12165"/>
                    </a:lnTo>
                    <a:lnTo>
                      <a:pt x="4864" y="12167"/>
                    </a:lnTo>
                    <a:lnTo>
                      <a:pt x="4655" y="11429"/>
                    </a:lnTo>
                    <a:lnTo>
                      <a:pt x="4655" y="10810"/>
                    </a:lnTo>
                    <a:lnTo>
                      <a:pt x="4533" y="10732"/>
                    </a:lnTo>
                    <a:lnTo>
                      <a:pt x="4523" y="10725"/>
                    </a:lnTo>
                    <a:lnTo>
                      <a:pt x="4519" y="10723"/>
                    </a:lnTo>
                    <a:lnTo>
                      <a:pt x="4525" y="10703"/>
                    </a:lnTo>
                    <a:lnTo>
                      <a:pt x="4526" y="10684"/>
                    </a:lnTo>
                    <a:lnTo>
                      <a:pt x="4526" y="10681"/>
                    </a:lnTo>
                    <a:lnTo>
                      <a:pt x="4538" y="10681"/>
                    </a:lnTo>
                    <a:lnTo>
                      <a:pt x="4555" y="10675"/>
                    </a:lnTo>
                    <a:lnTo>
                      <a:pt x="4561" y="10674"/>
                    </a:lnTo>
                    <a:lnTo>
                      <a:pt x="4621" y="10679"/>
                    </a:lnTo>
                    <a:lnTo>
                      <a:pt x="4622" y="10670"/>
                    </a:lnTo>
                    <a:lnTo>
                      <a:pt x="4622" y="10667"/>
                    </a:lnTo>
                    <a:lnTo>
                      <a:pt x="4447" y="10415"/>
                    </a:lnTo>
                    <a:lnTo>
                      <a:pt x="4390" y="10389"/>
                    </a:lnTo>
                    <a:lnTo>
                      <a:pt x="4386" y="10386"/>
                    </a:lnTo>
                    <a:lnTo>
                      <a:pt x="4384" y="10384"/>
                    </a:lnTo>
                    <a:lnTo>
                      <a:pt x="4242" y="10268"/>
                    </a:lnTo>
                    <a:lnTo>
                      <a:pt x="4245" y="10214"/>
                    </a:lnTo>
                    <a:lnTo>
                      <a:pt x="4232" y="10122"/>
                    </a:lnTo>
                    <a:lnTo>
                      <a:pt x="4232" y="10121"/>
                    </a:lnTo>
                    <a:lnTo>
                      <a:pt x="4110" y="10032"/>
                    </a:lnTo>
                    <a:lnTo>
                      <a:pt x="4188" y="9842"/>
                    </a:lnTo>
                    <a:lnTo>
                      <a:pt x="4235" y="9801"/>
                    </a:lnTo>
                    <a:lnTo>
                      <a:pt x="4207" y="9747"/>
                    </a:lnTo>
                    <a:lnTo>
                      <a:pt x="4231" y="9681"/>
                    </a:lnTo>
                    <a:lnTo>
                      <a:pt x="4219" y="9659"/>
                    </a:lnTo>
                    <a:lnTo>
                      <a:pt x="4219" y="9654"/>
                    </a:lnTo>
                    <a:lnTo>
                      <a:pt x="4222" y="9610"/>
                    </a:lnTo>
                    <a:lnTo>
                      <a:pt x="4270" y="9543"/>
                    </a:lnTo>
                    <a:lnTo>
                      <a:pt x="4287" y="9521"/>
                    </a:lnTo>
                    <a:lnTo>
                      <a:pt x="4281" y="9474"/>
                    </a:lnTo>
                    <a:lnTo>
                      <a:pt x="4282" y="9472"/>
                    </a:lnTo>
                    <a:lnTo>
                      <a:pt x="4288" y="9464"/>
                    </a:lnTo>
                    <a:lnTo>
                      <a:pt x="4330" y="9395"/>
                    </a:lnTo>
                    <a:lnTo>
                      <a:pt x="4503" y="9563"/>
                    </a:lnTo>
                    <a:lnTo>
                      <a:pt x="4560" y="9576"/>
                    </a:lnTo>
                    <a:lnTo>
                      <a:pt x="4643" y="9511"/>
                    </a:lnTo>
                    <a:lnTo>
                      <a:pt x="4528" y="9333"/>
                    </a:lnTo>
                    <a:lnTo>
                      <a:pt x="4552" y="9334"/>
                    </a:lnTo>
                    <a:lnTo>
                      <a:pt x="4555" y="9335"/>
                    </a:lnTo>
                    <a:lnTo>
                      <a:pt x="4598" y="9303"/>
                    </a:lnTo>
                    <a:lnTo>
                      <a:pt x="4600" y="9301"/>
                    </a:lnTo>
                    <a:lnTo>
                      <a:pt x="4621" y="9304"/>
                    </a:lnTo>
                    <a:lnTo>
                      <a:pt x="4640" y="9305"/>
                    </a:lnTo>
                    <a:lnTo>
                      <a:pt x="4816" y="9136"/>
                    </a:lnTo>
                    <a:lnTo>
                      <a:pt x="4817" y="9135"/>
                    </a:lnTo>
                    <a:lnTo>
                      <a:pt x="4821" y="9134"/>
                    </a:lnTo>
                    <a:lnTo>
                      <a:pt x="4962" y="9094"/>
                    </a:lnTo>
                    <a:lnTo>
                      <a:pt x="5042" y="9059"/>
                    </a:lnTo>
                    <a:lnTo>
                      <a:pt x="5042" y="9046"/>
                    </a:lnTo>
                    <a:lnTo>
                      <a:pt x="5043" y="9011"/>
                    </a:lnTo>
                    <a:lnTo>
                      <a:pt x="5042" y="9006"/>
                    </a:lnTo>
                    <a:lnTo>
                      <a:pt x="5067" y="9017"/>
                    </a:lnTo>
                    <a:lnTo>
                      <a:pt x="5068" y="8971"/>
                    </a:lnTo>
                    <a:lnTo>
                      <a:pt x="5120" y="8982"/>
                    </a:lnTo>
                    <a:lnTo>
                      <a:pt x="5127" y="9003"/>
                    </a:lnTo>
                    <a:lnTo>
                      <a:pt x="5131" y="9013"/>
                    </a:lnTo>
                    <a:lnTo>
                      <a:pt x="5250" y="9087"/>
                    </a:lnTo>
                    <a:lnTo>
                      <a:pt x="5256" y="9079"/>
                    </a:lnTo>
                    <a:lnTo>
                      <a:pt x="5290" y="9025"/>
                    </a:lnTo>
                    <a:lnTo>
                      <a:pt x="5292" y="9017"/>
                    </a:lnTo>
                    <a:lnTo>
                      <a:pt x="5380" y="9004"/>
                    </a:lnTo>
                    <a:lnTo>
                      <a:pt x="5384" y="9004"/>
                    </a:lnTo>
                    <a:lnTo>
                      <a:pt x="5473" y="9067"/>
                    </a:lnTo>
                    <a:lnTo>
                      <a:pt x="5531" y="9029"/>
                    </a:lnTo>
                    <a:lnTo>
                      <a:pt x="5617" y="9061"/>
                    </a:lnTo>
                    <a:lnTo>
                      <a:pt x="5731" y="9050"/>
                    </a:lnTo>
                    <a:lnTo>
                      <a:pt x="5793" y="9133"/>
                    </a:lnTo>
                    <a:lnTo>
                      <a:pt x="5794" y="9133"/>
                    </a:lnTo>
                    <a:lnTo>
                      <a:pt x="5932" y="9245"/>
                    </a:lnTo>
                    <a:lnTo>
                      <a:pt x="5917" y="9363"/>
                    </a:lnTo>
                    <a:lnTo>
                      <a:pt x="5934" y="9407"/>
                    </a:lnTo>
                    <a:lnTo>
                      <a:pt x="5935" y="9407"/>
                    </a:lnTo>
                    <a:lnTo>
                      <a:pt x="5936" y="9410"/>
                    </a:lnTo>
                    <a:lnTo>
                      <a:pt x="5971" y="9418"/>
                    </a:lnTo>
                    <a:lnTo>
                      <a:pt x="5968" y="9379"/>
                    </a:lnTo>
                    <a:lnTo>
                      <a:pt x="6018" y="9290"/>
                    </a:lnTo>
                    <a:lnTo>
                      <a:pt x="6095" y="9295"/>
                    </a:lnTo>
                    <a:lnTo>
                      <a:pt x="6130" y="9375"/>
                    </a:lnTo>
                    <a:lnTo>
                      <a:pt x="6232" y="9441"/>
                    </a:lnTo>
                    <a:lnTo>
                      <a:pt x="6269" y="9445"/>
                    </a:lnTo>
                    <a:lnTo>
                      <a:pt x="6276" y="9435"/>
                    </a:lnTo>
                    <a:lnTo>
                      <a:pt x="6332" y="9344"/>
                    </a:lnTo>
                    <a:lnTo>
                      <a:pt x="6350" y="9350"/>
                    </a:lnTo>
                    <a:lnTo>
                      <a:pt x="6395" y="9314"/>
                    </a:lnTo>
                    <a:lnTo>
                      <a:pt x="6436" y="9312"/>
                    </a:lnTo>
                    <a:lnTo>
                      <a:pt x="6442" y="9310"/>
                    </a:lnTo>
                    <a:lnTo>
                      <a:pt x="6444" y="9310"/>
                    </a:lnTo>
                    <a:lnTo>
                      <a:pt x="6462" y="9295"/>
                    </a:lnTo>
                    <a:lnTo>
                      <a:pt x="6522" y="9335"/>
                    </a:lnTo>
                    <a:lnTo>
                      <a:pt x="6669" y="9382"/>
                    </a:lnTo>
                    <a:lnTo>
                      <a:pt x="6725" y="9379"/>
                    </a:lnTo>
                    <a:lnTo>
                      <a:pt x="6766" y="9332"/>
                    </a:lnTo>
                    <a:lnTo>
                      <a:pt x="6774" y="9321"/>
                    </a:lnTo>
                    <a:lnTo>
                      <a:pt x="6843" y="9326"/>
                    </a:lnTo>
                    <a:lnTo>
                      <a:pt x="6889" y="9428"/>
                    </a:lnTo>
                    <a:lnTo>
                      <a:pt x="6891" y="9430"/>
                    </a:lnTo>
                    <a:lnTo>
                      <a:pt x="6897" y="9434"/>
                    </a:lnTo>
                    <a:lnTo>
                      <a:pt x="7082" y="9564"/>
                    </a:lnTo>
                    <a:lnTo>
                      <a:pt x="7167" y="9501"/>
                    </a:lnTo>
                    <a:lnTo>
                      <a:pt x="7177" y="9493"/>
                    </a:lnTo>
                    <a:lnTo>
                      <a:pt x="7178" y="9494"/>
                    </a:lnTo>
                    <a:lnTo>
                      <a:pt x="7178" y="9493"/>
                    </a:lnTo>
                    <a:lnTo>
                      <a:pt x="7217" y="9549"/>
                    </a:lnTo>
                    <a:lnTo>
                      <a:pt x="7223" y="9558"/>
                    </a:lnTo>
                    <a:lnTo>
                      <a:pt x="7412" y="9526"/>
                    </a:lnTo>
                    <a:lnTo>
                      <a:pt x="7436" y="9521"/>
                    </a:lnTo>
                    <a:lnTo>
                      <a:pt x="7496" y="9492"/>
                    </a:lnTo>
                    <a:lnTo>
                      <a:pt x="7539" y="9335"/>
                    </a:lnTo>
                    <a:lnTo>
                      <a:pt x="7540" y="9327"/>
                    </a:lnTo>
                    <a:lnTo>
                      <a:pt x="7540" y="9324"/>
                    </a:lnTo>
                    <a:lnTo>
                      <a:pt x="7561" y="9301"/>
                    </a:lnTo>
                    <a:lnTo>
                      <a:pt x="7553" y="9260"/>
                    </a:lnTo>
                    <a:lnTo>
                      <a:pt x="7552" y="9260"/>
                    </a:lnTo>
                    <a:lnTo>
                      <a:pt x="7427" y="9234"/>
                    </a:lnTo>
                    <a:lnTo>
                      <a:pt x="7395" y="9208"/>
                    </a:lnTo>
                    <a:lnTo>
                      <a:pt x="7292" y="9206"/>
                    </a:lnTo>
                    <a:lnTo>
                      <a:pt x="7290" y="9204"/>
                    </a:lnTo>
                    <a:lnTo>
                      <a:pt x="7262" y="9170"/>
                    </a:lnTo>
                    <a:lnTo>
                      <a:pt x="7263" y="9169"/>
                    </a:lnTo>
                    <a:lnTo>
                      <a:pt x="7292" y="9072"/>
                    </a:lnTo>
                    <a:lnTo>
                      <a:pt x="7426" y="8933"/>
                    </a:lnTo>
                    <a:lnTo>
                      <a:pt x="7454" y="8903"/>
                    </a:lnTo>
                    <a:lnTo>
                      <a:pt x="7428" y="8731"/>
                    </a:lnTo>
                    <a:lnTo>
                      <a:pt x="7426" y="8722"/>
                    </a:lnTo>
                    <a:lnTo>
                      <a:pt x="7426" y="8721"/>
                    </a:lnTo>
                    <a:lnTo>
                      <a:pt x="7426" y="8717"/>
                    </a:lnTo>
                    <a:lnTo>
                      <a:pt x="7478" y="8640"/>
                    </a:lnTo>
                    <a:lnTo>
                      <a:pt x="7485" y="8630"/>
                    </a:lnTo>
                    <a:lnTo>
                      <a:pt x="7516" y="8628"/>
                    </a:lnTo>
                    <a:lnTo>
                      <a:pt x="7636" y="8620"/>
                    </a:lnTo>
                    <a:lnTo>
                      <a:pt x="7646" y="8618"/>
                    </a:lnTo>
                    <a:lnTo>
                      <a:pt x="7663" y="8590"/>
                    </a:lnTo>
                    <a:lnTo>
                      <a:pt x="7669" y="8576"/>
                    </a:lnTo>
                    <a:lnTo>
                      <a:pt x="7668" y="8575"/>
                    </a:lnTo>
                    <a:lnTo>
                      <a:pt x="7640" y="8554"/>
                    </a:lnTo>
                    <a:lnTo>
                      <a:pt x="7560" y="8492"/>
                    </a:lnTo>
                    <a:lnTo>
                      <a:pt x="7570" y="8417"/>
                    </a:lnTo>
                    <a:lnTo>
                      <a:pt x="7582" y="8407"/>
                    </a:lnTo>
                    <a:lnTo>
                      <a:pt x="7589" y="8397"/>
                    </a:lnTo>
                    <a:lnTo>
                      <a:pt x="7592" y="8383"/>
                    </a:lnTo>
                    <a:lnTo>
                      <a:pt x="7593" y="8372"/>
                    </a:lnTo>
                    <a:lnTo>
                      <a:pt x="7593" y="8356"/>
                    </a:lnTo>
                    <a:lnTo>
                      <a:pt x="7583" y="8333"/>
                    </a:lnTo>
                    <a:lnTo>
                      <a:pt x="7574" y="8313"/>
                    </a:lnTo>
                    <a:lnTo>
                      <a:pt x="7566" y="8296"/>
                    </a:lnTo>
                    <a:lnTo>
                      <a:pt x="7567" y="8295"/>
                    </a:lnTo>
                    <a:lnTo>
                      <a:pt x="7566" y="8294"/>
                    </a:lnTo>
                    <a:lnTo>
                      <a:pt x="7574" y="8287"/>
                    </a:lnTo>
                    <a:lnTo>
                      <a:pt x="7616" y="8250"/>
                    </a:lnTo>
                    <a:lnTo>
                      <a:pt x="7589" y="8210"/>
                    </a:lnTo>
                    <a:lnTo>
                      <a:pt x="7618" y="8153"/>
                    </a:lnTo>
                    <a:lnTo>
                      <a:pt x="7659" y="8191"/>
                    </a:lnTo>
                    <a:lnTo>
                      <a:pt x="7671" y="8202"/>
                    </a:lnTo>
                    <a:lnTo>
                      <a:pt x="7695" y="8210"/>
                    </a:lnTo>
                    <a:lnTo>
                      <a:pt x="7864" y="8252"/>
                    </a:lnTo>
                    <a:lnTo>
                      <a:pt x="7888" y="8251"/>
                    </a:lnTo>
                    <a:lnTo>
                      <a:pt x="7908" y="8254"/>
                    </a:lnTo>
                    <a:lnTo>
                      <a:pt x="8450" y="8162"/>
                    </a:lnTo>
                    <a:lnTo>
                      <a:pt x="8482" y="8157"/>
                    </a:lnTo>
                    <a:lnTo>
                      <a:pt x="8491" y="8153"/>
                    </a:lnTo>
                    <a:lnTo>
                      <a:pt x="8674" y="8071"/>
                    </a:lnTo>
                    <a:lnTo>
                      <a:pt x="8754" y="8073"/>
                    </a:lnTo>
                    <a:lnTo>
                      <a:pt x="8797" y="8071"/>
                    </a:lnTo>
                    <a:lnTo>
                      <a:pt x="8820" y="8063"/>
                    </a:lnTo>
                    <a:lnTo>
                      <a:pt x="8823" y="8062"/>
                    </a:lnTo>
                    <a:lnTo>
                      <a:pt x="8825" y="8062"/>
                    </a:lnTo>
                    <a:lnTo>
                      <a:pt x="8874" y="8061"/>
                    </a:lnTo>
                    <a:lnTo>
                      <a:pt x="8863" y="861"/>
                    </a:lnTo>
                    <a:lnTo>
                      <a:pt x="8787" y="814"/>
                    </a:lnTo>
                    <a:lnTo>
                      <a:pt x="8754" y="756"/>
                    </a:lnTo>
                    <a:lnTo>
                      <a:pt x="8734" y="721"/>
                    </a:lnTo>
                    <a:lnTo>
                      <a:pt x="8682" y="715"/>
                    </a:lnTo>
                    <a:lnTo>
                      <a:pt x="8681" y="715"/>
                    </a:lnTo>
                    <a:lnTo>
                      <a:pt x="8626" y="664"/>
                    </a:lnTo>
                    <a:lnTo>
                      <a:pt x="8614" y="660"/>
                    </a:lnTo>
                    <a:lnTo>
                      <a:pt x="8516" y="629"/>
                    </a:lnTo>
                    <a:lnTo>
                      <a:pt x="8487" y="645"/>
                    </a:lnTo>
                    <a:lnTo>
                      <a:pt x="8467" y="617"/>
                    </a:lnTo>
                    <a:lnTo>
                      <a:pt x="8445" y="587"/>
                    </a:lnTo>
                    <a:lnTo>
                      <a:pt x="8331" y="580"/>
                    </a:lnTo>
                    <a:lnTo>
                      <a:pt x="8330" y="580"/>
                    </a:lnTo>
                    <a:lnTo>
                      <a:pt x="8322" y="579"/>
                    </a:lnTo>
                    <a:lnTo>
                      <a:pt x="8144" y="5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5" name="Freeform 48">
                <a:extLst>
                  <a:ext uri="{FF2B5EF4-FFF2-40B4-BE49-F238E27FC236}">
                    <a16:creationId xmlns:a16="http://schemas.microsoft.com/office/drawing/2014/main" id="{DA5D4FA2-1816-41BC-81DB-FC4EAE343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102"/>
                <a:ext cx="1555" cy="1678"/>
              </a:xfrm>
              <a:custGeom>
                <a:avLst/>
                <a:gdLst>
                  <a:gd name="T0" fmla="*/ 5575 w 6216"/>
                  <a:gd name="T1" fmla="*/ 532 h 6710"/>
                  <a:gd name="T2" fmla="*/ 5629 w 6216"/>
                  <a:gd name="T3" fmla="*/ 60 h 6710"/>
                  <a:gd name="T4" fmla="*/ 5312 w 6216"/>
                  <a:gd name="T5" fmla="*/ 437 h 6710"/>
                  <a:gd name="T6" fmla="*/ 4878 w 6216"/>
                  <a:gd name="T7" fmla="*/ 658 h 6710"/>
                  <a:gd name="T8" fmla="*/ 4788 w 6216"/>
                  <a:gd name="T9" fmla="*/ 197 h 6710"/>
                  <a:gd name="T10" fmla="*/ 4483 w 6216"/>
                  <a:gd name="T11" fmla="*/ 611 h 6710"/>
                  <a:gd name="T12" fmla="*/ 4102 w 6216"/>
                  <a:gd name="T13" fmla="*/ 510 h 6710"/>
                  <a:gd name="T14" fmla="*/ 4054 w 6216"/>
                  <a:gd name="T15" fmla="*/ 745 h 6710"/>
                  <a:gd name="T16" fmla="*/ 3766 w 6216"/>
                  <a:gd name="T17" fmla="*/ 1023 h 6710"/>
                  <a:gd name="T18" fmla="*/ 3454 w 6216"/>
                  <a:gd name="T19" fmla="*/ 885 h 6710"/>
                  <a:gd name="T20" fmla="*/ 3329 w 6216"/>
                  <a:gd name="T21" fmla="*/ 1040 h 6710"/>
                  <a:gd name="T22" fmla="*/ 2953 w 6216"/>
                  <a:gd name="T23" fmla="*/ 1355 h 6710"/>
                  <a:gd name="T24" fmla="*/ 2997 w 6216"/>
                  <a:gd name="T25" fmla="*/ 1678 h 6710"/>
                  <a:gd name="T26" fmla="*/ 2779 w 6216"/>
                  <a:gd name="T27" fmla="*/ 1842 h 6710"/>
                  <a:gd name="T28" fmla="*/ 2576 w 6216"/>
                  <a:gd name="T29" fmla="*/ 2038 h 6710"/>
                  <a:gd name="T30" fmla="*/ 2459 w 6216"/>
                  <a:gd name="T31" fmla="*/ 2049 h 6710"/>
                  <a:gd name="T32" fmla="*/ 2287 w 6216"/>
                  <a:gd name="T33" fmla="*/ 2384 h 6710"/>
                  <a:gd name="T34" fmla="*/ 2106 w 6216"/>
                  <a:gd name="T35" fmla="*/ 2628 h 6710"/>
                  <a:gd name="T36" fmla="*/ 1844 w 6216"/>
                  <a:gd name="T37" fmla="*/ 2872 h 6710"/>
                  <a:gd name="T38" fmla="*/ 1873 w 6216"/>
                  <a:gd name="T39" fmla="*/ 3030 h 6710"/>
                  <a:gd name="T40" fmla="*/ 1727 w 6216"/>
                  <a:gd name="T41" fmla="*/ 3283 h 6710"/>
                  <a:gd name="T42" fmla="*/ 1668 w 6216"/>
                  <a:gd name="T43" fmla="*/ 3386 h 6710"/>
                  <a:gd name="T44" fmla="*/ 1504 w 6216"/>
                  <a:gd name="T45" fmla="*/ 3675 h 6710"/>
                  <a:gd name="T46" fmla="*/ 1254 w 6216"/>
                  <a:gd name="T47" fmla="*/ 3957 h 6710"/>
                  <a:gd name="T48" fmla="*/ 1491 w 6216"/>
                  <a:gd name="T49" fmla="*/ 4031 h 6710"/>
                  <a:gd name="T50" fmla="*/ 1493 w 6216"/>
                  <a:gd name="T51" fmla="*/ 4112 h 6710"/>
                  <a:gd name="T52" fmla="*/ 1047 w 6216"/>
                  <a:gd name="T53" fmla="*/ 4222 h 6710"/>
                  <a:gd name="T54" fmla="*/ 740 w 6216"/>
                  <a:gd name="T55" fmla="*/ 4471 h 6710"/>
                  <a:gd name="T56" fmla="*/ 644 w 6216"/>
                  <a:gd name="T57" fmla="*/ 4696 h 6710"/>
                  <a:gd name="T58" fmla="*/ 562 w 6216"/>
                  <a:gd name="T59" fmla="*/ 4796 h 6710"/>
                  <a:gd name="T60" fmla="*/ 310 w 6216"/>
                  <a:gd name="T61" fmla="*/ 4931 h 6710"/>
                  <a:gd name="T62" fmla="*/ 14 w 6216"/>
                  <a:gd name="T63" fmla="*/ 5036 h 6710"/>
                  <a:gd name="T64" fmla="*/ 305 w 6216"/>
                  <a:gd name="T65" fmla="*/ 5298 h 6710"/>
                  <a:gd name="T66" fmla="*/ 544 w 6216"/>
                  <a:gd name="T67" fmla="*/ 5209 h 6710"/>
                  <a:gd name="T68" fmla="*/ 275 w 6216"/>
                  <a:gd name="T69" fmla="*/ 5356 h 6710"/>
                  <a:gd name="T70" fmla="*/ 83 w 6216"/>
                  <a:gd name="T71" fmla="*/ 5592 h 6710"/>
                  <a:gd name="T72" fmla="*/ 317 w 6216"/>
                  <a:gd name="T73" fmla="*/ 5600 h 6710"/>
                  <a:gd name="T74" fmla="*/ 205 w 6216"/>
                  <a:gd name="T75" fmla="*/ 5805 h 6710"/>
                  <a:gd name="T76" fmla="*/ 215 w 6216"/>
                  <a:gd name="T77" fmla="*/ 5928 h 6710"/>
                  <a:gd name="T78" fmla="*/ 110 w 6216"/>
                  <a:gd name="T79" fmla="*/ 6128 h 6710"/>
                  <a:gd name="T80" fmla="*/ 174 w 6216"/>
                  <a:gd name="T81" fmla="*/ 6185 h 6710"/>
                  <a:gd name="T82" fmla="*/ 220 w 6216"/>
                  <a:gd name="T83" fmla="*/ 6609 h 6710"/>
                  <a:gd name="T84" fmla="*/ 811 w 6216"/>
                  <a:gd name="T85" fmla="*/ 6499 h 6710"/>
                  <a:gd name="T86" fmla="*/ 1089 w 6216"/>
                  <a:gd name="T87" fmla="*/ 6326 h 6710"/>
                  <a:gd name="T88" fmla="*/ 1241 w 6216"/>
                  <a:gd name="T89" fmla="*/ 5939 h 6710"/>
                  <a:gd name="T90" fmla="*/ 1418 w 6216"/>
                  <a:gd name="T91" fmla="*/ 6355 h 6710"/>
                  <a:gd name="T92" fmla="*/ 1695 w 6216"/>
                  <a:gd name="T93" fmla="*/ 5427 h 6710"/>
                  <a:gd name="T94" fmla="*/ 1640 w 6216"/>
                  <a:gd name="T95" fmla="*/ 4343 h 6710"/>
                  <a:gd name="T96" fmla="*/ 2269 w 6216"/>
                  <a:gd name="T97" fmla="*/ 3139 h 6710"/>
                  <a:gd name="T98" fmla="*/ 2683 w 6216"/>
                  <a:gd name="T99" fmla="*/ 2253 h 6710"/>
                  <a:gd name="T100" fmla="*/ 3170 w 6216"/>
                  <a:gd name="T101" fmla="*/ 1828 h 6710"/>
                  <a:gd name="T102" fmla="*/ 3598 w 6216"/>
                  <a:gd name="T103" fmla="*/ 1561 h 6710"/>
                  <a:gd name="T104" fmla="*/ 3896 w 6216"/>
                  <a:gd name="T105" fmla="*/ 1205 h 6710"/>
                  <a:gd name="T106" fmla="*/ 4519 w 6216"/>
                  <a:gd name="T107" fmla="*/ 1514 h 6710"/>
                  <a:gd name="T108" fmla="*/ 4973 w 6216"/>
                  <a:gd name="T109" fmla="*/ 1209 h 6710"/>
                  <a:gd name="T110" fmla="*/ 5285 w 6216"/>
                  <a:gd name="T111" fmla="*/ 792 h 6710"/>
                  <a:gd name="T112" fmla="*/ 5564 w 6216"/>
                  <a:gd name="T113" fmla="*/ 1411 h 6710"/>
                  <a:gd name="T114" fmla="*/ 6093 w 6216"/>
                  <a:gd name="T115" fmla="*/ 1141 h 6710"/>
                  <a:gd name="T116" fmla="*/ 5788 w 6216"/>
                  <a:gd name="T117" fmla="*/ 1218 h 6710"/>
                  <a:gd name="T118" fmla="*/ 5664 w 6216"/>
                  <a:gd name="T119" fmla="*/ 636 h 6710"/>
                  <a:gd name="T120" fmla="*/ 5992 w 6216"/>
                  <a:gd name="T121" fmla="*/ 345 h 6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216" h="6710">
                    <a:moveTo>
                      <a:pt x="5939" y="300"/>
                    </a:moveTo>
                    <a:lnTo>
                      <a:pt x="5883" y="317"/>
                    </a:lnTo>
                    <a:lnTo>
                      <a:pt x="5865" y="331"/>
                    </a:lnTo>
                    <a:lnTo>
                      <a:pt x="5834" y="307"/>
                    </a:lnTo>
                    <a:lnTo>
                      <a:pt x="5834" y="306"/>
                    </a:lnTo>
                    <a:lnTo>
                      <a:pt x="5863" y="268"/>
                    </a:lnTo>
                    <a:lnTo>
                      <a:pt x="5834" y="216"/>
                    </a:lnTo>
                    <a:lnTo>
                      <a:pt x="5796" y="220"/>
                    </a:lnTo>
                    <a:lnTo>
                      <a:pt x="5741" y="171"/>
                    </a:lnTo>
                    <a:lnTo>
                      <a:pt x="5734" y="241"/>
                    </a:lnTo>
                    <a:lnTo>
                      <a:pt x="5699" y="253"/>
                    </a:lnTo>
                    <a:lnTo>
                      <a:pt x="5637" y="390"/>
                    </a:lnTo>
                    <a:lnTo>
                      <a:pt x="5677" y="460"/>
                    </a:lnTo>
                    <a:lnTo>
                      <a:pt x="5637" y="449"/>
                    </a:lnTo>
                    <a:lnTo>
                      <a:pt x="5564" y="607"/>
                    </a:lnTo>
                    <a:lnTo>
                      <a:pt x="5540" y="694"/>
                    </a:lnTo>
                    <a:lnTo>
                      <a:pt x="5429" y="724"/>
                    </a:lnTo>
                    <a:lnTo>
                      <a:pt x="5425" y="710"/>
                    </a:lnTo>
                    <a:lnTo>
                      <a:pt x="5523" y="686"/>
                    </a:lnTo>
                    <a:lnTo>
                      <a:pt x="5575" y="532"/>
                    </a:lnTo>
                    <a:lnTo>
                      <a:pt x="5586" y="446"/>
                    </a:lnTo>
                    <a:lnTo>
                      <a:pt x="5571" y="438"/>
                    </a:lnTo>
                    <a:lnTo>
                      <a:pt x="5532" y="464"/>
                    </a:lnTo>
                    <a:lnTo>
                      <a:pt x="5523" y="445"/>
                    </a:lnTo>
                    <a:lnTo>
                      <a:pt x="5581" y="396"/>
                    </a:lnTo>
                    <a:lnTo>
                      <a:pt x="5613" y="291"/>
                    </a:lnTo>
                    <a:lnTo>
                      <a:pt x="5580" y="296"/>
                    </a:lnTo>
                    <a:lnTo>
                      <a:pt x="5479" y="340"/>
                    </a:lnTo>
                    <a:lnTo>
                      <a:pt x="5496" y="311"/>
                    </a:lnTo>
                    <a:lnTo>
                      <a:pt x="5550" y="277"/>
                    </a:lnTo>
                    <a:lnTo>
                      <a:pt x="5551" y="277"/>
                    </a:lnTo>
                    <a:lnTo>
                      <a:pt x="5562" y="255"/>
                    </a:lnTo>
                    <a:lnTo>
                      <a:pt x="5562" y="254"/>
                    </a:lnTo>
                    <a:lnTo>
                      <a:pt x="5522" y="208"/>
                    </a:lnTo>
                    <a:lnTo>
                      <a:pt x="5587" y="224"/>
                    </a:lnTo>
                    <a:lnTo>
                      <a:pt x="5675" y="147"/>
                    </a:lnTo>
                    <a:lnTo>
                      <a:pt x="5671" y="86"/>
                    </a:lnTo>
                    <a:lnTo>
                      <a:pt x="5593" y="109"/>
                    </a:lnTo>
                    <a:lnTo>
                      <a:pt x="5629" y="61"/>
                    </a:lnTo>
                    <a:lnTo>
                      <a:pt x="5629" y="60"/>
                    </a:lnTo>
                    <a:lnTo>
                      <a:pt x="5578" y="3"/>
                    </a:lnTo>
                    <a:lnTo>
                      <a:pt x="5577" y="3"/>
                    </a:lnTo>
                    <a:lnTo>
                      <a:pt x="5550" y="48"/>
                    </a:lnTo>
                    <a:lnTo>
                      <a:pt x="5540" y="71"/>
                    </a:lnTo>
                    <a:lnTo>
                      <a:pt x="5492" y="0"/>
                    </a:lnTo>
                    <a:lnTo>
                      <a:pt x="5469" y="48"/>
                    </a:lnTo>
                    <a:lnTo>
                      <a:pt x="5490" y="82"/>
                    </a:lnTo>
                    <a:lnTo>
                      <a:pt x="5489" y="83"/>
                    </a:lnTo>
                    <a:lnTo>
                      <a:pt x="5459" y="96"/>
                    </a:lnTo>
                    <a:lnTo>
                      <a:pt x="5442" y="152"/>
                    </a:lnTo>
                    <a:lnTo>
                      <a:pt x="5461" y="179"/>
                    </a:lnTo>
                    <a:lnTo>
                      <a:pt x="5425" y="221"/>
                    </a:lnTo>
                    <a:lnTo>
                      <a:pt x="5412" y="241"/>
                    </a:lnTo>
                    <a:lnTo>
                      <a:pt x="5368" y="249"/>
                    </a:lnTo>
                    <a:lnTo>
                      <a:pt x="5355" y="295"/>
                    </a:lnTo>
                    <a:lnTo>
                      <a:pt x="5386" y="334"/>
                    </a:lnTo>
                    <a:lnTo>
                      <a:pt x="5386" y="335"/>
                    </a:lnTo>
                    <a:lnTo>
                      <a:pt x="5374" y="366"/>
                    </a:lnTo>
                    <a:lnTo>
                      <a:pt x="5356" y="335"/>
                    </a:lnTo>
                    <a:lnTo>
                      <a:pt x="5312" y="437"/>
                    </a:lnTo>
                    <a:lnTo>
                      <a:pt x="5257" y="467"/>
                    </a:lnTo>
                    <a:lnTo>
                      <a:pt x="5221" y="462"/>
                    </a:lnTo>
                    <a:lnTo>
                      <a:pt x="5262" y="302"/>
                    </a:lnTo>
                    <a:lnTo>
                      <a:pt x="5197" y="316"/>
                    </a:lnTo>
                    <a:lnTo>
                      <a:pt x="5197" y="314"/>
                    </a:lnTo>
                    <a:lnTo>
                      <a:pt x="5221" y="262"/>
                    </a:lnTo>
                    <a:lnTo>
                      <a:pt x="5261" y="241"/>
                    </a:lnTo>
                    <a:lnTo>
                      <a:pt x="5268" y="210"/>
                    </a:lnTo>
                    <a:lnTo>
                      <a:pt x="5268" y="209"/>
                    </a:lnTo>
                    <a:lnTo>
                      <a:pt x="5248" y="168"/>
                    </a:lnTo>
                    <a:lnTo>
                      <a:pt x="5256" y="109"/>
                    </a:lnTo>
                    <a:lnTo>
                      <a:pt x="5212" y="143"/>
                    </a:lnTo>
                    <a:lnTo>
                      <a:pt x="5196" y="197"/>
                    </a:lnTo>
                    <a:lnTo>
                      <a:pt x="5130" y="248"/>
                    </a:lnTo>
                    <a:lnTo>
                      <a:pt x="5089" y="344"/>
                    </a:lnTo>
                    <a:lnTo>
                      <a:pt x="4929" y="517"/>
                    </a:lnTo>
                    <a:lnTo>
                      <a:pt x="4925" y="552"/>
                    </a:lnTo>
                    <a:lnTo>
                      <a:pt x="4967" y="552"/>
                    </a:lnTo>
                    <a:lnTo>
                      <a:pt x="4905" y="619"/>
                    </a:lnTo>
                    <a:lnTo>
                      <a:pt x="4878" y="658"/>
                    </a:lnTo>
                    <a:lnTo>
                      <a:pt x="4848" y="651"/>
                    </a:lnTo>
                    <a:lnTo>
                      <a:pt x="4838" y="582"/>
                    </a:lnTo>
                    <a:lnTo>
                      <a:pt x="4876" y="529"/>
                    </a:lnTo>
                    <a:lnTo>
                      <a:pt x="4931" y="334"/>
                    </a:lnTo>
                    <a:lnTo>
                      <a:pt x="5059" y="176"/>
                    </a:lnTo>
                    <a:lnTo>
                      <a:pt x="5059" y="175"/>
                    </a:lnTo>
                    <a:lnTo>
                      <a:pt x="5051" y="133"/>
                    </a:lnTo>
                    <a:lnTo>
                      <a:pt x="5050" y="133"/>
                    </a:lnTo>
                    <a:lnTo>
                      <a:pt x="4992" y="155"/>
                    </a:lnTo>
                    <a:lnTo>
                      <a:pt x="4951" y="192"/>
                    </a:lnTo>
                    <a:lnTo>
                      <a:pt x="4933" y="131"/>
                    </a:lnTo>
                    <a:lnTo>
                      <a:pt x="4904" y="122"/>
                    </a:lnTo>
                    <a:lnTo>
                      <a:pt x="4892" y="58"/>
                    </a:lnTo>
                    <a:lnTo>
                      <a:pt x="4874" y="62"/>
                    </a:lnTo>
                    <a:lnTo>
                      <a:pt x="4855" y="129"/>
                    </a:lnTo>
                    <a:lnTo>
                      <a:pt x="4834" y="74"/>
                    </a:lnTo>
                    <a:lnTo>
                      <a:pt x="4813" y="63"/>
                    </a:lnTo>
                    <a:lnTo>
                      <a:pt x="4799" y="145"/>
                    </a:lnTo>
                    <a:lnTo>
                      <a:pt x="4811" y="186"/>
                    </a:lnTo>
                    <a:lnTo>
                      <a:pt x="4788" y="197"/>
                    </a:lnTo>
                    <a:lnTo>
                      <a:pt x="4726" y="137"/>
                    </a:lnTo>
                    <a:lnTo>
                      <a:pt x="4705" y="150"/>
                    </a:lnTo>
                    <a:lnTo>
                      <a:pt x="4702" y="199"/>
                    </a:lnTo>
                    <a:lnTo>
                      <a:pt x="4769" y="216"/>
                    </a:lnTo>
                    <a:lnTo>
                      <a:pt x="4794" y="263"/>
                    </a:lnTo>
                    <a:lnTo>
                      <a:pt x="4780" y="296"/>
                    </a:lnTo>
                    <a:lnTo>
                      <a:pt x="4728" y="264"/>
                    </a:lnTo>
                    <a:lnTo>
                      <a:pt x="4692" y="358"/>
                    </a:lnTo>
                    <a:lnTo>
                      <a:pt x="4727" y="396"/>
                    </a:lnTo>
                    <a:lnTo>
                      <a:pt x="4701" y="424"/>
                    </a:lnTo>
                    <a:lnTo>
                      <a:pt x="4650" y="387"/>
                    </a:lnTo>
                    <a:lnTo>
                      <a:pt x="4618" y="388"/>
                    </a:lnTo>
                    <a:lnTo>
                      <a:pt x="4552" y="463"/>
                    </a:lnTo>
                    <a:lnTo>
                      <a:pt x="4526" y="472"/>
                    </a:lnTo>
                    <a:lnTo>
                      <a:pt x="4520" y="504"/>
                    </a:lnTo>
                    <a:lnTo>
                      <a:pt x="4502" y="546"/>
                    </a:lnTo>
                    <a:lnTo>
                      <a:pt x="4457" y="533"/>
                    </a:lnTo>
                    <a:lnTo>
                      <a:pt x="4443" y="595"/>
                    </a:lnTo>
                    <a:lnTo>
                      <a:pt x="4483" y="610"/>
                    </a:lnTo>
                    <a:lnTo>
                      <a:pt x="4483" y="611"/>
                    </a:lnTo>
                    <a:lnTo>
                      <a:pt x="4446" y="648"/>
                    </a:lnTo>
                    <a:lnTo>
                      <a:pt x="4455" y="731"/>
                    </a:lnTo>
                    <a:lnTo>
                      <a:pt x="4417" y="741"/>
                    </a:lnTo>
                    <a:lnTo>
                      <a:pt x="4381" y="675"/>
                    </a:lnTo>
                    <a:lnTo>
                      <a:pt x="4381" y="674"/>
                    </a:lnTo>
                    <a:lnTo>
                      <a:pt x="4424" y="629"/>
                    </a:lnTo>
                    <a:lnTo>
                      <a:pt x="4362" y="628"/>
                    </a:lnTo>
                    <a:lnTo>
                      <a:pt x="4395" y="580"/>
                    </a:lnTo>
                    <a:lnTo>
                      <a:pt x="4293" y="553"/>
                    </a:lnTo>
                    <a:lnTo>
                      <a:pt x="4275" y="537"/>
                    </a:lnTo>
                    <a:lnTo>
                      <a:pt x="4257" y="558"/>
                    </a:lnTo>
                    <a:lnTo>
                      <a:pt x="4280" y="607"/>
                    </a:lnTo>
                    <a:lnTo>
                      <a:pt x="4279" y="607"/>
                    </a:lnTo>
                    <a:lnTo>
                      <a:pt x="4223" y="595"/>
                    </a:lnTo>
                    <a:lnTo>
                      <a:pt x="4233" y="491"/>
                    </a:lnTo>
                    <a:lnTo>
                      <a:pt x="4173" y="471"/>
                    </a:lnTo>
                    <a:lnTo>
                      <a:pt x="4133" y="541"/>
                    </a:lnTo>
                    <a:lnTo>
                      <a:pt x="4141" y="564"/>
                    </a:lnTo>
                    <a:lnTo>
                      <a:pt x="4104" y="546"/>
                    </a:lnTo>
                    <a:lnTo>
                      <a:pt x="4102" y="510"/>
                    </a:lnTo>
                    <a:lnTo>
                      <a:pt x="4070" y="464"/>
                    </a:lnTo>
                    <a:lnTo>
                      <a:pt x="4061" y="516"/>
                    </a:lnTo>
                    <a:lnTo>
                      <a:pt x="4033" y="495"/>
                    </a:lnTo>
                    <a:lnTo>
                      <a:pt x="4032" y="495"/>
                    </a:lnTo>
                    <a:lnTo>
                      <a:pt x="3991" y="504"/>
                    </a:lnTo>
                    <a:lnTo>
                      <a:pt x="4012" y="543"/>
                    </a:lnTo>
                    <a:lnTo>
                      <a:pt x="4064" y="530"/>
                    </a:lnTo>
                    <a:lnTo>
                      <a:pt x="4067" y="529"/>
                    </a:lnTo>
                    <a:lnTo>
                      <a:pt x="4062" y="584"/>
                    </a:lnTo>
                    <a:lnTo>
                      <a:pt x="4107" y="637"/>
                    </a:lnTo>
                    <a:lnTo>
                      <a:pt x="4135" y="586"/>
                    </a:lnTo>
                    <a:lnTo>
                      <a:pt x="4184" y="624"/>
                    </a:lnTo>
                    <a:lnTo>
                      <a:pt x="4151" y="650"/>
                    </a:lnTo>
                    <a:lnTo>
                      <a:pt x="4181" y="696"/>
                    </a:lnTo>
                    <a:lnTo>
                      <a:pt x="4179" y="696"/>
                    </a:lnTo>
                    <a:lnTo>
                      <a:pt x="4148" y="737"/>
                    </a:lnTo>
                    <a:lnTo>
                      <a:pt x="4151" y="852"/>
                    </a:lnTo>
                    <a:lnTo>
                      <a:pt x="4109" y="805"/>
                    </a:lnTo>
                    <a:lnTo>
                      <a:pt x="4089" y="751"/>
                    </a:lnTo>
                    <a:lnTo>
                      <a:pt x="4054" y="745"/>
                    </a:lnTo>
                    <a:lnTo>
                      <a:pt x="4034" y="680"/>
                    </a:lnTo>
                    <a:lnTo>
                      <a:pt x="3997" y="653"/>
                    </a:lnTo>
                    <a:lnTo>
                      <a:pt x="3997" y="654"/>
                    </a:lnTo>
                    <a:lnTo>
                      <a:pt x="3978" y="686"/>
                    </a:lnTo>
                    <a:lnTo>
                      <a:pt x="4022" y="737"/>
                    </a:lnTo>
                    <a:lnTo>
                      <a:pt x="3973" y="730"/>
                    </a:lnTo>
                    <a:lnTo>
                      <a:pt x="3953" y="795"/>
                    </a:lnTo>
                    <a:lnTo>
                      <a:pt x="3905" y="765"/>
                    </a:lnTo>
                    <a:lnTo>
                      <a:pt x="3936" y="709"/>
                    </a:lnTo>
                    <a:lnTo>
                      <a:pt x="3911" y="695"/>
                    </a:lnTo>
                    <a:lnTo>
                      <a:pt x="3879" y="725"/>
                    </a:lnTo>
                    <a:lnTo>
                      <a:pt x="3868" y="793"/>
                    </a:lnTo>
                    <a:lnTo>
                      <a:pt x="3816" y="821"/>
                    </a:lnTo>
                    <a:lnTo>
                      <a:pt x="3821" y="907"/>
                    </a:lnTo>
                    <a:lnTo>
                      <a:pt x="3858" y="944"/>
                    </a:lnTo>
                    <a:lnTo>
                      <a:pt x="3857" y="945"/>
                    </a:lnTo>
                    <a:lnTo>
                      <a:pt x="3839" y="976"/>
                    </a:lnTo>
                    <a:lnTo>
                      <a:pt x="3811" y="934"/>
                    </a:lnTo>
                    <a:lnTo>
                      <a:pt x="3788" y="941"/>
                    </a:lnTo>
                    <a:lnTo>
                      <a:pt x="3766" y="1023"/>
                    </a:lnTo>
                    <a:lnTo>
                      <a:pt x="3702" y="1081"/>
                    </a:lnTo>
                    <a:lnTo>
                      <a:pt x="3703" y="1056"/>
                    </a:lnTo>
                    <a:lnTo>
                      <a:pt x="3756" y="969"/>
                    </a:lnTo>
                    <a:lnTo>
                      <a:pt x="3760" y="909"/>
                    </a:lnTo>
                    <a:lnTo>
                      <a:pt x="3737" y="845"/>
                    </a:lnTo>
                    <a:lnTo>
                      <a:pt x="3765" y="783"/>
                    </a:lnTo>
                    <a:lnTo>
                      <a:pt x="3776" y="688"/>
                    </a:lnTo>
                    <a:lnTo>
                      <a:pt x="3755" y="705"/>
                    </a:lnTo>
                    <a:lnTo>
                      <a:pt x="3716" y="726"/>
                    </a:lnTo>
                    <a:lnTo>
                      <a:pt x="3711" y="768"/>
                    </a:lnTo>
                    <a:lnTo>
                      <a:pt x="3673" y="793"/>
                    </a:lnTo>
                    <a:lnTo>
                      <a:pt x="3651" y="925"/>
                    </a:lnTo>
                    <a:lnTo>
                      <a:pt x="3604" y="1002"/>
                    </a:lnTo>
                    <a:lnTo>
                      <a:pt x="3612" y="862"/>
                    </a:lnTo>
                    <a:lnTo>
                      <a:pt x="3597" y="827"/>
                    </a:lnTo>
                    <a:lnTo>
                      <a:pt x="3614" y="782"/>
                    </a:lnTo>
                    <a:lnTo>
                      <a:pt x="3579" y="780"/>
                    </a:lnTo>
                    <a:lnTo>
                      <a:pt x="3565" y="802"/>
                    </a:lnTo>
                    <a:lnTo>
                      <a:pt x="3516" y="796"/>
                    </a:lnTo>
                    <a:lnTo>
                      <a:pt x="3454" y="885"/>
                    </a:lnTo>
                    <a:lnTo>
                      <a:pt x="3486" y="919"/>
                    </a:lnTo>
                    <a:lnTo>
                      <a:pt x="3486" y="920"/>
                    </a:lnTo>
                    <a:lnTo>
                      <a:pt x="3469" y="974"/>
                    </a:lnTo>
                    <a:lnTo>
                      <a:pt x="3497" y="1013"/>
                    </a:lnTo>
                    <a:lnTo>
                      <a:pt x="3522" y="1017"/>
                    </a:lnTo>
                    <a:lnTo>
                      <a:pt x="3586" y="1119"/>
                    </a:lnTo>
                    <a:lnTo>
                      <a:pt x="3586" y="1120"/>
                    </a:lnTo>
                    <a:lnTo>
                      <a:pt x="3579" y="1151"/>
                    </a:lnTo>
                    <a:lnTo>
                      <a:pt x="3523" y="1123"/>
                    </a:lnTo>
                    <a:lnTo>
                      <a:pt x="3519" y="1076"/>
                    </a:lnTo>
                    <a:lnTo>
                      <a:pt x="3457" y="1045"/>
                    </a:lnTo>
                    <a:lnTo>
                      <a:pt x="3419" y="933"/>
                    </a:lnTo>
                    <a:lnTo>
                      <a:pt x="3358" y="930"/>
                    </a:lnTo>
                    <a:lnTo>
                      <a:pt x="3369" y="964"/>
                    </a:lnTo>
                    <a:lnTo>
                      <a:pt x="3369" y="1006"/>
                    </a:lnTo>
                    <a:lnTo>
                      <a:pt x="3426" y="1048"/>
                    </a:lnTo>
                    <a:lnTo>
                      <a:pt x="3397" y="1078"/>
                    </a:lnTo>
                    <a:lnTo>
                      <a:pt x="3358" y="1044"/>
                    </a:lnTo>
                    <a:lnTo>
                      <a:pt x="3344" y="1086"/>
                    </a:lnTo>
                    <a:lnTo>
                      <a:pt x="3329" y="1040"/>
                    </a:lnTo>
                    <a:lnTo>
                      <a:pt x="3302" y="1031"/>
                    </a:lnTo>
                    <a:lnTo>
                      <a:pt x="3302" y="1033"/>
                    </a:lnTo>
                    <a:lnTo>
                      <a:pt x="3294" y="1056"/>
                    </a:lnTo>
                    <a:lnTo>
                      <a:pt x="3269" y="1039"/>
                    </a:lnTo>
                    <a:lnTo>
                      <a:pt x="3310" y="982"/>
                    </a:lnTo>
                    <a:lnTo>
                      <a:pt x="3278" y="943"/>
                    </a:lnTo>
                    <a:lnTo>
                      <a:pt x="3227" y="1057"/>
                    </a:lnTo>
                    <a:lnTo>
                      <a:pt x="3231" y="1127"/>
                    </a:lnTo>
                    <a:lnTo>
                      <a:pt x="3244" y="1155"/>
                    </a:lnTo>
                    <a:lnTo>
                      <a:pt x="3243" y="1155"/>
                    </a:lnTo>
                    <a:lnTo>
                      <a:pt x="3164" y="1192"/>
                    </a:lnTo>
                    <a:lnTo>
                      <a:pt x="3165" y="1193"/>
                    </a:lnTo>
                    <a:lnTo>
                      <a:pt x="3115" y="1216"/>
                    </a:lnTo>
                    <a:lnTo>
                      <a:pt x="3092" y="1260"/>
                    </a:lnTo>
                    <a:lnTo>
                      <a:pt x="3054" y="1276"/>
                    </a:lnTo>
                    <a:lnTo>
                      <a:pt x="3011" y="1294"/>
                    </a:lnTo>
                    <a:lnTo>
                      <a:pt x="3015" y="1325"/>
                    </a:lnTo>
                    <a:lnTo>
                      <a:pt x="3003" y="1328"/>
                    </a:lnTo>
                    <a:lnTo>
                      <a:pt x="2962" y="1338"/>
                    </a:lnTo>
                    <a:lnTo>
                      <a:pt x="2953" y="1355"/>
                    </a:lnTo>
                    <a:lnTo>
                      <a:pt x="2932" y="1410"/>
                    </a:lnTo>
                    <a:lnTo>
                      <a:pt x="2849" y="1500"/>
                    </a:lnTo>
                    <a:lnTo>
                      <a:pt x="2849" y="1533"/>
                    </a:lnTo>
                    <a:lnTo>
                      <a:pt x="2905" y="1555"/>
                    </a:lnTo>
                    <a:lnTo>
                      <a:pt x="2912" y="1531"/>
                    </a:lnTo>
                    <a:lnTo>
                      <a:pt x="2918" y="1511"/>
                    </a:lnTo>
                    <a:lnTo>
                      <a:pt x="2953" y="1517"/>
                    </a:lnTo>
                    <a:lnTo>
                      <a:pt x="2963" y="1560"/>
                    </a:lnTo>
                    <a:lnTo>
                      <a:pt x="2992" y="1572"/>
                    </a:lnTo>
                    <a:lnTo>
                      <a:pt x="3064" y="1509"/>
                    </a:lnTo>
                    <a:lnTo>
                      <a:pt x="3089" y="1514"/>
                    </a:lnTo>
                    <a:lnTo>
                      <a:pt x="3065" y="1556"/>
                    </a:lnTo>
                    <a:lnTo>
                      <a:pt x="3098" y="1573"/>
                    </a:lnTo>
                    <a:lnTo>
                      <a:pt x="3071" y="1606"/>
                    </a:lnTo>
                    <a:lnTo>
                      <a:pt x="3050" y="1617"/>
                    </a:lnTo>
                    <a:lnTo>
                      <a:pt x="3019" y="1634"/>
                    </a:lnTo>
                    <a:lnTo>
                      <a:pt x="3035" y="1669"/>
                    </a:lnTo>
                    <a:lnTo>
                      <a:pt x="3036" y="1669"/>
                    </a:lnTo>
                    <a:lnTo>
                      <a:pt x="3040" y="1680"/>
                    </a:lnTo>
                    <a:lnTo>
                      <a:pt x="2997" y="1678"/>
                    </a:lnTo>
                    <a:lnTo>
                      <a:pt x="2994" y="1665"/>
                    </a:lnTo>
                    <a:lnTo>
                      <a:pt x="2969" y="1601"/>
                    </a:lnTo>
                    <a:lnTo>
                      <a:pt x="2927" y="1628"/>
                    </a:lnTo>
                    <a:lnTo>
                      <a:pt x="2884" y="1597"/>
                    </a:lnTo>
                    <a:lnTo>
                      <a:pt x="2804" y="1625"/>
                    </a:lnTo>
                    <a:lnTo>
                      <a:pt x="2796" y="1635"/>
                    </a:lnTo>
                    <a:lnTo>
                      <a:pt x="2768" y="1663"/>
                    </a:lnTo>
                    <a:lnTo>
                      <a:pt x="2809" y="1688"/>
                    </a:lnTo>
                    <a:lnTo>
                      <a:pt x="2829" y="1730"/>
                    </a:lnTo>
                    <a:lnTo>
                      <a:pt x="2796" y="1743"/>
                    </a:lnTo>
                    <a:lnTo>
                      <a:pt x="2823" y="1787"/>
                    </a:lnTo>
                    <a:lnTo>
                      <a:pt x="2822" y="1787"/>
                    </a:lnTo>
                    <a:lnTo>
                      <a:pt x="2823" y="1788"/>
                    </a:lnTo>
                    <a:lnTo>
                      <a:pt x="2804" y="1803"/>
                    </a:lnTo>
                    <a:lnTo>
                      <a:pt x="2769" y="1801"/>
                    </a:lnTo>
                    <a:lnTo>
                      <a:pt x="2757" y="1830"/>
                    </a:lnTo>
                    <a:lnTo>
                      <a:pt x="2826" y="1817"/>
                    </a:lnTo>
                    <a:lnTo>
                      <a:pt x="2837" y="1841"/>
                    </a:lnTo>
                    <a:lnTo>
                      <a:pt x="2821" y="1861"/>
                    </a:lnTo>
                    <a:lnTo>
                      <a:pt x="2779" y="1842"/>
                    </a:lnTo>
                    <a:lnTo>
                      <a:pt x="2768" y="1862"/>
                    </a:lnTo>
                    <a:lnTo>
                      <a:pt x="2757" y="1881"/>
                    </a:lnTo>
                    <a:lnTo>
                      <a:pt x="2757" y="1880"/>
                    </a:lnTo>
                    <a:lnTo>
                      <a:pt x="2754" y="1845"/>
                    </a:lnTo>
                    <a:lnTo>
                      <a:pt x="2732" y="1810"/>
                    </a:lnTo>
                    <a:lnTo>
                      <a:pt x="2724" y="1754"/>
                    </a:lnTo>
                    <a:lnTo>
                      <a:pt x="2734" y="1730"/>
                    </a:lnTo>
                    <a:lnTo>
                      <a:pt x="2713" y="1728"/>
                    </a:lnTo>
                    <a:lnTo>
                      <a:pt x="2681" y="1803"/>
                    </a:lnTo>
                    <a:lnTo>
                      <a:pt x="2636" y="1818"/>
                    </a:lnTo>
                    <a:lnTo>
                      <a:pt x="2633" y="1824"/>
                    </a:lnTo>
                    <a:lnTo>
                      <a:pt x="2613" y="1862"/>
                    </a:lnTo>
                    <a:lnTo>
                      <a:pt x="2576" y="1910"/>
                    </a:lnTo>
                    <a:lnTo>
                      <a:pt x="2595" y="1934"/>
                    </a:lnTo>
                    <a:lnTo>
                      <a:pt x="2621" y="1953"/>
                    </a:lnTo>
                    <a:lnTo>
                      <a:pt x="2590" y="1976"/>
                    </a:lnTo>
                    <a:lnTo>
                      <a:pt x="2616" y="1994"/>
                    </a:lnTo>
                    <a:lnTo>
                      <a:pt x="2615" y="1995"/>
                    </a:lnTo>
                    <a:lnTo>
                      <a:pt x="2616" y="1995"/>
                    </a:lnTo>
                    <a:lnTo>
                      <a:pt x="2576" y="2038"/>
                    </a:lnTo>
                    <a:lnTo>
                      <a:pt x="2528" y="2062"/>
                    </a:lnTo>
                    <a:lnTo>
                      <a:pt x="2540" y="2086"/>
                    </a:lnTo>
                    <a:lnTo>
                      <a:pt x="2590" y="2084"/>
                    </a:lnTo>
                    <a:lnTo>
                      <a:pt x="2645" y="2061"/>
                    </a:lnTo>
                    <a:lnTo>
                      <a:pt x="2643" y="2063"/>
                    </a:lnTo>
                    <a:lnTo>
                      <a:pt x="2645" y="2062"/>
                    </a:lnTo>
                    <a:lnTo>
                      <a:pt x="2612" y="2094"/>
                    </a:lnTo>
                    <a:lnTo>
                      <a:pt x="2603" y="2103"/>
                    </a:lnTo>
                    <a:lnTo>
                      <a:pt x="2602" y="2105"/>
                    </a:lnTo>
                    <a:lnTo>
                      <a:pt x="2616" y="2133"/>
                    </a:lnTo>
                    <a:lnTo>
                      <a:pt x="2605" y="2137"/>
                    </a:lnTo>
                    <a:lnTo>
                      <a:pt x="2604" y="2137"/>
                    </a:lnTo>
                    <a:lnTo>
                      <a:pt x="2579" y="2146"/>
                    </a:lnTo>
                    <a:lnTo>
                      <a:pt x="2546" y="2116"/>
                    </a:lnTo>
                    <a:lnTo>
                      <a:pt x="2518" y="2129"/>
                    </a:lnTo>
                    <a:lnTo>
                      <a:pt x="2517" y="2129"/>
                    </a:lnTo>
                    <a:lnTo>
                      <a:pt x="2506" y="2110"/>
                    </a:lnTo>
                    <a:lnTo>
                      <a:pt x="2474" y="2099"/>
                    </a:lnTo>
                    <a:lnTo>
                      <a:pt x="2470" y="2087"/>
                    </a:lnTo>
                    <a:lnTo>
                      <a:pt x="2459" y="2049"/>
                    </a:lnTo>
                    <a:lnTo>
                      <a:pt x="2400" y="2105"/>
                    </a:lnTo>
                    <a:lnTo>
                      <a:pt x="2380" y="2179"/>
                    </a:lnTo>
                    <a:lnTo>
                      <a:pt x="2404" y="2193"/>
                    </a:lnTo>
                    <a:lnTo>
                      <a:pt x="2413" y="2236"/>
                    </a:lnTo>
                    <a:lnTo>
                      <a:pt x="2454" y="2213"/>
                    </a:lnTo>
                    <a:lnTo>
                      <a:pt x="2473" y="2245"/>
                    </a:lnTo>
                    <a:lnTo>
                      <a:pt x="2518" y="2245"/>
                    </a:lnTo>
                    <a:lnTo>
                      <a:pt x="2556" y="2287"/>
                    </a:lnTo>
                    <a:lnTo>
                      <a:pt x="2516" y="2331"/>
                    </a:lnTo>
                    <a:lnTo>
                      <a:pt x="2515" y="2329"/>
                    </a:lnTo>
                    <a:lnTo>
                      <a:pt x="2515" y="2331"/>
                    </a:lnTo>
                    <a:lnTo>
                      <a:pt x="2467" y="2280"/>
                    </a:lnTo>
                    <a:lnTo>
                      <a:pt x="2419" y="2294"/>
                    </a:lnTo>
                    <a:lnTo>
                      <a:pt x="2351" y="2295"/>
                    </a:lnTo>
                    <a:lnTo>
                      <a:pt x="2336" y="2311"/>
                    </a:lnTo>
                    <a:lnTo>
                      <a:pt x="2335" y="2312"/>
                    </a:lnTo>
                    <a:lnTo>
                      <a:pt x="2301" y="2320"/>
                    </a:lnTo>
                    <a:lnTo>
                      <a:pt x="2288" y="2383"/>
                    </a:lnTo>
                    <a:lnTo>
                      <a:pt x="2287" y="2383"/>
                    </a:lnTo>
                    <a:lnTo>
                      <a:pt x="2287" y="2384"/>
                    </a:lnTo>
                    <a:lnTo>
                      <a:pt x="2255" y="2380"/>
                    </a:lnTo>
                    <a:lnTo>
                      <a:pt x="2226" y="2408"/>
                    </a:lnTo>
                    <a:lnTo>
                      <a:pt x="2191" y="2393"/>
                    </a:lnTo>
                    <a:lnTo>
                      <a:pt x="2177" y="2422"/>
                    </a:lnTo>
                    <a:lnTo>
                      <a:pt x="2132" y="2410"/>
                    </a:lnTo>
                    <a:lnTo>
                      <a:pt x="2123" y="2431"/>
                    </a:lnTo>
                    <a:lnTo>
                      <a:pt x="2123" y="2432"/>
                    </a:lnTo>
                    <a:lnTo>
                      <a:pt x="2146" y="2463"/>
                    </a:lnTo>
                    <a:lnTo>
                      <a:pt x="2181" y="2485"/>
                    </a:lnTo>
                    <a:lnTo>
                      <a:pt x="2120" y="2489"/>
                    </a:lnTo>
                    <a:lnTo>
                      <a:pt x="2114" y="2516"/>
                    </a:lnTo>
                    <a:lnTo>
                      <a:pt x="2129" y="2540"/>
                    </a:lnTo>
                    <a:lnTo>
                      <a:pt x="2116" y="2561"/>
                    </a:lnTo>
                    <a:lnTo>
                      <a:pt x="2106" y="2556"/>
                    </a:lnTo>
                    <a:lnTo>
                      <a:pt x="2077" y="2542"/>
                    </a:lnTo>
                    <a:lnTo>
                      <a:pt x="2058" y="2560"/>
                    </a:lnTo>
                    <a:lnTo>
                      <a:pt x="2104" y="2583"/>
                    </a:lnTo>
                    <a:lnTo>
                      <a:pt x="2031" y="2581"/>
                    </a:lnTo>
                    <a:lnTo>
                      <a:pt x="2026" y="2613"/>
                    </a:lnTo>
                    <a:lnTo>
                      <a:pt x="2106" y="2628"/>
                    </a:lnTo>
                    <a:lnTo>
                      <a:pt x="2089" y="2672"/>
                    </a:lnTo>
                    <a:lnTo>
                      <a:pt x="2055" y="2666"/>
                    </a:lnTo>
                    <a:lnTo>
                      <a:pt x="2046" y="2710"/>
                    </a:lnTo>
                    <a:lnTo>
                      <a:pt x="2063" y="2721"/>
                    </a:lnTo>
                    <a:lnTo>
                      <a:pt x="2106" y="2804"/>
                    </a:lnTo>
                    <a:lnTo>
                      <a:pt x="2127" y="2784"/>
                    </a:lnTo>
                    <a:lnTo>
                      <a:pt x="2198" y="2782"/>
                    </a:lnTo>
                    <a:lnTo>
                      <a:pt x="2175" y="2818"/>
                    </a:lnTo>
                    <a:lnTo>
                      <a:pt x="2121" y="2841"/>
                    </a:lnTo>
                    <a:lnTo>
                      <a:pt x="2099" y="2876"/>
                    </a:lnTo>
                    <a:lnTo>
                      <a:pt x="2081" y="2828"/>
                    </a:lnTo>
                    <a:lnTo>
                      <a:pt x="2075" y="2819"/>
                    </a:lnTo>
                    <a:lnTo>
                      <a:pt x="2057" y="2792"/>
                    </a:lnTo>
                    <a:lnTo>
                      <a:pt x="2009" y="2800"/>
                    </a:lnTo>
                    <a:lnTo>
                      <a:pt x="1993" y="2802"/>
                    </a:lnTo>
                    <a:lnTo>
                      <a:pt x="1973" y="2801"/>
                    </a:lnTo>
                    <a:lnTo>
                      <a:pt x="1963" y="2871"/>
                    </a:lnTo>
                    <a:lnTo>
                      <a:pt x="1917" y="2885"/>
                    </a:lnTo>
                    <a:lnTo>
                      <a:pt x="1870" y="2901"/>
                    </a:lnTo>
                    <a:lnTo>
                      <a:pt x="1844" y="2872"/>
                    </a:lnTo>
                    <a:lnTo>
                      <a:pt x="1836" y="2862"/>
                    </a:lnTo>
                    <a:lnTo>
                      <a:pt x="1815" y="2906"/>
                    </a:lnTo>
                    <a:lnTo>
                      <a:pt x="1870" y="2920"/>
                    </a:lnTo>
                    <a:lnTo>
                      <a:pt x="1878" y="2953"/>
                    </a:lnTo>
                    <a:lnTo>
                      <a:pt x="1828" y="2975"/>
                    </a:lnTo>
                    <a:lnTo>
                      <a:pt x="1850" y="3001"/>
                    </a:lnTo>
                    <a:lnTo>
                      <a:pt x="1901" y="2938"/>
                    </a:lnTo>
                    <a:lnTo>
                      <a:pt x="1959" y="2902"/>
                    </a:lnTo>
                    <a:lnTo>
                      <a:pt x="1959" y="2903"/>
                    </a:lnTo>
                    <a:lnTo>
                      <a:pt x="1954" y="2940"/>
                    </a:lnTo>
                    <a:lnTo>
                      <a:pt x="1994" y="2985"/>
                    </a:lnTo>
                    <a:lnTo>
                      <a:pt x="1993" y="2985"/>
                    </a:lnTo>
                    <a:lnTo>
                      <a:pt x="1994" y="2986"/>
                    </a:lnTo>
                    <a:lnTo>
                      <a:pt x="1980" y="3000"/>
                    </a:lnTo>
                    <a:lnTo>
                      <a:pt x="1947" y="2976"/>
                    </a:lnTo>
                    <a:lnTo>
                      <a:pt x="1921" y="2958"/>
                    </a:lnTo>
                    <a:lnTo>
                      <a:pt x="1909" y="2977"/>
                    </a:lnTo>
                    <a:lnTo>
                      <a:pt x="1901" y="2989"/>
                    </a:lnTo>
                    <a:lnTo>
                      <a:pt x="1919" y="3028"/>
                    </a:lnTo>
                    <a:lnTo>
                      <a:pt x="1873" y="3030"/>
                    </a:lnTo>
                    <a:lnTo>
                      <a:pt x="1855" y="3065"/>
                    </a:lnTo>
                    <a:lnTo>
                      <a:pt x="1899" y="3093"/>
                    </a:lnTo>
                    <a:lnTo>
                      <a:pt x="1886" y="3141"/>
                    </a:lnTo>
                    <a:lnTo>
                      <a:pt x="1858" y="3145"/>
                    </a:lnTo>
                    <a:lnTo>
                      <a:pt x="1850" y="3095"/>
                    </a:lnTo>
                    <a:lnTo>
                      <a:pt x="1815" y="3102"/>
                    </a:lnTo>
                    <a:lnTo>
                      <a:pt x="1821" y="3153"/>
                    </a:lnTo>
                    <a:lnTo>
                      <a:pt x="1862" y="3180"/>
                    </a:lnTo>
                    <a:lnTo>
                      <a:pt x="1862" y="3181"/>
                    </a:lnTo>
                    <a:lnTo>
                      <a:pt x="1872" y="3281"/>
                    </a:lnTo>
                    <a:lnTo>
                      <a:pt x="1872" y="3283"/>
                    </a:lnTo>
                    <a:lnTo>
                      <a:pt x="1822" y="3240"/>
                    </a:lnTo>
                    <a:lnTo>
                      <a:pt x="1808" y="3224"/>
                    </a:lnTo>
                    <a:lnTo>
                      <a:pt x="1809" y="3177"/>
                    </a:lnTo>
                    <a:lnTo>
                      <a:pt x="1792" y="3168"/>
                    </a:lnTo>
                    <a:lnTo>
                      <a:pt x="1779" y="3205"/>
                    </a:lnTo>
                    <a:lnTo>
                      <a:pt x="1793" y="3233"/>
                    </a:lnTo>
                    <a:lnTo>
                      <a:pt x="1792" y="3234"/>
                    </a:lnTo>
                    <a:lnTo>
                      <a:pt x="1765" y="3242"/>
                    </a:lnTo>
                    <a:lnTo>
                      <a:pt x="1727" y="3283"/>
                    </a:lnTo>
                    <a:lnTo>
                      <a:pt x="1710" y="3319"/>
                    </a:lnTo>
                    <a:lnTo>
                      <a:pt x="1737" y="3333"/>
                    </a:lnTo>
                    <a:lnTo>
                      <a:pt x="1769" y="3277"/>
                    </a:lnTo>
                    <a:lnTo>
                      <a:pt x="1793" y="3266"/>
                    </a:lnTo>
                    <a:lnTo>
                      <a:pt x="1796" y="3347"/>
                    </a:lnTo>
                    <a:lnTo>
                      <a:pt x="1829" y="3329"/>
                    </a:lnTo>
                    <a:lnTo>
                      <a:pt x="1865" y="3288"/>
                    </a:lnTo>
                    <a:lnTo>
                      <a:pt x="1873" y="3306"/>
                    </a:lnTo>
                    <a:lnTo>
                      <a:pt x="1872" y="3306"/>
                    </a:lnTo>
                    <a:lnTo>
                      <a:pt x="1873" y="3307"/>
                    </a:lnTo>
                    <a:lnTo>
                      <a:pt x="1852" y="3332"/>
                    </a:lnTo>
                    <a:lnTo>
                      <a:pt x="1809" y="3352"/>
                    </a:lnTo>
                    <a:lnTo>
                      <a:pt x="1809" y="3353"/>
                    </a:lnTo>
                    <a:lnTo>
                      <a:pt x="1820" y="3366"/>
                    </a:lnTo>
                    <a:lnTo>
                      <a:pt x="1787" y="3414"/>
                    </a:lnTo>
                    <a:lnTo>
                      <a:pt x="1760" y="3389"/>
                    </a:lnTo>
                    <a:lnTo>
                      <a:pt x="1752" y="3334"/>
                    </a:lnTo>
                    <a:lnTo>
                      <a:pt x="1729" y="3353"/>
                    </a:lnTo>
                    <a:lnTo>
                      <a:pt x="1716" y="3376"/>
                    </a:lnTo>
                    <a:lnTo>
                      <a:pt x="1668" y="3386"/>
                    </a:lnTo>
                    <a:lnTo>
                      <a:pt x="1633" y="3422"/>
                    </a:lnTo>
                    <a:lnTo>
                      <a:pt x="1636" y="3477"/>
                    </a:lnTo>
                    <a:lnTo>
                      <a:pt x="1636" y="3478"/>
                    </a:lnTo>
                    <a:lnTo>
                      <a:pt x="1595" y="3493"/>
                    </a:lnTo>
                    <a:lnTo>
                      <a:pt x="1571" y="3488"/>
                    </a:lnTo>
                    <a:lnTo>
                      <a:pt x="1552" y="3521"/>
                    </a:lnTo>
                    <a:lnTo>
                      <a:pt x="1539" y="3545"/>
                    </a:lnTo>
                    <a:lnTo>
                      <a:pt x="1547" y="3560"/>
                    </a:lnTo>
                    <a:lnTo>
                      <a:pt x="1569" y="3559"/>
                    </a:lnTo>
                    <a:lnTo>
                      <a:pt x="1618" y="3521"/>
                    </a:lnTo>
                    <a:lnTo>
                      <a:pt x="1619" y="3522"/>
                    </a:lnTo>
                    <a:lnTo>
                      <a:pt x="1619" y="3521"/>
                    </a:lnTo>
                    <a:lnTo>
                      <a:pt x="1637" y="3546"/>
                    </a:lnTo>
                    <a:lnTo>
                      <a:pt x="1585" y="3587"/>
                    </a:lnTo>
                    <a:lnTo>
                      <a:pt x="1561" y="3596"/>
                    </a:lnTo>
                    <a:lnTo>
                      <a:pt x="1563" y="3638"/>
                    </a:lnTo>
                    <a:lnTo>
                      <a:pt x="1577" y="3672"/>
                    </a:lnTo>
                    <a:lnTo>
                      <a:pt x="1566" y="3678"/>
                    </a:lnTo>
                    <a:lnTo>
                      <a:pt x="1509" y="3656"/>
                    </a:lnTo>
                    <a:lnTo>
                      <a:pt x="1504" y="3675"/>
                    </a:lnTo>
                    <a:lnTo>
                      <a:pt x="1538" y="3715"/>
                    </a:lnTo>
                    <a:lnTo>
                      <a:pt x="1537" y="3715"/>
                    </a:lnTo>
                    <a:lnTo>
                      <a:pt x="1538" y="3716"/>
                    </a:lnTo>
                    <a:lnTo>
                      <a:pt x="1506" y="3715"/>
                    </a:lnTo>
                    <a:lnTo>
                      <a:pt x="1466" y="3671"/>
                    </a:lnTo>
                    <a:lnTo>
                      <a:pt x="1447" y="3653"/>
                    </a:lnTo>
                    <a:lnTo>
                      <a:pt x="1424" y="3676"/>
                    </a:lnTo>
                    <a:lnTo>
                      <a:pt x="1402" y="3700"/>
                    </a:lnTo>
                    <a:lnTo>
                      <a:pt x="1398" y="3708"/>
                    </a:lnTo>
                    <a:lnTo>
                      <a:pt x="1390" y="3731"/>
                    </a:lnTo>
                    <a:lnTo>
                      <a:pt x="1352" y="3726"/>
                    </a:lnTo>
                    <a:lnTo>
                      <a:pt x="1316" y="3822"/>
                    </a:lnTo>
                    <a:lnTo>
                      <a:pt x="1270" y="3836"/>
                    </a:lnTo>
                    <a:lnTo>
                      <a:pt x="1253" y="3878"/>
                    </a:lnTo>
                    <a:lnTo>
                      <a:pt x="1260" y="3887"/>
                    </a:lnTo>
                    <a:lnTo>
                      <a:pt x="1269" y="3898"/>
                    </a:lnTo>
                    <a:lnTo>
                      <a:pt x="1195" y="3911"/>
                    </a:lnTo>
                    <a:lnTo>
                      <a:pt x="1198" y="3941"/>
                    </a:lnTo>
                    <a:lnTo>
                      <a:pt x="1244" y="3955"/>
                    </a:lnTo>
                    <a:lnTo>
                      <a:pt x="1254" y="3957"/>
                    </a:lnTo>
                    <a:lnTo>
                      <a:pt x="1255" y="3959"/>
                    </a:lnTo>
                    <a:lnTo>
                      <a:pt x="1195" y="4005"/>
                    </a:lnTo>
                    <a:lnTo>
                      <a:pt x="1143" y="4012"/>
                    </a:lnTo>
                    <a:lnTo>
                      <a:pt x="1139" y="4087"/>
                    </a:lnTo>
                    <a:lnTo>
                      <a:pt x="1160" y="4095"/>
                    </a:lnTo>
                    <a:lnTo>
                      <a:pt x="1210" y="4067"/>
                    </a:lnTo>
                    <a:lnTo>
                      <a:pt x="1209" y="4071"/>
                    </a:lnTo>
                    <a:lnTo>
                      <a:pt x="1211" y="4068"/>
                    </a:lnTo>
                    <a:lnTo>
                      <a:pt x="1182" y="4122"/>
                    </a:lnTo>
                    <a:lnTo>
                      <a:pt x="1205" y="4167"/>
                    </a:lnTo>
                    <a:lnTo>
                      <a:pt x="1220" y="4194"/>
                    </a:lnTo>
                    <a:lnTo>
                      <a:pt x="1265" y="4178"/>
                    </a:lnTo>
                    <a:lnTo>
                      <a:pt x="1299" y="4167"/>
                    </a:lnTo>
                    <a:lnTo>
                      <a:pt x="1316" y="4146"/>
                    </a:lnTo>
                    <a:lnTo>
                      <a:pt x="1365" y="4085"/>
                    </a:lnTo>
                    <a:lnTo>
                      <a:pt x="1492" y="4051"/>
                    </a:lnTo>
                    <a:lnTo>
                      <a:pt x="1491" y="4049"/>
                    </a:lnTo>
                    <a:lnTo>
                      <a:pt x="1491" y="4047"/>
                    </a:lnTo>
                    <a:lnTo>
                      <a:pt x="1491" y="4038"/>
                    </a:lnTo>
                    <a:lnTo>
                      <a:pt x="1491" y="4031"/>
                    </a:lnTo>
                    <a:lnTo>
                      <a:pt x="1491" y="4026"/>
                    </a:lnTo>
                    <a:lnTo>
                      <a:pt x="1317" y="4049"/>
                    </a:lnTo>
                    <a:lnTo>
                      <a:pt x="1319" y="4048"/>
                    </a:lnTo>
                    <a:lnTo>
                      <a:pt x="1316" y="4048"/>
                    </a:lnTo>
                    <a:lnTo>
                      <a:pt x="1325" y="4039"/>
                    </a:lnTo>
                    <a:lnTo>
                      <a:pt x="1387" y="4030"/>
                    </a:lnTo>
                    <a:lnTo>
                      <a:pt x="1490" y="4012"/>
                    </a:lnTo>
                    <a:lnTo>
                      <a:pt x="1512" y="3977"/>
                    </a:lnTo>
                    <a:lnTo>
                      <a:pt x="1555" y="3971"/>
                    </a:lnTo>
                    <a:lnTo>
                      <a:pt x="1556" y="3981"/>
                    </a:lnTo>
                    <a:lnTo>
                      <a:pt x="1556" y="3982"/>
                    </a:lnTo>
                    <a:lnTo>
                      <a:pt x="1521" y="3991"/>
                    </a:lnTo>
                    <a:lnTo>
                      <a:pt x="1529" y="3996"/>
                    </a:lnTo>
                    <a:lnTo>
                      <a:pt x="1539" y="4003"/>
                    </a:lnTo>
                    <a:lnTo>
                      <a:pt x="1536" y="4025"/>
                    </a:lnTo>
                    <a:lnTo>
                      <a:pt x="1511" y="4050"/>
                    </a:lnTo>
                    <a:lnTo>
                      <a:pt x="1569" y="4056"/>
                    </a:lnTo>
                    <a:lnTo>
                      <a:pt x="1569" y="4057"/>
                    </a:lnTo>
                    <a:lnTo>
                      <a:pt x="1561" y="4092"/>
                    </a:lnTo>
                    <a:lnTo>
                      <a:pt x="1493" y="4112"/>
                    </a:lnTo>
                    <a:lnTo>
                      <a:pt x="1495" y="4111"/>
                    </a:lnTo>
                    <a:lnTo>
                      <a:pt x="1493" y="4111"/>
                    </a:lnTo>
                    <a:lnTo>
                      <a:pt x="1524" y="4071"/>
                    </a:lnTo>
                    <a:lnTo>
                      <a:pt x="1391" y="4125"/>
                    </a:lnTo>
                    <a:lnTo>
                      <a:pt x="1340" y="4170"/>
                    </a:lnTo>
                    <a:lnTo>
                      <a:pt x="1352" y="4187"/>
                    </a:lnTo>
                    <a:lnTo>
                      <a:pt x="1370" y="4213"/>
                    </a:lnTo>
                    <a:lnTo>
                      <a:pt x="1369" y="4214"/>
                    </a:lnTo>
                    <a:lnTo>
                      <a:pt x="1370" y="4214"/>
                    </a:lnTo>
                    <a:lnTo>
                      <a:pt x="1336" y="4240"/>
                    </a:lnTo>
                    <a:lnTo>
                      <a:pt x="1243" y="4231"/>
                    </a:lnTo>
                    <a:lnTo>
                      <a:pt x="1227" y="4253"/>
                    </a:lnTo>
                    <a:lnTo>
                      <a:pt x="1251" y="4286"/>
                    </a:lnTo>
                    <a:lnTo>
                      <a:pt x="1194" y="4288"/>
                    </a:lnTo>
                    <a:lnTo>
                      <a:pt x="1188" y="4257"/>
                    </a:lnTo>
                    <a:lnTo>
                      <a:pt x="1204" y="4206"/>
                    </a:lnTo>
                    <a:lnTo>
                      <a:pt x="1173" y="4167"/>
                    </a:lnTo>
                    <a:lnTo>
                      <a:pt x="1153" y="4141"/>
                    </a:lnTo>
                    <a:lnTo>
                      <a:pt x="1037" y="4183"/>
                    </a:lnTo>
                    <a:lnTo>
                      <a:pt x="1047" y="4222"/>
                    </a:lnTo>
                    <a:lnTo>
                      <a:pt x="1067" y="4263"/>
                    </a:lnTo>
                    <a:lnTo>
                      <a:pt x="1008" y="4282"/>
                    </a:lnTo>
                    <a:lnTo>
                      <a:pt x="1008" y="4281"/>
                    </a:lnTo>
                    <a:lnTo>
                      <a:pt x="1007" y="4282"/>
                    </a:lnTo>
                    <a:lnTo>
                      <a:pt x="991" y="4228"/>
                    </a:lnTo>
                    <a:lnTo>
                      <a:pt x="948" y="4241"/>
                    </a:lnTo>
                    <a:lnTo>
                      <a:pt x="895" y="4240"/>
                    </a:lnTo>
                    <a:lnTo>
                      <a:pt x="805" y="4354"/>
                    </a:lnTo>
                    <a:lnTo>
                      <a:pt x="787" y="4336"/>
                    </a:lnTo>
                    <a:lnTo>
                      <a:pt x="777" y="4333"/>
                    </a:lnTo>
                    <a:lnTo>
                      <a:pt x="757" y="4326"/>
                    </a:lnTo>
                    <a:lnTo>
                      <a:pt x="752" y="4356"/>
                    </a:lnTo>
                    <a:lnTo>
                      <a:pt x="717" y="4352"/>
                    </a:lnTo>
                    <a:lnTo>
                      <a:pt x="681" y="4375"/>
                    </a:lnTo>
                    <a:lnTo>
                      <a:pt x="630" y="4387"/>
                    </a:lnTo>
                    <a:lnTo>
                      <a:pt x="619" y="4433"/>
                    </a:lnTo>
                    <a:lnTo>
                      <a:pt x="653" y="4452"/>
                    </a:lnTo>
                    <a:lnTo>
                      <a:pt x="684" y="4433"/>
                    </a:lnTo>
                    <a:lnTo>
                      <a:pt x="695" y="4425"/>
                    </a:lnTo>
                    <a:lnTo>
                      <a:pt x="740" y="4471"/>
                    </a:lnTo>
                    <a:lnTo>
                      <a:pt x="676" y="4492"/>
                    </a:lnTo>
                    <a:lnTo>
                      <a:pt x="675" y="4491"/>
                    </a:lnTo>
                    <a:lnTo>
                      <a:pt x="664" y="4475"/>
                    </a:lnTo>
                    <a:lnTo>
                      <a:pt x="632" y="4504"/>
                    </a:lnTo>
                    <a:lnTo>
                      <a:pt x="601" y="4482"/>
                    </a:lnTo>
                    <a:lnTo>
                      <a:pt x="563" y="4446"/>
                    </a:lnTo>
                    <a:lnTo>
                      <a:pt x="492" y="4486"/>
                    </a:lnTo>
                    <a:lnTo>
                      <a:pt x="495" y="4523"/>
                    </a:lnTo>
                    <a:lnTo>
                      <a:pt x="537" y="4539"/>
                    </a:lnTo>
                    <a:lnTo>
                      <a:pt x="492" y="4578"/>
                    </a:lnTo>
                    <a:lnTo>
                      <a:pt x="547" y="4580"/>
                    </a:lnTo>
                    <a:lnTo>
                      <a:pt x="588" y="4572"/>
                    </a:lnTo>
                    <a:lnTo>
                      <a:pt x="630" y="4589"/>
                    </a:lnTo>
                    <a:lnTo>
                      <a:pt x="662" y="4602"/>
                    </a:lnTo>
                    <a:lnTo>
                      <a:pt x="592" y="4630"/>
                    </a:lnTo>
                    <a:lnTo>
                      <a:pt x="590" y="4652"/>
                    </a:lnTo>
                    <a:lnTo>
                      <a:pt x="653" y="4666"/>
                    </a:lnTo>
                    <a:lnTo>
                      <a:pt x="652" y="4667"/>
                    </a:lnTo>
                    <a:lnTo>
                      <a:pt x="653" y="4667"/>
                    </a:lnTo>
                    <a:lnTo>
                      <a:pt x="644" y="4696"/>
                    </a:lnTo>
                    <a:lnTo>
                      <a:pt x="607" y="4703"/>
                    </a:lnTo>
                    <a:lnTo>
                      <a:pt x="562" y="4653"/>
                    </a:lnTo>
                    <a:lnTo>
                      <a:pt x="542" y="4665"/>
                    </a:lnTo>
                    <a:lnTo>
                      <a:pt x="542" y="4664"/>
                    </a:lnTo>
                    <a:lnTo>
                      <a:pt x="541" y="4665"/>
                    </a:lnTo>
                    <a:lnTo>
                      <a:pt x="501" y="4637"/>
                    </a:lnTo>
                    <a:lnTo>
                      <a:pt x="462" y="4651"/>
                    </a:lnTo>
                    <a:lnTo>
                      <a:pt x="432" y="4651"/>
                    </a:lnTo>
                    <a:lnTo>
                      <a:pt x="396" y="4668"/>
                    </a:lnTo>
                    <a:lnTo>
                      <a:pt x="381" y="4689"/>
                    </a:lnTo>
                    <a:lnTo>
                      <a:pt x="397" y="4706"/>
                    </a:lnTo>
                    <a:lnTo>
                      <a:pt x="427" y="4680"/>
                    </a:lnTo>
                    <a:lnTo>
                      <a:pt x="478" y="4711"/>
                    </a:lnTo>
                    <a:lnTo>
                      <a:pt x="480" y="4742"/>
                    </a:lnTo>
                    <a:lnTo>
                      <a:pt x="480" y="4746"/>
                    </a:lnTo>
                    <a:lnTo>
                      <a:pt x="481" y="4753"/>
                    </a:lnTo>
                    <a:lnTo>
                      <a:pt x="515" y="4760"/>
                    </a:lnTo>
                    <a:lnTo>
                      <a:pt x="573" y="4769"/>
                    </a:lnTo>
                    <a:lnTo>
                      <a:pt x="574" y="4769"/>
                    </a:lnTo>
                    <a:lnTo>
                      <a:pt x="562" y="4796"/>
                    </a:lnTo>
                    <a:lnTo>
                      <a:pt x="496" y="4792"/>
                    </a:lnTo>
                    <a:lnTo>
                      <a:pt x="465" y="4878"/>
                    </a:lnTo>
                    <a:lnTo>
                      <a:pt x="438" y="4877"/>
                    </a:lnTo>
                    <a:lnTo>
                      <a:pt x="437" y="4877"/>
                    </a:lnTo>
                    <a:lnTo>
                      <a:pt x="450" y="4824"/>
                    </a:lnTo>
                    <a:lnTo>
                      <a:pt x="462" y="4772"/>
                    </a:lnTo>
                    <a:lnTo>
                      <a:pt x="433" y="4734"/>
                    </a:lnTo>
                    <a:lnTo>
                      <a:pt x="386" y="4738"/>
                    </a:lnTo>
                    <a:lnTo>
                      <a:pt x="378" y="4802"/>
                    </a:lnTo>
                    <a:lnTo>
                      <a:pt x="391" y="4833"/>
                    </a:lnTo>
                    <a:lnTo>
                      <a:pt x="372" y="4845"/>
                    </a:lnTo>
                    <a:lnTo>
                      <a:pt x="371" y="4845"/>
                    </a:lnTo>
                    <a:lnTo>
                      <a:pt x="337" y="4763"/>
                    </a:lnTo>
                    <a:lnTo>
                      <a:pt x="280" y="4794"/>
                    </a:lnTo>
                    <a:lnTo>
                      <a:pt x="257" y="4845"/>
                    </a:lnTo>
                    <a:lnTo>
                      <a:pt x="291" y="4864"/>
                    </a:lnTo>
                    <a:lnTo>
                      <a:pt x="293" y="4872"/>
                    </a:lnTo>
                    <a:lnTo>
                      <a:pt x="300" y="4886"/>
                    </a:lnTo>
                    <a:lnTo>
                      <a:pt x="268" y="4903"/>
                    </a:lnTo>
                    <a:lnTo>
                      <a:pt x="310" y="4931"/>
                    </a:lnTo>
                    <a:lnTo>
                      <a:pt x="258" y="4941"/>
                    </a:lnTo>
                    <a:lnTo>
                      <a:pt x="187" y="4944"/>
                    </a:lnTo>
                    <a:lnTo>
                      <a:pt x="171" y="4962"/>
                    </a:lnTo>
                    <a:lnTo>
                      <a:pt x="208" y="4975"/>
                    </a:lnTo>
                    <a:lnTo>
                      <a:pt x="335" y="4965"/>
                    </a:lnTo>
                    <a:lnTo>
                      <a:pt x="334" y="4986"/>
                    </a:lnTo>
                    <a:lnTo>
                      <a:pt x="299" y="5016"/>
                    </a:lnTo>
                    <a:lnTo>
                      <a:pt x="299" y="5015"/>
                    </a:lnTo>
                    <a:lnTo>
                      <a:pt x="298" y="5016"/>
                    </a:lnTo>
                    <a:lnTo>
                      <a:pt x="272" y="5001"/>
                    </a:lnTo>
                    <a:lnTo>
                      <a:pt x="238" y="4983"/>
                    </a:lnTo>
                    <a:lnTo>
                      <a:pt x="182" y="4996"/>
                    </a:lnTo>
                    <a:lnTo>
                      <a:pt x="172" y="5025"/>
                    </a:lnTo>
                    <a:lnTo>
                      <a:pt x="143" y="5006"/>
                    </a:lnTo>
                    <a:lnTo>
                      <a:pt x="126" y="4985"/>
                    </a:lnTo>
                    <a:lnTo>
                      <a:pt x="113" y="4970"/>
                    </a:lnTo>
                    <a:lnTo>
                      <a:pt x="81" y="4997"/>
                    </a:lnTo>
                    <a:lnTo>
                      <a:pt x="66" y="4996"/>
                    </a:lnTo>
                    <a:lnTo>
                      <a:pt x="69" y="5032"/>
                    </a:lnTo>
                    <a:lnTo>
                      <a:pt x="14" y="5036"/>
                    </a:lnTo>
                    <a:lnTo>
                      <a:pt x="56" y="5065"/>
                    </a:lnTo>
                    <a:lnTo>
                      <a:pt x="88" y="5087"/>
                    </a:lnTo>
                    <a:lnTo>
                      <a:pt x="87" y="5088"/>
                    </a:lnTo>
                    <a:lnTo>
                      <a:pt x="88" y="5088"/>
                    </a:lnTo>
                    <a:lnTo>
                      <a:pt x="67" y="5108"/>
                    </a:lnTo>
                    <a:lnTo>
                      <a:pt x="134" y="5158"/>
                    </a:lnTo>
                    <a:lnTo>
                      <a:pt x="99" y="5164"/>
                    </a:lnTo>
                    <a:lnTo>
                      <a:pt x="85" y="5196"/>
                    </a:lnTo>
                    <a:lnTo>
                      <a:pt x="103" y="5201"/>
                    </a:lnTo>
                    <a:lnTo>
                      <a:pt x="108" y="5203"/>
                    </a:lnTo>
                    <a:lnTo>
                      <a:pt x="6" y="5244"/>
                    </a:lnTo>
                    <a:lnTo>
                      <a:pt x="62" y="5270"/>
                    </a:lnTo>
                    <a:lnTo>
                      <a:pt x="25" y="5285"/>
                    </a:lnTo>
                    <a:lnTo>
                      <a:pt x="41" y="5315"/>
                    </a:lnTo>
                    <a:lnTo>
                      <a:pt x="92" y="5339"/>
                    </a:lnTo>
                    <a:lnTo>
                      <a:pt x="178" y="5291"/>
                    </a:lnTo>
                    <a:lnTo>
                      <a:pt x="180" y="5291"/>
                    </a:lnTo>
                    <a:lnTo>
                      <a:pt x="260" y="5302"/>
                    </a:lnTo>
                    <a:lnTo>
                      <a:pt x="261" y="5302"/>
                    </a:lnTo>
                    <a:lnTo>
                      <a:pt x="305" y="5298"/>
                    </a:lnTo>
                    <a:lnTo>
                      <a:pt x="306" y="5257"/>
                    </a:lnTo>
                    <a:lnTo>
                      <a:pt x="366" y="5216"/>
                    </a:lnTo>
                    <a:lnTo>
                      <a:pt x="363" y="5219"/>
                    </a:lnTo>
                    <a:lnTo>
                      <a:pt x="367" y="5217"/>
                    </a:lnTo>
                    <a:lnTo>
                      <a:pt x="327" y="5268"/>
                    </a:lnTo>
                    <a:lnTo>
                      <a:pt x="325" y="5295"/>
                    </a:lnTo>
                    <a:lnTo>
                      <a:pt x="422" y="5301"/>
                    </a:lnTo>
                    <a:lnTo>
                      <a:pt x="440" y="5285"/>
                    </a:lnTo>
                    <a:lnTo>
                      <a:pt x="440" y="5286"/>
                    </a:lnTo>
                    <a:lnTo>
                      <a:pt x="441" y="5286"/>
                    </a:lnTo>
                    <a:lnTo>
                      <a:pt x="452" y="5301"/>
                    </a:lnTo>
                    <a:lnTo>
                      <a:pt x="462" y="5314"/>
                    </a:lnTo>
                    <a:lnTo>
                      <a:pt x="500" y="5293"/>
                    </a:lnTo>
                    <a:lnTo>
                      <a:pt x="503" y="5245"/>
                    </a:lnTo>
                    <a:lnTo>
                      <a:pt x="506" y="5207"/>
                    </a:lnTo>
                    <a:lnTo>
                      <a:pt x="576" y="5154"/>
                    </a:lnTo>
                    <a:lnTo>
                      <a:pt x="601" y="5135"/>
                    </a:lnTo>
                    <a:lnTo>
                      <a:pt x="599" y="5137"/>
                    </a:lnTo>
                    <a:lnTo>
                      <a:pt x="602" y="5135"/>
                    </a:lnTo>
                    <a:lnTo>
                      <a:pt x="544" y="5209"/>
                    </a:lnTo>
                    <a:lnTo>
                      <a:pt x="541" y="5266"/>
                    </a:lnTo>
                    <a:lnTo>
                      <a:pt x="518" y="5301"/>
                    </a:lnTo>
                    <a:lnTo>
                      <a:pt x="594" y="5277"/>
                    </a:lnTo>
                    <a:lnTo>
                      <a:pt x="593" y="5278"/>
                    </a:lnTo>
                    <a:lnTo>
                      <a:pt x="595" y="5278"/>
                    </a:lnTo>
                    <a:lnTo>
                      <a:pt x="595" y="5318"/>
                    </a:lnTo>
                    <a:lnTo>
                      <a:pt x="449" y="5361"/>
                    </a:lnTo>
                    <a:lnTo>
                      <a:pt x="454" y="5395"/>
                    </a:lnTo>
                    <a:lnTo>
                      <a:pt x="494" y="5428"/>
                    </a:lnTo>
                    <a:lnTo>
                      <a:pt x="494" y="5429"/>
                    </a:lnTo>
                    <a:lnTo>
                      <a:pt x="478" y="5464"/>
                    </a:lnTo>
                    <a:lnTo>
                      <a:pt x="477" y="5462"/>
                    </a:lnTo>
                    <a:lnTo>
                      <a:pt x="450" y="5426"/>
                    </a:lnTo>
                    <a:lnTo>
                      <a:pt x="411" y="5454"/>
                    </a:lnTo>
                    <a:lnTo>
                      <a:pt x="411" y="5453"/>
                    </a:lnTo>
                    <a:lnTo>
                      <a:pt x="410" y="5454"/>
                    </a:lnTo>
                    <a:lnTo>
                      <a:pt x="425" y="5402"/>
                    </a:lnTo>
                    <a:lnTo>
                      <a:pt x="357" y="5354"/>
                    </a:lnTo>
                    <a:lnTo>
                      <a:pt x="327" y="5332"/>
                    </a:lnTo>
                    <a:lnTo>
                      <a:pt x="275" y="5356"/>
                    </a:lnTo>
                    <a:lnTo>
                      <a:pt x="174" y="5327"/>
                    </a:lnTo>
                    <a:lnTo>
                      <a:pt x="112" y="5360"/>
                    </a:lnTo>
                    <a:lnTo>
                      <a:pt x="111" y="5360"/>
                    </a:lnTo>
                    <a:lnTo>
                      <a:pt x="52" y="5342"/>
                    </a:lnTo>
                    <a:lnTo>
                      <a:pt x="15" y="5343"/>
                    </a:lnTo>
                    <a:lnTo>
                      <a:pt x="0" y="5384"/>
                    </a:lnTo>
                    <a:lnTo>
                      <a:pt x="27" y="5388"/>
                    </a:lnTo>
                    <a:lnTo>
                      <a:pt x="6" y="5412"/>
                    </a:lnTo>
                    <a:lnTo>
                      <a:pt x="46" y="5441"/>
                    </a:lnTo>
                    <a:lnTo>
                      <a:pt x="77" y="5428"/>
                    </a:lnTo>
                    <a:lnTo>
                      <a:pt x="97" y="5431"/>
                    </a:lnTo>
                    <a:lnTo>
                      <a:pt x="97" y="5432"/>
                    </a:lnTo>
                    <a:lnTo>
                      <a:pt x="67" y="5467"/>
                    </a:lnTo>
                    <a:lnTo>
                      <a:pt x="95" y="5495"/>
                    </a:lnTo>
                    <a:lnTo>
                      <a:pt x="91" y="5524"/>
                    </a:lnTo>
                    <a:lnTo>
                      <a:pt x="144" y="5523"/>
                    </a:lnTo>
                    <a:lnTo>
                      <a:pt x="141" y="5524"/>
                    </a:lnTo>
                    <a:lnTo>
                      <a:pt x="145" y="5524"/>
                    </a:lnTo>
                    <a:lnTo>
                      <a:pt x="80" y="5552"/>
                    </a:lnTo>
                    <a:lnTo>
                      <a:pt x="83" y="5592"/>
                    </a:lnTo>
                    <a:lnTo>
                      <a:pt x="93" y="5600"/>
                    </a:lnTo>
                    <a:lnTo>
                      <a:pt x="101" y="5605"/>
                    </a:lnTo>
                    <a:lnTo>
                      <a:pt x="169" y="5604"/>
                    </a:lnTo>
                    <a:lnTo>
                      <a:pt x="167" y="5605"/>
                    </a:lnTo>
                    <a:lnTo>
                      <a:pt x="170" y="5606"/>
                    </a:lnTo>
                    <a:lnTo>
                      <a:pt x="89" y="5650"/>
                    </a:lnTo>
                    <a:lnTo>
                      <a:pt x="56" y="5613"/>
                    </a:lnTo>
                    <a:lnTo>
                      <a:pt x="48" y="5663"/>
                    </a:lnTo>
                    <a:lnTo>
                      <a:pt x="47" y="5663"/>
                    </a:lnTo>
                    <a:lnTo>
                      <a:pt x="8" y="5655"/>
                    </a:lnTo>
                    <a:lnTo>
                      <a:pt x="6" y="5677"/>
                    </a:lnTo>
                    <a:lnTo>
                      <a:pt x="20" y="5702"/>
                    </a:lnTo>
                    <a:lnTo>
                      <a:pt x="47" y="5749"/>
                    </a:lnTo>
                    <a:lnTo>
                      <a:pt x="84" y="5727"/>
                    </a:lnTo>
                    <a:lnTo>
                      <a:pt x="112" y="5746"/>
                    </a:lnTo>
                    <a:lnTo>
                      <a:pt x="135" y="5760"/>
                    </a:lnTo>
                    <a:lnTo>
                      <a:pt x="153" y="5740"/>
                    </a:lnTo>
                    <a:lnTo>
                      <a:pt x="224" y="5698"/>
                    </a:lnTo>
                    <a:lnTo>
                      <a:pt x="249" y="5630"/>
                    </a:lnTo>
                    <a:lnTo>
                      <a:pt x="317" y="5600"/>
                    </a:lnTo>
                    <a:lnTo>
                      <a:pt x="355" y="5566"/>
                    </a:lnTo>
                    <a:lnTo>
                      <a:pt x="355" y="5567"/>
                    </a:lnTo>
                    <a:lnTo>
                      <a:pt x="347" y="5603"/>
                    </a:lnTo>
                    <a:lnTo>
                      <a:pt x="407" y="5586"/>
                    </a:lnTo>
                    <a:lnTo>
                      <a:pt x="436" y="5598"/>
                    </a:lnTo>
                    <a:lnTo>
                      <a:pt x="435" y="5598"/>
                    </a:lnTo>
                    <a:lnTo>
                      <a:pt x="437" y="5599"/>
                    </a:lnTo>
                    <a:lnTo>
                      <a:pt x="362" y="5626"/>
                    </a:lnTo>
                    <a:lnTo>
                      <a:pt x="341" y="5763"/>
                    </a:lnTo>
                    <a:lnTo>
                      <a:pt x="340" y="5762"/>
                    </a:lnTo>
                    <a:lnTo>
                      <a:pt x="340" y="5763"/>
                    </a:lnTo>
                    <a:lnTo>
                      <a:pt x="325" y="5737"/>
                    </a:lnTo>
                    <a:lnTo>
                      <a:pt x="338" y="5638"/>
                    </a:lnTo>
                    <a:lnTo>
                      <a:pt x="311" y="5644"/>
                    </a:lnTo>
                    <a:lnTo>
                      <a:pt x="306" y="5650"/>
                    </a:lnTo>
                    <a:lnTo>
                      <a:pt x="277" y="5707"/>
                    </a:lnTo>
                    <a:lnTo>
                      <a:pt x="230" y="5751"/>
                    </a:lnTo>
                    <a:lnTo>
                      <a:pt x="271" y="5754"/>
                    </a:lnTo>
                    <a:lnTo>
                      <a:pt x="261" y="5789"/>
                    </a:lnTo>
                    <a:lnTo>
                      <a:pt x="205" y="5805"/>
                    </a:lnTo>
                    <a:lnTo>
                      <a:pt x="174" y="5856"/>
                    </a:lnTo>
                    <a:lnTo>
                      <a:pt x="139" y="5899"/>
                    </a:lnTo>
                    <a:lnTo>
                      <a:pt x="140" y="5903"/>
                    </a:lnTo>
                    <a:lnTo>
                      <a:pt x="147" y="5926"/>
                    </a:lnTo>
                    <a:lnTo>
                      <a:pt x="188" y="5899"/>
                    </a:lnTo>
                    <a:lnTo>
                      <a:pt x="189" y="5900"/>
                    </a:lnTo>
                    <a:lnTo>
                      <a:pt x="189" y="5899"/>
                    </a:lnTo>
                    <a:lnTo>
                      <a:pt x="211" y="5919"/>
                    </a:lnTo>
                    <a:lnTo>
                      <a:pt x="253" y="5890"/>
                    </a:lnTo>
                    <a:lnTo>
                      <a:pt x="264" y="5903"/>
                    </a:lnTo>
                    <a:lnTo>
                      <a:pt x="265" y="5905"/>
                    </a:lnTo>
                    <a:lnTo>
                      <a:pt x="242" y="5948"/>
                    </a:lnTo>
                    <a:lnTo>
                      <a:pt x="241" y="5947"/>
                    </a:lnTo>
                    <a:lnTo>
                      <a:pt x="241" y="5948"/>
                    </a:lnTo>
                    <a:lnTo>
                      <a:pt x="239" y="5945"/>
                    </a:lnTo>
                    <a:lnTo>
                      <a:pt x="238" y="5944"/>
                    </a:lnTo>
                    <a:lnTo>
                      <a:pt x="234" y="5942"/>
                    </a:lnTo>
                    <a:lnTo>
                      <a:pt x="232" y="5940"/>
                    </a:lnTo>
                    <a:lnTo>
                      <a:pt x="225" y="5935"/>
                    </a:lnTo>
                    <a:lnTo>
                      <a:pt x="215" y="5928"/>
                    </a:lnTo>
                    <a:lnTo>
                      <a:pt x="211" y="5925"/>
                    </a:lnTo>
                    <a:lnTo>
                      <a:pt x="209" y="5924"/>
                    </a:lnTo>
                    <a:lnTo>
                      <a:pt x="206" y="5924"/>
                    </a:lnTo>
                    <a:lnTo>
                      <a:pt x="208" y="5926"/>
                    </a:lnTo>
                    <a:lnTo>
                      <a:pt x="205" y="5929"/>
                    </a:lnTo>
                    <a:lnTo>
                      <a:pt x="202" y="5935"/>
                    </a:lnTo>
                    <a:lnTo>
                      <a:pt x="198" y="5939"/>
                    </a:lnTo>
                    <a:lnTo>
                      <a:pt x="176" y="5956"/>
                    </a:lnTo>
                    <a:lnTo>
                      <a:pt x="171" y="5958"/>
                    </a:lnTo>
                    <a:lnTo>
                      <a:pt x="168" y="5961"/>
                    </a:lnTo>
                    <a:lnTo>
                      <a:pt x="166" y="5962"/>
                    </a:lnTo>
                    <a:lnTo>
                      <a:pt x="166" y="5964"/>
                    </a:lnTo>
                    <a:lnTo>
                      <a:pt x="157" y="6022"/>
                    </a:lnTo>
                    <a:lnTo>
                      <a:pt x="156" y="6022"/>
                    </a:lnTo>
                    <a:lnTo>
                      <a:pt x="115" y="6000"/>
                    </a:lnTo>
                    <a:lnTo>
                      <a:pt x="79" y="6061"/>
                    </a:lnTo>
                    <a:lnTo>
                      <a:pt x="84" y="6071"/>
                    </a:lnTo>
                    <a:lnTo>
                      <a:pt x="90" y="6081"/>
                    </a:lnTo>
                    <a:lnTo>
                      <a:pt x="91" y="6114"/>
                    </a:lnTo>
                    <a:lnTo>
                      <a:pt x="110" y="6128"/>
                    </a:lnTo>
                    <a:lnTo>
                      <a:pt x="121" y="6135"/>
                    </a:lnTo>
                    <a:lnTo>
                      <a:pt x="133" y="6074"/>
                    </a:lnTo>
                    <a:lnTo>
                      <a:pt x="134" y="6075"/>
                    </a:lnTo>
                    <a:lnTo>
                      <a:pt x="134" y="6074"/>
                    </a:lnTo>
                    <a:lnTo>
                      <a:pt x="174" y="6107"/>
                    </a:lnTo>
                    <a:lnTo>
                      <a:pt x="206" y="6049"/>
                    </a:lnTo>
                    <a:lnTo>
                      <a:pt x="208" y="6049"/>
                    </a:lnTo>
                    <a:lnTo>
                      <a:pt x="227" y="6062"/>
                    </a:lnTo>
                    <a:lnTo>
                      <a:pt x="243" y="6073"/>
                    </a:lnTo>
                    <a:lnTo>
                      <a:pt x="243" y="6074"/>
                    </a:lnTo>
                    <a:lnTo>
                      <a:pt x="244" y="6074"/>
                    </a:lnTo>
                    <a:lnTo>
                      <a:pt x="243" y="6083"/>
                    </a:lnTo>
                    <a:lnTo>
                      <a:pt x="203" y="6112"/>
                    </a:lnTo>
                    <a:lnTo>
                      <a:pt x="196" y="6133"/>
                    </a:lnTo>
                    <a:lnTo>
                      <a:pt x="209" y="6141"/>
                    </a:lnTo>
                    <a:lnTo>
                      <a:pt x="231" y="6152"/>
                    </a:lnTo>
                    <a:lnTo>
                      <a:pt x="230" y="6152"/>
                    </a:lnTo>
                    <a:lnTo>
                      <a:pt x="232" y="6154"/>
                    </a:lnTo>
                    <a:lnTo>
                      <a:pt x="213" y="6176"/>
                    </a:lnTo>
                    <a:lnTo>
                      <a:pt x="174" y="6185"/>
                    </a:lnTo>
                    <a:lnTo>
                      <a:pt x="146" y="6233"/>
                    </a:lnTo>
                    <a:lnTo>
                      <a:pt x="169" y="6282"/>
                    </a:lnTo>
                    <a:lnTo>
                      <a:pt x="226" y="6272"/>
                    </a:lnTo>
                    <a:lnTo>
                      <a:pt x="282" y="6264"/>
                    </a:lnTo>
                    <a:lnTo>
                      <a:pt x="185" y="6298"/>
                    </a:lnTo>
                    <a:lnTo>
                      <a:pt x="186" y="6326"/>
                    </a:lnTo>
                    <a:lnTo>
                      <a:pt x="206" y="6354"/>
                    </a:lnTo>
                    <a:lnTo>
                      <a:pt x="205" y="6354"/>
                    </a:lnTo>
                    <a:lnTo>
                      <a:pt x="195" y="6349"/>
                    </a:lnTo>
                    <a:lnTo>
                      <a:pt x="139" y="6319"/>
                    </a:lnTo>
                    <a:lnTo>
                      <a:pt x="119" y="6342"/>
                    </a:lnTo>
                    <a:lnTo>
                      <a:pt x="92" y="6320"/>
                    </a:lnTo>
                    <a:lnTo>
                      <a:pt x="76" y="6307"/>
                    </a:lnTo>
                    <a:lnTo>
                      <a:pt x="49" y="6375"/>
                    </a:lnTo>
                    <a:lnTo>
                      <a:pt x="24" y="6414"/>
                    </a:lnTo>
                    <a:lnTo>
                      <a:pt x="51" y="6437"/>
                    </a:lnTo>
                    <a:lnTo>
                      <a:pt x="62" y="6488"/>
                    </a:lnTo>
                    <a:lnTo>
                      <a:pt x="115" y="6497"/>
                    </a:lnTo>
                    <a:lnTo>
                      <a:pt x="132" y="6501"/>
                    </a:lnTo>
                    <a:lnTo>
                      <a:pt x="220" y="6609"/>
                    </a:lnTo>
                    <a:lnTo>
                      <a:pt x="292" y="6602"/>
                    </a:lnTo>
                    <a:lnTo>
                      <a:pt x="292" y="6603"/>
                    </a:lnTo>
                    <a:lnTo>
                      <a:pt x="275" y="6662"/>
                    </a:lnTo>
                    <a:lnTo>
                      <a:pt x="432" y="6710"/>
                    </a:lnTo>
                    <a:lnTo>
                      <a:pt x="545" y="6709"/>
                    </a:lnTo>
                    <a:lnTo>
                      <a:pt x="562" y="6667"/>
                    </a:lnTo>
                    <a:lnTo>
                      <a:pt x="563" y="6667"/>
                    </a:lnTo>
                    <a:lnTo>
                      <a:pt x="615" y="6666"/>
                    </a:lnTo>
                    <a:lnTo>
                      <a:pt x="659" y="6631"/>
                    </a:lnTo>
                    <a:lnTo>
                      <a:pt x="724" y="6619"/>
                    </a:lnTo>
                    <a:lnTo>
                      <a:pt x="743" y="6593"/>
                    </a:lnTo>
                    <a:lnTo>
                      <a:pt x="775" y="6550"/>
                    </a:lnTo>
                    <a:lnTo>
                      <a:pt x="775" y="6546"/>
                    </a:lnTo>
                    <a:lnTo>
                      <a:pt x="777" y="6543"/>
                    </a:lnTo>
                    <a:lnTo>
                      <a:pt x="779" y="6538"/>
                    </a:lnTo>
                    <a:lnTo>
                      <a:pt x="785" y="6518"/>
                    </a:lnTo>
                    <a:lnTo>
                      <a:pt x="788" y="6507"/>
                    </a:lnTo>
                    <a:lnTo>
                      <a:pt x="794" y="6503"/>
                    </a:lnTo>
                    <a:lnTo>
                      <a:pt x="800" y="6501"/>
                    </a:lnTo>
                    <a:lnTo>
                      <a:pt x="811" y="6499"/>
                    </a:lnTo>
                    <a:lnTo>
                      <a:pt x="837" y="6495"/>
                    </a:lnTo>
                    <a:lnTo>
                      <a:pt x="845" y="6493"/>
                    </a:lnTo>
                    <a:lnTo>
                      <a:pt x="850" y="6494"/>
                    </a:lnTo>
                    <a:lnTo>
                      <a:pt x="855" y="6489"/>
                    </a:lnTo>
                    <a:lnTo>
                      <a:pt x="871" y="6474"/>
                    </a:lnTo>
                    <a:lnTo>
                      <a:pt x="845" y="6449"/>
                    </a:lnTo>
                    <a:lnTo>
                      <a:pt x="845" y="6448"/>
                    </a:lnTo>
                    <a:lnTo>
                      <a:pt x="855" y="6435"/>
                    </a:lnTo>
                    <a:lnTo>
                      <a:pt x="856" y="6434"/>
                    </a:lnTo>
                    <a:lnTo>
                      <a:pt x="893" y="6441"/>
                    </a:lnTo>
                    <a:lnTo>
                      <a:pt x="909" y="6393"/>
                    </a:lnTo>
                    <a:lnTo>
                      <a:pt x="977" y="6355"/>
                    </a:lnTo>
                    <a:lnTo>
                      <a:pt x="977" y="6354"/>
                    </a:lnTo>
                    <a:lnTo>
                      <a:pt x="967" y="6294"/>
                    </a:lnTo>
                    <a:lnTo>
                      <a:pt x="968" y="6295"/>
                    </a:lnTo>
                    <a:lnTo>
                      <a:pt x="968" y="6294"/>
                    </a:lnTo>
                    <a:lnTo>
                      <a:pt x="1001" y="6330"/>
                    </a:lnTo>
                    <a:lnTo>
                      <a:pt x="1034" y="6314"/>
                    </a:lnTo>
                    <a:lnTo>
                      <a:pt x="1035" y="6315"/>
                    </a:lnTo>
                    <a:lnTo>
                      <a:pt x="1089" y="6326"/>
                    </a:lnTo>
                    <a:lnTo>
                      <a:pt x="1114" y="6302"/>
                    </a:lnTo>
                    <a:lnTo>
                      <a:pt x="1125" y="6240"/>
                    </a:lnTo>
                    <a:lnTo>
                      <a:pt x="1153" y="6240"/>
                    </a:lnTo>
                    <a:lnTo>
                      <a:pt x="1164" y="6178"/>
                    </a:lnTo>
                    <a:lnTo>
                      <a:pt x="1122" y="6140"/>
                    </a:lnTo>
                    <a:lnTo>
                      <a:pt x="1139" y="6078"/>
                    </a:lnTo>
                    <a:lnTo>
                      <a:pt x="1130" y="6027"/>
                    </a:lnTo>
                    <a:lnTo>
                      <a:pt x="1131" y="6027"/>
                    </a:lnTo>
                    <a:lnTo>
                      <a:pt x="1158" y="6026"/>
                    </a:lnTo>
                    <a:lnTo>
                      <a:pt x="1158" y="6027"/>
                    </a:lnTo>
                    <a:lnTo>
                      <a:pt x="1154" y="6047"/>
                    </a:lnTo>
                    <a:lnTo>
                      <a:pt x="1160" y="6064"/>
                    </a:lnTo>
                    <a:lnTo>
                      <a:pt x="1166" y="6112"/>
                    </a:lnTo>
                    <a:lnTo>
                      <a:pt x="1186" y="6099"/>
                    </a:lnTo>
                    <a:lnTo>
                      <a:pt x="1194" y="6072"/>
                    </a:lnTo>
                    <a:lnTo>
                      <a:pt x="1192" y="6071"/>
                    </a:lnTo>
                    <a:lnTo>
                      <a:pt x="1169" y="5977"/>
                    </a:lnTo>
                    <a:lnTo>
                      <a:pt x="1192" y="5943"/>
                    </a:lnTo>
                    <a:lnTo>
                      <a:pt x="1194" y="5943"/>
                    </a:lnTo>
                    <a:lnTo>
                      <a:pt x="1241" y="5939"/>
                    </a:lnTo>
                    <a:lnTo>
                      <a:pt x="1242" y="5939"/>
                    </a:lnTo>
                    <a:lnTo>
                      <a:pt x="1243" y="5994"/>
                    </a:lnTo>
                    <a:lnTo>
                      <a:pt x="1232" y="6045"/>
                    </a:lnTo>
                    <a:lnTo>
                      <a:pt x="1219" y="6006"/>
                    </a:lnTo>
                    <a:lnTo>
                      <a:pt x="1213" y="6076"/>
                    </a:lnTo>
                    <a:lnTo>
                      <a:pt x="1232" y="6127"/>
                    </a:lnTo>
                    <a:lnTo>
                      <a:pt x="1199" y="6217"/>
                    </a:lnTo>
                    <a:lnTo>
                      <a:pt x="1230" y="6239"/>
                    </a:lnTo>
                    <a:lnTo>
                      <a:pt x="1230" y="6240"/>
                    </a:lnTo>
                    <a:lnTo>
                      <a:pt x="1232" y="6257"/>
                    </a:lnTo>
                    <a:lnTo>
                      <a:pt x="1253" y="6262"/>
                    </a:lnTo>
                    <a:lnTo>
                      <a:pt x="1288" y="6270"/>
                    </a:lnTo>
                    <a:lnTo>
                      <a:pt x="1289" y="6271"/>
                    </a:lnTo>
                    <a:lnTo>
                      <a:pt x="1315" y="6307"/>
                    </a:lnTo>
                    <a:lnTo>
                      <a:pt x="1316" y="6308"/>
                    </a:lnTo>
                    <a:lnTo>
                      <a:pt x="1354" y="6320"/>
                    </a:lnTo>
                    <a:lnTo>
                      <a:pt x="1386" y="6392"/>
                    </a:lnTo>
                    <a:lnTo>
                      <a:pt x="1386" y="6394"/>
                    </a:lnTo>
                    <a:lnTo>
                      <a:pt x="1421" y="6375"/>
                    </a:lnTo>
                    <a:lnTo>
                      <a:pt x="1418" y="6355"/>
                    </a:lnTo>
                    <a:lnTo>
                      <a:pt x="1445" y="6331"/>
                    </a:lnTo>
                    <a:lnTo>
                      <a:pt x="1437" y="6266"/>
                    </a:lnTo>
                    <a:lnTo>
                      <a:pt x="1437" y="6265"/>
                    </a:lnTo>
                    <a:lnTo>
                      <a:pt x="1436" y="6255"/>
                    </a:lnTo>
                    <a:lnTo>
                      <a:pt x="1436" y="6246"/>
                    </a:lnTo>
                    <a:lnTo>
                      <a:pt x="1437" y="6232"/>
                    </a:lnTo>
                    <a:lnTo>
                      <a:pt x="1440" y="6148"/>
                    </a:lnTo>
                    <a:lnTo>
                      <a:pt x="1504" y="6061"/>
                    </a:lnTo>
                    <a:lnTo>
                      <a:pt x="1521" y="5996"/>
                    </a:lnTo>
                    <a:lnTo>
                      <a:pt x="1523" y="5994"/>
                    </a:lnTo>
                    <a:lnTo>
                      <a:pt x="1529" y="5990"/>
                    </a:lnTo>
                    <a:lnTo>
                      <a:pt x="1601" y="5957"/>
                    </a:lnTo>
                    <a:lnTo>
                      <a:pt x="1634" y="5914"/>
                    </a:lnTo>
                    <a:lnTo>
                      <a:pt x="1645" y="5900"/>
                    </a:lnTo>
                    <a:lnTo>
                      <a:pt x="1646" y="5896"/>
                    </a:lnTo>
                    <a:lnTo>
                      <a:pt x="1696" y="5718"/>
                    </a:lnTo>
                    <a:lnTo>
                      <a:pt x="1696" y="5717"/>
                    </a:lnTo>
                    <a:lnTo>
                      <a:pt x="1671" y="5455"/>
                    </a:lnTo>
                    <a:lnTo>
                      <a:pt x="1669" y="5439"/>
                    </a:lnTo>
                    <a:lnTo>
                      <a:pt x="1695" y="5427"/>
                    </a:lnTo>
                    <a:lnTo>
                      <a:pt x="1742" y="5403"/>
                    </a:lnTo>
                    <a:lnTo>
                      <a:pt x="1744" y="5401"/>
                    </a:lnTo>
                    <a:lnTo>
                      <a:pt x="1771" y="5316"/>
                    </a:lnTo>
                    <a:lnTo>
                      <a:pt x="1750" y="5234"/>
                    </a:lnTo>
                    <a:lnTo>
                      <a:pt x="1731" y="5221"/>
                    </a:lnTo>
                    <a:lnTo>
                      <a:pt x="1712" y="5206"/>
                    </a:lnTo>
                    <a:lnTo>
                      <a:pt x="1625" y="5080"/>
                    </a:lnTo>
                    <a:lnTo>
                      <a:pt x="1625" y="5079"/>
                    </a:lnTo>
                    <a:lnTo>
                      <a:pt x="1629" y="5017"/>
                    </a:lnTo>
                    <a:lnTo>
                      <a:pt x="1631" y="4975"/>
                    </a:lnTo>
                    <a:lnTo>
                      <a:pt x="1632" y="4973"/>
                    </a:lnTo>
                    <a:lnTo>
                      <a:pt x="1676" y="4868"/>
                    </a:lnTo>
                    <a:lnTo>
                      <a:pt x="1636" y="4602"/>
                    </a:lnTo>
                    <a:lnTo>
                      <a:pt x="1651" y="4545"/>
                    </a:lnTo>
                    <a:lnTo>
                      <a:pt x="1653" y="4540"/>
                    </a:lnTo>
                    <a:lnTo>
                      <a:pt x="1632" y="4508"/>
                    </a:lnTo>
                    <a:lnTo>
                      <a:pt x="1626" y="4499"/>
                    </a:lnTo>
                    <a:lnTo>
                      <a:pt x="1606" y="4470"/>
                    </a:lnTo>
                    <a:lnTo>
                      <a:pt x="1607" y="4468"/>
                    </a:lnTo>
                    <a:lnTo>
                      <a:pt x="1640" y="4343"/>
                    </a:lnTo>
                    <a:lnTo>
                      <a:pt x="1642" y="4332"/>
                    </a:lnTo>
                    <a:lnTo>
                      <a:pt x="1648" y="4316"/>
                    </a:lnTo>
                    <a:lnTo>
                      <a:pt x="1785" y="3996"/>
                    </a:lnTo>
                    <a:lnTo>
                      <a:pt x="1786" y="3994"/>
                    </a:lnTo>
                    <a:lnTo>
                      <a:pt x="1822" y="3981"/>
                    </a:lnTo>
                    <a:lnTo>
                      <a:pt x="1882" y="3960"/>
                    </a:lnTo>
                    <a:lnTo>
                      <a:pt x="2038" y="4010"/>
                    </a:lnTo>
                    <a:lnTo>
                      <a:pt x="2073" y="4020"/>
                    </a:lnTo>
                    <a:lnTo>
                      <a:pt x="2077" y="4017"/>
                    </a:lnTo>
                    <a:lnTo>
                      <a:pt x="2084" y="4008"/>
                    </a:lnTo>
                    <a:lnTo>
                      <a:pt x="2118" y="4001"/>
                    </a:lnTo>
                    <a:lnTo>
                      <a:pt x="2145" y="3883"/>
                    </a:lnTo>
                    <a:lnTo>
                      <a:pt x="2113" y="3828"/>
                    </a:lnTo>
                    <a:lnTo>
                      <a:pt x="2081" y="3798"/>
                    </a:lnTo>
                    <a:lnTo>
                      <a:pt x="2074" y="3791"/>
                    </a:lnTo>
                    <a:lnTo>
                      <a:pt x="2048" y="3770"/>
                    </a:lnTo>
                    <a:lnTo>
                      <a:pt x="2052" y="3759"/>
                    </a:lnTo>
                    <a:lnTo>
                      <a:pt x="2220" y="3348"/>
                    </a:lnTo>
                    <a:lnTo>
                      <a:pt x="2234" y="3308"/>
                    </a:lnTo>
                    <a:lnTo>
                      <a:pt x="2269" y="3139"/>
                    </a:lnTo>
                    <a:lnTo>
                      <a:pt x="2270" y="3132"/>
                    </a:lnTo>
                    <a:lnTo>
                      <a:pt x="2280" y="3117"/>
                    </a:lnTo>
                    <a:lnTo>
                      <a:pt x="2319" y="3052"/>
                    </a:lnTo>
                    <a:lnTo>
                      <a:pt x="2284" y="2944"/>
                    </a:lnTo>
                    <a:lnTo>
                      <a:pt x="2282" y="2936"/>
                    </a:lnTo>
                    <a:lnTo>
                      <a:pt x="2282" y="2934"/>
                    </a:lnTo>
                    <a:lnTo>
                      <a:pt x="2282" y="2933"/>
                    </a:lnTo>
                    <a:lnTo>
                      <a:pt x="2292" y="2903"/>
                    </a:lnTo>
                    <a:lnTo>
                      <a:pt x="2295" y="2892"/>
                    </a:lnTo>
                    <a:lnTo>
                      <a:pt x="2300" y="2878"/>
                    </a:lnTo>
                    <a:lnTo>
                      <a:pt x="2301" y="2877"/>
                    </a:lnTo>
                    <a:lnTo>
                      <a:pt x="2325" y="2881"/>
                    </a:lnTo>
                    <a:lnTo>
                      <a:pt x="2437" y="2899"/>
                    </a:lnTo>
                    <a:lnTo>
                      <a:pt x="2496" y="2886"/>
                    </a:lnTo>
                    <a:lnTo>
                      <a:pt x="2514" y="2722"/>
                    </a:lnTo>
                    <a:lnTo>
                      <a:pt x="2734" y="2421"/>
                    </a:lnTo>
                    <a:lnTo>
                      <a:pt x="2743" y="2312"/>
                    </a:lnTo>
                    <a:lnTo>
                      <a:pt x="2702" y="2281"/>
                    </a:lnTo>
                    <a:lnTo>
                      <a:pt x="2679" y="2264"/>
                    </a:lnTo>
                    <a:lnTo>
                      <a:pt x="2683" y="2253"/>
                    </a:lnTo>
                    <a:lnTo>
                      <a:pt x="2698" y="2187"/>
                    </a:lnTo>
                    <a:lnTo>
                      <a:pt x="2796" y="2141"/>
                    </a:lnTo>
                    <a:lnTo>
                      <a:pt x="2807" y="2134"/>
                    </a:lnTo>
                    <a:lnTo>
                      <a:pt x="2816" y="2107"/>
                    </a:lnTo>
                    <a:lnTo>
                      <a:pt x="2877" y="1905"/>
                    </a:lnTo>
                    <a:lnTo>
                      <a:pt x="2948" y="1879"/>
                    </a:lnTo>
                    <a:lnTo>
                      <a:pt x="2952" y="1878"/>
                    </a:lnTo>
                    <a:lnTo>
                      <a:pt x="2958" y="1869"/>
                    </a:lnTo>
                    <a:lnTo>
                      <a:pt x="2974" y="1841"/>
                    </a:lnTo>
                    <a:lnTo>
                      <a:pt x="2976" y="1841"/>
                    </a:lnTo>
                    <a:lnTo>
                      <a:pt x="3028" y="1810"/>
                    </a:lnTo>
                    <a:lnTo>
                      <a:pt x="3029" y="1810"/>
                    </a:lnTo>
                    <a:lnTo>
                      <a:pt x="3043" y="1815"/>
                    </a:lnTo>
                    <a:lnTo>
                      <a:pt x="3076" y="1827"/>
                    </a:lnTo>
                    <a:lnTo>
                      <a:pt x="3100" y="1835"/>
                    </a:lnTo>
                    <a:lnTo>
                      <a:pt x="3102" y="1837"/>
                    </a:lnTo>
                    <a:lnTo>
                      <a:pt x="3120" y="1858"/>
                    </a:lnTo>
                    <a:lnTo>
                      <a:pt x="3132" y="1852"/>
                    </a:lnTo>
                    <a:lnTo>
                      <a:pt x="3160" y="1835"/>
                    </a:lnTo>
                    <a:lnTo>
                      <a:pt x="3170" y="1828"/>
                    </a:lnTo>
                    <a:lnTo>
                      <a:pt x="3176" y="1800"/>
                    </a:lnTo>
                    <a:lnTo>
                      <a:pt x="3237" y="1535"/>
                    </a:lnTo>
                    <a:lnTo>
                      <a:pt x="3301" y="1518"/>
                    </a:lnTo>
                    <a:lnTo>
                      <a:pt x="3328" y="1508"/>
                    </a:lnTo>
                    <a:lnTo>
                      <a:pt x="3336" y="1518"/>
                    </a:lnTo>
                    <a:lnTo>
                      <a:pt x="3380" y="1566"/>
                    </a:lnTo>
                    <a:lnTo>
                      <a:pt x="3404" y="1568"/>
                    </a:lnTo>
                    <a:lnTo>
                      <a:pt x="3491" y="1575"/>
                    </a:lnTo>
                    <a:lnTo>
                      <a:pt x="3492" y="1575"/>
                    </a:lnTo>
                    <a:lnTo>
                      <a:pt x="3515" y="1593"/>
                    </a:lnTo>
                    <a:lnTo>
                      <a:pt x="3575" y="1639"/>
                    </a:lnTo>
                    <a:lnTo>
                      <a:pt x="3594" y="1654"/>
                    </a:lnTo>
                    <a:lnTo>
                      <a:pt x="3612" y="1650"/>
                    </a:lnTo>
                    <a:lnTo>
                      <a:pt x="3635" y="1643"/>
                    </a:lnTo>
                    <a:lnTo>
                      <a:pt x="3644" y="1641"/>
                    </a:lnTo>
                    <a:lnTo>
                      <a:pt x="3647" y="1634"/>
                    </a:lnTo>
                    <a:lnTo>
                      <a:pt x="3657" y="1614"/>
                    </a:lnTo>
                    <a:lnTo>
                      <a:pt x="3602" y="1585"/>
                    </a:lnTo>
                    <a:lnTo>
                      <a:pt x="3585" y="1576"/>
                    </a:lnTo>
                    <a:lnTo>
                      <a:pt x="3598" y="1561"/>
                    </a:lnTo>
                    <a:lnTo>
                      <a:pt x="3713" y="1426"/>
                    </a:lnTo>
                    <a:lnTo>
                      <a:pt x="3657" y="1299"/>
                    </a:lnTo>
                    <a:lnTo>
                      <a:pt x="3657" y="1297"/>
                    </a:lnTo>
                    <a:lnTo>
                      <a:pt x="3726" y="1302"/>
                    </a:lnTo>
                    <a:lnTo>
                      <a:pt x="3731" y="1301"/>
                    </a:lnTo>
                    <a:lnTo>
                      <a:pt x="3764" y="1284"/>
                    </a:lnTo>
                    <a:lnTo>
                      <a:pt x="3781" y="1274"/>
                    </a:lnTo>
                    <a:lnTo>
                      <a:pt x="3801" y="1260"/>
                    </a:lnTo>
                    <a:lnTo>
                      <a:pt x="3802" y="1261"/>
                    </a:lnTo>
                    <a:lnTo>
                      <a:pt x="3802" y="1260"/>
                    </a:lnTo>
                    <a:lnTo>
                      <a:pt x="3809" y="1265"/>
                    </a:lnTo>
                    <a:lnTo>
                      <a:pt x="3864" y="1309"/>
                    </a:lnTo>
                    <a:lnTo>
                      <a:pt x="3865" y="1310"/>
                    </a:lnTo>
                    <a:lnTo>
                      <a:pt x="3865" y="1307"/>
                    </a:lnTo>
                    <a:lnTo>
                      <a:pt x="3868" y="1288"/>
                    </a:lnTo>
                    <a:lnTo>
                      <a:pt x="3890" y="1300"/>
                    </a:lnTo>
                    <a:lnTo>
                      <a:pt x="3919" y="1277"/>
                    </a:lnTo>
                    <a:lnTo>
                      <a:pt x="3924" y="1272"/>
                    </a:lnTo>
                    <a:lnTo>
                      <a:pt x="3922" y="1265"/>
                    </a:lnTo>
                    <a:lnTo>
                      <a:pt x="3896" y="1205"/>
                    </a:lnTo>
                    <a:lnTo>
                      <a:pt x="3908" y="1152"/>
                    </a:lnTo>
                    <a:lnTo>
                      <a:pt x="3962" y="1145"/>
                    </a:lnTo>
                    <a:lnTo>
                      <a:pt x="3988" y="1139"/>
                    </a:lnTo>
                    <a:lnTo>
                      <a:pt x="3989" y="1140"/>
                    </a:lnTo>
                    <a:lnTo>
                      <a:pt x="3990" y="1141"/>
                    </a:lnTo>
                    <a:lnTo>
                      <a:pt x="3998" y="1151"/>
                    </a:lnTo>
                    <a:lnTo>
                      <a:pt x="4057" y="1214"/>
                    </a:lnTo>
                    <a:lnTo>
                      <a:pt x="4058" y="1215"/>
                    </a:lnTo>
                    <a:lnTo>
                      <a:pt x="4063" y="1235"/>
                    </a:lnTo>
                    <a:lnTo>
                      <a:pt x="4080" y="1298"/>
                    </a:lnTo>
                    <a:lnTo>
                      <a:pt x="4147" y="1410"/>
                    </a:lnTo>
                    <a:lnTo>
                      <a:pt x="4164" y="1505"/>
                    </a:lnTo>
                    <a:lnTo>
                      <a:pt x="4191" y="1520"/>
                    </a:lnTo>
                    <a:lnTo>
                      <a:pt x="4350" y="1592"/>
                    </a:lnTo>
                    <a:lnTo>
                      <a:pt x="4365" y="1599"/>
                    </a:lnTo>
                    <a:lnTo>
                      <a:pt x="4390" y="1600"/>
                    </a:lnTo>
                    <a:lnTo>
                      <a:pt x="4456" y="1597"/>
                    </a:lnTo>
                    <a:lnTo>
                      <a:pt x="4475" y="1596"/>
                    </a:lnTo>
                    <a:lnTo>
                      <a:pt x="4518" y="1514"/>
                    </a:lnTo>
                    <a:lnTo>
                      <a:pt x="4519" y="1514"/>
                    </a:lnTo>
                    <a:lnTo>
                      <a:pt x="4566" y="1501"/>
                    </a:lnTo>
                    <a:lnTo>
                      <a:pt x="4573" y="1496"/>
                    </a:lnTo>
                    <a:lnTo>
                      <a:pt x="4574" y="1499"/>
                    </a:lnTo>
                    <a:lnTo>
                      <a:pt x="4576" y="1499"/>
                    </a:lnTo>
                    <a:lnTo>
                      <a:pt x="4581" y="1528"/>
                    </a:lnTo>
                    <a:lnTo>
                      <a:pt x="4582" y="1541"/>
                    </a:lnTo>
                    <a:lnTo>
                      <a:pt x="4587" y="1564"/>
                    </a:lnTo>
                    <a:lnTo>
                      <a:pt x="4649" y="1563"/>
                    </a:lnTo>
                    <a:lnTo>
                      <a:pt x="4695" y="1621"/>
                    </a:lnTo>
                    <a:lnTo>
                      <a:pt x="4717" y="1650"/>
                    </a:lnTo>
                    <a:lnTo>
                      <a:pt x="4783" y="1643"/>
                    </a:lnTo>
                    <a:lnTo>
                      <a:pt x="4798" y="1604"/>
                    </a:lnTo>
                    <a:lnTo>
                      <a:pt x="4821" y="1537"/>
                    </a:lnTo>
                    <a:lnTo>
                      <a:pt x="4825" y="1521"/>
                    </a:lnTo>
                    <a:lnTo>
                      <a:pt x="4826" y="1521"/>
                    </a:lnTo>
                    <a:lnTo>
                      <a:pt x="4827" y="1518"/>
                    </a:lnTo>
                    <a:lnTo>
                      <a:pt x="4843" y="1511"/>
                    </a:lnTo>
                    <a:lnTo>
                      <a:pt x="4893" y="1491"/>
                    </a:lnTo>
                    <a:lnTo>
                      <a:pt x="4979" y="1345"/>
                    </a:lnTo>
                    <a:lnTo>
                      <a:pt x="4973" y="1209"/>
                    </a:lnTo>
                    <a:lnTo>
                      <a:pt x="4973" y="1207"/>
                    </a:lnTo>
                    <a:lnTo>
                      <a:pt x="4983" y="1196"/>
                    </a:lnTo>
                    <a:lnTo>
                      <a:pt x="5048" y="1137"/>
                    </a:lnTo>
                    <a:lnTo>
                      <a:pt x="5023" y="1036"/>
                    </a:lnTo>
                    <a:lnTo>
                      <a:pt x="5059" y="930"/>
                    </a:lnTo>
                    <a:lnTo>
                      <a:pt x="5063" y="916"/>
                    </a:lnTo>
                    <a:lnTo>
                      <a:pt x="5070" y="913"/>
                    </a:lnTo>
                    <a:lnTo>
                      <a:pt x="5134" y="866"/>
                    </a:lnTo>
                    <a:lnTo>
                      <a:pt x="5148" y="856"/>
                    </a:lnTo>
                    <a:lnTo>
                      <a:pt x="5153" y="847"/>
                    </a:lnTo>
                    <a:lnTo>
                      <a:pt x="5169" y="783"/>
                    </a:lnTo>
                    <a:lnTo>
                      <a:pt x="5173" y="766"/>
                    </a:lnTo>
                    <a:lnTo>
                      <a:pt x="5189" y="767"/>
                    </a:lnTo>
                    <a:lnTo>
                      <a:pt x="5214" y="769"/>
                    </a:lnTo>
                    <a:lnTo>
                      <a:pt x="5218" y="773"/>
                    </a:lnTo>
                    <a:lnTo>
                      <a:pt x="5254" y="808"/>
                    </a:lnTo>
                    <a:lnTo>
                      <a:pt x="5268" y="794"/>
                    </a:lnTo>
                    <a:lnTo>
                      <a:pt x="5274" y="788"/>
                    </a:lnTo>
                    <a:lnTo>
                      <a:pt x="5275" y="788"/>
                    </a:lnTo>
                    <a:lnTo>
                      <a:pt x="5285" y="792"/>
                    </a:lnTo>
                    <a:lnTo>
                      <a:pt x="5304" y="801"/>
                    </a:lnTo>
                    <a:lnTo>
                      <a:pt x="5316" y="779"/>
                    </a:lnTo>
                    <a:lnTo>
                      <a:pt x="5336" y="744"/>
                    </a:lnTo>
                    <a:lnTo>
                      <a:pt x="5366" y="752"/>
                    </a:lnTo>
                    <a:lnTo>
                      <a:pt x="5380" y="754"/>
                    </a:lnTo>
                    <a:lnTo>
                      <a:pt x="5405" y="738"/>
                    </a:lnTo>
                    <a:lnTo>
                      <a:pt x="5415" y="731"/>
                    </a:lnTo>
                    <a:lnTo>
                      <a:pt x="5418" y="732"/>
                    </a:lnTo>
                    <a:lnTo>
                      <a:pt x="5419" y="731"/>
                    </a:lnTo>
                    <a:lnTo>
                      <a:pt x="5448" y="752"/>
                    </a:lnTo>
                    <a:lnTo>
                      <a:pt x="5503" y="788"/>
                    </a:lnTo>
                    <a:lnTo>
                      <a:pt x="5608" y="898"/>
                    </a:lnTo>
                    <a:lnTo>
                      <a:pt x="5723" y="938"/>
                    </a:lnTo>
                    <a:lnTo>
                      <a:pt x="5727" y="939"/>
                    </a:lnTo>
                    <a:lnTo>
                      <a:pt x="5747" y="1079"/>
                    </a:lnTo>
                    <a:lnTo>
                      <a:pt x="5646" y="1220"/>
                    </a:lnTo>
                    <a:lnTo>
                      <a:pt x="5638" y="1233"/>
                    </a:lnTo>
                    <a:lnTo>
                      <a:pt x="5634" y="1259"/>
                    </a:lnTo>
                    <a:lnTo>
                      <a:pt x="5622" y="1342"/>
                    </a:lnTo>
                    <a:lnTo>
                      <a:pt x="5564" y="1411"/>
                    </a:lnTo>
                    <a:lnTo>
                      <a:pt x="5562" y="1417"/>
                    </a:lnTo>
                    <a:lnTo>
                      <a:pt x="5567" y="1452"/>
                    </a:lnTo>
                    <a:lnTo>
                      <a:pt x="5571" y="1466"/>
                    </a:lnTo>
                    <a:lnTo>
                      <a:pt x="5605" y="1451"/>
                    </a:lnTo>
                    <a:lnTo>
                      <a:pt x="5612" y="1449"/>
                    </a:lnTo>
                    <a:lnTo>
                      <a:pt x="5691" y="1380"/>
                    </a:lnTo>
                    <a:lnTo>
                      <a:pt x="5748" y="1344"/>
                    </a:lnTo>
                    <a:lnTo>
                      <a:pt x="5755" y="1338"/>
                    </a:lnTo>
                    <a:lnTo>
                      <a:pt x="5765" y="1315"/>
                    </a:lnTo>
                    <a:lnTo>
                      <a:pt x="5787" y="1257"/>
                    </a:lnTo>
                    <a:lnTo>
                      <a:pt x="5790" y="1240"/>
                    </a:lnTo>
                    <a:lnTo>
                      <a:pt x="5790" y="1221"/>
                    </a:lnTo>
                    <a:lnTo>
                      <a:pt x="5808" y="1217"/>
                    </a:lnTo>
                    <a:lnTo>
                      <a:pt x="5929" y="1177"/>
                    </a:lnTo>
                    <a:lnTo>
                      <a:pt x="5988" y="1098"/>
                    </a:lnTo>
                    <a:lnTo>
                      <a:pt x="5995" y="1086"/>
                    </a:lnTo>
                    <a:lnTo>
                      <a:pt x="5996" y="1087"/>
                    </a:lnTo>
                    <a:lnTo>
                      <a:pt x="5996" y="1086"/>
                    </a:lnTo>
                    <a:lnTo>
                      <a:pt x="6015" y="1097"/>
                    </a:lnTo>
                    <a:lnTo>
                      <a:pt x="6093" y="1141"/>
                    </a:lnTo>
                    <a:lnTo>
                      <a:pt x="6100" y="1145"/>
                    </a:lnTo>
                    <a:lnTo>
                      <a:pt x="6110" y="1134"/>
                    </a:lnTo>
                    <a:lnTo>
                      <a:pt x="6118" y="1125"/>
                    </a:lnTo>
                    <a:lnTo>
                      <a:pt x="6128" y="1116"/>
                    </a:lnTo>
                    <a:lnTo>
                      <a:pt x="6130" y="1089"/>
                    </a:lnTo>
                    <a:lnTo>
                      <a:pt x="6138" y="974"/>
                    </a:lnTo>
                    <a:lnTo>
                      <a:pt x="6137" y="974"/>
                    </a:lnTo>
                    <a:lnTo>
                      <a:pt x="6122" y="943"/>
                    </a:lnTo>
                    <a:lnTo>
                      <a:pt x="6068" y="948"/>
                    </a:lnTo>
                    <a:lnTo>
                      <a:pt x="6023" y="888"/>
                    </a:lnTo>
                    <a:lnTo>
                      <a:pt x="6022" y="889"/>
                    </a:lnTo>
                    <a:lnTo>
                      <a:pt x="6016" y="947"/>
                    </a:lnTo>
                    <a:lnTo>
                      <a:pt x="6035" y="946"/>
                    </a:lnTo>
                    <a:lnTo>
                      <a:pt x="6060" y="972"/>
                    </a:lnTo>
                    <a:lnTo>
                      <a:pt x="6048" y="1025"/>
                    </a:lnTo>
                    <a:lnTo>
                      <a:pt x="6003" y="995"/>
                    </a:lnTo>
                    <a:lnTo>
                      <a:pt x="5985" y="1079"/>
                    </a:lnTo>
                    <a:lnTo>
                      <a:pt x="5938" y="1156"/>
                    </a:lnTo>
                    <a:lnTo>
                      <a:pt x="5789" y="1218"/>
                    </a:lnTo>
                    <a:lnTo>
                      <a:pt x="5788" y="1218"/>
                    </a:lnTo>
                    <a:lnTo>
                      <a:pt x="5787" y="1219"/>
                    </a:lnTo>
                    <a:lnTo>
                      <a:pt x="5762" y="1245"/>
                    </a:lnTo>
                    <a:lnTo>
                      <a:pt x="5777" y="1219"/>
                    </a:lnTo>
                    <a:lnTo>
                      <a:pt x="5777" y="1218"/>
                    </a:lnTo>
                    <a:lnTo>
                      <a:pt x="5760" y="1173"/>
                    </a:lnTo>
                    <a:lnTo>
                      <a:pt x="5787" y="1203"/>
                    </a:lnTo>
                    <a:lnTo>
                      <a:pt x="5928" y="1133"/>
                    </a:lnTo>
                    <a:lnTo>
                      <a:pt x="5961" y="1048"/>
                    </a:lnTo>
                    <a:lnTo>
                      <a:pt x="5962" y="1047"/>
                    </a:lnTo>
                    <a:lnTo>
                      <a:pt x="5961" y="980"/>
                    </a:lnTo>
                    <a:lnTo>
                      <a:pt x="5915" y="939"/>
                    </a:lnTo>
                    <a:lnTo>
                      <a:pt x="5957" y="904"/>
                    </a:lnTo>
                    <a:lnTo>
                      <a:pt x="5941" y="845"/>
                    </a:lnTo>
                    <a:lnTo>
                      <a:pt x="5849" y="834"/>
                    </a:lnTo>
                    <a:lnTo>
                      <a:pt x="5864" y="795"/>
                    </a:lnTo>
                    <a:lnTo>
                      <a:pt x="5797" y="736"/>
                    </a:lnTo>
                    <a:lnTo>
                      <a:pt x="5720" y="704"/>
                    </a:lnTo>
                    <a:lnTo>
                      <a:pt x="5655" y="702"/>
                    </a:lnTo>
                    <a:lnTo>
                      <a:pt x="5677" y="676"/>
                    </a:lnTo>
                    <a:lnTo>
                      <a:pt x="5664" y="636"/>
                    </a:lnTo>
                    <a:lnTo>
                      <a:pt x="5664" y="635"/>
                    </a:lnTo>
                    <a:lnTo>
                      <a:pt x="5748" y="669"/>
                    </a:lnTo>
                    <a:lnTo>
                      <a:pt x="5840" y="685"/>
                    </a:lnTo>
                    <a:lnTo>
                      <a:pt x="5939" y="720"/>
                    </a:lnTo>
                    <a:lnTo>
                      <a:pt x="5996" y="693"/>
                    </a:lnTo>
                    <a:lnTo>
                      <a:pt x="6042" y="689"/>
                    </a:lnTo>
                    <a:lnTo>
                      <a:pt x="6137" y="607"/>
                    </a:lnTo>
                    <a:lnTo>
                      <a:pt x="6216" y="594"/>
                    </a:lnTo>
                    <a:lnTo>
                      <a:pt x="6206" y="490"/>
                    </a:lnTo>
                    <a:lnTo>
                      <a:pt x="6169" y="495"/>
                    </a:lnTo>
                    <a:lnTo>
                      <a:pt x="6160" y="440"/>
                    </a:lnTo>
                    <a:lnTo>
                      <a:pt x="6095" y="429"/>
                    </a:lnTo>
                    <a:lnTo>
                      <a:pt x="6040" y="455"/>
                    </a:lnTo>
                    <a:lnTo>
                      <a:pt x="6007" y="426"/>
                    </a:lnTo>
                    <a:lnTo>
                      <a:pt x="6070" y="402"/>
                    </a:lnTo>
                    <a:lnTo>
                      <a:pt x="6073" y="377"/>
                    </a:lnTo>
                    <a:lnTo>
                      <a:pt x="6029" y="366"/>
                    </a:lnTo>
                    <a:lnTo>
                      <a:pt x="5998" y="306"/>
                    </a:lnTo>
                    <a:lnTo>
                      <a:pt x="5997" y="306"/>
                    </a:lnTo>
                    <a:lnTo>
                      <a:pt x="5992" y="345"/>
                    </a:lnTo>
                    <a:lnTo>
                      <a:pt x="5950" y="377"/>
                    </a:lnTo>
                    <a:lnTo>
                      <a:pt x="5950" y="376"/>
                    </a:lnTo>
                    <a:lnTo>
                      <a:pt x="5939" y="3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6" name="Freeform 49">
                <a:extLst>
                  <a:ext uri="{FF2B5EF4-FFF2-40B4-BE49-F238E27FC236}">
                    <a16:creationId xmlns:a16="http://schemas.microsoft.com/office/drawing/2014/main" id="{51FC30C7-31C5-4C7E-AF2D-ED782DA54A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" y="285"/>
                <a:ext cx="592" cy="1356"/>
              </a:xfrm>
              <a:custGeom>
                <a:avLst/>
                <a:gdLst>
                  <a:gd name="T0" fmla="*/ 326 w 2369"/>
                  <a:gd name="T1" fmla="*/ 409 h 5424"/>
                  <a:gd name="T2" fmla="*/ 227 w 2369"/>
                  <a:gd name="T3" fmla="*/ 569 h 5424"/>
                  <a:gd name="T4" fmla="*/ 217 w 2369"/>
                  <a:gd name="T5" fmla="*/ 618 h 5424"/>
                  <a:gd name="T6" fmla="*/ 264 w 2369"/>
                  <a:gd name="T7" fmla="*/ 667 h 5424"/>
                  <a:gd name="T8" fmla="*/ 324 w 2369"/>
                  <a:gd name="T9" fmla="*/ 737 h 5424"/>
                  <a:gd name="T10" fmla="*/ 383 w 2369"/>
                  <a:gd name="T11" fmla="*/ 799 h 5424"/>
                  <a:gd name="T12" fmla="*/ 430 w 2369"/>
                  <a:gd name="T13" fmla="*/ 848 h 5424"/>
                  <a:gd name="T14" fmla="*/ 555 w 2369"/>
                  <a:gd name="T15" fmla="*/ 930 h 5424"/>
                  <a:gd name="T16" fmla="*/ 640 w 2369"/>
                  <a:gd name="T17" fmla="*/ 976 h 5424"/>
                  <a:gd name="T18" fmla="*/ 692 w 2369"/>
                  <a:gd name="T19" fmla="*/ 1114 h 5424"/>
                  <a:gd name="T20" fmla="*/ 752 w 2369"/>
                  <a:gd name="T21" fmla="*/ 1113 h 5424"/>
                  <a:gd name="T22" fmla="*/ 786 w 2369"/>
                  <a:gd name="T23" fmla="*/ 1205 h 5424"/>
                  <a:gd name="T24" fmla="*/ 780 w 2369"/>
                  <a:gd name="T25" fmla="*/ 1296 h 5424"/>
                  <a:gd name="T26" fmla="*/ 768 w 2369"/>
                  <a:gd name="T27" fmla="*/ 1584 h 5424"/>
                  <a:gd name="T28" fmla="*/ 764 w 2369"/>
                  <a:gd name="T29" fmla="*/ 1637 h 5424"/>
                  <a:gd name="T30" fmla="*/ 736 w 2369"/>
                  <a:gd name="T31" fmla="*/ 1659 h 5424"/>
                  <a:gd name="T32" fmla="*/ 760 w 2369"/>
                  <a:gd name="T33" fmla="*/ 1950 h 5424"/>
                  <a:gd name="T34" fmla="*/ 791 w 2369"/>
                  <a:gd name="T35" fmla="*/ 1975 h 5424"/>
                  <a:gd name="T36" fmla="*/ 804 w 2369"/>
                  <a:gd name="T37" fmla="*/ 2006 h 5424"/>
                  <a:gd name="T38" fmla="*/ 756 w 2369"/>
                  <a:gd name="T39" fmla="*/ 2085 h 5424"/>
                  <a:gd name="T40" fmla="*/ 721 w 2369"/>
                  <a:gd name="T41" fmla="*/ 2199 h 5424"/>
                  <a:gd name="T42" fmla="*/ 730 w 2369"/>
                  <a:gd name="T43" fmla="*/ 2248 h 5424"/>
                  <a:gd name="T44" fmla="*/ 776 w 2369"/>
                  <a:gd name="T45" fmla="*/ 2342 h 5424"/>
                  <a:gd name="T46" fmla="*/ 827 w 2369"/>
                  <a:gd name="T47" fmla="*/ 2436 h 5424"/>
                  <a:gd name="T48" fmla="*/ 1024 w 2369"/>
                  <a:gd name="T49" fmla="*/ 2671 h 5424"/>
                  <a:gd name="T50" fmla="*/ 1086 w 2369"/>
                  <a:gd name="T51" fmla="*/ 2945 h 5424"/>
                  <a:gd name="T52" fmla="*/ 1055 w 2369"/>
                  <a:gd name="T53" fmla="*/ 3054 h 5424"/>
                  <a:gd name="T54" fmla="*/ 883 w 2369"/>
                  <a:gd name="T55" fmla="*/ 3035 h 5424"/>
                  <a:gd name="T56" fmla="*/ 708 w 2369"/>
                  <a:gd name="T57" fmla="*/ 3312 h 5424"/>
                  <a:gd name="T58" fmla="*/ 497 w 2369"/>
                  <a:gd name="T59" fmla="*/ 3549 h 5424"/>
                  <a:gd name="T60" fmla="*/ 332 w 2369"/>
                  <a:gd name="T61" fmla="*/ 3677 h 5424"/>
                  <a:gd name="T62" fmla="*/ 193 w 2369"/>
                  <a:gd name="T63" fmla="*/ 3798 h 5424"/>
                  <a:gd name="T64" fmla="*/ 111 w 2369"/>
                  <a:gd name="T65" fmla="*/ 3916 h 5424"/>
                  <a:gd name="T66" fmla="*/ 54 w 2369"/>
                  <a:gd name="T67" fmla="*/ 4279 h 5424"/>
                  <a:gd name="T68" fmla="*/ 113 w 2369"/>
                  <a:gd name="T69" fmla="*/ 4623 h 5424"/>
                  <a:gd name="T70" fmla="*/ 11 w 2369"/>
                  <a:gd name="T71" fmla="*/ 4944 h 5424"/>
                  <a:gd name="T72" fmla="*/ 272 w 2369"/>
                  <a:gd name="T73" fmla="*/ 5163 h 5424"/>
                  <a:gd name="T74" fmla="*/ 308 w 2369"/>
                  <a:gd name="T75" fmla="*/ 5274 h 5424"/>
                  <a:gd name="T76" fmla="*/ 401 w 2369"/>
                  <a:gd name="T77" fmla="*/ 5391 h 5424"/>
                  <a:gd name="T78" fmla="*/ 347 w 2369"/>
                  <a:gd name="T79" fmla="*/ 5417 h 5424"/>
                  <a:gd name="T80" fmla="*/ 412 w 2369"/>
                  <a:gd name="T81" fmla="*/ 5399 h 5424"/>
                  <a:gd name="T82" fmla="*/ 514 w 2369"/>
                  <a:gd name="T83" fmla="*/ 5358 h 5424"/>
                  <a:gd name="T84" fmla="*/ 860 w 2369"/>
                  <a:gd name="T85" fmla="*/ 5292 h 5424"/>
                  <a:gd name="T86" fmla="*/ 1057 w 2369"/>
                  <a:gd name="T87" fmla="*/ 5158 h 5424"/>
                  <a:gd name="T88" fmla="*/ 1413 w 2369"/>
                  <a:gd name="T89" fmla="*/ 5181 h 5424"/>
                  <a:gd name="T90" fmla="*/ 2279 w 2369"/>
                  <a:gd name="T91" fmla="*/ 4288 h 5424"/>
                  <a:gd name="T92" fmla="*/ 2177 w 2369"/>
                  <a:gd name="T93" fmla="*/ 3850 h 5424"/>
                  <a:gd name="T94" fmla="*/ 2080 w 2369"/>
                  <a:gd name="T95" fmla="*/ 3348 h 5424"/>
                  <a:gd name="T96" fmla="*/ 2047 w 2369"/>
                  <a:gd name="T97" fmla="*/ 2992 h 5424"/>
                  <a:gd name="T98" fmla="*/ 2147 w 2369"/>
                  <a:gd name="T99" fmla="*/ 2623 h 5424"/>
                  <a:gd name="T100" fmla="*/ 1946 w 2369"/>
                  <a:gd name="T101" fmla="*/ 2023 h 5424"/>
                  <a:gd name="T102" fmla="*/ 2119 w 2369"/>
                  <a:gd name="T103" fmla="*/ 1411 h 5424"/>
                  <a:gd name="T104" fmla="*/ 1938 w 2369"/>
                  <a:gd name="T105" fmla="*/ 1141 h 5424"/>
                  <a:gd name="T106" fmla="*/ 1901 w 2369"/>
                  <a:gd name="T107" fmla="*/ 680 h 5424"/>
                  <a:gd name="T108" fmla="*/ 1840 w 2369"/>
                  <a:gd name="T109" fmla="*/ 57 h 5424"/>
                  <a:gd name="T110" fmla="*/ 1643 w 2369"/>
                  <a:gd name="T111" fmla="*/ 70 h 5424"/>
                  <a:gd name="T112" fmla="*/ 1510 w 2369"/>
                  <a:gd name="T113" fmla="*/ 38 h 5424"/>
                  <a:gd name="T114" fmla="*/ 1396 w 2369"/>
                  <a:gd name="T115" fmla="*/ 199 h 5424"/>
                  <a:gd name="T116" fmla="*/ 1158 w 2369"/>
                  <a:gd name="T117" fmla="*/ 806 h 5424"/>
                  <a:gd name="T118" fmla="*/ 923 w 2369"/>
                  <a:gd name="T119" fmla="*/ 833 h 5424"/>
                  <a:gd name="T120" fmla="*/ 793 w 2369"/>
                  <a:gd name="T121" fmla="*/ 866 h 5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69" h="5424">
                    <a:moveTo>
                      <a:pt x="528" y="789"/>
                    </a:moveTo>
                    <a:lnTo>
                      <a:pt x="502" y="777"/>
                    </a:lnTo>
                    <a:lnTo>
                      <a:pt x="501" y="774"/>
                    </a:lnTo>
                    <a:lnTo>
                      <a:pt x="484" y="679"/>
                    </a:lnTo>
                    <a:lnTo>
                      <a:pt x="417" y="567"/>
                    </a:lnTo>
                    <a:lnTo>
                      <a:pt x="400" y="504"/>
                    </a:lnTo>
                    <a:lnTo>
                      <a:pt x="394" y="483"/>
                    </a:lnTo>
                    <a:lnTo>
                      <a:pt x="335" y="420"/>
                    </a:lnTo>
                    <a:lnTo>
                      <a:pt x="326" y="409"/>
                    </a:lnTo>
                    <a:lnTo>
                      <a:pt x="299" y="414"/>
                    </a:lnTo>
                    <a:lnTo>
                      <a:pt x="245" y="421"/>
                    </a:lnTo>
                    <a:lnTo>
                      <a:pt x="233" y="474"/>
                    </a:lnTo>
                    <a:lnTo>
                      <a:pt x="259" y="534"/>
                    </a:lnTo>
                    <a:lnTo>
                      <a:pt x="262" y="541"/>
                    </a:lnTo>
                    <a:lnTo>
                      <a:pt x="261" y="541"/>
                    </a:lnTo>
                    <a:lnTo>
                      <a:pt x="262" y="542"/>
                    </a:lnTo>
                    <a:lnTo>
                      <a:pt x="256" y="546"/>
                    </a:lnTo>
                    <a:lnTo>
                      <a:pt x="227" y="569"/>
                    </a:lnTo>
                    <a:lnTo>
                      <a:pt x="207" y="559"/>
                    </a:lnTo>
                    <a:lnTo>
                      <a:pt x="202" y="576"/>
                    </a:lnTo>
                    <a:lnTo>
                      <a:pt x="203" y="579"/>
                    </a:lnTo>
                    <a:lnTo>
                      <a:pt x="206" y="586"/>
                    </a:lnTo>
                    <a:lnTo>
                      <a:pt x="207" y="592"/>
                    </a:lnTo>
                    <a:lnTo>
                      <a:pt x="210" y="599"/>
                    </a:lnTo>
                    <a:lnTo>
                      <a:pt x="216" y="615"/>
                    </a:lnTo>
                    <a:lnTo>
                      <a:pt x="216" y="616"/>
                    </a:lnTo>
                    <a:lnTo>
                      <a:pt x="217" y="618"/>
                    </a:lnTo>
                    <a:lnTo>
                      <a:pt x="219" y="623"/>
                    </a:lnTo>
                    <a:lnTo>
                      <a:pt x="222" y="626"/>
                    </a:lnTo>
                    <a:lnTo>
                      <a:pt x="230" y="632"/>
                    </a:lnTo>
                    <a:lnTo>
                      <a:pt x="261" y="655"/>
                    </a:lnTo>
                    <a:lnTo>
                      <a:pt x="261" y="656"/>
                    </a:lnTo>
                    <a:lnTo>
                      <a:pt x="262" y="657"/>
                    </a:lnTo>
                    <a:lnTo>
                      <a:pt x="262" y="658"/>
                    </a:lnTo>
                    <a:lnTo>
                      <a:pt x="263" y="662"/>
                    </a:lnTo>
                    <a:lnTo>
                      <a:pt x="264" y="667"/>
                    </a:lnTo>
                    <a:lnTo>
                      <a:pt x="269" y="675"/>
                    </a:lnTo>
                    <a:lnTo>
                      <a:pt x="282" y="699"/>
                    </a:lnTo>
                    <a:lnTo>
                      <a:pt x="285" y="704"/>
                    </a:lnTo>
                    <a:lnTo>
                      <a:pt x="289" y="709"/>
                    </a:lnTo>
                    <a:lnTo>
                      <a:pt x="313" y="720"/>
                    </a:lnTo>
                    <a:lnTo>
                      <a:pt x="315" y="724"/>
                    </a:lnTo>
                    <a:lnTo>
                      <a:pt x="317" y="727"/>
                    </a:lnTo>
                    <a:lnTo>
                      <a:pt x="321" y="733"/>
                    </a:lnTo>
                    <a:lnTo>
                      <a:pt x="324" y="737"/>
                    </a:lnTo>
                    <a:lnTo>
                      <a:pt x="328" y="744"/>
                    </a:lnTo>
                    <a:lnTo>
                      <a:pt x="333" y="753"/>
                    </a:lnTo>
                    <a:lnTo>
                      <a:pt x="337" y="760"/>
                    </a:lnTo>
                    <a:lnTo>
                      <a:pt x="341" y="767"/>
                    </a:lnTo>
                    <a:lnTo>
                      <a:pt x="348" y="780"/>
                    </a:lnTo>
                    <a:lnTo>
                      <a:pt x="353" y="789"/>
                    </a:lnTo>
                    <a:lnTo>
                      <a:pt x="358" y="795"/>
                    </a:lnTo>
                    <a:lnTo>
                      <a:pt x="379" y="797"/>
                    </a:lnTo>
                    <a:lnTo>
                      <a:pt x="383" y="799"/>
                    </a:lnTo>
                    <a:lnTo>
                      <a:pt x="389" y="797"/>
                    </a:lnTo>
                    <a:lnTo>
                      <a:pt x="397" y="799"/>
                    </a:lnTo>
                    <a:lnTo>
                      <a:pt x="405" y="805"/>
                    </a:lnTo>
                    <a:lnTo>
                      <a:pt x="408" y="808"/>
                    </a:lnTo>
                    <a:lnTo>
                      <a:pt x="412" y="809"/>
                    </a:lnTo>
                    <a:lnTo>
                      <a:pt x="412" y="810"/>
                    </a:lnTo>
                    <a:lnTo>
                      <a:pt x="413" y="811"/>
                    </a:lnTo>
                    <a:lnTo>
                      <a:pt x="429" y="847"/>
                    </a:lnTo>
                    <a:lnTo>
                      <a:pt x="430" y="848"/>
                    </a:lnTo>
                    <a:lnTo>
                      <a:pt x="431" y="850"/>
                    </a:lnTo>
                    <a:lnTo>
                      <a:pt x="448" y="882"/>
                    </a:lnTo>
                    <a:lnTo>
                      <a:pt x="451" y="888"/>
                    </a:lnTo>
                    <a:lnTo>
                      <a:pt x="456" y="898"/>
                    </a:lnTo>
                    <a:lnTo>
                      <a:pt x="463" y="908"/>
                    </a:lnTo>
                    <a:lnTo>
                      <a:pt x="492" y="913"/>
                    </a:lnTo>
                    <a:lnTo>
                      <a:pt x="498" y="914"/>
                    </a:lnTo>
                    <a:lnTo>
                      <a:pt x="532" y="906"/>
                    </a:lnTo>
                    <a:lnTo>
                      <a:pt x="555" y="930"/>
                    </a:lnTo>
                    <a:lnTo>
                      <a:pt x="558" y="931"/>
                    </a:lnTo>
                    <a:lnTo>
                      <a:pt x="564" y="934"/>
                    </a:lnTo>
                    <a:lnTo>
                      <a:pt x="577" y="942"/>
                    </a:lnTo>
                    <a:lnTo>
                      <a:pt x="581" y="944"/>
                    </a:lnTo>
                    <a:lnTo>
                      <a:pt x="609" y="959"/>
                    </a:lnTo>
                    <a:lnTo>
                      <a:pt x="612" y="960"/>
                    </a:lnTo>
                    <a:lnTo>
                      <a:pt x="623" y="966"/>
                    </a:lnTo>
                    <a:lnTo>
                      <a:pt x="634" y="972"/>
                    </a:lnTo>
                    <a:lnTo>
                      <a:pt x="640" y="976"/>
                    </a:lnTo>
                    <a:lnTo>
                      <a:pt x="653" y="983"/>
                    </a:lnTo>
                    <a:lnTo>
                      <a:pt x="662" y="1012"/>
                    </a:lnTo>
                    <a:lnTo>
                      <a:pt x="662" y="1013"/>
                    </a:lnTo>
                    <a:lnTo>
                      <a:pt x="663" y="1015"/>
                    </a:lnTo>
                    <a:lnTo>
                      <a:pt x="663" y="1016"/>
                    </a:lnTo>
                    <a:lnTo>
                      <a:pt x="665" y="1023"/>
                    </a:lnTo>
                    <a:lnTo>
                      <a:pt x="671" y="1042"/>
                    </a:lnTo>
                    <a:lnTo>
                      <a:pt x="673" y="1046"/>
                    </a:lnTo>
                    <a:lnTo>
                      <a:pt x="692" y="1114"/>
                    </a:lnTo>
                    <a:lnTo>
                      <a:pt x="719" y="1124"/>
                    </a:lnTo>
                    <a:lnTo>
                      <a:pt x="722" y="1122"/>
                    </a:lnTo>
                    <a:lnTo>
                      <a:pt x="737" y="1113"/>
                    </a:lnTo>
                    <a:lnTo>
                      <a:pt x="736" y="1114"/>
                    </a:lnTo>
                    <a:lnTo>
                      <a:pt x="743" y="1110"/>
                    </a:lnTo>
                    <a:lnTo>
                      <a:pt x="747" y="1106"/>
                    </a:lnTo>
                    <a:lnTo>
                      <a:pt x="749" y="1108"/>
                    </a:lnTo>
                    <a:lnTo>
                      <a:pt x="750" y="1109"/>
                    </a:lnTo>
                    <a:lnTo>
                      <a:pt x="752" y="1113"/>
                    </a:lnTo>
                    <a:lnTo>
                      <a:pt x="754" y="1115"/>
                    </a:lnTo>
                    <a:lnTo>
                      <a:pt x="755" y="1118"/>
                    </a:lnTo>
                    <a:lnTo>
                      <a:pt x="761" y="1173"/>
                    </a:lnTo>
                    <a:lnTo>
                      <a:pt x="761" y="1175"/>
                    </a:lnTo>
                    <a:lnTo>
                      <a:pt x="762" y="1177"/>
                    </a:lnTo>
                    <a:lnTo>
                      <a:pt x="775" y="1192"/>
                    </a:lnTo>
                    <a:lnTo>
                      <a:pt x="776" y="1193"/>
                    </a:lnTo>
                    <a:lnTo>
                      <a:pt x="785" y="1203"/>
                    </a:lnTo>
                    <a:lnTo>
                      <a:pt x="786" y="1205"/>
                    </a:lnTo>
                    <a:lnTo>
                      <a:pt x="789" y="1208"/>
                    </a:lnTo>
                    <a:lnTo>
                      <a:pt x="798" y="1218"/>
                    </a:lnTo>
                    <a:lnTo>
                      <a:pt x="799" y="1219"/>
                    </a:lnTo>
                    <a:lnTo>
                      <a:pt x="800" y="1224"/>
                    </a:lnTo>
                    <a:lnTo>
                      <a:pt x="801" y="1230"/>
                    </a:lnTo>
                    <a:lnTo>
                      <a:pt x="801" y="1237"/>
                    </a:lnTo>
                    <a:lnTo>
                      <a:pt x="800" y="1250"/>
                    </a:lnTo>
                    <a:lnTo>
                      <a:pt x="797" y="1279"/>
                    </a:lnTo>
                    <a:lnTo>
                      <a:pt x="780" y="1296"/>
                    </a:lnTo>
                    <a:lnTo>
                      <a:pt x="762" y="1311"/>
                    </a:lnTo>
                    <a:lnTo>
                      <a:pt x="760" y="1315"/>
                    </a:lnTo>
                    <a:lnTo>
                      <a:pt x="760" y="1316"/>
                    </a:lnTo>
                    <a:lnTo>
                      <a:pt x="760" y="1318"/>
                    </a:lnTo>
                    <a:lnTo>
                      <a:pt x="761" y="1456"/>
                    </a:lnTo>
                    <a:lnTo>
                      <a:pt x="733" y="1521"/>
                    </a:lnTo>
                    <a:lnTo>
                      <a:pt x="733" y="1525"/>
                    </a:lnTo>
                    <a:lnTo>
                      <a:pt x="769" y="1565"/>
                    </a:lnTo>
                    <a:lnTo>
                      <a:pt x="768" y="1584"/>
                    </a:lnTo>
                    <a:lnTo>
                      <a:pt x="768" y="1593"/>
                    </a:lnTo>
                    <a:lnTo>
                      <a:pt x="768" y="1598"/>
                    </a:lnTo>
                    <a:lnTo>
                      <a:pt x="768" y="1609"/>
                    </a:lnTo>
                    <a:lnTo>
                      <a:pt x="768" y="1619"/>
                    </a:lnTo>
                    <a:lnTo>
                      <a:pt x="766" y="1623"/>
                    </a:lnTo>
                    <a:lnTo>
                      <a:pt x="766" y="1629"/>
                    </a:lnTo>
                    <a:lnTo>
                      <a:pt x="765" y="1633"/>
                    </a:lnTo>
                    <a:lnTo>
                      <a:pt x="765" y="1634"/>
                    </a:lnTo>
                    <a:lnTo>
                      <a:pt x="764" y="1637"/>
                    </a:lnTo>
                    <a:lnTo>
                      <a:pt x="759" y="1646"/>
                    </a:lnTo>
                    <a:lnTo>
                      <a:pt x="757" y="1648"/>
                    </a:lnTo>
                    <a:lnTo>
                      <a:pt x="752" y="1650"/>
                    </a:lnTo>
                    <a:lnTo>
                      <a:pt x="750" y="1651"/>
                    </a:lnTo>
                    <a:lnTo>
                      <a:pt x="749" y="1653"/>
                    </a:lnTo>
                    <a:lnTo>
                      <a:pt x="743" y="1657"/>
                    </a:lnTo>
                    <a:lnTo>
                      <a:pt x="740" y="1658"/>
                    </a:lnTo>
                    <a:lnTo>
                      <a:pt x="737" y="1659"/>
                    </a:lnTo>
                    <a:lnTo>
                      <a:pt x="736" y="1659"/>
                    </a:lnTo>
                    <a:lnTo>
                      <a:pt x="717" y="1670"/>
                    </a:lnTo>
                    <a:lnTo>
                      <a:pt x="716" y="1674"/>
                    </a:lnTo>
                    <a:lnTo>
                      <a:pt x="750" y="1933"/>
                    </a:lnTo>
                    <a:lnTo>
                      <a:pt x="752" y="1937"/>
                    </a:lnTo>
                    <a:lnTo>
                      <a:pt x="752" y="1938"/>
                    </a:lnTo>
                    <a:lnTo>
                      <a:pt x="754" y="1940"/>
                    </a:lnTo>
                    <a:lnTo>
                      <a:pt x="756" y="1943"/>
                    </a:lnTo>
                    <a:lnTo>
                      <a:pt x="758" y="1947"/>
                    </a:lnTo>
                    <a:lnTo>
                      <a:pt x="760" y="1950"/>
                    </a:lnTo>
                    <a:lnTo>
                      <a:pt x="761" y="1952"/>
                    </a:lnTo>
                    <a:lnTo>
                      <a:pt x="763" y="1953"/>
                    </a:lnTo>
                    <a:lnTo>
                      <a:pt x="766" y="1956"/>
                    </a:lnTo>
                    <a:lnTo>
                      <a:pt x="770" y="1960"/>
                    </a:lnTo>
                    <a:lnTo>
                      <a:pt x="777" y="1965"/>
                    </a:lnTo>
                    <a:lnTo>
                      <a:pt x="775" y="1962"/>
                    </a:lnTo>
                    <a:lnTo>
                      <a:pt x="782" y="1968"/>
                    </a:lnTo>
                    <a:lnTo>
                      <a:pt x="783" y="1968"/>
                    </a:lnTo>
                    <a:lnTo>
                      <a:pt x="791" y="1975"/>
                    </a:lnTo>
                    <a:lnTo>
                      <a:pt x="801" y="1982"/>
                    </a:lnTo>
                    <a:lnTo>
                      <a:pt x="807" y="1987"/>
                    </a:lnTo>
                    <a:lnTo>
                      <a:pt x="813" y="1990"/>
                    </a:lnTo>
                    <a:lnTo>
                      <a:pt x="812" y="1992"/>
                    </a:lnTo>
                    <a:lnTo>
                      <a:pt x="810" y="1996"/>
                    </a:lnTo>
                    <a:lnTo>
                      <a:pt x="810" y="1997"/>
                    </a:lnTo>
                    <a:lnTo>
                      <a:pt x="807" y="2002"/>
                    </a:lnTo>
                    <a:lnTo>
                      <a:pt x="807" y="2003"/>
                    </a:lnTo>
                    <a:lnTo>
                      <a:pt x="804" y="2006"/>
                    </a:lnTo>
                    <a:lnTo>
                      <a:pt x="801" y="2014"/>
                    </a:lnTo>
                    <a:lnTo>
                      <a:pt x="796" y="2020"/>
                    </a:lnTo>
                    <a:lnTo>
                      <a:pt x="791" y="2030"/>
                    </a:lnTo>
                    <a:lnTo>
                      <a:pt x="782" y="2044"/>
                    </a:lnTo>
                    <a:lnTo>
                      <a:pt x="778" y="2049"/>
                    </a:lnTo>
                    <a:lnTo>
                      <a:pt x="773" y="2058"/>
                    </a:lnTo>
                    <a:lnTo>
                      <a:pt x="768" y="2067"/>
                    </a:lnTo>
                    <a:lnTo>
                      <a:pt x="763" y="2072"/>
                    </a:lnTo>
                    <a:lnTo>
                      <a:pt x="756" y="2085"/>
                    </a:lnTo>
                    <a:lnTo>
                      <a:pt x="731" y="2124"/>
                    </a:lnTo>
                    <a:lnTo>
                      <a:pt x="729" y="2129"/>
                    </a:lnTo>
                    <a:lnTo>
                      <a:pt x="723" y="2140"/>
                    </a:lnTo>
                    <a:lnTo>
                      <a:pt x="721" y="2150"/>
                    </a:lnTo>
                    <a:lnTo>
                      <a:pt x="720" y="2157"/>
                    </a:lnTo>
                    <a:lnTo>
                      <a:pt x="720" y="2164"/>
                    </a:lnTo>
                    <a:lnTo>
                      <a:pt x="721" y="2193"/>
                    </a:lnTo>
                    <a:lnTo>
                      <a:pt x="721" y="2198"/>
                    </a:lnTo>
                    <a:lnTo>
                      <a:pt x="721" y="2199"/>
                    </a:lnTo>
                    <a:lnTo>
                      <a:pt x="723" y="2207"/>
                    </a:lnTo>
                    <a:lnTo>
                      <a:pt x="723" y="2210"/>
                    </a:lnTo>
                    <a:lnTo>
                      <a:pt x="723" y="2211"/>
                    </a:lnTo>
                    <a:lnTo>
                      <a:pt x="724" y="2213"/>
                    </a:lnTo>
                    <a:lnTo>
                      <a:pt x="726" y="2223"/>
                    </a:lnTo>
                    <a:lnTo>
                      <a:pt x="728" y="2232"/>
                    </a:lnTo>
                    <a:lnTo>
                      <a:pt x="728" y="2237"/>
                    </a:lnTo>
                    <a:lnTo>
                      <a:pt x="729" y="2246"/>
                    </a:lnTo>
                    <a:lnTo>
                      <a:pt x="730" y="2248"/>
                    </a:lnTo>
                    <a:lnTo>
                      <a:pt x="731" y="2255"/>
                    </a:lnTo>
                    <a:lnTo>
                      <a:pt x="732" y="2257"/>
                    </a:lnTo>
                    <a:lnTo>
                      <a:pt x="733" y="2262"/>
                    </a:lnTo>
                    <a:lnTo>
                      <a:pt x="736" y="2269"/>
                    </a:lnTo>
                    <a:lnTo>
                      <a:pt x="741" y="2279"/>
                    </a:lnTo>
                    <a:lnTo>
                      <a:pt x="747" y="2291"/>
                    </a:lnTo>
                    <a:lnTo>
                      <a:pt x="750" y="2295"/>
                    </a:lnTo>
                    <a:lnTo>
                      <a:pt x="756" y="2305"/>
                    </a:lnTo>
                    <a:lnTo>
                      <a:pt x="776" y="2342"/>
                    </a:lnTo>
                    <a:lnTo>
                      <a:pt x="782" y="2353"/>
                    </a:lnTo>
                    <a:lnTo>
                      <a:pt x="796" y="2379"/>
                    </a:lnTo>
                    <a:lnTo>
                      <a:pt x="802" y="2390"/>
                    </a:lnTo>
                    <a:lnTo>
                      <a:pt x="807" y="2400"/>
                    </a:lnTo>
                    <a:lnTo>
                      <a:pt x="815" y="2411"/>
                    </a:lnTo>
                    <a:lnTo>
                      <a:pt x="819" y="2420"/>
                    </a:lnTo>
                    <a:lnTo>
                      <a:pt x="824" y="2428"/>
                    </a:lnTo>
                    <a:lnTo>
                      <a:pt x="826" y="2434"/>
                    </a:lnTo>
                    <a:lnTo>
                      <a:pt x="827" y="2436"/>
                    </a:lnTo>
                    <a:lnTo>
                      <a:pt x="829" y="2439"/>
                    </a:lnTo>
                    <a:lnTo>
                      <a:pt x="834" y="2463"/>
                    </a:lnTo>
                    <a:lnTo>
                      <a:pt x="874" y="2490"/>
                    </a:lnTo>
                    <a:lnTo>
                      <a:pt x="902" y="2470"/>
                    </a:lnTo>
                    <a:lnTo>
                      <a:pt x="933" y="2455"/>
                    </a:lnTo>
                    <a:lnTo>
                      <a:pt x="949" y="2547"/>
                    </a:lnTo>
                    <a:lnTo>
                      <a:pt x="985" y="2590"/>
                    </a:lnTo>
                    <a:lnTo>
                      <a:pt x="1023" y="2600"/>
                    </a:lnTo>
                    <a:lnTo>
                      <a:pt x="1024" y="2671"/>
                    </a:lnTo>
                    <a:lnTo>
                      <a:pt x="1089" y="2720"/>
                    </a:lnTo>
                    <a:lnTo>
                      <a:pt x="1098" y="2770"/>
                    </a:lnTo>
                    <a:lnTo>
                      <a:pt x="1098" y="2771"/>
                    </a:lnTo>
                    <a:lnTo>
                      <a:pt x="1076" y="2794"/>
                    </a:lnTo>
                    <a:lnTo>
                      <a:pt x="1069" y="2802"/>
                    </a:lnTo>
                    <a:lnTo>
                      <a:pt x="1065" y="2866"/>
                    </a:lnTo>
                    <a:lnTo>
                      <a:pt x="1096" y="2923"/>
                    </a:lnTo>
                    <a:lnTo>
                      <a:pt x="1088" y="2945"/>
                    </a:lnTo>
                    <a:lnTo>
                      <a:pt x="1086" y="2945"/>
                    </a:lnTo>
                    <a:lnTo>
                      <a:pt x="1060" y="2944"/>
                    </a:lnTo>
                    <a:lnTo>
                      <a:pt x="1037" y="2911"/>
                    </a:lnTo>
                    <a:lnTo>
                      <a:pt x="1024" y="2912"/>
                    </a:lnTo>
                    <a:lnTo>
                      <a:pt x="1025" y="2939"/>
                    </a:lnTo>
                    <a:lnTo>
                      <a:pt x="1057" y="2983"/>
                    </a:lnTo>
                    <a:lnTo>
                      <a:pt x="1057" y="2984"/>
                    </a:lnTo>
                    <a:lnTo>
                      <a:pt x="1052" y="3033"/>
                    </a:lnTo>
                    <a:lnTo>
                      <a:pt x="1055" y="3053"/>
                    </a:lnTo>
                    <a:lnTo>
                      <a:pt x="1055" y="3054"/>
                    </a:lnTo>
                    <a:lnTo>
                      <a:pt x="1042" y="3052"/>
                    </a:lnTo>
                    <a:lnTo>
                      <a:pt x="1021" y="3004"/>
                    </a:lnTo>
                    <a:lnTo>
                      <a:pt x="1007" y="2994"/>
                    </a:lnTo>
                    <a:lnTo>
                      <a:pt x="966" y="2997"/>
                    </a:lnTo>
                    <a:lnTo>
                      <a:pt x="959" y="2998"/>
                    </a:lnTo>
                    <a:lnTo>
                      <a:pt x="924" y="3033"/>
                    </a:lnTo>
                    <a:lnTo>
                      <a:pt x="923" y="3033"/>
                    </a:lnTo>
                    <a:lnTo>
                      <a:pt x="886" y="3024"/>
                    </a:lnTo>
                    <a:lnTo>
                      <a:pt x="883" y="3035"/>
                    </a:lnTo>
                    <a:lnTo>
                      <a:pt x="865" y="3097"/>
                    </a:lnTo>
                    <a:lnTo>
                      <a:pt x="787" y="3212"/>
                    </a:lnTo>
                    <a:lnTo>
                      <a:pt x="779" y="3220"/>
                    </a:lnTo>
                    <a:lnTo>
                      <a:pt x="778" y="3222"/>
                    </a:lnTo>
                    <a:lnTo>
                      <a:pt x="761" y="3239"/>
                    </a:lnTo>
                    <a:lnTo>
                      <a:pt x="760" y="3239"/>
                    </a:lnTo>
                    <a:lnTo>
                      <a:pt x="736" y="3262"/>
                    </a:lnTo>
                    <a:lnTo>
                      <a:pt x="742" y="3295"/>
                    </a:lnTo>
                    <a:lnTo>
                      <a:pt x="708" y="3312"/>
                    </a:lnTo>
                    <a:lnTo>
                      <a:pt x="695" y="3350"/>
                    </a:lnTo>
                    <a:lnTo>
                      <a:pt x="648" y="3378"/>
                    </a:lnTo>
                    <a:lnTo>
                      <a:pt x="620" y="3424"/>
                    </a:lnTo>
                    <a:lnTo>
                      <a:pt x="604" y="3414"/>
                    </a:lnTo>
                    <a:lnTo>
                      <a:pt x="596" y="3410"/>
                    </a:lnTo>
                    <a:lnTo>
                      <a:pt x="582" y="3472"/>
                    </a:lnTo>
                    <a:lnTo>
                      <a:pt x="544" y="3519"/>
                    </a:lnTo>
                    <a:lnTo>
                      <a:pt x="519" y="3519"/>
                    </a:lnTo>
                    <a:lnTo>
                      <a:pt x="497" y="3549"/>
                    </a:lnTo>
                    <a:lnTo>
                      <a:pt x="476" y="3555"/>
                    </a:lnTo>
                    <a:lnTo>
                      <a:pt x="451" y="3602"/>
                    </a:lnTo>
                    <a:lnTo>
                      <a:pt x="450" y="3601"/>
                    </a:lnTo>
                    <a:lnTo>
                      <a:pt x="426" y="3597"/>
                    </a:lnTo>
                    <a:lnTo>
                      <a:pt x="365" y="3651"/>
                    </a:lnTo>
                    <a:lnTo>
                      <a:pt x="361" y="3704"/>
                    </a:lnTo>
                    <a:lnTo>
                      <a:pt x="361" y="3703"/>
                    </a:lnTo>
                    <a:lnTo>
                      <a:pt x="360" y="3704"/>
                    </a:lnTo>
                    <a:lnTo>
                      <a:pt x="332" y="3677"/>
                    </a:lnTo>
                    <a:lnTo>
                      <a:pt x="324" y="3668"/>
                    </a:lnTo>
                    <a:lnTo>
                      <a:pt x="321" y="3712"/>
                    </a:lnTo>
                    <a:lnTo>
                      <a:pt x="340" y="3775"/>
                    </a:lnTo>
                    <a:lnTo>
                      <a:pt x="306" y="3783"/>
                    </a:lnTo>
                    <a:lnTo>
                      <a:pt x="276" y="3814"/>
                    </a:lnTo>
                    <a:lnTo>
                      <a:pt x="232" y="3846"/>
                    </a:lnTo>
                    <a:lnTo>
                      <a:pt x="238" y="3822"/>
                    </a:lnTo>
                    <a:lnTo>
                      <a:pt x="227" y="3815"/>
                    </a:lnTo>
                    <a:lnTo>
                      <a:pt x="193" y="3798"/>
                    </a:lnTo>
                    <a:lnTo>
                      <a:pt x="209" y="3839"/>
                    </a:lnTo>
                    <a:lnTo>
                      <a:pt x="209" y="3840"/>
                    </a:lnTo>
                    <a:lnTo>
                      <a:pt x="171" y="3808"/>
                    </a:lnTo>
                    <a:lnTo>
                      <a:pt x="137" y="3828"/>
                    </a:lnTo>
                    <a:lnTo>
                      <a:pt x="118" y="3861"/>
                    </a:lnTo>
                    <a:lnTo>
                      <a:pt x="125" y="3871"/>
                    </a:lnTo>
                    <a:lnTo>
                      <a:pt x="148" y="3900"/>
                    </a:lnTo>
                    <a:lnTo>
                      <a:pt x="148" y="3901"/>
                    </a:lnTo>
                    <a:lnTo>
                      <a:pt x="111" y="3916"/>
                    </a:lnTo>
                    <a:lnTo>
                      <a:pt x="74" y="3970"/>
                    </a:lnTo>
                    <a:lnTo>
                      <a:pt x="33" y="3977"/>
                    </a:lnTo>
                    <a:lnTo>
                      <a:pt x="5" y="4070"/>
                    </a:lnTo>
                    <a:lnTo>
                      <a:pt x="5" y="4071"/>
                    </a:lnTo>
                    <a:lnTo>
                      <a:pt x="18" y="4139"/>
                    </a:lnTo>
                    <a:lnTo>
                      <a:pt x="5" y="4216"/>
                    </a:lnTo>
                    <a:lnTo>
                      <a:pt x="27" y="4227"/>
                    </a:lnTo>
                    <a:lnTo>
                      <a:pt x="43" y="4213"/>
                    </a:lnTo>
                    <a:lnTo>
                      <a:pt x="54" y="4279"/>
                    </a:lnTo>
                    <a:lnTo>
                      <a:pt x="54" y="4280"/>
                    </a:lnTo>
                    <a:lnTo>
                      <a:pt x="18" y="4350"/>
                    </a:lnTo>
                    <a:lnTo>
                      <a:pt x="15" y="4391"/>
                    </a:lnTo>
                    <a:lnTo>
                      <a:pt x="55" y="4430"/>
                    </a:lnTo>
                    <a:lnTo>
                      <a:pt x="79" y="4453"/>
                    </a:lnTo>
                    <a:lnTo>
                      <a:pt x="79" y="4454"/>
                    </a:lnTo>
                    <a:lnTo>
                      <a:pt x="68" y="4537"/>
                    </a:lnTo>
                    <a:lnTo>
                      <a:pt x="113" y="4622"/>
                    </a:lnTo>
                    <a:lnTo>
                      <a:pt x="113" y="4623"/>
                    </a:lnTo>
                    <a:lnTo>
                      <a:pt x="105" y="4631"/>
                    </a:lnTo>
                    <a:lnTo>
                      <a:pt x="80" y="4591"/>
                    </a:lnTo>
                    <a:lnTo>
                      <a:pt x="46" y="4634"/>
                    </a:lnTo>
                    <a:lnTo>
                      <a:pt x="53" y="4706"/>
                    </a:lnTo>
                    <a:lnTo>
                      <a:pt x="42" y="4799"/>
                    </a:lnTo>
                    <a:lnTo>
                      <a:pt x="42" y="4800"/>
                    </a:lnTo>
                    <a:lnTo>
                      <a:pt x="6" y="4838"/>
                    </a:lnTo>
                    <a:lnTo>
                      <a:pt x="24" y="4894"/>
                    </a:lnTo>
                    <a:lnTo>
                      <a:pt x="11" y="4944"/>
                    </a:lnTo>
                    <a:lnTo>
                      <a:pt x="22" y="4965"/>
                    </a:lnTo>
                    <a:lnTo>
                      <a:pt x="30" y="4983"/>
                    </a:lnTo>
                    <a:lnTo>
                      <a:pt x="0" y="5009"/>
                    </a:lnTo>
                    <a:lnTo>
                      <a:pt x="20" y="5042"/>
                    </a:lnTo>
                    <a:lnTo>
                      <a:pt x="40" y="5042"/>
                    </a:lnTo>
                    <a:lnTo>
                      <a:pt x="101" y="5042"/>
                    </a:lnTo>
                    <a:lnTo>
                      <a:pt x="102" y="5043"/>
                    </a:lnTo>
                    <a:lnTo>
                      <a:pt x="166" y="5116"/>
                    </a:lnTo>
                    <a:lnTo>
                      <a:pt x="272" y="5163"/>
                    </a:lnTo>
                    <a:lnTo>
                      <a:pt x="262" y="5194"/>
                    </a:lnTo>
                    <a:lnTo>
                      <a:pt x="297" y="5212"/>
                    </a:lnTo>
                    <a:lnTo>
                      <a:pt x="372" y="5180"/>
                    </a:lnTo>
                    <a:lnTo>
                      <a:pt x="397" y="5168"/>
                    </a:lnTo>
                    <a:lnTo>
                      <a:pt x="397" y="5169"/>
                    </a:lnTo>
                    <a:lnTo>
                      <a:pt x="398" y="5168"/>
                    </a:lnTo>
                    <a:lnTo>
                      <a:pt x="388" y="5198"/>
                    </a:lnTo>
                    <a:lnTo>
                      <a:pt x="337" y="5262"/>
                    </a:lnTo>
                    <a:lnTo>
                      <a:pt x="308" y="5274"/>
                    </a:lnTo>
                    <a:lnTo>
                      <a:pt x="283" y="5312"/>
                    </a:lnTo>
                    <a:lnTo>
                      <a:pt x="292" y="5337"/>
                    </a:lnTo>
                    <a:lnTo>
                      <a:pt x="301" y="5345"/>
                    </a:lnTo>
                    <a:lnTo>
                      <a:pt x="316" y="5356"/>
                    </a:lnTo>
                    <a:lnTo>
                      <a:pt x="353" y="5361"/>
                    </a:lnTo>
                    <a:lnTo>
                      <a:pt x="384" y="5348"/>
                    </a:lnTo>
                    <a:lnTo>
                      <a:pt x="400" y="5369"/>
                    </a:lnTo>
                    <a:lnTo>
                      <a:pt x="400" y="5370"/>
                    </a:lnTo>
                    <a:lnTo>
                      <a:pt x="401" y="5391"/>
                    </a:lnTo>
                    <a:lnTo>
                      <a:pt x="401" y="5392"/>
                    </a:lnTo>
                    <a:lnTo>
                      <a:pt x="371" y="5392"/>
                    </a:lnTo>
                    <a:lnTo>
                      <a:pt x="369" y="5393"/>
                    </a:lnTo>
                    <a:lnTo>
                      <a:pt x="367" y="5397"/>
                    </a:lnTo>
                    <a:lnTo>
                      <a:pt x="363" y="5400"/>
                    </a:lnTo>
                    <a:lnTo>
                      <a:pt x="359" y="5406"/>
                    </a:lnTo>
                    <a:lnTo>
                      <a:pt x="354" y="5411"/>
                    </a:lnTo>
                    <a:lnTo>
                      <a:pt x="351" y="5415"/>
                    </a:lnTo>
                    <a:lnTo>
                      <a:pt x="347" y="5417"/>
                    </a:lnTo>
                    <a:lnTo>
                      <a:pt x="347" y="5420"/>
                    </a:lnTo>
                    <a:lnTo>
                      <a:pt x="346" y="5420"/>
                    </a:lnTo>
                    <a:lnTo>
                      <a:pt x="349" y="5420"/>
                    </a:lnTo>
                    <a:lnTo>
                      <a:pt x="359" y="5421"/>
                    </a:lnTo>
                    <a:lnTo>
                      <a:pt x="366" y="5423"/>
                    </a:lnTo>
                    <a:lnTo>
                      <a:pt x="383" y="5423"/>
                    </a:lnTo>
                    <a:lnTo>
                      <a:pt x="391" y="5423"/>
                    </a:lnTo>
                    <a:lnTo>
                      <a:pt x="396" y="5424"/>
                    </a:lnTo>
                    <a:lnTo>
                      <a:pt x="412" y="5399"/>
                    </a:lnTo>
                    <a:lnTo>
                      <a:pt x="476" y="5323"/>
                    </a:lnTo>
                    <a:lnTo>
                      <a:pt x="477" y="5324"/>
                    </a:lnTo>
                    <a:lnTo>
                      <a:pt x="499" y="5349"/>
                    </a:lnTo>
                    <a:lnTo>
                      <a:pt x="499" y="5350"/>
                    </a:lnTo>
                    <a:lnTo>
                      <a:pt x="491" y="5373"/>
                    </a:lnTo>
                    <a:lnTo>
                      <a:pt x="465" y="5383"/>
                    </a:lnTo>
                    <a:lnTo>
                      <a:pt x="499" y="5400"/>
                    </a:lnTo>
                    <a:lnTo>
                      <a:pt x="510" y="5371"/>
                    </a:lnTo>
                    <a:lnTo>
                      <a:pt x="514" y="5358"/>
                    </a:lnTo>
                    <a:lnTo>
                      <a:pt x="533" y="5344"/>
                    </a:lnTo>
                    <a:lnTo>
                      <a:pt x="576" y="5377"/>
                    </a:lnTo>
                    <a:lnTo>
                      <a:pt x="646" y="5336"/>
                    </a:lnTo>
                    <a:lnTo>
                      <a:pt x="696" y="5352"/>
                    </a:lnTo>
                    <a:lnTo>
                      <a:pt x="713" y="5358"/>
                    </a:lnTo>
                    <a:lnTo>
                      <a:pt x="736" y="5307"/>
                    </a:lnTo>
                    <a:lnTo>
                      <a:pt x="752" y="5302"/>
                    </a:lnTo>
                    <a:lnTo>
                      <a:pt x="803" y="5286"/>
                    </a:lnTo>
                    <a:lnTo>
                      <a:pt x="860" y="5292"/>
                    </a:lnTo>
                    <a:lnTo>
                      <a:pt x="898" y="5259"/>
                    </a:lnTo>
                    <a:lnTo>
                      <a:pt x="900" y="5258"/>
                    </a:lnTo>
                    <a:lnTo>
                      <a:pt x="943" y="5241"/>
                    </a:lnTo>
                    <a:lnTo>
                      <a:pt x="968" y="5216"/>
                    </a:lnTo>
                    <a:lnTo>
                      <a:pt x="992" y="5239"/>
                    </a:lnTo>
                    <a:lnTo>
                      <a:pt x="1021" y="5213"/>
                    </a:lnTo>
                    <a:lnTo>
                      <a:pt x="1051" y="5223"/>
                    </a:lnTo>
                    <a:lnTo>
                      <a:pt x="1041" y="5175"/>
                    </a:lnTo>
                    <a:lnTo>
                      <a:pt x="1057" y="5158"/>
                    </a:lnTo>
                    <a:lnTo>
                      <a:pt x="1064" y="5222"/>
                    </a:lnTo>
                    <a:lnTo>
                      <a:pt x="1080" y="5220"/>
                    </a:lnTo>
                    <a:lnTo>
                      <a:pt x="1130" y="5212"/>
                    </a:lnTo>
                    <a:lnTo>
                      <a:pt x="1148" y="5183"/>
                    </a:lnTo>
                    <a:lnTo>
                      <a:pt x="1201" y="5197"/>
                    </a:lnTo>
                    <a:lnTo>
                      <a:pt x="1249" y="5172"/>
                    </a:lnTo>
                    <a:lnTo>
                      <a:pt x="1324" y="5167"/>
                    </a:lnTo>
                    <a:lnTo>
                      <a:pt x="1353" y="5179"/>
                    </a:lnTo>
                    <a:lnTo>
                      <a:pt x="1413" y="5181"/>
                    </a:lnTo>
                    <a:lnTo>
                      <a:pt x="1442" y="5154"/>
                    </a:lnTo>
                    <a:lnTo>
                      <a:pt x="1515" y="5007"/>
                    </a:lnTo>
                    <a:lnTo>
                      <a:pt x="1790" y="4821"/>
                    </a:lnTo>
                    <a:lnTo>
                      <a:pt x="1814" y="4803"/>
                    </a:lnTo>
                    <a:lnTo>
                      <a:pt x="1818" y="4792"/>
                    </a:lnTo>
                    <a:lnTo>
                      <a:pt x="1849" y="4679"/>
                    </a:lnTo>
                    <a:lnTo>
                      <a:pt x="2065" y="4521"/>
                    </a:lnTo>
                    <a:lnTo>
                      <a:pt x="2269" y="4309"/>
                    </a:lnTo>
                    <a:lnTo>
                      <a:pt x="2279" y="4288"/>
                    </a:lnTo>
                    <a:lnTo>
                      <a:pt x="2357" y="4146"/>
                    </a:lnTo>
                    <a:lnTo>
                      <a:pt x="2366" y="4074"/>
                    </a:lnTo>
                    <a:lnTo>
                      <a:pt x="2369" y="4043"/>
                    </a:lnTo>
                    <a:lnTo>
                      <a:pt x="2318" y="3985"/>
                    </a:lnTo>
                    <a:lnTo>
                      <a:pt x="2298" y="3907"/>
                    </a:lnTo>
                    <a:lnTo>
                      <a:pt x="2297" y="3906"/>
                    </a:lnTo>
                    <a:lnTo>
                      <a:pt x="2185" y="3854"/>
                    </a:lnTo>
                    <a:lnTo>
                      <a:pt x="2178" y="3851"/>
                    </a:lnTo>
                    <a:lnTo>
                      <a:pt x="2177" y="3850"/>
                    </a:lnTo>
                    <a:lnTo>
                      <a:pt x="2176" y="3850"/>
                    </a:lnTo>
                    <a:lnTo>
                      <a:pt x="2160" y="3831"/>
                    </a:lnTo>
                    <a:lnTo>
                      <a:pt x="2040" y="3702"/>
                    </a:lnTo>
                    <a:lnTo>
                      <a:pt x="2154" y="3599"/>
                    </a:lnTo>
                    <a:lnTo>
                      <a:pt x="2174" y="3426"/>
                    </a:lnTo>
                    <a:lnTo>
                      <a:pt x="2175" y="3414"/>
                    </a:lnTo>
                    <a:lnTo>
                      <a:pt x="2148" y="3412"/>
                    </a:lnTo>
                    <a:lnTo>
                      <a:pt x="2143" y="3412"/>
                    </a:lnTo>
                    <a:lnTo>
                      <a:pt x="2080" y="3348"/>
                    </a:lnTo>
                    <a:lnTo>
                      <a:pt x="2082" y="3225"/>
                    </a:lnTo>
                    <a:lnTo>
                      <a:pt x="2104" y="3199"/>
                    </a:lnTo>
                    <a:lnTo>
                      <a:pt x="2103" y="3149"/>
                    </a:lnTo>
                    <a:lnTo>
                      <a:pt x="2080" y="3146"/>
                    </a:lnTo>
                    <a:lnTo>
                      <a:pt x="2035" y="3147"/>
                    </a:lnTo>
                    <a:lnTo>
                      <a:pt x="1997" y="3084"/>
                    </a:lnTo>
                    <a:lnTo>
                      <a:pt x="1993" y="3077"/>
                    </a:lnTo>
                    <a:lnTo>
                      <a:pt x="1994" y="3074"/>
                    </a:lnTo>
                    <a:lnTo>
                      <a:pt x="2047" y="2992"/>
                    </a:lnTo>
                    <a:lnTo>
                      <a:pt x="2062" y="2966"/>
                    </a:lnTo>
                    <a:lnTo>
                      <a:pt x="2026" y="2840"/>
                    </a:lnTo>
                    <a:lnTo>
                      <a:pt x="2027" y="2838"/>
                    </a:lnTo>
                    <a:lnTo>
                      <a:pt x="2074" y="2757"/>
                    </a:lnTo>
                    <a:lnTo>
                      <a:pt x="2057" y="2692"/>
                    </a:lnTo>
                    <a:lnTo>
                      <a:pt x="2061" y="2645"/>
                    </a:lnTo>
                    <a:lnTo>
                      <a:pt x="2125" y="2640"/>
                    </a:lnTo>
                    <a:lnTo>
                      <a:pt x="2141" y="2638"/>
                    </a:lnTo>
                    <a:lnTo>
                      <a:pt x="2147" y="2623"/>
                    </a:lnTo>
                    <a:lnTo>
                      <a:pt x="2154" y="2603"/>
                    </a:lnTo>
                    <a:lnTo>
                      <a:pt x="2152" y="2602"/>
                    </a:lnTo>
                    <a:lnTo>
                      <a:pt x="2099" y="2521"/>
                    </a:lnTo>
                    <a:lnTo>
                      <a:pt x="2104" y="2457"/>
                    </a:lnTo>
                    <a:lnTo>
                      <a:pt x="2104" y="2437"/>
                    </a:lnTo>
                    <a:lnTo>
                      <a:pt x="2096" y="2416"/>
                    </a:lnTo>
                    <a:lnTo>
                      <a:pt x="1949" y="2055"/>
                    </a:lnTo>
                    <a:lnTo>
                      <a:pt x="1947" y="2052"/>
                    </a:lnTo>
                    <a:lnTo>
                      <a:pt x="1946" y="2023"/>
                    </a:lnTo>
                    <a:lnTo>
                      <a:pt x="1941" y="1917"/>
                    </a:lnTo>
                    <a:lnTo>
                      <a:pt x="1941" y="1915"/>
                    </a:lnTo>
                    <a:lnTo>
                      <a:pt x="1946" y="1908"/>
                    </a:lnTo>
                    <a:lnTo>
                      <a:pt x="2220" y="1487"/>
                    </a:lnTo>
                    <a:lnTo>
                      <a:pt x="2219" y="1487"/>
                    </a:lnTo>
                    <a:lnTo>
                      <a:pt x="2192" y="1468"/>
                    </a:lnTo>
                    <a:lnTo>
                      <a:pt x="2136" y="1431"/>
                    </a:lnTo>
                    <a:lnTo>
                      <a:pt x="2127" y="1429"/>
                    </a:lnTo>
                    <a:lnTo>
                      <a:pt x="2119" y="1411"/>
                    </a:lnTo>
                    <a:lnTo>
                      <a:pt x="2105" y="1390"/>
                    </a:lnTo>
                    <a:lnTo>
                      <a:pt x="2085" y="1363"/>
                    </a:lnTo>
                    <a:lnTo>
                      <a:pt x="2082" y="1353"/>
                    </a:lnTo>
                    <a:lnTo>
                      <a:pt x="2066" y="1290"/>
                    </a:lnTo>
                    <a:lnTo>
                      <a:pt x="2061" y="1276"/>
                    </a:lnTo>
                    <a:lnTo>
                      <a:pt x="2036" y="1234"/>
                    </a:lnTo>
                    <a:lnTo>
                      <a:pt x="2019" y="1206"/>
                    </a:lnTo>
                    <a:lnTo>
                      <a:pt x="1953" y="1153"/>
                    </a:lnTo>
                    <a:lnTo>
                      <a:pt x="1938" y="1141"/>
                    </a:lnTo>
                    <a:lnTo>
                      <a:pt x="1937" y="1140"/>
                    </a:lnTo>
                    <a:lnTo>
                      <a:pt x="1813" y="953"/>
                    </a:lnTo>
                    <a:lnTo>
                      <a:pt x="1866" y="845"/>
                    </a:lnTo>
                    <a:lnTo>
                      <a:pt x="1880" y="813"/>
                    </a:lnTo>
                    <a:lnTo>
                      <a:pt x="1826" y="772"/>
                    </a:lnTo>
                    <a:lnTo>
                      <a:pt x="1908" y="735"/>
                    </a:lnTo>
                    <a:lnTo>
                      <a:pt x="1904" y="721"/>
                    </a:lnTo>
                    <a:lnTo>
                      <a:pt x="1898" y="685"/>
                    </a:lnTo>
                    <a:lnTo>
                      <a:pt x="1901" y="680"/>
                    </a:lnTo>
                    <a:lnTo>
                      <a:pt x="1959" y="611"/>
                    </a:lnTo>
                    <a:lnTo>
                      <a:pt x="1971" y="528"/>
                    </a:lnTo>
                    <a:lnTo>
                      <a:pt x="1974" y="500"/>
                    </a:lnTo>
                    <a:lnTo>
                      <a:pt x="1983" y="489"/>
                    </a:lnTo>
                    <a:lnTo>
                      <a:pt x="2084" y="348"/>
                    </a:lnTo>
                    <a:lnTo>
                      <a:pt x="2064" y="208"/>
                    </a:lnTo>
                    <a:lnTo>
                      <a:pt x="2060" y="207"/>
                    </a:lnTo>
                    <a:lnTo>
                      <a:pt x="1945" y="167"/>
                    </a:lnTo>
                    <a:lnTo>
                      <a:pt x="1840" y="57"/>
                    </a:lnTo>
                    <a:lnTo>
                      <a:pt x="1785" y="21"/>
                    </a:lnTo>
                    <a:lnTo>
                      <a:pt x="1755" y="1"/>
                    </a:lnTo>
                    <a:lnTo>
                      <a:pt x="1752" y="0"/>
                    </a:lnTo>
                    <a:lnTo>
                      <a:pt x="1742" y="7"/>
                    </a:lnTo>
                    <a:lnTo>
                      <a:pt x="1717" y="26"/>
                    </a:lnTo>
                    <a:lnTo>
                      <a:pt x="1703" y="21"/>
                    </a:lnTo>
                    <a:lnTo>
                      <a:pt x="1673" y="13"/>
                    </a:lnTo>
                    <a:lnTo>
                      <a:pt x="1653" y="48"/>
                    </a:lnTo>
                    <a:lnTo>
                      <a:pt x="1643" y="70"/>
                    </a:lnTo>
                    <a:lnTo>
                      <a:pt x="1641" y="70"/>
                    </a:lnTo>
                    <a:lnTo>
                      <a:pt x="1622" y="61"/>
                    </a:lnTo>
                    <a:lnTo>
                      <a:pt x="1612" y="57"/>
                    </a:lnTo>
                    <a:lnTo>
                      <a:pt x="1605" y="63"/>
                    </a:lnTo>
                    <a:lnTo>
                      <a:pt x="1591" y="77"/>
                    </a:lnTo>
                    <a:lnTo>
                      <a:pt x="1555" y="42"/>
                    </a:lnTo>
                    <a:lnTo>
                      <a:pt x="1551" y="38"/>
                    </a:lnTo>
                    <a:lnTo>
                      <a:pt x="1526" y="36"/>
                    </a:lnTo>
                    <a:lnTo>
                      <a:pt x="1510" y="38"/>
                    </a:lnTo>
                    <a:lnTo>
                      <a:pt x="1506" y="52"/>
                    </a:lnTo>
                    <a:lnTo>
                      <a:pt x="1490" y="116"/>
                    </a:lnTo>
                    <a:lnTo>
                      <a:pt x="1487" y="124"/>
                    </a:lnTo>
                    <a:lnTo>
                      <a:pt x="1485" y="125"/>
                    </a:lnTo>
                    <a:lnTo>
                      <a:pt x="1485" y="126"/>
                    </a:lnTo>
                    <a:lnTo>
                      <a:pt x="1471" y="135"/>
                    </a:lnTo>
                    <a:lnTo>
                      <a:pt x="1407" y="182"/>
                    </a:lnTo>
                    <a:lnTo>
                      <a:pt x="1400" y="186"/>
                    </a:lnTo>
                    <a:lnTo>
                      <a:pt x="1396" y="199"/>
                    </a:lnTo>
                    <a:lnTo>
                      <a:pt x="1360" y="305"/>
                    </a:lnTo>
                    <a:lnTo>
                      <a:pt x="1385" y="406"/>
                    </a:lnTo>
                    <a:lnTo>
                      <a:pt x="1320" y="465"/>
                    </a:lnTo>
                    <a:lnTo>
                      <a:pt x="1310" y="478"/>
                    </a:lnTo>
                    <a:lnTo>
                      <a:pt x="1316" y="614"/>
                    </a:lnTo>
                    <a:lnTo>
                      <a:pt x="1230" y="760"/>
                    </a:lnTo>
                    <a:lnTo>
                      <a:pt x="1180" y="780"/>
                    </a:lnTo>
                    <a:lnTo>
                      <a:pt x="1163" y="790"/>
                    </a:lnTo>
                    <a:lnTo>
                      <a:pt x="1158" y="806"/>
                    </a:lnTo>
                    <a:lnTo>
                      <a:pt x="1135" y="873"/>
                    </a:lnTo>
                    <a:lnTo>
                      <a:pt x="1122" y="911"/>
                    </a:lnTo>
                    <a:lnTo>
                      <a:pt x="1120" y="912"/>
                    </a:lnTo>
                    <a:lnTo>
                      <a:pt x="1054" y="919"/>
                    </a:lnTo>
                    <a:lnTo>
                      <a:pt x="1052" y="919"/>
                    </a:lnTo>
                    <a:lnTo>
                      <a:pt x="1032" y="890"/>
                    </a:lnTo>
                    <a:lnTo>
                      <a:pt x="986" y="832"/>
                    </a:lnTo>
                    <a:lnTo>
                      <a:pt x="924" y="833"/>
                    </a:lnTo>
                    <a:lnTo>
                      <a:pt x="923" y="833"/>
                    </a:lnTo>
                    <a:lnTo>
                      <a:pt x="919" y="810"/>
                    </a:lnTo>
                    <a:lnTo>
                      <a:pt x="918" y="797"/>
                    </a:lnTo>
                    <a:lnTo>
                      <a:pt x="911" y="768"/>
                    </a:lnTo>
                    <a:lnTo>
                      <a:pt x="903" y="770"/>
                    </a:lnTo>
                    <a:lnTo>
                      <a:pt x="856" y="783"/>
                    </a:lnTo>
                    <a:lnTo>
                      <a:pt x="855" y="783"/>
                    </a:lnTo>
                    <a:lnTo>
                      <a:pt x="812" y="865"/>
                    </a:lnTo>
                    <a:lnTo>
                      <a:pt x="811" y="868"/>
                    </a:lnTo>
                    <a:lnTo>
                      <a:pt x="793" y="866"/>
                    </a:lnTo>
                    <a:lnTo>
                      <a:pt x="727" y="869"/>
                    </a:lnTo>
                    <a:lnTo>
                      <a:pt x="705" y="870"/>
                    </a:lnTo>
                    <a:lnTo>
                      <a:pt x="702" y="868"/>
                    </a:lnTo>
                    <a:lnTo>
                      <a:pt x="700" y="869"/>
                    </a:lnTo>
                    <a:lnTo>
                      <a:pt x="687" y="861"/>
                    </a:lnTo>
                    <a:lnTo>
                      <a:pt x="528" y="78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7" name="Freeform 50">
                <a:extLst>
                  <a:ext uri="{FF2B5EF4-FFF2-40B4-BE49-F238E27FC236}">
                    <a16:creationId xmlns:a16="http://schemas.microsoft.com/office/drawing/2014/main" id="{87FEF3E9-2C83-4F05-A071-2066333CC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418"/>
                <a:ext cx="794" cy="1662"/>
              </a:xfrm>
              <a:custGeom>
                <a:avLst/>
                <a:gdLst>
                  <a:gd name="T0" fmla="*/ 2724 w 3178"/>
                  <a:gd name="T1" fmla="*/ 270 h 6651"/>
                  <a:gd name="T2" fmla="*/ 2607 w 3178"/>
                  <a:gd name="T3" fmla="*/ 124 h 6651"/>
                  <a:gd name="T4" fmla="*/ 2467 w 3178"/>
                  <a:gd name="T5" fmla="*/ 13 h 6651"/>
                  <a:gd name="T6" fmla="*/ 2331 w 3178"/>
                  <a:gd name="T7" fmla="*/ 380 h 6651"/>
                  <a:gd name="T8" fmla="*/ 1987 w 3178"/>
                  <a:gd name="T9" fmla="*/ 257 h 6651"/>
                  <a:gd name="T10" fmla="*/ 1662 w 3178"/>
                  <a:gd name="T11" fmla="*/ 580 h 6651"/>
                  <a:gd name="T12" fmla="*/ 1369 w 3178"/>
                  <a:gd name="T13" fmla="*/ 992 h 6651"/>
                  <a:gd name="T14" fmla="*/ 968 w 3178"/>
                  <a:gd name="T15" fmla="*/ 1673 h 6651"/>
                  <a:gd name="T16" fmla="*/ 767 w 3178"/>
                  <a:gd name="T17" fmla="*/ 2537 h 6651"/>
                  <a:gd name="T18" fmla="*/ 334 w 3178"/>
                  <a:gd name="T19" fmla="*/ 3055 h 6651"/>
                  <a:gd name="T20" fmla="*/ 319 w 3178"/>
                  <a:gd name="T21" fmla="*/ 3718 h 6651"/>
                  <a:gd name="T22" fmla="*/ 357 w 3178"/>
                  <a:gd name="T23" fmla="*/ 4194 h 6651"/>
                  <a:gd name="T24" fmla="*/ 123 w 3178"/>
                  <a:gd name="T25" fmla="*/ 4971 h 6651"/>
                  <a:gd name="T26" fmla="*/ 21 w 3178"/>
                  <a:gd name="T27" fmla="*/ 5327 h 6651"/>
                  <a:gd name="T28" fmla="*/ 85 w 3178"/>
                  <a:gd name="T29" fmla="*/ 5367 h 6651"/>
                  <a:gd name="T30" fmla="*/ 103 w 3178"/>
                  <a:gd name="T31" fmla="*/ 5551 h 6651"/>
                  <a:gd name="T32" fmla="*/ 332 w 3178"/>
                  <a:gd name="T33" fmla="*/ 6198 h 6651"/>
                  <a:gd name="T34" fmla="*/ 284 w 3178"/>
                  <a:gd name="T35" fmla="*/ 6628 h 6651"/>
                  <a:gd name="T36" fmla="*/ 624 w 3178"/>
                  <a:gd name="T37" fmla="*/ 6583 h 6651"/>
                  <a:gd name="T38" fmla="*/ 739 w 3178"/>
                  <a:gd name="T39" fmla="*/ 6329 h 6651"/>
                  <a:gd name="T40" fmla="*/ 1122 w 3178"/>
                  <a:gd name="T41" fmla="*/ 6047 h 6651"/>
                  <a:gd name="T42" fmla="*/ 1210 w 3178"/>
                  <a:gd name="T43" fmla="*/ 5729 h 6651"/>
                  <a:gd name="T44" fmla="*/ 1252 w 3178"/>
                  <a:gd name="T45" fmla="*/ 5514 h 6651"/>
                  <a:gd name="T46" fmla="*/ 1113 w 3178"/>
                  <a:gd name="T47" fmla="*/ 5321 h 6651"/>
                  <a:gd name="T48" fmla="*/ 1475 w 3178"/>
                  <a:gd name="T49" fmla="*/ 5178 h 6651"/>
                  <a:gd name="T50" fmla="*/ 1626 w 3178"/>
                  <a:gd name="T51" fmla="*/ 5201 h 6651"/>
                  <a:gd name="T52" fmla="*/ 1361 w 3178"/>
                  <a:gd name="T53" fmla="*/ 5060 h 6651"/>
                  <a:gd name="T54" fmla="*/ 1109 w 3178"/>
                  <a:gd name="T55" fmla="*/ 4939 h 6651"/>
                  <a:gd name="T56" fmla="*/ 1419 w 3178"/>
                  <a:gd name="T57" fmla="*/ 4970 h 6651"/>
                  <a:gd name="T58" fmla="*/ 1446 w 3178"/>
                  <a:gd name="T59" fmla="*/ 4830 h 6651"/>
                  <a:gd name="T60" fmla="*/ 1644 w 3178"/>
                  <a:gd name="T61" fmla="*/ 4974 h 6651"/>
                  <a:gd name="T62" fmla="*/ 1679 w 3178"/>
                  <a:gd name="T63" fmla="*/ 4674 h 6651"/>
                  <a:gd name="T64" fmla="*/ 1524 w 3178"/>
                  <a:gd name="T65" fmla="*/ 4500 h 6651"/>
                  <a:gd name="T66" fmla="*/ 1443 w 3178"/>
                  <a:gd name="T67" fmla="*/ 4446 h 6651"/>
                  <a:gd name="T68" fmla="*/ 1428 w 3178"/>
                  <a:gd name="T69" fmla="*/ 4253 h 6651"/>
                  <a:gd name="T70" fmla="*/ 1475 w 3178"/>
                  <a:gd name="T71" fmla="*/ 3938 h 6651"/>
                  <a:gd name="T72" fmla="*/ 1513 w 3178"/>
                  <a:gd name="T73" fmla="*/ 3563 h 6651"/>
                  <a:gd name="T74" fmla="*/ 1644 w 3178"/>
                  <a:gd name="T75" fmla="*/ 3411 h 6651"/>
                  <a:gd name="T76" fmla="*/ 1820 w 3178"/>
                  <a:gd name="T77" fmla="*/ 3274 h 6651"/>
                  <a:gd name="T78" fmla="*/ 2051 w 3178"/>
                  <a:gd name="T79" fmla="*/ 3097 h 6651"/>
                  <a:gd name="T80" fmla="*/ 2462 w 3178"/>
                  <a:gd name="T81" fmla="*/ 2691 h 6651"/>
                  <a:gd name="T82" fmla="*/ 2492 w 3178"/>
                  <a:gd name="T83" fmla="*/ 2663 h 6651"/>
                  <a:gd name="T84" fmla="*/ 2439 w 3178"/>
                  <a:gd name="T85" fmla="*/ 2414 h 6651"/>
                  <a:gd name="T86" fmla="*/ 2622 w 3178"/>
                  <a:gd name="T87" fmla="*/ 2124 h 6651"/>
                  <a:gd name="T88" fmla="*/ 2776 w 3178"/>
                  <a:gd name="T89" fmla="*/ 1873 h 6651"/>
                  <a:gd name="T90" fmla="*/ 3176 w 3178"/>
                  <a:gd name="T91" fmla="*/ 1906 h 6651"/>
                  <a:gd name="T92" fmla="*/ 3096 w 3178"/>
                  <a:gd name="T93" fmla="*/ 1761 h 6651"/>
                  <a:gd name="T94" fmla="*/ 3070 w 3178"/>
                  <a:gd name="T95" fmla="*/ 1669 h 6651"/>
                  <a:gd name="T96" fmla="*/ 3112 w 3178"/>
                  <a:gd name="T97" fmla="*/ 1542 h 6651"/>
                  <a:gd name="T98" fmla="*/ 3140 w 3178"/>
                  <a:gd name="T99" fmla="*/ 1445 h 6651"/>
                  <a:gd name="T100" fmla="*/ 3103 w 3178"/>
                  <a:gd name="T101" fmla="*/ 1410 h 6651"/>
                  <a:gd name="T102" fmla="*/ 3099 w 3178"/>
                  <a:gd name="T103" fmla="*/ 1121 h 6651"/>
                  <a:gd name="T104" fmla="*/ 3117 w 3178"/>
                  <a:gd name="T105" fmla="*/ 1063 h 6651"/>
                  <a:gd name="T106" fmla="*/ 3129 w 3178"/>
                  <a:gd name="T107" fmla="*/ 766 h 6651"/>
                  <a:gd name="T108" fmla="*/ 3119 w 3178"/>
                  <a:gd name="T109" fmla="*/ 657 h 6651"/>
                  <a:gd name="T110" fmla="*/ 3085 w 3178"/>
                  <a:gd name="T111" fmla="*/ 584 h 6651"/>
                  <a:gd name="T112" fmla="*/ 2989 w 3178"/>
                  <a:gd name="T113" fmla="*/ 446 h 6651"/>
                  <a:gd name="T114" fmla="*/ 2879 w 3178"/>
                  <a:gd name="T115" fmla="*/ 382 h 6651"/>
                  <a:gd name="T116" fmla="*/ 2807 w 3178"/>
                  <a:gd name="T117" fmla="*/ 374 h 6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178" h="6651">
                    <a:moveTo>
                      <a:pt x="2779" y="318"/>
                    </a:moveTo>
                    <a:lnTo>
                      <a:pt x="2778" y="317"/>
                    </a:lnTo>
                    <a:lnTo>
                      <a:pt x="2775" y="309"/>
                    </a:lnTo>
                    <a:lnTo>
                      <a:pt x="2774" y="308"/>
                    </a:lnTo>
                    <a:lnTo>
                      <a:pt x="2768" y="299"/>
                    </a:lnTo>
                    <a:lnTo>
                      <a:pt x="2765" y="291"/>
                    </a:lnTo>
                    <a:lnTo>
                      <a:pt x="2762" y="286"/>
                    </a:lnTo>
                    <a:lnTo>
                      <a:pt x="2762" y="285"/>
                    </a:lnTo>
                    <a:lnTo>
                      <a:pt x="2760" y="283"/>
                    </a:lnTo>
                    <a:lnTo>
                      <a:pt x="2758" y="279"/>
                    </a:lnTo>
                    <a:lnTo>
                      <a:pt x="2742" y="273"/>
                    </a:lnTo>
                    <a:lnTo>
                      <a:pt x="2724" y="270"/>
                    </a:lnTo>
                    <a:lnTo>
                      <a:pt x="2719" y="270"/>
                    </a:lnTo>
                    <a:lnTo>
                      <a:pt x="2711" y="269"/>
                    </a:lnTo>
                    <a:lnTo>
                      <a:pt x="2707" y="265"/>
                    </a:lnTo>
                    <a:lnTo>
                      <a:pt x="2705" y="265"/>
                    </a:lnTo>
                    <a:lnTo>
                      <a:pt x="2664" y="194"/>
                    </a:lnTo>
                    <a:lnTo>
                      <a:pt x="2642" y="182"/>
                    </a:lnTo>
                    <a:lnTo>
                      <a:pt x="2641" y="181"/>
                    </a:lnTo>
                    <a:lnTo>
                      <a:pt x="2638" y="179"/>
                    </a:lnTo>
                    <a:lnTo>
                      <a:pt x="2634" y="174"/>
                    </a:lnTo>
                    <a:lnTo>
                      <a:pt x="2621" y="161"/>
                    </a:lnTo>
                    <a:lnTo>
                      <a:pt x="2610" y="126"/>
                    </a:lnTo>
                    <a:lnTo>
                      <a:pt x="2607" y="124"/>
                    </a:lnTo>
                    <a:lnTo>
                      <a:pt x="2604" y="122"/>
                    </a:lnTo>
                    <a:lnTo>
                      <a:pt x="2601" y="120"/>
                    </a:lnTo>
                    <a:lnTo>
                      <a:pt x="2597" y="118"/>
                    </a:lnTo>
                    <a:lnTo>
                      <a:pt x="2591" y="112"/>
                    </a:lnTo>
                    <a:lnTo>
                      <a:pt x="2581" y="106"/>
                    </a:lnTo>
                    <a:lnTo>
                      <a:pt x="2576" y="100"/>
                    </a:lnTo>
                    <a:lnTo>
                      <a:pt x="2568" y="95"/>
                    </a:lnTo>
                    <a:lnTo>
                      <a:pt x="2551" y="49"/>
                    </a:lnTo>
                    <a:lnTo>
                      <a:pt x="2550" y="48"/>
                    </a:lnTo>
                    <a:lnTo>
                      <a:pt x="2495" y="4"/>
                    </a:lnTo>
                    <a:lnTo>
                      <a:pt x="2488" y="0"/>
                    </a:lnTo>
                    <a:lnTo>
                      <a:pt x="2467" y="13"/>
                    </a:lnTo>
                    <a:lnTo>
                      <a:pt x="2450" y="23"/>
                    </a:lnTo>
                    <a:lnTo>
                      <a:pt x="2418" y="41"/>
                    </a:lnTo>
                    <a:lnTo>
                      <a:pt x="2412" y="41"/>
                    </a:lnTo>
                    <a:lnTo>
                      <a:pt x="2343" y="36"/>
                    </a:lnTo>
                    <a:lnTo>
                      <a:pt x="2343" y="38"/>
                    </a:lnTo>
                    <a:lnTo>
                      <a:pt x="2399" y="165"/>
                    </a:lnTo>
                    <a:lnTo>
                      <a:pt x="2284" y="300"/>
                    </a:lnTo>
                    <a:lnTo>
                      <a:pt x="2272" y="315"/>
                    </a:lnTo>
                    <a:lnTo>
                      <a:pt x="2288" y="324"/>
                    </a:lnTo>
                    <a:lnTo>
                      <a:pt x="2343" y="353"/>
                    </a:lnTo>
                    <a:lnTo>
                      <a:pt x="2333" y="373"/>
                    </a:lnTo>
                    <a:lnTo>
                      <a:pt x="2331" y="380"/>
                    </a:lnTo>
                    <a:lnTo>
                      <a:pt x="2321" y="382"/>
                    </a:lnTo>
                    <a:lnTo>
                      <a:pt x="2298" y="389"/>
                    </a:lnTo>
                    <a:lnTo>
                      <a:pt x="2280" y="395"/>
                    </a:lnTo>
                    <a:lnTo>
                      <a:pt x="2261" y="378"/>
                    </a:lnTo>
                    <a:lnTo>
                      <a:pt x="2201" y="332"/>
                    </a:lnTo>
                    <a:lnTo>
                      <a:pt x="2177" y="314"/>
                    </a:lnTo>
                    <a:lnTo>
                      <a:pt x="2090" y="307"/>
                    </a:lnTo>
                    <a:lnTo>
                      <a:pt x="2066" y="306"/>
                    </a:lnTo>
                    <a:lnTo>
                      <a:pt x="2066" y="305"/>
                    </a:lnTo>
                    <a:lnTo>
                      <a:pt x="2022" y="257"/>
                    </a:lnTo>
                    <a:lnTo>
                      <a:pt x="2015" y="249"/>
                    </a:lnTo>
                    <a:lnTo>
                      <a:pt x="1987" y="257"/>
                    </a:lnTo>
                    <a:lnTo>
                      <a:pt x="1923" y="274"/>
                    </a:lnTo>
                    <a:lnTo>
                      <a:pt x="1862" y="539"/>
                    </a:lnTo>
                    <a:lnTo>
                      <a:pt x="1857" y="570"/>
                    </a:lnTo>
                    <a:lnTo>
                      <a:pt x="1846" y="574"/>
                    </a:lnTo>
                    <a:lnTo>
                      <a:pt x="1818" y="591"/>
                    </a:lnTo>
                    <a:lnTo>
                      <a:pt x="1807" y="597"/>
                    </a:lnTo>
                    <a:lnTo>
                      <a:pt x="1806" y="597"/>
                    </a:lnTo>
                    <a:lnTo>
                      <a:pt x="1788" y="576"/>
                    </a:lnTo>
                    <a:lnTo>
                      <a:pt x="1762" y="566"/>
                    </a:lnTo>
                    <a:lnTo>
                      <a:pt x="1729" y="554"/>
                    </a:lnTo>
                    <a:lnTo>
                      <a:pt x="1714" y="549"/>
                    </a:lnTo>
                    <a:lnTo>
                      <a:pt x="1662" y="580"/>
                    </a:lnTo>
                    <a:lnTo>
                      <a:pt x="1660" y="580"/>
                    </a:lnTo>
                    <a:lnTo>
                      <a:pt x="1644" y="608"/>
                    </a:lnTo>
                    <a:lnTo>
                      <a:pt x="1638" y="616"/>
                    </a:lnTo>
                    <a:lnTo>
                      <a:pt x="1638" y="617"/>
                    </a:lnTo>
                    <a:lnTo>
                      <a:pt x="1637" y="617"/>
                    </a:lnTo>
                    <a:lnTo>
                      <a:pt x="1634" y="618"/>
                    </a:lnTo>
                    <a:lnTo>
                      <a:pt x="1563" y="644"/>
                    </a:lnTo>
                    <a:lnTo>
                      <a:pt x="1502" y="846"/>
                    </a:lnTo>
                    <a:lnTo>
                      <a:pt x="1494" y="873"/>
                    </a:lnTo>
                    <a:lnTo>
                      <a:pt x="1482" y="880"/>
                    </a:lnTo>
                    <a:lnTo>
                      <a:pt x="1384" y="926"/>
                    </a:lnTo>
                    <a:lnTo>
                      <a:pt x="1369" y="992"/>
                    </a:lnTo>
                    <a:lnTo>
                      <a:pt x="1368" y="1002"/>
                    </a:lnTo>
                    <a:lnTo>
                      <a:pt x="1388" y="1020"/>
                    </a:lnTo>
                    <a:lnTo>
                      <a:pt x="1429" y="1051"/>
                    </a:lnTo>
                    <a:lnTo>
                      <a:pt x="1420" y="1160"/>
                    </a:lnTo>
                    <a:lnTo>
                      <a:pt x="1200" y="1461"/>
                    </a:lnTo>
                    <a:lnTo>
                      <a:pt x="1182" y="1625"/>
                    </a:lnTo>
                    <a:lnTo>
                      <a:pt x="1123" y="1638"/>
                    </a:lnTo>
                    <a:lnTo>
                      <a:pt x="1011" y="1620"/>
                    </a:lnTo>
                    <a:lnTo>
                      <a:pt x="986" y="1617"/>
                    </a:lnTo>
                    <a:lnTo>
                      <a:pt x="981" y="1631"/>
                    </a:lnTo>
                    <a:lnTo>
                      <a:pt x="978" y="1642"/>
                    </a:lnTo>
                    <a:lnTo>
                      <a:pt x="968" y="1673"/>
                    </a:lnTo>
                    <a:lnTo>
                      <a:pt x="970" y="1683"/>
                    </a:lnTo>
                    <a:lnTo>
                      <a:pt x="1005" y="1791"/>
                    </a:lnTo>
                    <a:lnTo>
                      <a:pt x="966" y="1856"/>
                    </a:lnTo>
                    <a:lnTo>
                      <a:pt x="957" y="1870"/>
                    </a:lnTo>
                    <a:lnTo>
                      <a:pt x="955" y="1878"/>
                    </a:lnTo>
                    <a:lnTo>
                      <a:pt x="920" y="2047"/>
                    </a:lnTo>
                    <a:lnTo>
                      <a:pt x="918" y="2059"/>
                    </a:lnTo>
                    <a:lnTo>
                      <a:pt x="906" y="2087"/>
                    </a:lnTo>
                    <a:lnTo>
                      <a:pt x="738" y="2498"/>
                    </a:lnTo>
                    <a:lnTo>
                      <a:pt x="736" y="2508"/>
                    </a:lnTo>
                    <a:lnTo>
                      <a:pt x="760" y="2530"/>
                    </a:lnTo>
                    <a:lnTo>
                      <a:pt x="767" y="2537"/>
                    </a:lnTo>
                    <a:lnTo>
                      <a:pt x="794" y="2560"/>
                    </a:lnTo>
                    <a:lnTo>
                      <a:pt x="799" y="2567"/>
                    </a:lnTo>
                    <a:lnTo>
                      <a:pt x="831" y="2622"/>
                    </a:lnTo>
                    <a:lnTo>
                      <a:pt x="804" y="2740"/>
                    </a:lnTo>
                    <a:lnTo>
                      <a:pt x="770" y="2747"/>
                    </a:lnTo>
                    <a:lnTo>
                      <a:pt x="763" y="2756"/>
                    </a:lnTo>
                    <a:lnTo>
                      <a:pt x="758" y="2761"/>
                    </a:lnTo>
                    <a:lnTo>
                      <a:pt x="724" y="2749"/>
                    </a:lnTo>
                    <a:lnTo>
                      <a:pt x="568" y="2699"/>
                    </a:lnTo>
                    <a:lnTo>
                      <a:pt x="508" y="2720"/>
                    </a:lnTo>
                    <a:lnTo>
                      <a:pt x="471" y="2735"/>
                    </a:lnTo>
                    <a:lnTo>
                      <a:pt x="334" y="3055"/>
                    </a:lnTo>
                    <a:lnTo>
                      <a:pt x="326" y="3082"/>
                    </a:lnTo>
                    <a:lnTo>
                      <a:pt x="293" y="3207"/>
                    </a:lnTo>
                    <a:lnTo>
                      <a:pt x="312" y="3238"/>
                    </a:lnTo>
                    <a:lnTo>
                      <a:pt x="318" y="3247"/>
                    </a:lnTo>
                    <a:lnTo>
                      <a:pt x="339" y="3276"/>
                    </a:lnTo>
                    <a:lnTo>
                      <a:pt x="339" y="3279"/>
                    </a:lnTo>
                    <a:lnTo>
                      <a:pt x="340" y="3280"/>
                    </a:lnTo>
                    <a:lnTo>
                      <a:pt x="337" y="3284"/>
                    </a:lnTo>
                    <a:lnTo>
                      <a:pt x="322" y="3341"/>
                    </a:lnTo>
                    <a:lnTo>
                      <a:pt x="362" y="3607"/>
                    </a:lnTo>
                    <a:lnTo>
                      <a:pt x="318" y="3712"/>
                    </a:lnTo>
                    <a:lnTo>
                      <a:pt x="319" y="3718"/>
                    </a:lnTo>
                    <a:lnTo>
                      <a:pt x="315" y="3756"/>
                    </a:lnTo>
                    <a:lnTo>
                      <a:pt x="311" y="3818"/>
                    </a:lnTo>
                    <a:lnTo>
                      <a:pt x="311" y="3819"/>
                    </a:lnTo>
                    <a:lnTo>
                      <a:pt x="398" y="3945"/>
                    </a:lnTo>
                    <a:lnTo>
                      <a:pt x="417" y="3960"/>
                    </a:lnTo>
                    <a:lnTo>
                      <a:pt x="436" y="3973"/>
                    </a:lnTo>
                    <a:lnTo>
                      <a:pt x="457" y="4055"/>
                    </a:lnTo>
                    <a:lnTo>
                      <a:pt x="430" y="4140"/>
                    </a:lnTo>
                    <a:lnTo>
                      <a:pt x="428" y="4142"/>
                    </a:lnTo>
                    <a:lnTo>
                      <a:pt x="381" y="4166"/>
                    </a:lnTo>
                    <a:lnTo>
                      <a:pt x="356" y="4179"/>
                    </a:lnTo>
                    <a:lnTo>
                      <a:pt x="357" y="4194"/>
                    </a:lnTo>
                    <a:lnTo>
                      <a:pt x="382" y="4456"/>
                    </a:lnTo>
                    <a:lnTo>
                      <a:pt x="382" y="4457"/>
                    </a:lnTo>
                    <a:lnTo>
                      <a:pt x="332" y="4635"/>
                    </a:lnTo>
                    <a:lnTo>
                      <a:pt x="331" y="4640"/>
                    </a:lnTo>
                    <a:lnTo>
                      <a:pt x="320" y="4653"/>
                    </a:lnTo>
                    <a:lnTo>
                      <a:pt x="287" y="4696"/>
                    </a:lnTo>
                    <a:lnTo>
                      <a:pt x="215" y="4729"/>
                    </a:lnTo>
                    <a:lnTo>
                      <a:pt x="209" y="4733"/>
                    </a:lnTo>
                    <a:lnTo>
                      <a:pt x="207" y="4735"/>
                    </a:lnTo>
                    <a:lnTo>
                      <a:pt x="190" y="4800"/>
                    </a:lnTo>
                    <a:lnTo>
                      <a:pt x="126" y="4887"/>
                    </a:lnTo>
                    <a:lnTo>
                      <a:pt x="123" y="4971"/>
                    </a:lnTo>
                    <a:lnTo>
                      <a:pt x="122" y="4994"/>
                    </a:lnTo>
                    <a:lnTo>
                      <a:pt x="123" y="5004"/>
                    </a:lnTo>
                    <a:lnTo>
                      <a:pt x="123" y="5005"/>
                    </a:lnTo>
                    <a:lnTo>
                      <a:pt x="131" y="5070"/>
                    </a:lnTo>
                    <a:lnTo>
                      <a:pt x="104" y="5094"/>
                    </a:lnTo>
                    <a:lnTo>
                      <a:pt x="107" y="5114"/>
                    </a:lnTo>
                    <a:lnTo>
                      <a:pt x="72" y="5133"/>
                    </a:lnTo>
                    <a:lnTo>
                      <a:pt x="72" y="5131"/>
                    </a:lnTo>
                    <a:lnTo>
                      <a:pt x="40" y="5059"/>
                    </a:lnTo>
                    <a:lnTo>
                      <a:pt x="2" y="5047"/>
                    </a:lnTo>
                    <a:lnTo>
                      <a:pt x="0" y="5181"/>
                    </a:lnTo>
                    <a:lnTo>
                      <a:pt x="21" y="5327"/>
                    </a:lnTo>
                    <a:lnTo>
                      <a:pt x="50" y="5355"/>
                    </a:lnTo>
                    <a:lnTo>
                      <a:pt x="50" y="5356"/>
                    </a:lnTo>
                    <a:lnTo>
                      <a:pt x="44" y="5395"/>
                    </a:lnTo>
                    <a:lnTo>
                      <a:pt x="55" y="5406"/>
                    </a:lnTo>
                    <a:lnTo>
                      <a:pt x="56" y="5397"/>
                    </a:lnTo>
                    <a:lnTo>
                      <a:pt x="56" y="5396"/>
                    </a:lnTo>
                    <a:lnTo>
                      <a:pt x="58" y="5379"/>
                    </a:lnTo>
                    <a:lnTo>
                      <a:pt x="59" y="5371"/>
                    </a:lnTo>
                    <a:lnTo>
                      <a:pt x="64" y="5368"/>
                    </a:lnTo>
                    <a:lnTo>
                      <a:pt x="70" y="5366"/>
                    </a:lnTo>
                    <a:lnTo>
                      <a:pt x="79" y="5367"/>
                    </a:lnTo>
                    <a:lnTo>
                      <a:pt x="85" y="5367"/>
                    </a:lnTo>
                    <a:lnTo>
                      <a:pt x="89" y="5367"/>
                    </a:lnTo>
                    <a:lnTo>
                      <a:pt x="90" y="5368"/>
                    </a:lnTo>
                    <a:lnTo>
                      <a:pt x="123" y="5409"/>
                    </a:lnTo>
                    <a:lnTo>
                      <a:pt x="124" y="5411"/>
                    </a:lnTo>
                    <a:lnTo>
                      <a:pt x="30" y="5456"/>
                    </a:lnTo>
                    <a:lnTo>
                      <a:pt x="24" y="5481"/>
                    </a:lnTo>
                    <a:lnTo>
                      <a:pt x="34" y="5484"/>
                    </a:lnTo>
                    <a:lnTo>
                      <a:pt x="64" y="5496"/>
                    </a:lnTo>
                    <a:lnTo>
                      <a:pt x="91" y="5484"/>
                    </a:lnTo>
                    <a:lnTo>
                      <a:pt x="117" y="5497"/>
                    </a:lnTo>
                    <a:lnTo>
                      <a:pt x="114" y="5530"/>
                    </a:lnTo>
                    <a:lnTo>
                      <a:pt x="103" y="5551"/>
                    </a:lnTo>
                    <a:lnTo>
                      <a:pt x="110" y="5592"/>
                    </a:lnTo>
                    <a:lnTo>
                      <a:pt x="141" y="5625"/>
                    </a:lnTo>
                    <a:lnTo>
                      <a:pt x="133" y="5647"/>
                    </a:lnTo>
                    <a:lnTo>
                      <a:pt x="89" y="5654"/>
                    </a:lnTo>
                    <a:lnTo>
                      <a:pt x="121" y="5703"/>
                    </a:lnTo>
                    <a:lnTo>
                      <a:pt x="136" y="5795"/>
                    </a:lnTo>
                    <a:lnTo>
                      <a:pt x="151" y="5805"/>
                    </a:lnTo>
                    <a:lnTo>
                      <a:pt x="173" y="5819"/>
                    </a:lnTo>
                    <a:lnTo>
                      <a:pt x="187" y="5959"/>
                    </a:lnTo>
                    <a:lnTo>
                      <a:pt x="341" y="6147"/>
                    </a:lnTo>
                    <a:lnTo>
                      <a:pt x="341" y="6149"/>
                    </a:lnTo>
                    <a:lnTo>
                      <a:pt x="332" y="6198"/>
                    </a:lnTo>
                    <a:lnTo>
                      <a:pt x="278" y="6190"/>
                    </a:lnTo>
                    <a:lnTo>
                      <a:pt x="276" y="6214"/>
                    </a:lnTo>
                    <a:lnTo>
                      <a:pt x="307" y="6274"/>
                    </a:lnTo>
                    <a:lnTo>
                      <a:pt x="288" y="6303"/>
                    </a:lnTo>
                    <a:lnTo>
                      <a:pt x="271" y="6305"/>
                    </a:lnTo>
                    <a:lnTo>
                      <a:pt x="247" y="6280"/>
                    </a:lnTo>
                    <a:lnTo>
                      <a:pt x="233" y="6309"/>
                    </a:lnTo>
                    <a:lnTo>
                      <a:pt x="342" y="6495"/>
                    </a:lnTo>
                    <a:lnTo>
                      <a:pt x="314" y="6551"/>
                    </a:lnTo>
                    <a:lnTo>
                      <a:pt x="327" y="6579"/>
                    </a:lnTo>
                    <a:lnTo>
                      <a:pt x="289" y="6587"/>
                    </a:lnTo>
                    <a:lnTo>
                      <a:pt x="284" y="6628"/>
                    </a:lnTo>
                    <a:lnTo>
                      <a:pt x="369" y="6629"/>
                    </a:lnTo>
                    <a:lnTo>
                      <a:pt x="396" y="6651"/>
                    </a:lnTo>
                    <a:lnTo>
                      <a:pt x="512" y="6610"/>
                    </a:lnTo>
                    <a:lnTo>
                      <a:pt x="585" y="6633"/>
                    </a:lnTo>
                    <a:lnTo>
                      <a:pt x="617" y="6629"/>
                    </a:lnTo>
                    <a:lnTo>
                      <a:pt x="617" y="6627"/>
                    </a:lnTo>
                    <a:lnTo>
                      <a:pt x="617" y="6624"/>
                    </a:lnTo>
                    <a:lnTo>
                      <a:pt x="617" y="6619"/>
                    </a:lnTo>
                    <a:lnTo>
                      <a:pt x="619" y="6613"/>
                    </a:lnTo>
                    <a:lnTo>
                      <a:pt x="622" y="6597"/>
                    </a:lnTo>
                    <a:lnTo>
                      <a:pt x="624" y="6584"/>
                    </a:lnTo>
                    <a:lnTo>
                      <a:pt x="624" y="6583"/>
                    </a:lnTo>
                    <a:lnTo>
                      <a:pt x="624" y="6575"/>
                    </a:lnTo>
                    <a:lnTo>
                      <a:pt x="625" y="6572"/>
                    </a:lnTo>
                    <a:lnTo>
                      <a:pt x="625" y="6569"/>
                    </a:lnTo>
                    <a:lnTo>
                      <a:pt x="627" y="6570"/>
                    </a:lnTo>
                    <a:lnTo>
                      <a:pt x="594" y="6492"/>
                    </a:lnTo>
                    <a:lnTo>
                      <a:pt x="594" y="6491"/>
                    </a:lnTo>
                    <a:lnTo>
                      <a:pt x="653" y="6430"/>
                    </a:lnTo>
                    <a:lnTo>
                      <a:pt x="666" y="6368"/>
                    </a:lnTo>
                    <a:lnTo>
                      <a:pt x="701" y="6380"/>
                    </a:lnTo>
                    <a:lnTo>
                      <a:pt x="711" y="6385"/>
                    </a:lnTo>
                    <a:lnTo>
                      <a:pt x="718" y="6371"/>
                    </a:lnTo>
                    <a:lnTo>
                      <a:pt x="739" y="6329"/>
                    </a:lnTo>
                    <a:lnTo>
                      <a:pt x="741" y="6329"/>
                    </a:lnTo>
                    <a:lnTo>
                      <a:pt x="833" y="6317"/>
                    </a:lnTo>
                    <a:lnTo>
                      <a:pt x="834" y="6317"/>
                    </a:lnTo>
                    <a:lnTo>
                      <a:pt x="844" y="6332"/>
                    </a:lnTo>
                    <a:lnTo>
                      <a:pt x="855" y="6345"/>
                    </a:lnTo>
                    <a:lnTo>
                      <a:pt x="934" y="6339"/>
                    </a:lnTo>
                    <a:lnTo>
                      <a:pt x="993" y="6371"/>
                    </a:lnTo>
                    <a:lnTo>
                      <a:pt x="1025" y="6315"/>
                    </a:lnTo>
                    <a:lnTo>
                      <a:pt x="1076" y="6221"/>
                    </a:lnTo>
                    <a:lnTo>
                      <a:pt x="1103" y="6146"/>
                    </a:lnTo>
                    <a:lnTo>
                      <a:pt x="1118" y="6101"/>
                    </a:lnTo>
                    <a:lnTo>
                      <a:pt x="1122" y="6047"/>
                    </a:lnTo>
                    <a:lnTo>
                      <a:pt x="1123" y="6029"/>
                    </a:lnTo>
                    <a:lnTo>
                      <a:pt x="1123" y="6028"/>
                    </a:lnTo>
                    <a:lnTo>
                      <a:pt x="1153" y="5975"/>
                    </a:lnTo>
                    <a:lnTo>
                      <a:pt x="1141" y="5917"/>
                    </a:lnTo>
                    <a:lnTo>
                      <a:pt x="1148" y="5881"/>
                    </a:lnTo>
                    <a:lnTo>
                      <a:pt x="1168" y="5863"/>
                    </a:lnTo>
                    <a:lnTo>
                      <a:pt x="1194" y="5839"/>
                    </a:lnTo>
                    <a:lnTo>
                      <a:pt x="1200" y="5793"/>
                    </a:lnTo>
                    <a:lnTo>
                      <a:pt x="1177" y="5768"/>
                    </a:lnTo>
                    <a:lnTo>
                      <a:pt x="1198" y="5747"/>
                    </a:lnTo>
                    <a:lnTo>
                      <a:pt x="1211" y="5736"/>
                    </a:lnTo>
                    <a:lnTo>
                      <a:pt x="1210" y="5729"/>
                    </a:lnTo>
                    <a:lnTo>
                      <a:pt x="1203" y="5702"/>
                    </a:lnTo>
                    <a:lnTo>
                      <a:pt x="1177" y="5681"/>
                    </a:lnTo>
                    <a:lnTo>
                      <a:pt x="1155" y="5663"/>
                    </a:lnTo>
                    <a:lnTo>
                      <a:pt x="1174" y="5619"/>
                    </a:lnTo>
                    <a:lnTo>
                      <a:pt x="1204" y="5648"/>
                    </a:lnTo>
                    <a:lnTo>
                      <a:pt x="1234" y="5624"/>
                    </a:lnTo>
                    <a:lnTo>
                      <a:pt x="1220" y="5607"/>
                    </a:lnTo>
                    <a:lnTo>
                      <a:pt x="1205" y="5589"/>
                    </a:lnTo>
                    <a:lnTo>
                      <a:pt x="1235" y="5556"/>
                    </a:lnTo>
                    <a:lnTo>
                      <a:pt x="1229" y="5539"/>
                    </a:lnTo>
                    <a:lnTo>
                      <a:pt x="1219" y="5517"/>
                    </a:lnTo>
                    <a:lnTo>
                      <a:pt x="1252" y="5514"/>
                    </a:lnTo>
                    <a:lnTo>
                      <a:pt x="1248" y="5467"/>
                    </a:lnTo>
                    <a:lnTo>
                      <a:pt x="1176" y="5412"/>
                    </a:lnTo>
                    <a:lnTo>
                      <a:pt x="1176" y="5411"/>
                    </a:lnTo>
                    <a:lnTo>
                      <a:pt x="1179" y="5395"/>
                    </a:lnTo>
                    <a:lnTo>
                      <a:pt x="1179" y="5394"/>
                    </a:lnTo>
                    <a:lnTo>
                      <a:pt x="1222" y="5417"/>
                    </a:lnTo>
                    <a:lnTo>
                      <a:pt x="1236" y="5423"/>
                    </a:lnTo>
                    <a:lnTo>
                      <a:pt x="1261" y="5407"/>
                    </a:lnTo>
                    <a:lnTo>
                      <a:pt x="1255" y="5382"/>
                    </a:lnTo>
                    <a:lnTo>
                      <a:pt x="1247" y="5359"/>
                    </a:lnTo>
                    <a:lnTo>
                      <a:pt x="1139" y="5355"/>
                    </a:lnTo>
                    <a:lnTo>
                      <a:pt x="1113" y="5321"/>
                    </a:lnTo>
                    <a:lnTo>
                      <a:pt x="1149" y="5304"/>
                    </a:lnTo>
                    <a:lnTo>
                      <a:pt x="1187" y="5314"/>
                    </a:lnTo>
                    <a:lnTo>
                      <a:pt x="1278" y="5336"/>
                    </a:lnTo>
                    <a:lnTo>
                      <a:pt x="1300" y="5327"/>
                    </a:lnTo>
                    <a:lnTo>
                      <a:pt x="1320" y="5317"/>
                    </a:lnTo>
                    <a:lnTo>
                      <a:pt x="1325" y="5279"/>
                    </a:lnTo>
                    <a:lnTo>
                      <a:pt x="1326" y="5279"/>
                    </a:lnTo>
                    <a:lnTo>
                      <a:pt x="1394" y="5272"/>
                    </a:lnTo>
                    <a:lnTo>
                      <a:pt x="1418" y="5249"/>
                    </a:lnTo>
                    <a:lnTo>
                      <a:pt x="1444" y="5225"/>
                    </a:lnTo>
                    <a:lnTo>
                      <a:pt x="1468" y="5169"/>
                    </a:lnTo>
                    <a:lnTo>
                      <a:pt x="1475" y="5178"/>
                    </a:lnTo>
                    <a:lnTo>
                      <a:pt x="1485" y="5188"/>
                    </a:lnTo>
                    <a:lnTo>
                      <a:pt x="1487" y="5225"/>
                    </a:lnTo>
                    <a:lnTo>
                      <a:pt x="1524" y="5226"/>
                    </a:lnTo>
                    <a:lnTo>
                      <a:pt x="1545" y="5169"/>
                    </a:lnTo>
                    <a:lnTo>
                      <a:pt x="1570" y="5162"/>
                    </a:lnTo>
                    <a:lnTo>
                      <a:pt x="1583" y="5118"/>
                    </a:lnTo>
                    <a:lnTo>
                      <a:pt x="1584" y="5120"/>
                    </a:lnTo>
                    <a:lnTo>
                      <a:pt x="1584" y="5119"/>
                    </a:lnTo>
                    <a:lnTo>
                      <a:pt x="1595" y="5147"/>
                    </a:lnTo>
                    <a:lnTo>
                      <a:pt x="1584" y="5166"/>
                    </a:lnTo>
                    <a:lnTo>
                      <a:pt x="1608" y="5188"/>
                    </a:lnTo>
                    <a:lnTo>
                      <a:pt x="1626" y="5201"/>
                    </a:lnTo>
                    <a:lnTo>
                      <a:pt x="1644" y="5174"/>
                    </a:lnTo>
                    <a:lnTo>
                      <a:pt x="1645" y="5155"/>
                    </a:lnTo>
                    <a:lnTo>
                      <a:pt x="1600" y="5100"/>
                    </a:lnTo>
                    <a:lnTo>
                      <a:pt x="1600" y="5098"/>
                    </a:lnTo>
                    <a:lnTo>
                      <a:pt x="1607" y="5070"/>
                    </a:lnTo>
                    <a:lnTo>
                      <a:pt x="1579" y="5049"/>
                    </a:lnTo>
                    <a:lnTo>
                      <a:pt x="1531" y="5068"/>
                    </a:lnTo>
                    <a:lnTo>
                      <a:pt x="1479" y="5075"/>
                    </a:lnTo>
                    <a:lnTo>
                      <a:pt x="1408" y="5055"/>
                    </a:lnTo>
                    <a:lnTo>
                      <a:pt x="1380" y="5081"/>
                    </a:lnTo>
                    <a:lnTo>
                      <a:pt x="1362" y="5061"/>
                    </a:lnTo>
                    <a:lnTo>
                      <a:pt x="1361" y="5060"/>
                    </a:lnTo>
                    <a:lnTo>
                      <a:pt x="1373" y="5025"/>
                    </a:lnTo>
                    <a:lnTo>
                      <a:pt x="1356" y="4991"/>
                    </a:lnTo>
                    <a:lnTo>
                      <a:pt x="1344" y="5015"/>
                    </a:lnTo>
                    <a:lnTo>
                      <a:pt x="1343" y="5015"/>
                    </a:lnTo>
                    <a:lnTo>
                      <a:pt x="1328" y="5007"/>
                    </a:lnTo>
                    <a:lnTo>
                      <a:pt x="1290" y="4989"/>
                    </a:lnTo>
                    <a:lnTo>
                      <a:pt x="1280" y="4974"/>
                    </a:lnTo>
                    <a:lnTo>
                      <a:pt x="1269" y="4959"/>
                    </a:lnTo>
                    <a:lnTo>
                      <a:pt x="1244" y="4970"/>
                    </a:lnTo>
                    <a:lnTo>
                      <a:pt x="1148" y="4973"/>
                    </a:lnTo>
                    <a:lnTo>
                      <a:pt x="1131" y="4958"/>
                    </a:lnTo>
                    <a:lnTo>
                      <a:pt x="1109" y="4939"/>
                    </a:lnTo>
                    <a:lnTo>
                      <a:pt x="1148" y="4923"/>
                    </a:lnTo>
                    <a:lnTo>
                      <a:pt x="1191" y="4936"/>
                    </a:lnTo>
                    <a:lnTo>
                      <a:pt x="1224" y="4945"/>
                    </a:lnTo>
                    <a:lnTo>
                      <a:pt x="1234" y="4914"/>
                    </a:lnTo>
                    <a:lnTo>
                      <a:pt x="1235" y="4915"/>
                    </a:lnTo>
                    <a:lnTo>
                      <a:pt x="1235" y="4914"/>
                    </a:lnTo>
                    <a:lnTo>
                      <a:pt x="1255" y="4923"/>
                    </a:lnTo>
                    <a:lnTo>
                      <a:pt x="1280" y="4934"/>
                    </a:lnTo>
                    <a:lnTo>
                      <a:pt x="1332" y="4912"/>
                    </a:lnTo>
                    <a:lnTo>
                      <a:pt x="1395" y="4974"/>
                    </a:lnTo>
                    <a:lnTo>
                      <a:pt x="1412" y="4971"/>
                    </a:lnTo>
                    <a:lnTo>
                      <a:pt x="1419" y="4970"/>
                    </a:lnTo>
                    <a:lnTo>
                      <a:pt x="1404" y="4912"/>
                    </a:lnTo>
                    <a:lnTo>
                      <a:pt x="1406" y="4914"/>
                    </a:lnTo>
                    <a:lnTo>
                      <a:pt x="1405" y="4912"/>
                    </a:lnTo>
                    <a:lnTo>
                      <a:pt x="1464" y="4987"/>
                    </a:lnTo>
                    <a:lnTo>
                      <a:pt x="1464" y="4989"/>
                    </a:lnTo>
                    <a:lnTo>
                      <a:pt x="1467" y="4993"/>
                    </a:lnTo>
                    <a:lnTo>
                      <a:pt x="1473" y="5004"/>
                    </a:lnTo>
                    <a:lnTo>
                      <a:pt x="1494" y="4980"/>
                    </a:lnTo>
                    <a:lnTo>
                      <a:pt x="1486" y="4929"/>
                    </a:lnTo>
                    <a:lnTo>
                      <a:pt x="1429" y="4861"/>
                    </a:lnTo>
                    <a:lnTo>
                      <a:pt x="1445" y="4829"/>
                    </a:lnTo>
                    <a:lnTo>
                      <a:pt x="1446" y="4830"/>
                    </a:lnTo>
                    <a:lnTo>
                      <a:pt x="1485" y="4881"/>
                    </a:lnTo>
                    <a:lnTo>
                      <a:pt x="1522" y="4889"/>
                    </a:lnTo>
                    <a:lnTo>
                      <a:pt x="1523" y="4889"/>
                    </a:lnTo>
                    <a:lnTo>
                      <a:pt x="1516" y="5001"/>
                    </a:lnTo>
                    <a:lnTo>
                      <a:pt x="1521" y="5006"/>
                    </a:lnTo>
                    <a:lnTo>
                      <a:pt x="1535" y="5017"/>
                    </a:lnTo>
                    <a:lnTo>
                      <a:pt x="1565" y="4984"/>
                    </a:lnTo>
                    <a:lnTo>
                      <a:pt x="1581" y="4990"/>
                    </a:lnTo>
                    <a:lnTo>
                      <a:pt x="1584" y="4991"/>
                    </a:lnTo>
                    <a:lnTo>
                      <a:pt x="1593" y="4989"/>
                    </a:lnTo>
                    <a:lnTo>
                      <a:pt x="1595" y="4987"/>
                    </a:lnTo>
                    <a:lnTo>
                      <a:pt x="1644" y="4974"/>
                    </a:lnTo>
                    <a:lnTo>
                      <a:pt x="1703" y="4940"/>
                    </a:lnTo>
                    <a:lnTo>
                      <a:pt x="1715" y="4913"/>
                    </a:lnTo>
                    <a:lnTo>
                      <a:pt x="1744" y="4883"/>
                    </a:lnTo>
                    <a:lnTo>
                      <a:pt x="1739" y="4869"/>
                    </a:lnTo>
                    <a:lnTo>
                      <a:pt x="1735" y="4859"/>
                    </a:lnTo>
                    <a:lnTo>
                      <a:pt x="1754" y="4835"/>
                    </a:lnTo>
                    <a:lnTo>
                      <a:pt x="1753" y="4815"/>
                    </a:lnTo>
                    <a:lnTo>
                      <a:pt x="1748" y="4750"/>
                    </a:lnTo>
                    <a:lnTo>
                      <a:pt x="1740" y="4734"/>
                    </a:lnTo>
                    <a:lnTo>
                      <a:pt x="1728" y="4704"/>
                    </a:lnTo>
                    <a:lnTo>
                      <a:pt x="1708" y="4691"/>
                    </a:lnTo>
                    <a:lnTo>
                      <a:pt x="1679" y="4674"/>
                    </a:lnTo>
                    <a:lnTo>
                      <a:pt x="1679" y="4673"/>
                    </a:lnTo>
                    <a:lnTo>
                      <a:pt x="1663" y="4651"/>
                    </a:lnTo>
                    <a:lnTo>
                      <a:pt x="1689" y="4636"/>
                    </a:lnTo>
                    <a:lnTo>
                      <a:pt x="1676" y="4607"/>
                    </a:lnTo>
                    <a:lnTo>
                      <a:pt x="1662" y="4592"/>
                    </a:lnTo>
                    <a:lnTo>
                      <a:pt x="1634" y="4597"/>
                    </a:lnTo>
                    <a:lnTo>
                      <a:pt x="1633" y="4597"/>
                    </a:lnTo>
                    <a:lnTo>
                      <a:pt x="1621" y="4564"/>
                    </a:lnTo>
                    <a:lnTo>
                      <a:pt x="1603" y="4545"/>
                    </a:lnTo>
                    <a:lnTo>
                      <a:pt x="1580" y="4522"/>
                    </a:lnTo>
                    <a:lnTo>
                      <a:pt x="1559" y="4489"/>
                    </a:lnTo>
                    <a:lnTo>
                      <a:pt x="1524" y="4500"/>
                    </a:lnTo>
                    <a:lnTo>
                      <a:pt x="1525" y="4500"/>
                    </a:lnTo>
                    <a:lnTo>
                      <a:pt x="1523" y="4500"/>
                    </a:lnTo>
                    <a:lnTo>
                      <a:pt x="1496" y="4456"/>
                    </a:lnTo>
                    <a:lnTo>
                      <a:pt x="1470" y="4470"/>
                    </a:lnTo>
                    <a:lnTo>
                      <a:pt x="1441" y="4508"/>
                    </a:lnTo>
                    <a:lnTo>
                      <a:pt x="1441" y="4509"/>
                    </a:lnTo>
                    <a:lnTo>
                      <a:pt x="1440" y="4507"/>
                    </a:lnTo>
                    <a:lnTo>
                      <a:pt x="1440" y="4508"/>
                    </a:lnTo>
                    <a:lnTo>
                      <a:pt x="1433" y="4496"/>
                    </a:lnTo>
                    <a:lnTo>
                      <a:pt x="1429" y="4487"/>
                    </a:lnTo>
                    <a:lnTo>
                      <a:pt x="1436" y="4469"/>
                    </a:lnTo>
                    <a:lnTo>
                      <a:pt x="1443" y="4446"/>
                    </a:lnTo>
                    <a:lnTo>
                      <a:pt x="1441" y="4445"/>
                    </a:lnTo>
                    <a:lnTo>
                      <a:pt x="1406" y="4432"/>
                    </a:lnTo>
                    <a:lnTo>
                      <a:pt x="1397" y="4430"/>
                    </a:lnTo>
                    <a:lnTo>
                      <a:pt x="1408" y="4405"/>
                    </a:lnTo>
                    <a:lnTo>
                      <a:pt x="1409" y="4405"/>
                    </a:lnTo>
                    <a:lnTo>
                      <a:pt x="1448" y="4407"/>
                    </a:lnTo>
                    <a:lnTo>
                      <a:pt x="1447" y="4383"/>
                    </a:lnTo>
                    <a:lnTo>
                      <a:pt x="1430" y="4344"/>
                    </a:lnTo>
                    <a:lnTo>
                      <a:pt x="1409" y="4295"/>
                    </a:lnTo>
                    <a:lnTo>
                      <a:pt x="1409" y="4294"/>
                    </a:lnTo>
                    <a:lnTo>
                      <a:pt x="1413" y="4284"/>
                    </a:lnTo>
                    <a:lnTo>
                      <a:pt x="1428" y="4253"/>
                    </a:lnTo>
                    <a:lnTo>
                      <a:pt x="1404" y="4150"/>
                    </a:lnTo>
                    <a:lnTo>
                      <a:pt x="1428" y="4123"/>
                    </a:lnTo>
                    <a:lnTo>
                      <a:pt x="1419" y="4095"/>
                    </a:lnTo>
                    <a:lnTo>
                      <a:pt x="1414" y="4078"/>
                    </a:lnTo>
                    <a:lnTo>
                      <a:pt x="1417" y="3994"/>
                    </a:lnTo>
                    <a:lnTo>
                      <a:pt x="1419" y="3944"/>
                    </a:lnTo>
                    <a:lnTo>
                      <a:pt x="1474" y="3950"/>
                    </a:lnTo>
                    <a:lnTo>
                      <a:pt x="1480" y="3962"/>
                    </a:lnTo>
                    <a:lnTo>
                      <a:pt x="1489" y="3986"/>
                    </a:lnTo>
                    <a:lnTo>
                      <a:pt x="1501" y="3959"/>
                    </a:lnTo>
                    <a:lnTo>
                      <a:pt x="1492" y="3951"/>
                    </a:lnTo>
                    <a:lnTo>
                      <a:pt x="1475" y="3938"/>
                    </a:lnTo>
                    <a:lnTo>
                      <a:pt x="1478" y="3888"/>
                    </a:lnTo>
                    <a:lnTo>
                      <a:pt x="1469" y="3861"/>
                    </a:lnTo>
                    <a:lnTo>
                      <a:pt x="1466" y="3852"/>
                    </a:lnTo>
                    <a:lnTo>
                      <a:pt x="1484" y="3825"/>
                    </a:lnTo>
                    <a:lnTo>
                      <a:pt x="1511" y="3754"/>
                    </a:lnTo>
                    <a:lnTo>
                      <a:pt x="1543" y="3722"/>
                    </a:lnTo>
                    <a:lnTo>
                      <a:pt x="1549" y="3682"/>
                    </a:lnTo>
                    <a:lnTo>
                      <a:pt x="1527" y="3668"/>
                    </a:lnTo>
                    <a:lnTo>
                      <a:pt x="1490" y="3643"/>
                    </a:lnTo>
                    <a:lnTo>
                      <a:pt x="1489" y="3588"/>
                    </a:lnTo>
                    <a:lnTo>
                      <a:pt x="1489" y="3587"/>
                    </a:lnTo>
                    <a:lnTo>
                      <a:pt x="1513" y="3563"/>
                    </a:lnTo>
                    <a:lnTo>
                      <a:pt x="1513" y="3564"/>
                    </a:lnTo>
                    <a:lnTo>
                      <a:pt x="1514" y="3564"/>
                    </a:lnTo>
                    <a:lnTo>
                      <a:pt x="1552" y="3604"/>
                    </a:lnTo>
                    <a:lnTo>
                      <a:pt x="1572" y="3572"/>
                    </a:lnTo>
                    <a:lnTo>
                      <a:pt x="1617" y="3555"/>
                    </a:lnTo>
                    <a:lnTo>
                      <a:pt x="1638" y="3479"/>
                    </a:lnTo>
                    <a:lnTo>
                      <a:pt x="1622" y="3427"/>
                    </a:lnTo>
                    <a:lnTo>
                      <a:pt x="1617" y="3383"/>
                    </a:lnTo>
                    <a:lnTo>
                      <a:pt x="1615" y="3376"/>
                    </a:lnTo>
                    <a:lnTo>
                      <a:pt x="1615" y="3375"/>
                    </a:lnTo>
                    <a:lnTo>
                      <a:pt x="1636" y="3402"/>
                    </a:lnTo>
                    <a:lnTo>
                      <a:pt x="1644" y="3411"/>
                    </a:lnTo>
                    <a:lnTo>
                      <a:pt x="1666" y="3416"/>
                    </a:lnTo>
                    <a:lnTo>
                      <a:pt x="1667" y="3416"/>
                    </a:lnTo>
                    <a:lnTo>
                      <a:pt x="1667" y="3442"/>
                    </a:lnTo>
                    <a:lnTo>
                      <a:pt x="1689" y="3442"/>
                    </a:lnTo>
                    <a:lnTo>
                      <a:pt x="1700" y="3394"/>
                    </a:lnTo>
                    <a:lnTo>
                      <a:pt x="1721" y="3405"/>
                    </a:lnTo>
                    <a:lnTo>
                      <a:pt x="1738" y="3411"/>
                    </a:lnTo>
                    <a:lnTo>
                      <a:pt x="1761" y="3383"/>
                    </a:lnTo>
                    <a:lnTo>
                      <a:pt x="1749" y="3338"/>
                    </a:lnTo>
                    <a:lnTo>
                      <a:pt x="1749" y="3337"/>
                    </a:lnTo>
                    <a:lnTo>
                      <a:pt x="1789" y="3293"/>
                    </a:lnTo>
                    <a:lnTo>
                      <a:pt x="1820" y="3274"/>
                    </a:lnTo>
                    <a:lnTo>
                      <a:pt x="1847" y="3196"/>
                    </a:lnTo>
                    <a:lnTo>
                      <a:pt x="1899" y="3199"/>
                    </a:lnTo>
                    <a:lnTo>
                      <a:pt x="1915" y="3200"/>
                    </a:lnTo>
                    <a:lnTo>
                      <a:pt x="1957" y="3177"/>
                    </a:lnTo>
                    <a:lnTo>
                      <a:pt x="1973" y="3110"/>
                    </a:lnTo>
                    <a:lnTo>
                      <a:pt x="1997" y="3094"/>
                    </a:lnTo>
                    <a:lnTo>
                      <a:pt x="1998" y="3095"/>
                    </a:lnTo>
                    <a:lnTo>
                      <a:pt x="1998" y="3094"/>
                    </a:lnTo>
                    <a:lnTo>
                      <a:pt x="2008" y="3103"/>
                    </a:lnTo>
                    <a:lnTo>
                      <a:pt x="2010" y="3105"/>
                    </a:lnTo>
                    <a:lnTo>
                      <a:pt x="2027" y="3068"/>
                    </a:lnTo>
                    <a:lnTo>
                      <a:pt x="2051" y="3097"/>
                    </a:lnTo>
                    <a:lnTo>
                      <a:pt x="2073" y="3124"/>
                    </a:lnTo>
                    <a:lnTo>
                      <a:pt x="2082" y="3117"/>
                    </a:lnTo>
                    <a:lnTo>
                      <a:pt x="2108" y="3093"/>
                    </a:lnTo>
                    <a:lnTo>
                      <a:pt x="2114" y="3047"/>
                    </a:lnTo>
                    <a:lnTo>
                      <a:pt x="2141" y="3022"/>
                    </a:lnTo>
                    <a:lnTo>
                      <a:pt x="2169" y="2997"/>
                    </a:lnTo>
                    <a:lnTo>
                      <a:pt x="2169" y="2998"/>
                    </a:lnTo>
                    <a:lnTo>
                      <a:pt x="2170" y="2997"/>
                    </a:lnTo>
                    <a:lnTo>
                      <a:pt x="2188" y="3035"/>
                    </a:lnTo>
                    <a:lnTo>
                      <a:pt x="2379" y="2857"/>
                    </a:lnTo>
                    <a:lnTo>
                      <a:pt x="2403" y="2811"/>
                    </a:lnTo>
                    <a:lnTo>
                      <a:pt x="2462" y="2691"/>
                    </a:lnTo>
                    <a:lnTo>
                      <a:pt x="2494" y="2688"/>
                    </a:lnTo>
                    <a:lnTo>
                      <a:pt x="2516" y="2682"/>
                    </a:lnTo>
                    <a:lnTo>
                      <a:pt x="2517" y="2680"/>
                    </a:lnTo>
                    <a:lnTo>
                      <a:pt x="2518" y="2678"/>
                    </a:lnTo>
                    <a:lnTo>
                      <a:pt x="2522" y="2677"/>
                    </a:lnTo>
                    <a:lnTo>
                      <a:pt x="2527" y="2673"/>
                    </a:lnTo>
                    <a:lnTo>
                      <a:pt x="2534" y="2669"/>
                    </a:lnTo>
                    <a:lnTo>
                      <a:pt x="2535" y="2669"/>
                    </a:lnTo>
                    <a:lnTo>
                      <a:pt x="2542" y="2664"/>
                    </a:lnTo>
                    <a:lnTo>
                      <a:pt x="2534" y="2651"/>
                    </a:lnTo>
                    <a:lnTo>
                      <a:pt x="2493" y="2663"/>
                    </a:lnTo>
                    <a:lnTo>
                      <a:pt x="2492" y="2663"/>
                    </a:lnTo>
                    <a:lnTo>
                      <a:pt x="2494" y="2636"/>
                    </a:lnTo>
                    <a:lnTo>
                      <a:pt x="2512" y="2620"/>
                    </a:lnTo>
                    <a:lnTo>
                      <a:pt x="2512" y="2619"/>
                    </a:lnTo>
                    <a:lnTo>
                      <a:pt x="2510" y="2584"/>
                    </a:lnTo>
                    <a:lnTo>
                      <a:pt x="2498" y="2581"/>
                    </a:lnTo>
                    <a:lnTo>
                      <a:pt x="2462" y="2571"/>
                    </a:lnTo>
                    <a:lnTo>
                      <a:pt x="2423" y="2496"/>
                    </a:lnTo>
                    <a:lnTo>
                      <a:pt x="2448" y="2513"/>
                    </a:lnTo>
                    <a:lnTo>
                      <a:pt x="2462" y="2488"/>
                    </a:lnTo>
                    <a:lnTo>
                      <a:pt x="2441" y="2464"/>
                    </a:lnTo>
                    <a:lnTo>
                      <a:pt x="2424" y="2443"/>
                    </a:lnTo>
                    <a:lnTo>
                      <a:pt x="2439" y="2414"/>
                    </a:lnTo>
                    <a:lnTo>
                      <a:pt x="2459" y="2375"/>
                    </a:lnTo>
                    <a:lnTo>
                      <a:pt x="2460" y="2375"/>
                    </a:lnTo>
                    <a:lnTo>
                      <a:pt x="2493" y="2381"/>
                    </a:lnTo>
                    <a:lnTo>
                      <a:pt x="2516" y="2346"/>
                    </a:lnTo>
                    <a:lnTo>
                      <a:pt x="2525" y="2343"/>
                    </a:lnTo>
                    <a:lnTo>
                      <a:pt x="2543" y="2335"/>
                    </a:lnTo>
                    <a:lnTo>
                      <a:pt x="2558" y="2247"/>
                    </a:lnTo>
                    <a:lnTo>
                      <a:pt x="2500" y="2165"/>
                    </a:lnTo>
                    <a:lnTo>
                      <a:pt x="2547" y="2147"/>
                    </a:lnTo>
                    <a:lnTo>
                      <a:pt x="2565" y="2139"/>
                    </a:lnTo>
                    <a:lnTo>
                      <a:pt x="2583" y="2089"/>
                    </a:lnTo>
                    <a:lnTo>
                      <a:pt x="2622" y="2124"/>
                    </a:lnTo>
                    <a:lnTo>
                      <a:pt x="2656" y="2120"/>
                    </a:lnTo>
                    <a:lnTo>
                      <a:pt x="2643" y="2083"/>
                    </a:lnTo>
                    <a:lnTo>
                      <a:pt x="2635" y="2060"/>
                    </a:lnTo>
                    <a:lnTo>
                      <a:pt x="2635" y="2059"/>
                    </a:lnTo>
                    <a:lnTo>
                      <a:pt x="2678" y="2057"/>
                    </a:lnTo>
                    <a:lnTo>
                      <a:pt x="2695" y="2033"/>
                    </a:lnTo>
                    <a:lnTo>
                      <a:pt x="2621" y="1969"/>
                    </a:lnTo>
                    <a:lnTo>
                      <a:pt x="2704" y="2006"/>
                    </a:lnTo>
                    <a:lnTo>
                      <a:pt x="2734" y="1967"/>
                    </a:lnTo>
                    <a:lnTo>
                      <a:pt x="2756" y="1945"/>
                    </a:lnTo>
                    <a:lnTo>
                      <a:pt x="2753" y="1894"/>
                    </a:lnTo>
                    <a:lnTo>
                      <a:pt x="2776" y="1873"/>
                    </a:lnTo>
                    <a:lnTo>
                      <a:pt x="2808" y="1937"/>
                    </a:lnTo>
                    <a:lnTo>
                      <a:pt x="2845" y="1878"/>
                    </a:lnTo>
                    <a:lnTo>
                      <a:pt x="2867" y="1891"/>
                    </a:lnTo>
                    <a:lnTo>
                      <a:pt x="2864" y="1931"/>
                    </a:lnTo>
                    <a:lnTo>
                      <a:pt x="2926" y="1960"/>
                    </a:lnTo>
                    <a:lnTo>
                      <a:pt x="2965" y="1904"/>
                    </a:lnTo>
                    <a:lnTo>
                      <a:pt x="2992" y="1916"/>
                    </a:lnTo>
                    <a:lnTo>
                      <a:pt x="3072" y="1906"/>
                    </a:lnTo>
                    <a:lnTo>
                      <a:pt x="3133" y="1948"/>
                    </a:lnTo>
                    <a:lnTo>
                      <a:pt x="3160" y="1917"/>
                    </a:lnTo>
                    <a:lnTo>
                      <a:pt x="3178" y="1909"/>
                    </a:lnTo>
                    <a:lnTo>
                      <a:pt x="3176" y="1906"/>
                    </a:lnTo>
                    <a:lnTo>
                      <a:pt x="3175" y="1904"/>
                    </a:lnTo>
                    <a:lnTo>
                      <a:pt x="3173" y="1898"/>
                    </a:lnTo>
                    <a:lnTo>
                      <a:pt x="3168" y="1890"/>
                    </a:lnTo>
                    <a:lnTo>
                      <a:pt x="3164" y="1881"/>
                    </a:lnTo>
                    <a:lnTo>
                      <a:pt x="3156" y="1870"/>
                    </a:lnTo>
                    <a:lnTo>
                      <a:pt x="3151" y="1860"/>
                    </a:lnTo>
                    <a:lnTo>
                      <a:pt x="3145" y="1849"/>
                    </a:lnTo>
                    <a:lnTo>
                      <a:pt x="3131" y="1823"/>
                    </a:lnTo>
                    <a:lnTo>
                      <a:pt x="3125" y="1812"/>
                    </a:lnTo>
                    <a:lnTo>
                      <a:pt x="3105" y="1775"/>
                    </a:lnTo>
                    <a:lnTo>
                      <a:pt x="3099" y="1765"/>
                    </a:lnTo>
                    <a:lnTo>
                      <a:pt x="3096" y="1761"/>
                    </a:lnTo>
                    <a:lnTo>
                      <a:pt x="3090" y="1749"/>
                    </a:lnTo>
                    <a:lnTo>
                      <a:pt x="3085" y="1739"/>
                    </a:lnTo>
                    <a:lnTo>
                      <a:pt x="3082" y="1732"/>
                    </a:lnTo>
                    <a:lnTo>
                      <a:pt x="3081" y="1727"/>
                    </a:lnTo>
                    <a:lnTo>
                      <a:pt x="3080" y="1725"/>
                    </a:lnTo>
                    <a:lnTo>
                      <a:pt x="3079" y="1718"/>
                    </a:lnTo>
                    <a:lnTo>
                      <a:pt x="3078" y="1716"/>
                    </a:lnTo>
                    <a:lnTo>
                      <a:pt x="3077" y="1707"/>
                    </a:lnTo>
                    <a:lnTo>
                      <a:pt x="3076" y="1697"/>
                    </a:lnTo>
                    <a:lnTo>
                      <a:pt x="3075" y="1693"/>
                    </a:lnTo>
                    <a:lnTo>
                      <a:pt x="3073" y="1683"/>
                    </a:lnTo>
                    <a:lnTo>
                      <a:pt x="3070" y="1669"/>
                    </a:lnTo>
                    <a:lnTo>
                      <a:pt x="3070" y="1668"/>
                    </a:lnTo>
                    <a:lnTo>
                      <a:pt x="3070" y="1663"/>
                    </a:lnTo>
                    <a:lnTo>
                      <a:pt x="3069" y="1634"/>
                    </a:lnTo>
                    <a:lnTo>
                      <a:pt x="3069" y="1637"/>
                    </a:lnTo>
                    <a:lnTo>
                      <a:pt x="3069" y="1627"/>
                    </a:lnTo>
                    <a:lnTo>
                      <a:pt x="3070" y="1620"/>
                    </a:lnTo>
                    <a:lnTo>
                      <a:pt x="3072" y="1610"/>
                    </a:lnTo>
                    <a:lnTo>
                      <a:pt x="3077" y="1600"/>
                    </a:lnTo>
                    <a:lnTo>
                      <a:pt x="3079" y="1597"/>
                    </a:lnTo>
                    <a:lnTo>
                      <a:pt x="3080" y="1594"/>
                    </a:lnTo>
                    <a:lnTo>
                      <a:pt x="3105" y="1555"/>
                    </a:lnTo>
                    <a:lnTo>
                      <a:pt x="3112" y="1542"/>
                    </a:lnTo>
                    <a:lnTo>
                      <a:pt x="3117" y="1537"/>
                    </a:lnTo>
                    <a:lnTo>
                      <a:pt x="3122" y="1528"/>
                    </a:lnTo>
                    <a:lnTo>
                      <a:pt x="3127" y="1519"/>
                    </a:lnTo>
                    <a:lnTo>
                      <a:pt x="3131" y="1514"/>
                    </a:lnTo>
                    <a:lnTo>
                      <a:pt x="3156" y="1473"/>
                    </a:lnTo>
                    <a:lnTo>
                      <a:pt x="3156" y="1472"/>
                    </a:lnTo>
                    <a:lnTo>
                      <a:pt x="3159" y="1466"/>
                    </a:lnTo>
                    <a:lnTo>
                      <a:pt x="3161" y="1462"/>
                    </a:lnTo>
                    <a:lnTo>
                      <a:pt x="3162" y="1460"/>
                    </a:lnTo>
                    <a:lnTo>
                      <a:pt x="3156" y="1457"/>
                    </a:lnTo>
                    <a:lnTo>
                      <a:pt x="3150" y="1452"/>
                    </a:lnTo>
                    <a:lnTo>
                      <a:pt x="3140" y="1445"/>
                    </a:lnTo>
                    <a:lnTo>
                      <a:pt x="3132" y="1438"/>
                    </a:lnTo>
                    <a:lnTo>
                      <a:pt x="3131" y="1438"/>
                    </a:lnTo>
                    <a:lnTo>
                      <a:pt x="3127" y="1435"/>
                    </a:lnTo>
                    <a:lnTo>
                      <a:pt x="3126" y="1435"/>
                    </a:lnTo>
                    <a:lnTo>
                      <a:pt x="3119" y="1430"/>
                    </a:lnTo>
                    <a:lnTo>
                      <a:pt x="3115" y="1426"/>
                    </a:lnTo>
                    <a:lnTo>
                      <a:pt x="3112" y="1423"/>
                    </a:lnTo>
                    <a:lnTo>
                      <a:pt x="3110" y="1422"/>
                    </a:lnTo>
                    <a:lnTo>
                      <a:pt x="3109" y="1420"/>
                    </a:lnTo>
                    <a:lnTo>
                      <a:pt x="3107" y="1417"/>
                    </a:lnTo>
                    <a:lnTo>
                      <a:pt x="3105" y="1413"/>
                    </a:lnTo>
                    <a:lnTo>
                      <a:pt x="3103" y="1410"/>
                    </a:lnTo>
                    <a:lnTo>
                      <a:pt x="3101" y="1408"/>
                    </a:lnTo>
                    <a:lnTo>
                      <a:pt x="3101" y="1407"/>
                    </a:lnTo>
                    <a:lnTo>
                      <a:pt x="3099" y="1405"/>
                    </a:lnTo>
                    <a:lnTo>
                      <a:pt x="3099" y="1403"/>
                    </a:lnTo>
                    <a:lnTo>
                      <a:pt x="3065" y="1144"/>
                    </a:lnTo>
                    <a:lnTo>
                      <a:pt x="3066" y="1140"/>
                    </a:lnTo>
                    <a:lnTo>
                      <a:pt x="3085" y="1129"/>
                    </a:lnTo>
                    <a:lnTo>
                      <a:pt x="3086" y="1129"/>
                    </a:lnTo>
                    <a:lnTo>
                      <a:pt x="3089" y="1128"/>
                    </a:lnTo>
                    <a:lnTo>
                      <a:pt x="3092" y="1127"/>
                    </a:lnTo>
                    <a:lnTo>
                      <a:pt x="3098" y="1123"/>
                    </a:lnTo>
                    <a:lnTo>
                      <a:pt x="3099" y="1121"/>
                    </a:lnTo>
                    <a:lnTo>
                      <a:pt x="3101" y="1120"/>
                    </a:lnTo>
                    <a:lnTo>
                      <a:pt x="3106" y="1118"/>
                    </a:lnTo>
                    <a:lnTo>
                      <a:pt x="3108" y="1116"/>
                    </a:lnTo>
                    <a:lnTo>
                      <a:pt x="3113" y="1107"/>
                    </a:lnTo>
                    <a:lnTo>
                      <a:pt x="3114" y="1104"/>
                    </a:lnTo>
                    <a:lnTo>
                      <a:pt x="3114" y="1103"/>
                    </a:lnTo>
                    <a:lnTo>
                      <a:pt x="3115" y="1099"/>
                    </a:lnTo>
                    <a:lnTo>
                      <a:pt x="3115" y="1093"/>
                    </a:lnTo>
                    <a:lnTo>
                      <a:pt x="3117" y="1089"/>
                    </a:lnTo>
                    <a:lnTo>
                      <a:pt x="3117" y="1079"/>
                    </a:lnTo>
                    <a:lnTo>
                      <a:pt x="3117" y="1068"/>
                    </a:lnTo>
                    <a:lnTo>
                      <a:pt x="3117" y="1063"/>
                    </a:lnTo>
                    <a:lnTo>
                      <a:pt x="3117" y="1054"/>
                    </a:lnTo>
                    <a:lnTo>
                      <a:pt x="3118" y="1035"/>
                    </a:lnTo>
                    <a:lnTo>
                      <a:pt x="3082" y="995"/>
                    </a:lnTo>
                    <a:lnTo>
                      <a:pt x="3081" y="993"/>
                    </a:lnTo>
                    <a:lnTo>
                      <a:pt x="3082" y="991"/>
                    </a:lnTo>
                    <a:lnTo>
                      <a:pt x="3110" y="926"/>
                    </a:lnTo>
                    <a:lnTo>
                      <a:pt x="3109" y="788"/>
                    </a:lnTo>
                    <a:lnTo>
                      <a:pt x="3109" y="786"/>
                    </a:lnTo>
                    <a:lnTo>
                      <a:pt x="3109" y="785"/>
                    </a:lnTo>
                    <a:lnTo>
                      <a:pt x="3109" y="783"/>
                    </a:lnTo>
                    <a:lnTo>
                      <a:pt x="3111" y="781"/>
                    </a:lnTo>
                    <a:lnTo>
                      <a:pt x="3129" y="766"/>
                    </a:lnTo>
                    <a:lnTo>
                      <a:pt x="3146" y="749"/>
                    </a:lnTo>
                    <a:lnTo>
                      <a:pt x="3149" y="720"/>
                    </a:lnTo>
                    <a:lnTo>
                      <a:pt x="3150" y="707"/>
                    </a:lnTo>
                    <a:lnTo>
                      <a:pt x="3150" y="700"/>
                    </a:lnTo>
                    <a:lnTo>
                      <a:pt x="3149" y="694"/>
                    </a:lnTo>
                    <a:lnTo>
                      <a:pt x="3148" y="689"/>
                    </a:lnTo>
                    <a:lnTo>
                      <a:pt x="3138" y="678"/>
                    </a:lnTo>
                    <a:lnTo>
                      <a:pt x="3135" y="675"/>
                    </a:lnTo>
                    <a:lnTo>
                      <a:pt x="3134" y="673"/>
                    </a:lnTo>
                    <a:lnTo>
                      <a:pt x="3125" y="663"/>
                    </a:lnTo>
                    <a:lnTo>
                      <a:pt x="3124" y="662"/>
                    </a:lnTo>
                    <a:lnTo>
                      <a:pt x="3119" y="657"/>
                    </a:lnTo>
                    <a:lnTo>
                      <a:pt x="3115" y="653"/>
                    </a:lnTo>
                    <a:lnTo>
                      <a:pt x="3113" y="651"/>
                    </a:lnTo>
                    <a:lnTo>
                      <a:pt x="3111" y="647"/>
                    </a:lnTo>
                    <a:lnTo>
                      <a:pt x="3110" y="646"/>
                    </a:lnTo>
                    <a:lnTo>
                      <a:pt x="3110" y="644"/>
                    </a:lnTo>
                    <a:lnTo>
                      <a:pt x="3110" y="643"/>
                    </a:lnTo>
                    <a:lnTo>
                      <a:pt x="3104" y="588"/>
                    </a:lnTo>
                    <a:lnTo>
                      <a:pt x="3103" y="584"/>
                    </a:lnTo>
                    <a:lnTo>
                      <a:pt x="3098" y="578"/>
                    </a:lnTo>
                    <a:lnTo>
                      <a:pt x="3095" y="577"/>
                    </a:lnTo>
                    <a:lnTo>
                      <a:pt x="3092" y="580"/>
                    </a:lnTo>
                    <a:lnTo>
                      <a:pt x="3085" y="584"/>
                    </a:lnTo>
                    <a:lnTo>
                      <a:pt x="3071" y="592"/>
                    </a:lnTo>
                    <a:lnTo>
                      <a:pt x="3068" y="594"/>
                    </a:lnTo>
                    <a:lnTo>
                      <a:pt x="3041" y="584"/>
                    </a:lnTo>
                    <a:lnTo>
                      <a:pt x="3022" y="516"/>
                    </a:lnTo>
                    <a:lnTo>
                      <a:pt x="3020" y="512"/>
                    </a:lnTo>
                    <a:lnTo>
                      <a:pt x="3014" y="493"/>
                    </a:lnTo>
                    <a:lnTo>
                      <a:pt x="3012" y="486"/>
                    </a:lnTo>
                    <a:lnTo>
                      <a:pt x="3012" y="485"/>
                    </a:lnTo>
                    <a:lnTo>
                      <a:pt x="3011" y="483"/>
                    </a:lnTo>
                    <a:lnTo>
                      <a:pt x="3011" y="482"/>
                    </a:lnTo>
                    <a:lnTo>
                      <a:pt x="3002" y="453"/>
                    </a:lnTo>
                    <a:lnTo>
                      <a:pt x="2989" y="446"/>
                    </a:lnTo>
                    <a:lnTo>
                      <a:pt x="2958" y="429"/>
                    </a:lnTo>
                    <a:lnTo>
                      <a:pt x="2945" y="423"/>
                    </a:lnTo>
                    <a:lnTo>
                      <a:pt x="2943" y="422"/>
                    </a:lnTo>
                    <a:lnTo>
                      <a:pt x="2936" y="417"/>
                    </a:lnTo>
                    <a:lnTo>
                      <a:pt x="2930" y="414"/>
                    </a:lnTo>
                    <a:lnTo>
                      <a:pt x="2909" y="404"/>
                    </a:lnTo>
                    <a:lnTo>
                      <a:pt x="2905" y="401"/>
                    </a:lnTo>
                    <a:lnTo>
                      <a:pt x="2903" y="399"/>
                    </a:lnTo>
                    <a:lnTo>
                      <a:pt x="2899" y="396"/>
                    </a:lnTo>
                    <a:lnTo>
                      <a:pt x="2898" y="396"/>
                    </a:lnTo>
                    <a:lnTo>
                      <a:pt x="2890" y="389"/>
                    </a:lnTo>
                    <a:lnTo>
                      <a:pt x="2879" y="382"/>
                    </a:lnTo>
                    <a:lnTo>
                      <a:pt x="2877" y="381"/>
                    </a:lnTo>
                    <a:lnTo>
                      <a:pt x="2874" y="381"/>
                    </a:lnTo>
                    <a:lnTo>
                      <a:pt x="2869" y="382"/>
                    </a:lnTo>
                    <a:lnTo>
                      <a:pt x="2862" y="384"/>
                    </a:lnTo>
                    <a:lnTo>
                      <a:pt x="2851" y="384"/>
                    </a:lnTo>
                    <a:lnTo>
                      <a:pt x="2831" y="385"/>
                    </a:lnTo>
                    <a:lnTo>
                      <a:pt x="2819" y="383"/>
                    </a:lnTo>
                    <a:lnTo>
                      <a:pt x="2815" y="382"/>
                    </a:lnTo>
                    <a:lnTo>
                      <a:pt x="2813" y="382"/>
                    </a:lnTo>
                    <a:lnTo>
                      <a:pt x="2811" y="380"/>
                    </a:lnTo>
                    <a:lnTo>
                      <a:pt x="2808" y="376"/>
                    </a:lnTo>
                    <a:lnTo>
                      <a:pt x="2807" y="374"/>
                    </a:lnTo>
                    <a:lnTo>
                      <a:pt x="2805" y="368"/>
                    </a:lnTo>
                    <a:lnTo>
                      <a:pt x="2800" y="358"/>
                    </a:lnTo>
                    <a:lnTo>
                      <a:pt x="2797" y="352"/>
                    </a:lnTo>
                    <a:lnTo>
                      <a:pt x="2780" y="320"/>
                    </a:lnTo>
                    <a:lnTo>
                      <a:pt x="2779" y="3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8" name="Freeform 51">
                <a:extLst>
                  <a:ext uri="{FF2B5EF4-FFF2-40B4-BE49-F238E27FC236}">
                    <a16:creationId xmlns:a16="http://schemas.microsoft.com/office/drawing/2014/main" id="{CB8A2800-ACF4-4B65-BDEA-D2B0091A6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0" y="1675"/>
                <a:ext cx="262" cy="217"/>
              </a:xfrm>
              <a:custGeom>
                <a:avLst/>
                <a:gdLst>
                  <a:gd name="T0" fmla="*/ 960 w 1048"/>
                  <a:gd name="T1" fmla="*/ 127 h 870"/>
                  <a:gd name="T2" fmla="*/ 816 w 1048"/>
                  <a:gd name="T3" fmla="*/ 109 h 870"/>
                  <a:gd name="T4" fmla="*/ 675 w 1048"/>
                  <a:gd name="T5" fmla="*/ 38 h 870"/>
                  <a:gd name="T6" fmla="*/ 658 w 1048"/>
                  <a:gd name="T7" fmla="*/ 31 h 870"/>
                  <a:gd name="T8" fmla="*/ 555 w 1048"/>
                  <a:gd name="T9" fmla="*/ 19 h 870"/>
                  <a:gd name="T10" fmla="*/ 521 w 1048"/>
                  <a:gd name="T11" fmla="*/ 1 h 870"/>
                  <a:gd name="T12" fmla="*/ 483 w 1048"/>
                  <a:gd name="T13" fmla="*/ 1 h 870"/>
                  <a:gd name="T14" fmla="*/ 489 w 1048"/>
                  <a:gd name="T15" fmla="*/ 45 h 870"/>
                  <a:gd name="T16" fmla="*/ 367 w 1048"/>
                  <a:gd name="T17" fmla="*/ 50 h 870"/>
                  <a:gd name="T18" fmla="*/ 309 w 1048"/>
                  <a:gd name="T19" fmla="*/ 61 h 870"/>
                  <a:gd name="T20" fmla="*/ 236 w 1048"/>
                  <a:gd name="T21" fmla="*/ 56 h 870"/>
                  <a:gd name="T22" fmla="*/ 155 w 1048"/>
                  <a:gd name="T23" fmla="*/ 79 h 870"/>
                  <a:gd name="T24" fmla="*/ 105 w 1048"/>
                  <a:gd name="T25" fmla="*/ 129 h 870"/>
                  <a:gd name="T26" fmla="*/ 5 w 1048"/>
                  <a:gd name="T27" fmla="*/ 210 h 870"/>
                  <a:gd name="T28" fmla="*/ 18 w 1048"/>
                  <a:gd name="T29" fmla="*/ 256 h 870"/>
                  <a:gd name="T30" fmla="*/ 17 w 1048"/>
                  <a:gd name="T31" fmla="*/ 316 h 870"/>
                  <a:gd name="T32" fmla="*/ 26 w 1048"/>
                  <a:gd name="T33" fmla="*/ 329 h 870"/>
                  <a:gd name="T34" fmla="*/ 82 w 1048"/>
                  <a:gd name="T35" fmla="*/ 360 h 870"/>
                  <a:gd name="T36" fmla="*/ 0 w 1048"/>
                  <a:gd name="T37" fmla="*/ 395 h 870"/>
                  <a:gd name="T38" fmla="*/ 38 w 1048"/>
                  <a:gd name="T39" fmla="*/ 453 h 870"/>
                  <a:gd name="T40" fmla="*/ 44 w 1048"/>
                  <a:gd name="T41" fmla="*/ 525 h 870"/>
                  <a:gd name="T42" fmla="*/ 58 w 1048"/>
                  <a:gd name="T43" fmla="*/ 533 h 870"/>
                  <a:gd name="T44" fmla="*/ 89 w 1048"/>
                  <a:gd name="T45" fmla="*/ 519 h 870"/>
                  <a:gd name="T46" fmla="*/ 141 w 1048"/>
                  <a:gd name="T47" fmla="*/ 579 h 870"/>
                  <a:gd name="T48" fmla="*/ 179 w 1048"/>
                  <a:gd name="T49" fmla="*/ 541 h 870"/>
                  <a:gd name="T50" fmla="*/ 241 w 1048"/>
                  <a:gd name="T51" fmla="*/ 545 h 870"/>
                  <a:gd name="T52" fmla="*/ 203 w 1048"/>
                  <a:gd name="T53" fmla="*/ 624 h 870"/>
                  <a:gd name="T54" fmla="*/ 315 w 1048"/>
                  <a:gd name="T55" fmla="*/ 644 h 870"/>
                  <a:gd name="T56" fmla="*/ 346 w 1048"/>
                  <a:gd name="T57" fmla="*/ 631 h 870"/>
                  <a:gd name="T58" fmla="*/ 382 w 1048"/>
                  <a:gd name="T59" fmla="*/ 665 h 870"/>
                  <a:gd name="T60" fmla="*/ 454 w 1048"/>
                  <a:gd name="T61" fmla="*/ 681 h 870"/>
                  <a:gd name="T62" fmla="*/ 479 w 1048"/>
                  <a:gd name="T63" fmla="*/ 718 h 870"/>
                  <a:gd name="T64" fmla="*/ 685 w 1048"/>
                  <a:gd name="T65" fmla="*/ 857 h 870"/>
                  <a:gd name="T66" fmla="*/ 725 w 1048"/>
                  <a:gd name="T67" fmla="*/ 837 h 870"/>
                  <a:gd name="T68" fmla="*/ 753 w 1048"/>
                  <a:gd name="T69" fmla="*/ 837 h 870"/>
                  <a:gd name="T70" fmla="*/ 909 w 1048"/>
                  <a:gd name="T71" fmla="*/ 867 h 870"/>
                  <a:gd name="T72" fmla="*/ 949 w 1048"/>
                  <a:gd name="T73" fmla="*/ 811 h 870"/>
                  <a:gd name="T74" fmla="*/ 959 w 1048"/>
                  <a:gd name="T75" fmla="*/ 796 h 870"/>
                  <a:gd name="T76" fmla="*/ 975 w 1048"/>
                  <a:gd name="T77" fmla="*/ 743 h 870"/>
                  <a:gd name="T78" fmla="*/ 909 w 1048"/>
                  <a:gd name="T79" fmla="*/ 646 h 870"/>
                  <a:gd name="T80" fmla="*/ 906 w 1048"/>
                  <a:gd name="T81" fmla="*/ 630 h 870"/>
                  <a:gd name="T82" fmla="*/ 855 w 1048"/>
                  <a:gd name="T83" fmla="*/ 479 h 870"/>
                  <a:gd name="T84" fmla="*/ 853 w 1048"/>
                  <a:gd name="T85" fmla="*/ 475 h 870"/>
                  <a:gd name="T86" fmla="*/ 883 w 1048"/>
                  <a:gd name="T87" fmla="*/ 360 h 870"/>
                  <a:gd name="T88" fmla="*/ 1028 w 1048"/>
                  <a:gd name="T89" fmla="*/ 275 h 870"/>
                  <a:gd name="T90" fmla="*/ 1048 w 1048"/>
                  <a:gd name="T91" fmla="*/ 156 h 870"/>
                  <a:gd name="T92" fmla="*/ 969 w 1048"/>
                  <a:gd name="T93" fmla="*/ 131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48" h="870">
                    <a:moveTo>
                      <a:pt x="968" y="131"/>
                    </a:moveTo>
                    <a:lnTo>
                      <a:pt x="960" y="127"/>
                    </a:lnTo>
                    <a:lnTo>
                      <a:pt x="930" y="110"/>
                    </a:lnTo>
                    <a:lnTo>
                      <a:pt x="816" y="109"/>
                    </a:lnTo>
                    <a:lnTo>
                      <a:pt x="738" y="50"/>
                    </a:lnTo>
                    <a:lnTo>
                      <a:pt x="675" y="38"/>
                    </a:lnTo>
                    <a:lnTo>
                      <a:pt x="674" y="38"/>
                    </a:lnTo>
                    <a:lnTo>
                      <a:pt x="658" y="31"/>
                    </a:lnTo>
                    <a:lnTo>
                      <a:pt x="594" y="0"/>
                    </a:lnTo>
                    <a:lnTo>
                      <a:pt x="555" y="19"/>
                    </a:lnTo>
                    <a:lnTo>
                      <a:pt x="535" y="8"/>
                    </a:lnTo>
                    <a:lnTo>
                      <a:pt x="521" y="1"/>
                    </a:lnTo>
                    <a:lnTo>
                      <a:pt x="506" y="13"/>
                    </a:lnTo>
                    <a:lnTo>
                      <a:pt x="483" y="1"/>
                    </a:lnTo>
                    <a:lnTo>
                      <a:pt x="467" y="18"/>
                    </a:lnTo>
                    <a:lnTo>
                      <a:pt x="489" y="45"/>
                    </a:lnTo>
                    <a:lnTo>
                      <a:pt x="389" y="44"/>
                    </a:lnTo>
                    <a:lnTo>
                      <a:pt x="367" y="50"/>
                    </a:lnTo>
                    <a:lnTo>
                      <a:pt x="340" y="31"/>
                    </a:lnTo>
                    <a:lnTo>
                      <a:pt x="309" y="61"/>
                    </a:lnTo>
                    <a:lnTo>
                      <a:pt x="308" y="61"/>
                    </a:lnTo>
                    <a:lnTo>
                      <a:pt x="236" y="56"/>
                    </a:lnTo>
                    <a:lnTo>
                      <a:pt x="202" y="75"/>
                    </a:lnTo>
                    <a:lnTo>
                      <a:pt x="155" y="79"/>
                    </a:lnTo>
                    <a:lnTo>
                      <a:pt x="149" y="117"/>
                    </a:lnTo>
                    <a:lnTo>
                      <a:pt x="105" y="129"/>
                    </a:lnTo>
                    <a:lnTo>
                      <a:pt x="16" y="165"/>
                    </a:lnTo>
                    <a:lnTo>
                      <a:pt x="5" y="210"/>
                    </a:lnTo>
                    <a:lnTo>
                      <a:pt x="42" y="243"/>
                    </a:lnTo>
                    <a:lnTo>
                      <a:pt x="18" y="256"/>
                    </a:lnTo>
                    <a:lnTo>
                      <a:pt x="12" y="309"/>
                    </a:lnTo>
                    <a:lnTo>
                      <a:pt x="17" y="316"/>
                    </a:lnTo>
                    <a:lnTo>
                      <a:pt x="19" y="318"/>
                    </a:lnTo>
                    <a:lnTo>
                      <a:pt x="26" y="329"/>
                    </a:lnTo>
                    <a:lnTo>
                      <a:pt x="77" y="350"/>
                    </a:lnTo>
                    <a:lnTo>
                      <a:pt x="82" y="360"/>
                    </a:lnTo>
                    <a:lnTo>
                      <a:pt x="33" y="372"/>
                    </a:lnTo>
                    <a:lnTo>
                      <a:pt x="0" y="395"/>
                    </a:lnTo>
                    <a:lnTo>
                      <a:pt x="1" y="412"/>
                    </a:lnTo>
                    <a:lnTo>
                      <a:pt x="38" y="453"/>
                    </a:lnTo>
                    <a:lnTo>
                      <a:pt x="40" y="518"/>
                    </a:lnTo>
                    <a:lnTo>
                      <a:pt x="44" y="525"/>
                    </a:lnTo>
                    <a:lnTo>
                      <a:pt x="50" y="530"/>
                    </a:lnTo>
                    <a:lnTo>
                      <a:pt x="58" y="533"/>
                    </a:lnTo>
                    <a:lnTo>
                      <a:pt x="89" y="518"/>
                    </a:lnTo>
                    <a:lnTo>
                      <a:pt x="89" y="519"/>
                    </a:lnTo>
                    <a:lnTo>
                      <a:pt x="90" y="518"/>
                    </a:lnTo>
                    <a:lnTo>
                      <a:pt x="141" y="579"/>
                    </a:lnTo>
                    <a:lnTo>
                      <a:pt x="165" y="570"/>
                    </a:lnTo>
                    <a:lnTo>
                      <a:pt x="179" y="541"/>
                    </a:lnTo>
                    <a:lnTo>
                      <a:pt x="225" y="517"/>
                    </a:lnTo>
                    <a:lnTo>
                      <a:pt x="241" y="545"/>
                    </a:lnTo>
                    <a:lnTo>
                      <a:pt x="226" y="593"/>
                    </a:lnTo>
                    <a:lnTo>
                      <a:pt x="203" y="624"/>
                    </a:lnTo>
                    <a:lnTo>
                      <a:pt x="176" y="718"/>
                    </a:lnTo>
                    <a:lnTo>
                      <a:pt x="315" y="644"/>
                    </a:lnTo>
                    <a:lnTo>
                      <a:pt x="342" y="629"/>
                    </a:lnTo>
                    <a:lnTo>
                      <a:pt x="346" y="631"/>
                    </a:lnTo>
                    <a:lnTo>
                      <a:pt x="361" y="645"/>
                    </a:lnTo>
                    <a:lnTo>
                      <a:pt x="382" y="665"/>
                    </a:lnTo>
                    <a:lnTo>
                      <a:pt x="396" y="668"/>
                    </a:lnTo>
                    <a:lnTo>
                      <a:pt x="454" y="681"/>
                    </a:lnTo>
                    <a:lnTo>
                      <a:pt x="478" y="718"/>
                    </a:lnTo>
                    <a:lnTo>
                      <a:pt x="479" y="718"/>
                    </a:lnTo>
                    <a:lnTo>
                      <a:pt x="671" y="848"/>
                    </a:lnTo>
                    <a:lnTo>
                      <a:pt x="685" y="857"/>
                    </a:lnTo>
                    <a:lnTo>
                      <a:pt x="702" y="850"/>
                    </a:lnTo>
                    <a:lnTo>
                      <a:pt x="725" y="837"/>
                    </a:lnTo>
                    <a:lnTo>
                      <a:pt x="737" y="829"/>
                    </a:lnTo>
                    <a:lnTo>
                      <a:pt x="753" y="837"/>
                    </a:lnTo>
                    <a:lnTo>
                      <a:pt x="852" y="870"/>
                    </a:lnTo>
                    <a:lnTo>
                      <a:pt x="909" y="867"/>
                    </a:lnTo>
                    <a:lnTo>
                      <a:pt x="911" y="867"/>
                    </a:lnTo>
                    <a:lnTo>
                      <a:pt x="949" y="811"/>
                    </a:lnTo>
                    <a:lnTo>
                      <a:pt x="957" y="800"/>
                    </a:lnTo>
                    <a:lnTo>
                      <a:pt x="959" y="796"/>
                    </a:lnTo>
                    <a:lnTo>
                      <a:pt x="972" y="755"/>
                    </a:lnTo>
                    <a:lnTo>
                      <a:pt x="975" y="743"/>
                    </a:lnTo>
                    <a:lnTo>
                      <a:pt x="966" y="731"/>
                    </a:lnTo>
                    <a:lnTo>
                      <a:pt x="909" y="646"/>
                    </a:lnTo>
                    <a:lnTo>
                      <a:pt x="908" y="645"/>
                    </a:lnTo>
                    <a:lnTo>
                      <a:pt x="906" y="630"/>
                    </a:lnTo>
                    <a:lnTo>
                      <a:pt x="892" y="561"/>
                    </a:lnTo>
                    <a:lnTo>
                      <a:pt x="855" y="479"/>
                    </a:lnTo>
                    <a:lnTo>
                      <a:pt x="853" y="476"/>
                    </a:lnTo>
                    <a:lnTo>
                      <a:pt x="853" y="475"/>
                    </a:lnTo>
                    <a:lnTo>
                      <a:pt x="882" y="363"/>
                    </a:lnTo>
                    <a:lnTo>
                      <a:pt x="883" y="360"/>
                    </a:lnTo>
                    <a:lnTo>
                      <a:pt x="993" y="322"/>
                    </a:lnTo>
                    <a:lnTo>
                      <a:pt x="1028" y="275"/>
                    </a:lnTo>
                    <a:lnTo>
                      <a:pt x="1048" y="162"/>
                    </a:lnTo>
                    <a:lnTo>
                      <a:pt x="1048" y="156"/>
                    </a:lnTo>
                    <a:lnTo>
                      <a:pt x="1023" y="122"/>
                    </a:lnTo>
                    <a:lnTo>
                      <a:pt x="969" y="131"/>
                    </a:lnTo>
                    <a:lnTo>
                      <a:pt x="968" y="13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9" name="Freeform 52">
                <a:extLst>
                  <a:ext uri="{FF2B5EF4-FFF2-40B4-BE49-F238E27FC236}">
                    <a16:creationId xmlns:a16="http://schemas.microsoft.com/office/drawing/2014/main" id="{9B06389D-148B-4DEB-B1EF-D7F5B3CA4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0" y="1833"/>
                <a:ext cx="434" cy="250"/>
              </a:xfrm>
              <a:custGeom>
                <a:avLst/>
                <a:gdLst>
                  <a:gd name="T0" fmla="*/ 815 w 1734"/>
                  <a:gd name="T1" fmla="*/ 88 h 1001"/>
                  <a:gd name="T2" fmla="*/ 797 w 1734"/>
                  <a:gd name="T3" fmla="*/ 391 h 1001"/>
                  <a:gd name="T4" fmla="*/ 741 w 1734"/>
                  <a:gd name="T5" fmla="*/ 430 h 1001"/>
                  <a:gd name="T6" fmla="*/ 713 w 1734"/>
                  <a:gd name="T7" fmla="*/ 458 h 1001"/>
                  <a:gd name="T8" fmla="*/ 577 w 1734"/>
                  <a:gd name="T9" fmla="*/ 441 h 1001"/>
                  <a:gd name="T10" fmla="*/ 569 w 1734"/>
                  <a:gd name="T11" fmla="*/ 426 h 1001"/>
                  <a:gd name="T12" fmla="*/ 548 w 1734"/>
                  <a:gd name="T13" fmla="*/ 386 h 1001"/>
                  <a:gd name="T14" fmla="*/ 518 w 1734"/>
                  <a:gd name="T15" fmla="*/ 308 h 1001"/>
                  <a:gd name="T16" fmla="*/ 516 w 1734"/>
                  <a:gd name="T17" fmla="*/ 370 h 1001"/>
                  <a:gd name="T18" fmla="*/ 494 w 1734"/>
                  <a:gd name="T19" fmla="*/ 355 h 1001"/>
                  <a:gd name="T20" fmla="*/ 451 w 1734"/>
                  <a:gd name="T21" fmla="*/ 239 h 1001"/>
                  <a:gd name="T22" fmla="*/ 425 w 1734"/>
                  <a:gd name="T23" fmla="*/ 208 h 1001"/>
                  <a:gd name="T24" fmla="*/ 416 w 1734"/>
                  <a:gd name="T25" fmla="*/ 194 h 1001"/>
                  <a:gd name="T26" fmla="*/ 405 w 1734"/>
                  <a:gd name="T27" fmla="*/ 134 h 1001"/>
                  <a:gd name="T28" fmla="*/ 309 w 1734"/>
                  <a:gd name="T29" fmla="*/ 178 h 1001"/>
                  <a:gd name="T30" fmla="*/ 156 w 1734"/>
                  <a:gd name="T31" fmla="*/ 249 h 1001"/>
                  <a:gd name="T32" fmla="*/ 116 w 1734"/>
                  <a:gd name="T33" fmla="*/ 396 h 1001"/>
                  <a:gd name="T34" fmla="*/ 43 w 1734"/>
                  <a:gd name="T35" fmla="*/ 495 h 1001"/>
                  <a:gd name="T36" fmla="*/ 0 w 1734"/>
                  <a:gd name="T37" fmla="*/ 680 h 1001"/>
                  <a:gd name="T38" fmla="*/ 35 w 1734"/>
                  <a:gd name="T39" fmla="*/ 775 h 1001"/>
                  <a:gd name="T40" fmla="*/ 282 w 1734"/>
                  <a:gd name="T41" fmla="*/ 705 h 1001"/>
                  <a:gd name="T42" fmla="*/ 391 w 1734"/>
                  <a:gd name="T43" fmla="*/ 698 h 1001"/>
                  <a:gd name="T44" fmla="*/ 434 w 1734"/>
                  <a:gd name="T45" fmla="*/ 703 h 1001"/>
                  <a:gd name="T46" fmla="*/ 653 w 1734"/>
                  <a:gd name="T47" fmla="*/ 712 h 1001"/>
                  <a:gd name="T48" fmla="*/ 867 w 1734"/>
                  <a:gd name="T49" fmla="*/ 725 h 1001"/>
                  <a:gd name="T50" fmla="*/ 897 w 1734"/>
                  <a:gd name="T51" fmla="*/ 729 h 1001"/>
                  <a:gd name="T52" fmla="*/ 1085 w 1734"/>
                  <a:gd name="T53" fmla="*/ 838 h 1001"/>
                  <a:gd name="T54" fmla="*/ 1210 w 1734"/>
                  <a:gd name="T55" fmla="*/ 956 h 1001"/>
                  <a:gd name="T56" fmla="*/ 1298 w 1734"/>
                  <a:gd name="T57" fmla="*/ 998 h 1001"/>
                  <a:gd name="T58" fmla="*/ 1309 w 1734"/>
                  <a:gd name="T59" fmla="*/ 994 h 1001"/>
                  <a:gd name="T60" fmla="*/ 1470 w 1734"/>
                  <a:gd name="T61" fmla="*/ 996 h 1001"/>
                  <a:gd name="T62" fmla="*/ 1477 w 1734"/>
                  <a:gd name="T63" fmla="*/ 1001 h 1001"/>
                  <a:gd name="T64" fmla="*/ 1575 w 1734"/>
                  <a:gd name="T65" fmla="*/ 924 h 1001"/>
                  <a:gd name="T66" fmla="*/ 1598 w 1734"/>
                  <a:gd name="T67" fmla="*/ 909 h 1001"/>
                  <a:gd name="T68" fmla="*/ 1653 w 1734"/>
                  <a:gd name="T69" fmla="*/ 874 h 1001"/>
                  <a:gd name="T70" fmla="*/ 1658 w 1734"/>
                  <a:gd name="T71" fmla="*/ 851 h 1001"/>
                  <a:gd name="T72" fmla="*/ 1641 w 1734"/>
                  <a:gd name="T73" fmla="*/ 724 h 1001"/>
                  <a:gd name="T74" fmla="*/ 1632 w 1734"/>
                  <a:gd name="T75" fmla="*/ 704 h 1001"/>
                  <a:gd name="T76" fmla="*/ 1631 w 1734"/>
                  <a:gd name="T77" fmla="*/ 687 h 1001"/>
                  <a:gd name="T78" fmla="*/ 1619 w 1734"/>
                  <a:gd name="T79" fmla="*/ 591 h 1001"/>
                  <a:gd name="T80" fmla="*/ 1619 w 1734"/>
                  <a:gd name="T81" fmla="*/ 589 h 1001"/>
                  <a:gd name="T82" fmla="*/ 1650 w 1734"/>
                  <a:gd name="T83" fmla="*/ 559 h 1001"/>
                  <a:gd name="T84" fmla="*/ 1673 w 1734"/>
                  <a:gd name="T85" fmla="*/ 552 h 1001"/>
                  <a:gd name="T86" fmla="*/ 1715 w 1734"/>
                  <a:gd name="T87" fmla="*/ 542 h 1001"/>
                  <a:gd name="T88" fmla="*/ 1734 w 1734"/>
                  <a:gd name="T89" fmla="*/ 417 h 1001"/>
                  <a:gd name="T90" fmla="*/ 1706 w 1734"/>
                  <a:gd name="T91" fmla="*/ 387 h 1001"/>
                  <a:gd name="T92" fmla="*/ 1696 w 1734"/>
                  <a:gd name="T93" fmla="*/ 377 h 1001"/>
                  <a:gd name="T94" fmla="*/ 1692 w 1734"/>
                  <a:gd name="T95" fmla="*/ 371 h 1001"/>
                  <a:gd name="T96" fmla="*/ 1706 w 1734"/>
                  <a:gd name="T97" fmla="*/ 222 h 1001"/>
                  <a:gd name="T98" fmla="*/ 1626 w 1734"/>
                  <a:gd name="T99" fmla="*/ 201 h 1001"/>
                  <a:gd name="T100" fmla="*/ 1612 w 1734"/>
                  <a:gd name="T101" fmla="*/ 181 h 1001"/>
                  <a:gd name="T102" fmla="*/ 1589 w 1734"/>
                  <a:gd name="T103" fmla="*/ 180 h 1001"/>
                  <a:gd name="T104" fmla="*/ 1549 w 1734"/>
                  <a:gd name="T105" fmla="*/ 236 h 1001"/>
                  <a:gd name="T106" fmla="*/ 1393 w 1734"/>
                  <a:gd name="T107" fmla="*/ 206 h 1001"/>
                  <a:gd name="T108" fmla="*/ 1365 w 1734"/>
                  <a:gd name="T109" fmla="*/ 206 h 1001"/>
                  <a:gd name="T110" fmla="*/ 1327 w 1734"/>
                  <a:gd name="T111" fmla="*/ 228 h 1001"/>
                  <a:gd name="T112" fmla="*/ 1324 w 1734"/>
                  <a:gd name="T113" fmla="*/ 228 h 1001"/>
                  <a:gd name="T114" fmla="*/ 1119 w 1734"/>
                  <a:gd name="T115" fmla="*/ 87 h 1001"/>
                  <a:gd name="T116" fmla="*/ 1094 w 1734"/>
                  <a:gd name="T117" fmla="*/ 50 h 1001"/>
                  <a:gd name="T118" fmla="*/ 1025 w 1734"/>
                  <a:gd name="T119" fmla="*/ 37 h 1001"/>
                  <a:gd name="T120" fmla="*/ 986 w 1734"/>
                  <a:gd name="T121" fmla="*/ 0 h 1001"/>
                  <a:gd name="T122" fmla="*/ 816 w 1734"/>
                  <a:gd name="T123" fmla="*/ 87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34" h="1001">
                    <a:moveTo>
                      <a:pt x="816" y="87"/>
                    </a:moveTo>
                    <a:lnTo>
                      <a:pt x="815" y="88"/>
                    </a:lnTo>
                    <a:lnTo>
                      <a:pt x="808" y="326"/>
                    </a:lnTo>
                    <a:lnTo>
                      <a:pt x="797" y="391"/>
                    </a:lnTo>
                    <a:lnTo>
                      <a:pt x="742" y="430"/>
                    </a:lnTo>
                    <a:lnTo>
                      <a:pt x="741" y="430"/>
                    </a:lnTo>
                    <a:lnTo>
                      <a:pt x="731" y="463"/>
                    </a:lnTo>
                    <a:lnTo>
                      <a:pt x="713" y="458"/>
                    </a:lnTo>
                    <a:lnTo>
                      <a:pt x="649" y="472"/>
                    </a:lnTo>
                    <a:lnTo>
                      <a:pt x="577" y="441"/>
                    </a:lnTo>
                    <a:lnTo>
                      <a:pt x="577" y="440"/>
                    </a:lnTo>
                    <a:lnTo>
                      <a:pt x="569" y="426"/>
                    </a:lnTo>
                    <a:lnTo>
                      <a:pt x="557" y="407"/>
                    </a:lnTo>
                    <a:lnTo>
                      <a:pt x="548" y="386"/>
                    </a:lnTo>
                    <a:lnTo>
                      <a:pt x="537" y="340"/>
                    </a:lnTo>
                    <a:lnTo>
                      <a:pt x="518" y="308"/>
                    </a:lnTo>
                    <a:lnTo>
                      <a:pt x="511" y="320"/>
                    </a:lnTo>
                    <a:lnTo>
                      <a:pt x="516" y="370"/>
                    </a:lnTo>
                    <a:lnTo>
                      <a:pt x="516" y="371"/>
                    </a:lnTo>
                    <a:lnTo>
                      <a:pt x="494" y="355"/>
                    </a:lnTo>
                    <a:lnTo>
                      <a:pt x="510" y="298"/>
                    </a:lnTo>
                    <a:lnTo>
                      <a:pt x="451" y="239"/>
                    </a:lnTo>
                    <a:lnTo>
                      <a:pt x="436" y="225"/>
                    </a:lnTo>
                    <a:lnTo>
                      <a:pt x="425" y="208"/>
                    </a:lnTo>
                    <a:lnTo>
                      <a:pt x="416" y="195"/>
                    </a:lnTo>
                    <a:lnTo>
                      <a:pt x="416" y="194"/>
                    </a:lnTo>
                    <a:lnTo>
                      <a:pt x="416" y="146"/>
                    </a:lnTo>
                    <a:lnTo>
                      <a:pt x="405" y="134"/>
                    </a:lnTo>
                    <a:lnTo>
                      <a:pt x="371" y="154"/>
                    </a:lnTo>
                    <a:lnTo>
                      <a:pt x="309" y="178"/>
                    </a:lnTo>
                    <a:lnTo>
                      <a:pt x="248" y="175"/>
                    </a:lnTo>
                    <a:lnTo>
                      <a:pt x="156" y="249"/>
                    </a:lnTo>
                    <a:lnTo>
                      <a:pt x="126" y="300"/>
                    </a:lnTo>
                    <a:lnTo>
                      <a:pt x="116" y="396"/>
                    </a:lnTo>
                    <a:lnTo>
                      <a:pt x="116" y="397"/>
                    </a:lnTo>
                    <a:lnTo>
                      <a:pt x="43" y="495"/>
                    </a:lnTo>
                    <a:lnTo>
                      <a:pt x="3" y="573"/>
                    </a:lnTo>
                    <a:lnTo>
                      <a:pt x="0" y="680"/>
                    </a:lnTo>
                    <a:lnTo>
                      <a:pt x="29" y="760"/>
                    </a:lnTo>
                    <a:lnTo>
                      <a:pt x="35" y="775"/>
                    </a:lnTo>
                    <a:lnTo>
                      <a:pt x="223" y="684"/>
                    </a:lnTo>
                    <a:lnTo>
                      <a:pt x="282" y="705"/>
                    </a:lnTo>
                    <a:lnTo>
                      <a:pt x="327" y="708"/>
                    </a:lnTo>
                    <a:lnTo>
                      <a:pt x="391" y="698"/>
                    </a:lnTo>
                    <a:lnTo>
                      <a:pt x="410" y="694"/>
                    </a:lnTo>
                    <a:lnTo>
                      <a:pt x="434" y="703"/>
                    </a:lnTo>
                    <a:lnTo>
                      <a:pt x="493" y="725"/>
                    </a:lnTo>
                    <a:lnTo>
                      <a:pt x="653" y="712"/>
                    </a:lnTo>
                    <a:lnTo>
                      <a:pt x="810" y="748"/>
                    </a:lnTo>
                    <a:lnTo>
                      <a:pt x="867" y="725"/>
                    </a:lnTo>
                    <a:lnTo>
                      <a:pt x="889" y="714"/>
                    </a:lnTo>
                    <a:lnTo>
                      <a:pt x="897" y="729"/>
                    </a:lnTo>
                    <a:lnTo>
                      <a:pt x="965" y="812"/>
                    </a:lnTo>
                    <a:lnTo>
                      <a:pt x="1085" y="838"/>
                    </a:lnTo>
                    <a:lnTo>
                      <a:pt x="1202" y="949"/>
                    </a:lnTo>
                    <a:lnTo>
                      <a:pt x="1210" y="956"/>
                    </a:lnTo>
                    <a:lnTo>
                      <a:pt x="1238" y="969"/>
                    </a:lnTo>
                    <a:lnTo>
                      <a:pt x="1298" y="998"/>
                    </a:lnTo>
                    <a:lnTo>
                      <a:pt x="1298" y="1000"/>
                    </a:lnTo>
                    <a:lnTo>
                      <a:pt x="1309" y="994"/>
                    </a:lnTo>
                    <a:lnTo>
                      <a:pt x="1399" y="949"/>
                    </a:lnTo>
                    <a:lnTo>
                      <a:pt x="1470" y="996"/>
                    </a:lnTo>
                    <a:lnTo>
                      <a:pt x="1477" y="1000"/>
                    </a:lnTo>
                    <a:lnTo>
                      <a:pt x="1477" y="1001"/>
                    </a:lnTo>
                    <a:lnTo>
                      <a:pt x="1538" y="987"/>
                    </a:lnTo>
                    <a:lnTo>
                      <a:pt x="1575" y="924"/>
                    </a:lnTo>
                    <a:lnTo>
                      <a:pt x="1576" y="922"/>
                    </a:lnTo>
                    <a:lnTo>
                      <a:pt x="1598" y="909"/>
                    </a:lnTo>
                    <a:lnTo>
                      <a:pt x="1651" y="877"/>
                    </a:lnTo>
                    <a:lnTo>
                      <a:pt x="1653" y="874"/>
                    </a:lnTo>
                    <a:lnTo>
                      <a:pt x="1651" y="874"/>
                    </a:lnTo>
                    <a:lnTo>
                      <a:pt x="1658" y="851"/>
                    </a:lnTo>
                    <a:lnTo>
                      <a:pt x="1673" y="785"/>
                    </a:lnTo>
                    <a:lnTo>
                      <a:pt x="1641" y="724"/>
                    </a:lnTo>
                    <a:lnTo>
                      <a:pt x="1632" y="707"/>
                    </a:lnTo>
                    <a:lnTo>
                      <a:pt x="1632" y="704"/>
                    </a:lnTo>
                    <a:lnTo>
                      <a:pt x="1631" y="703"/>
                    </a:lnTo>
                    <a:lnTo>
                      <a:pt x="1631" y="687"/>
                    </a:lnTo>
                    <a:lnTo>
                      <a:pt x="1620" y="600"/>
                    </a:lnTo>
                    <a:lnTo>
                      <a:pt x="1619" y="591"/>
                    </a:lnTo>
                    <a:lnTo>
                      <a:pt x="1619" y="590"/>
                    </a:lnTo>
                    <a:lnTo>
                      <a:pt x="1619" y="589"/>
                    </a:lnTo>
                    <a:lnTo>
                      <a:pt x="1629" y="580"/>
                    </a:lnTo>
                    <a:lnTo>
                      <a:pt x="1650" y="559"/>
                    </a:lnTo>
                    <a:lnTo>
                      <a:pt x="1651" y="557"/>
                    </a:lnTo>
                    <a:lnTo>
                      <a:pt x="1673" y="552"/>
                    </a:lnTo>
                    <a:lnTo>
                      <a:pt x="1684" y="550"/>
                    </a:lnTo>
                    <a:lnTo>
                      <a:pt x="1715" y="542"/>
                    </a:lnTo>
                    <a:lnTo>
                      <a:pt x="1716" y="535"/>
                    </a:lnTo>
                    <a:lnTo>
                      <a:pt x="1734" y="417"/>
                    </a:lnTo>
                    <a:lnTo>
                      <a:pt x="1732" y="409"/>
                    </a:lnTo>
                    <a:lnTo>
                      <a:pt x="1706" y="387"/>
                    </a:lnTo>
                    <a:lnTo>
                      <a:pt x="1699" y="380"/>
                    </a:lnTo>
                    <a:lnTo>
                      <a:pt x="1696" y="377"/>
                    </a:lnTo>
                    <a:lnTo>
                      <a:pt x="1696" y="374"/>
                    </a:lnTo>
                    <a:lnTo>
                      <a:pt x="1692" y="371"/>
                    </a:lnTo>
                    <a:lnTo>
                      <a:pt x="1698" y="340"/>
                    </a:lnTo>
                    <a:lnTo>
                      <a:pt x="1706" y="222"/>
                    </a:lnTo>
                    <a:lnTo>
                      <a:pt x="1656" y="208"/>
                    </a:lnTo>
                    <a:lnTo>
                      <a:pt x="1626" y="201"/>
                    </a:lnTo>
                    <a:lnTo>
                      <a:pt x="1625" y="200"/>
                    </a:lnTo>
                    <a:lnTo>
                      <a:pt x="1612" y="181"/>
                    </a:lnTo>
                    <a:lnTo>
                      <a:pt x="1600" y="166"/>
                    </a:lnTo>
                    <a:lnTo>
                      <a:pt x="1589" y="180"/>
                    </a:lnTo>
                    <a:lnTo>
                      <a:pt x="1551" y="236"/>
                    </a:lnTo>
                    <a:lnTo>
                      <a:pt x="1549" y="236"/>
                    </a:lnTo>
                    <a:lnTo>
                      <a:pt x="1492" y="239"/>
                    </a:lnTo>
                    <a:lnTo>
                      <a:pt x="1393" y="206"/>
                    </a:lnTo>
                    <a:lnTo>
                      <a:pt x="1376" y="200"/>
                    </a:lnTo>
                    <a:lnTo>
                      <a:pt x="1365" y="206"/>
                    </a:lnTo>
                    <a:lnTo>
                      <a:pt x="1342" y="219"/>
                    </a:lnTo>
                    <a:lnTo>
                      <a:pt x="1327" y="228"/>
                    </a:lnTo>
                    <a:lnTo>
                      <a:pt x="1325" y="226"/>
                    </a:lnTo>
                    <a:lnTo>
                      <a:pt x="1324" y="228"/>
                    </a:lnTo>
                    <a:lnTo>
                      <a:pt x="1311" y="217"/>
                    </a:lnTo>
                    <a:lnTo>
                      <a:pt x="1119" y="87"/>
                    </a:lnTo>
                    <a:lnTo>
                      <a:pt x="1118" y="87"/>
                    </a:lnTo>
                    <a:lnTo>
                      <a:pt x="1094" y="50"/>
                    </a:lnTo>
                    <a:lnTo>
                      <a:pt x="1036" y="37"/>
                    </a:lnTo>
                    <a:lnTo>
                      <a:pt x="1025" y="37"/>
                    </a:lnTo>
                    <a:lnTo>
                      <a:pt x="1001" y="14"/>
                    </a:lnTo>
                    <a:lnTo>
                      <a:pt x="986" y="0"/>
                    </a:lnTo>
                    <a:lnTo>
                      <a:pt x="955" y="13"/>
                    </a:lnTo>
                    <a:lnTo>
                      <a:pt x="816" y="8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0" name="Freeform 53">
                <a:extLst>
                  <a:ext uri="{FF2B5EF4-FFF2-40B4-BE49-F238E27FC236}">
                    <a16:creationId xmlns:a16="http://schemas.microsoft.com/office/drawing/2014/main" id="{FD9083E3-523A-428C-A6B5-D6BC69EE2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9" y="2003"/>
                <a:ext cx="316" cy="263"/>
              </a:xfrm>
              <a:custGeom>
                <a:avLst/>
                <a:gdLst>
                  <a:gd name="T0" fmla="*/ 852 w 1264"/>
                  <a:gd name="T1" fmla="*/ 32 h 1049"/>
                  <a:gd name="T2" fmla="*/ 776 w 1264"/>
                  <a:gd name="T3" fmla="*/ 64 h 1049"/>
                  <a:gd name="T4" fmla="*/ 459 w 1264"/>
                  <a:gd name="T5" fmla="*/ 41 h 1049"/>
                  <a:gd name="T6" fmla="*/ 373 w 1264"/>
                  <a:gd name="T7" fmla="*/ 14 h 1049"/>
                  <a:gd name="T8" fmla="*/ 293 w 1264"/>
                  <a:gd name="T9" fmla="*/ 24 h 1049"/>
                  <a:gd name="T10" fmla="*/ 248 w 1264"/>
                  <a:gd name="T11" fmla="*/ 21 h 1049"/>
                  <a:gd name="T12" fmla="*/ 1 w 1264"/>
                  <a:gd name="T13" fmla="*/ 91 h 1049"/>
                  <a:gd name="T14" fmla="*/ 1 w 1264"/>
                  <a:gd name="T15" fmla="*/ 94 h 1049"/>
                  <a:gd name="T16" fmla="*/ 33 w 1264"/>
                  <a:gd name="T17" fmla="*/ 273 h 1049"/>
                  <a:gd name="T18" fmla="*/ 28 w 1264"/>
                  <a:gd name="T19" fmla="*/ 348 h 1049"/>
                  <a:gd name="T20" fmla="*/ 25 w 1264"/>
                  <a:gd name="T21" fmla="*/ 358 h 1049"/>
                  <a:gd name="T22" fmla="*/ 12 w 1264"/>
                  <a:gd name="T23" fmla="*/ 390 h 1049"/>
                  <a:gd name="T24" fmla="*/ 10 w 1264"/>
                  <a:gd name="T25" fmla="*/ 399 h 1049"/>
                  <a:gd name="T26" fmla="*/ 44 w 1264"/>
                  <a:gd name="T27" fmla="*/ 438 h 1049"/>
                  <a:gd name="T28" fmla="*/ 87 w 1264"/>
                  <a:gd name="T29" fmla="*/ 443 h 1049"/>
                  <a:gd name="T30" fmla="*/ 222 w 1264"/>
                  <a:gd name="T31" fmla="*/ 528 h 1049"/>
                  <a:gd name="T32" fmla="*/ 317 w 1264"/>
                  <a:gd name="T33" fmla="*/ 534 h 1049"/>
                  <a:gd name="T34" fmla="*/ 346 w 1264"/>
                  <a:gd name="T35" fmla="*/ 717 h 1049"/>
                  <a:gd name="T36" fmla="*/ 369 w 1264"/>
                  <a:gd name="T37" fmla="*/ 827 h 1049"/>
                  <a:gd name="T38" fmla="*/ 394 w 1264"/>
                  <a:gd name="T39" fmla="*/ 827 h 1049"/>
                  <a:gd name="T40" fmla="*/ 400 w 1264"/>
                  <a:gd name="T41" fmla="*/ 825 h 1049"/>
                  <a:gd name="T42" fmla="*/ 412 w 1264"/>
                  <a:gd name="T43" fmla="*/ 834 h 1049"/>
                  <a:gd name="T44" fmla="*/ 473 w 1264"/>
                  <a:gd name="T45" fmla="*/ 878 h 1049"/>
                  <a:gd name="T46" fmla="*/ 490 w 1264"/>
                  <a:gd name="T47" fmla="*/ 891 h 1049"/>
                  <a:gd name="T48" fmla="*/ 533 w 1264"/>
                  <a:gd name="T49" fmla="*/ 949 h 1049"/>
                  <a:gd name="T50" fmla="*/ 538 w 1264"/>
                  <a:gd name="T51" fmla="*/ 956 h 1049"/>
                  <a:gd name="T52" fmla="*/ 535 w 1264"/>
                  <a:gd name="T53" fmla="*/ 1029 h 1049"/>
                  <a:gd name="T54" fmla="*/ 550 w 1264"/>
                  <a:gd name="T55" fmla="*/ 1039 h 1049"/>
                  <a:gd name="T56" fmla="*/ 556 w 1264"/>
                  <a:gd name="T57" fmla="*/ 1035 h 1049"/>
                  <a:gd name="T58" fmla="*/ 682 w 1264"/>
                  <a:gd name="T59" fmla="*/ 1029 h 1049"/>
                  <a:gd name="T60" fmla="*/ 727 w 1264"/>
                  <a:gd name="T61" fmla="*/ 1015 h 1049"/>
                  <a:gd name="T62" fmla="*/ 759 w 1264"/>
                  <a:gd name="T63" fmla="*/ 951 h 1049"/>
                  <a:gd name="T64" fmla="*/ 769 w 1264"/>
                  <a:gd name="T65" fmla="*/ 927 h 1049"/>
                  <a:gd name="T66" fmla="*/ 805 w 1264"/>
                  <a:gd name="T67" fmla="*/ 920 h 1049"/>
                  <a:gd name="T68" fmla="*/ 805 w 1264"/>
                  <a:gd name="T69" fmla="*/ 900 h 1049"/>
                  <a:gd name="T70" fmla="*/ 808 w 1264"/>
                  <a:gd name="T71" fmla="*/ 894 h 1049"/>
                  <a:gd name="T72" fmla="*/ 872 w 1264"/>
                  <a:gd name="T73" fmla="*/ 871 h 1049"/>
                  <a:gd name="T74" fmla="*/ 908 w 1264"/>
                  <a:gd name="T75" fmla="*/ 865 h 1049"/>
                  <a:gd name="T76" fmla="*/ 940 w 1264"/>
                  <a:gd name="T77" fmla="*/ 894 h 1049"/>
                  <a:gd name="T78" fmla="*/ 964 w 1264"/>
                  <a:gd name="T79" fmla="*/ 885 h 1049"/>
                  <a:gd name="T80" fmla="*/ 956 w 1264"/>
                  <a:gd name="T81" fmla="*/ 803 h 1049"/>
                  <a:gd name="T82" fmla="*/ 1024 w 1264"/>
                  <a:gd name="T83" fmla="*/ 639 h 1049"/>
                  <a:gd name="T84" fmla="*/ 1053 w 1264"/>
                  <a:gd name="T85" fmla="*/ 609 h 1049"/>
                  <a:gd name="T86" fmla="*/ 1074 w 1264"/>
                  <a:gd name="T87" fmla="*/ 592 h 1049"/>
                  <a:gd name="T88" fmla="*/ 1112 w 1264"/>
                  <a:gd name="T89" fmla="*/ 596 h 1049"/>
                  <a:gd name="T90" fmla="*/ 1141 w 1264"/>
                  <a:gd name="T91" fmla="*/ 562 h 1049"/>
                  <a:gd name="T92" fmla="*/ 1146 w 1264"/>
                  <a:gd name="T93" fmla="*/ 547 h 1049"/>
                  <a:gd name="T94" fmla="*/ 1220 w 1264"/>
                  <a:gd name="T95" fmla="*/ 546 h 1049"/>
                  <a:gd name="T96" fmla="*/ 1193 w 1264"/>
                  <a:gd name="T97" fmla="*/ 457 h 1049"/>
                  <a:gd name="T98" fmla="*/ 1264 w 1264"/>
                  <a:gd name="T99" fmla="*/ 316 h 1049"/>
                  <a:gd name="T100" fmla="*/ 1204 w 1264"/>
                  <a:gd name="T101" fmla="*/ 285 h 1049"/>
                  <a:gd name="T102" fmla="*/ 1168 w 1264"/>
                  <a:gd name="T103" fmla="*/ 265 h 1049"/>
                  <a:gd name="T104" fmla="*/ 931 w 1264"/>
                  <a:gd name="T105" fmla="*/ 128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64" h="1049">
                    <a:moveTo>
                      <a:pt x="863" y="45"/>
                    </a:moveTo>
                    <a:lnTo>
                      <a:pt x="852" y="32"/>
                    </a:lnTo>
                    <a:lnTo>
                      <a:pt x="833" y="41"/>
                    </a:lnTo>
                    <a:lnTo>
                      <a:pt x="776" y="64"/>
                    </a:lnTo>
                    <a:lnTo>
                      <a:pt x="619" y="28"/>
                    </a:lnTo>
                    <a:lnTo>
                      <a:pt x="459" y="41"/>
                    </a:lnTo>
                    <a:lnTo>
                      <a:pt x="400" y="19"/>
                    </a:lnTo>
                    <a:lnTo>
                      <a:pt x="373" y="14"/>
                    </a:lnTo>
                    <a:lnTo>
                      <a:pt x="357" y="14"/>
                    </a:lnTo>
                    <a:lnTo>
                      <a:pt x="293" y="24"/>
                    </a:lnTo>
                    <a:lnTo>
                      <a:pt x="268" y="29"/>
                    </a:lnTo>
                    <a:lnTo>
                      <a:pt x="248" y="21"/>
                    </a:lnTo>
                    <a:lnTo>
                      <a:pt x="189" y="0"/>
                    </a:lnTo>
                    <a:lnTo>
                      <a:pt x="1" y="91"/>
                    </a:lnTo>
                    <a:lnTo>
                      <a:pt x="1" y="93"/>
                    </a:lnTo>
                    <a:lnTo>
                      <a:pt x="1" y="94"/>
                    </a:lnTo>
                    <a:lnTo>
                      <a:pt x="0" y="214"/>
                    </a:lnTo>
                    <a:lnTo>
                      <a:pt x="33" y="273"/>
                    </a:lnTo>
                    <a:lnTo>
                      <a:pt x="35" y="327"/>
                    </a:lnTo>
                    <a:lnTo>
                      <a:pt x="28" y="348"/>
                    </a:lnTo>
                    <a:lnTo>
                      <a:pt x="27" y="352"/>
                    </a:lnTo>
                    <a:lnTo>
                      <a:pt x="25" y="358"/>
                    </a:lnTo>
                    <a:lnTo>
                      <a:pt x="15" y="383"/>
                    </a:lnTo>
                    <a:lnTo>
                      <a:pt x="12" y="390"/>
                    </a:lnTo>
                    <a:lnTo>
                      <a:pt x="11" y="395"/>
                    </a:lnTo>
                    <a:lnTo>
                      <a:pt x="10" y="399"/>
                    </a:lnTo>
                    <a:lnTo>
                      <a:pt x="10" y="401"/>
                    </a:lnTo>
                    <a:lnTo>
                      <a:pt x="44" y="438"/>
                    </a:lnTo>
                    <a:lnTo>
                      <a:pt x="86" y="442"/>
                    </a:lnTo>
                    <a:lnTo>
                      <a:pt x="87" y="443"/>
                    </a:lnTo>
                    <a:lnTo>
                      <a:pt x="168" y="511"/>
                    </a:lnTo>
                    <a:lnTo>
                      <a:pt x="222" y="528"/>
                    </a:lnTo>
                    <a:lnTo>
                      <a:pt x="264" y="537"/>
                    </a:lnTo>
                    <a:lnTo>
                      <a:pt x="317" y="534"/>
                    </a:lnTo>
                    <a:lnTo>
                      <a:pt x="387" y="628"/>
                    </a:lnTo>
                    <a:lnTo>
                      <a:pt x="346" y="717"/>
                    </a:lnTo>
                    <a:lnTo>
                      <a:pt x="364" y="805"/>
                    </a:lnTo>
                    <a:lnTo>
                      <a:pt x="369" y="827"/>
                    </a:lnTo>
                    <a:lnTo>
                      <a:pt x="384" y="827"/>
                    </a:lnTo>
                    <a:lnTo>
                      <a:pt x="394" y="827"/>
                    </a:lnTo>
                    <a:lnTo>
                      <a:pt x="399" y="824"/>
                    </a:lnTo>
                    <a:lnTo>
                      <a:pt x="400" y="825"/>
                    </a:lnTo>
                    <a:lnTo>
                      <a:pt x="401" y="825"/>
                    </a:lnTo>
                    <a:lnTo>
                      <a:pt x="412" y="834"/>
                    </a:lnTo>
                    <a:lnTo>
                      <a:pt x="439" y="852"/>
                    </a:lnTo>
                    <a:lnTo>
                      <a:pt x="473" y="878"/>
                    </a:lnTo>
                    <a:lnTo>
                      <a:pt x="482" y="885"/>
                    </a:lnTo>
                    <a:lnTo>
                      <a:pt x="490" y="891"/>
                    </a:lnTo>
                    <a:lnTo>
                      <a:pt x="511" y="918"/>
                    </a:lnTo>
                    <a:lnTo>
                      <a:pt x="533" y="949"/>
                    </a:lnTo>
                    <a:lnTo>
                      <a:pt x="536" y="953"/>
                    </a:lnTo>
                    <a:lnTo>
                      <a:pt x="538" y="956"/>
                    </a:lnTo>
                    <a:lnTo>
                      <a:pt x="538" y="965"/>
                    </a:lnTo>
                    <a:lnTo>
                      <a:pt x="535" y="1029"/>
                    </a:lnTo>
                    <a:lnTo>
                      <a:pt x="533" y="1049"/>
                    </a:lnTo>
                    <a:lnTo>
                      <a:pt x="550" y="1039"/>
                    </a:lnTo>
                    <a:lnTo>
                      <a:pt x="555" y="1035"/>
                    </a:lnTo>
                    <a:lnTo>
                      <a:pt x="556" y="1035"/>
                    </a:lnTo>
                    <a:lnTo>
                      <a:pt x="639" y="1032"/>
                    </a:lnTo>
                    <a:lnTo>
                      <a:pt x="682" y="1029"/>
                    </a:lnTo>
                    <a:lnTo>
                      <a:pt x="722" y="1016"/>
                    </a:lnTo>
                    <a:lnTo>
                      <a:pt x="727" y="1015"/>
                    </a:lnTo>
                    <a:lnTo>
                      <a:pt x="728" y="1014"/>
                    </a:lnTo>
                    <a:lnTo>
                      <a:pt x="759" y="951"/>
                    </a:lnTo>
                    <a:lnTo>
                      <a:pt x="766" y="928"/>
                    </a:lnTo>
                    <a:lnTo>
                      <a:pt x="769" y="927"/>
                    </a:lnTo>
                    <a:lnTo>
                      <a:pt x="794" y="922"/>
                    </a:lnTo>
                    <a:lnTo>
                      <a:pt x="805" y="920"/>
                    </a:lnTo>
                    <a:lnTo>
                      <a:pt x="806" y="912"/>
                    </a:lnTo>
                    <a:lnTo>
                      <a:pt x="805" y="900"/>
                    </a:lnTo>
                    <a:lnTo>
                      <a:pt x="807" y="900"/>
                    </a:lnTo>
                    <a:lnTo>
                      <a:pt x="808" y="894"/>
                    </a:lnTo>
                    <a:lnTo>
                      <a:pt x="811" y="893"/>
                    </a:lnTo>
                    <a:lnTo>
                      <a:pt x="872" y="871"/>
                    </a:lnTo>
                    <a:lnTo>
                      <a:pt x="905" y="858"/>
                    </a:lnTo>
                    <a:lnTo>
                      <a:pt x="908" y="865"/>
                    </a:lnTo>
                    <a:lnTo>
                      <a:pt x="916" y="873"/>
                    </a:lnTo>
                    <a:lnTo>
                      <a:pt x="940" y="894"/>
                    </a:lnTo>
                    <a:lnTo>
                      <a:pt x="947" y="892"/>
                    </a:lnTo>
                    <a:lnTo>
                      <a:pt x="964" y="885"/>
                    </a:lnTo>
                    <a:lnTo>
                      <a:pt x="955" y="805"/>
                    </a:lnTo>
                    <a:lnTo>
                      <a:pt x="956" y="803"/>
                    </a:lnTo>
                    <a:lnTo>
                      <a:pt x="953" y="783"/>
                    </a:lnTo>
                    <a:lnTo>
                      <a:pt x="1024" y="639"/>
                    </a:lnTo>
                    <a:lnTo>
                      <a:pt x="1030" y="625"/>
                    </a:lnTo>
                    <a:lnTo>
                      <a:pt x="1053" y="609"/>
                    </a:lnTo>
                    <a:lnTo>
                      <a:pt x="1063" y="602"/>
                    </a:lnTo>
                    <a:lnTo>
                      <a:pt x="1074" y="592"/>
                    </a:lnTo>
                    <a:lnTo>
                      <a:pt x="1078" y="592"/>
                    </a:lnTo>
                    <a:lnTo>
                      <a:pt x="1112" y="596"/>
                    </a:lnTo>
                    <a:lnTo>
                      <a:pt x="1129" y="598"/>
                    </a:lnTo>
                    <a:lnTo>
                      <a:pt x="1141" y="562"/>
                    </a:lnTo>
                    <a:lnTo>
                      <a:pt x="1144" y="548"/>
                    </a:lnTo>
                    <a:lnTo>
                      <a:pt x="1146" y="547"/>
                    </a:lnTo>
                    <a:lnTo>
                      <a:pt x="1172" y="547"/>
                    </a:lnTo>
                    <a:lnTo>
                      <a:pt x="1220" y="546"/>
                    </a:lnTo>
                    <a:lnTo>
                      <a:pt x="1232" y="488"/>
                    </a:lnTo>
                    <a:lnTo>
                      <a:pt x="1193" y="457"/>
                    </a:lnTo>
                    <a:lnTo>
                      <a:pt x="1254" y="336"/>
                    </a:lnTo>
                    <a:lnTo>
                      <a:pt x="1264" y="316"/>
                    </a:lnTo>
                    <a:lnTo>
                      <a:pt x="1264" y="314"/>
                    </a:lnTo>
                    <a:lnTo>
                      <a:pt x="1204" y="285"/>
                    </a:lnTo>
                    <a:lnTo>
                      <a:pt x="1176" y="273"/>
                    </a:lnTo>
                    <a:lnTo>
                      <a:pt x="1168" y="265"/>
                    </a:lnTo>
                    <a:lnTo>
                      <a:pt x="1051" y="154"/>
                    </a:lnTo>
                    <a:lnTo>
                      <a:pt x="931" y="128"/>
                    </a:lnTo>
                    <a:lnTo>
                      <a:pt x="863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1" name="Freeform 54">
                <a:extLst>
                  <a:ext uri="{FF2B5EF4-FFF2-40B4-BE49-F238E27FC236}">
                    <a16:creationId xmlns:a16="http://schemas.microsoft.com/office/drawing/2014/main" id="{E9A081C7-A747-41CC-BAF0-838268B2B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8" y="2052"/>
                <a:ext cx="548" cy="476"/>
              </a:xfrm>
              <a:custGeom>
                <a:avLst/>
                <a:gdLst>
                  <a:gd name="T0" fmla="*/ 776 w 2195"/>
                  <a:gd name="T1" fmla="*/ 354 h 1907"/>
                  <a:gd name="T2" fmla="*/ 733 w 2195"/>
                  <a:gd name="T3" fmla="*/ 406 h 1907"/>
                  <a:gd name="T4" fmla="*/ 657 w 2195"/>
                  <a:gd name="T5" fmla="*/ 416 h 1907"/>
                  <a:gd name="T6" fmla="*/ 560 w 2195"/>
                  <a:gd name="T7" fmla="*/ 610 h 1907"/>
                  <a:gd name="T8" fmla="*/ 547 w 2195"/>
                  <a:gd name="T9" fmla="*/ 705 h 1907"/>
                  <a:gd name="T10" fmla="*/ 512 w 2195"/>
                  <a:gd name="T11" fmla="*/ 672 h 1907"/>
                  <a:gd name="T12" fmla="*/ 411 w 2195"/>
                  <a:gd name="T13" fmla="*/ 707 h 1907"/>
                  <a:gd name="T14" fmla="*/ 373 w 2195"/>
                  <a:gd name="T15" fmla="*/ 734 h 1907"/>
                  <a:gd name="T16" fmla="*/ 326 w 2195"/>
                  <a:gd name="T17" fmla="*/ 823 h 1907"/>
                  <a:gd name="T18" fmla="*/ 160 w 2195"/>
                  <a:gd name="T19" fmla="*/ 842 h 1907"/>
                  <a:gd name="T20" fmla="*/ 132 w 2195"/>
                  <a:gd name="T21" fmla="*/ 878 h 1907"/>
                  <a:gd name="T22" fmla="*/ 170 w 2195"/>
                  <a:gd name="T23" fmla="*/ 1275 h 1907"/>
                  <a:gd name="T24" fmla="*/ 0 w 2195"/>
                  <a:gd name="T25" fmla="*/ 1428 h 1907"/>
                  <a:gd name="T26" fmla="*/ 106 w 2195"/>
                  <a:gd name="T27" fmla="*/ 1484 h 1907"/>
                  <a:gd name="T28" fmla="*/ 70 w 2195"/>
                  <a:gd name="T29" fmla="*/ 1602 h 1907"/>
                  <a:gd name="T30" fmla="*/ 98 w 2195"/>
                  <a:gd name="T31" fmla="*/ 1721 h 1907"/>
                  <a:gd name="T32" fmla="*/ 135 w 2195"/>
                  <a:gd name="T33" fmla="*/ 1687 h 1907"/>
                  <a:gd name="T34" fmla="*/ 169 w 2195"/>
                  <a:gd name="T35" fmla="*/ 1711 h 1907"/>
                  <a:gd name="T36" fmla="*/ 234 w 2195"/>
                  <a:gd name="T37" fmla="*/ 1600 h 1907"/>
                  <a:gd name="T38" fmla="*/ 623 w 2195"/>
                  <a:gd name="T39" fmla="*/ 1628 h 1907"/>
                  <a:gd name="T40" fmla="*/ 776 w 2195"/>
                  <a:gd name="T41" fmla="*/ 1699 h 1907"/>
                  <a:gd name="T42" fmla="*/ 900 w 2195"/>
                  <a:gd name="T43" fmla="*/ 1679 h 1907"/>
                  <a:gd name="T44" fmla="*/ 1121 w 2195"/>
                  <a:gd name="T45" fmla="*/ 1760 h 1907"/>
                  <a:gd name="T46" fmla="*/ 1244 w 2195"/>
                  <a:gd name="T47" fmla="*/ 1776 h 1907"/>
                  <a:gd name="T48" fmla="*/ 1320 w 2195"/>
                  <a:gd name="T49" fmla="*/ 1754 h 1907"/>
                  <a:gd name="T50" fmla="*/ 1353 w 2195"/>
                  <a:gd name="T51" fmla="*/ 1771 h 1907"/>
                  <a:gd name="T52" fmla="*/ 1398 w 2195"/>
                  <a:gd name="T53" fmla="*/ 1797 h 1907"/>
                  <a:gd name="T54" fmla="*/ 1492 w 2195"/>
                  <a:gd name="T55" fmla="*/ 1811 h 1907"/>
                  <a:gd name="T56" fmla="*/ 1515 w 2195"/>
                  <a:gd name="T57" fmla="*/ 1839 h 1907"/>
                  <a:gd name="T58" fmla="*/ 1609 w 2195"/>
                  <a:gd name="T59" fmla="*/ 1907 h 1907"/>
                  <a:gd name="T60" fmla="*/ 1620 w 2195"/>
                  <a:gd name="T61" fmla="*/ 1847 h 1907"/>
                  <a:gd name="T62" fmla="*/ 1756 w 2195"/>
                  <a:gd name="T63" fmla="*/ 1591 h 1907"/>
                  <a:gd name="T64" fmla="*/ 1953 w 2195"/>
                  <a:gd name="T65" fmla="*/ 1576 h 1907"/>
                  <a:gd name="T66" fmla="*/ 1925 w 2195"/>
                  <a:gd name="T67" fmla="*/ 1464 h 1907"/>
                  <a:gd name="T68" fmla="*/ 1932 w 2195"/>
                  <a:gd name="T69" fmla="*/ 1396 h 1907"/>
                  <a:gd name="T70" fmla="*/ 1885 w 2195"/>
                  <a:gd name="T71" fmla="*/ 1280 h 1907"/>
                  <a:gd name="T72" fmla="*/ 2039 w 2195"/>
                  <a:gd name="T73" fmla="*/ 1244 h 1907"/>
                  <a:gd name="T74" fmla="*/ 2191 w 2195"/>
                  <a:gd name="T75" fmla="*/ 1087 h 1907"/>
                  <a:gd name="T76" fmla="*/ 2121 w 2195"/>
                  <a:gd name="T77" fmla="*/ 981 h 1907"/>
                  <a:gd name="T78" fmla="*/ 2022 w 2195"/>
                  <a:gd name="T79" fmla="*/ 953 h 1907"/>
                  <a:gd name="T80" fmla="*/ 2009 w 2195"/>
                  <a:gd name="T81" fmla="*/ 869 h 1907"/>
                  <a:gd name="T82" fmla="*/ 1811 w 2195"/>
                  <a:gd name="T83" fmla="*/ 493 h 1907"/>
                  <a:gd name="T84" fmla="*/ 1825 w 2195"/>
                  <a:gd name="T85" fmla="*/ 354 h 1907"/>
                  <a:gd name="T86" fmla="*/ 1831 w 2195"/>
                  <a:gd name="T87" fmla="*/ 199 h 1907"/>
                  <a:gd name="T88" fmla="*/ 1644 w 2195"/>
                  <a:gd name="T89" fmla="*/ 138 h 1907"/>
                  <a:gd name="T90" fmla="*/ 1593 w 2195"/>
                  <a:gd name="T91" fmla="*/ 165 h 1907"/>
                  <a:gd name="T92" fmla="*/ 1503 w 2195"/>
                  <a:gd name="T93" fmla="*/ 62 h 1907"/>
                  <a:gd name="T94" fmla="*/ 1410 w 2195"/>
                  <a:gd name="T95" fmla="*/ 56 h 1907"/>
                  <a:gd name="T96" fmla="*/ 1258 w 2195"/>
                  <a:gd name="T97" fmla="*/ 29 h 1907"/>
                  <a:gd name="T98" fmla="*/ 1145 w 2195"/>
                  <a:gd name="T99" fmla="*/ 47 h 1907"/>
                  <a:gd name="T100" fmla="*/ 969 w 2195"/>
                  <a:gd name="T101" fmla="*/ 72 h 1907"/>
                  <a:gd name="T102" fmla="*/ 797 w 2195"/>
                  <a:gd name="T103" fmla="*/ 264 h 1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95" h="1907">
                    <a:moveTo>
                      <a:pt x="797" y="264"/>
                    </a:moveTo>
                    <a:lnTo>
                      <a:pt x="836" y="295"/>
                    </a:lnTo>
                    <a:lnTo>
                      <a:pt x="824" y="353"/>
                    </a:lnTo>
                    <a:lnTo>
                      <a:pt x="776" y="354"/>
                    </a:lnTo>
                    <a:lnTo>
                      <a:pt x="748" y="355"/>
                    </a:lnTo>
                    <a:lnTo>
                      <a:pt x="745" y="369"/>
                    </a:lnTo>
                    <a:lnTo>
                      <a:pt x="733" y="405"/>
                    </a:lnTo>
                    <a:lnTo>
                      <a:pt x="733" y="406"/>
                    </a:lnTo>
                    <a:lnTo>
                      <a:pt x="716" y="403"/>
                    </a:lnTo>
                    <a:lnTo>
                      <a:pt x="682" y="399"/>
                    </a:lnTo>
                    <a:lnTo>
                      <a:pt x="667" y="409"/>
                    </a:lnTo>
                    <a:lnTo>
                      <a:pt x="657" y="416"/>
                    </a:lnTo>
                    <a:lnTo>
                      <a:pt x="636" y="432"/>
                    </a:lnTo>
                    <a:lnTo>
                      <a:pt x="628" y="446"/>
                    </a:lnTo>
                    <a:lnTo>
                      <a:pt x="557" y="590"/>
                    </a:lnTo>
                    <a:lnTo>
                      <a:pt x="560" y="610"/>
                    </a:lnTo>
                    <a:lnTo>
                      <a:pt x="559" y="612"/>
                    </a:lnTo>
                    <a:lnTo>
                      <a:pt x="568" y="692"/>
                    </a:lnTo>
                    <a:lnTo>
                      <a:pt x="551" y="699"/>
                    </a:lnTo>
                    <a:lnTo>
                      <a:pt x="547" y="705"/>
                    </a:lnTo>
                    <a:lnTo>
                      <a:pt x="544" y="701"/>
                    </a:lnTo>
                    <a:lnTo>
                      <a:pt x="544" y="703"/>
                    </a:lnTo>
                    <a:lnTo>
                      <a:pt x="520" y="680"/>
                    </a:lnTo>
                    <a:lnTo>
                      <a:pt x="512" y="672"/>
                    </a:lnTo>
                    <a:lnTo>
                      <a:pt x="506" y="667"/>
                    </a:lnTo>
                    <a:lnTo>
                      <a:pt x="476" y="678"/>
                    </a:lnTo>
                    <a:lnTo>
                      <a:pt x="415" y="700"/>
                    </a:lnTo>
                    <a:lnTo>
                      <a:pt x="411" y="707"/>
                    </a:lnTo>
                    <a:lnTo>
                      <a:pt x="410" y="719"/>
                    </a:lnTo>
                    <a:lnTo>
                      <a:pt x="410" y="729"/>
                    </a:lnTo>
                    <a:lnTo>
                      <a:pt x="398" y="729"/>
                    </a:lnTo>
                    <a:lnTo>
                      <a:pt x="373" y="734"/>
                    </a:lnTo>
                    <a:lnTo>
                      <a:pt x="363" y="758"/>
                    </a:lnTo>
                    <a:lnTo>
                      <a:pt x="332" y="821"/>
                    </a:lnTo>
                    <a:lnTo>
                      <a:pt x="331" y="822"/>
                    </a:lnTo>
                    <a:lnTo>
                      <a:pt x="326" y="823"/>
                    </a:lnTo>
                    <a:lnTo>
                      <a:pt x="286" y="836"/>
                    </a:lnTo>
                    <a:lnTo>
                      <a:pt x="276" y="839"/>
                    </a:lnTo>
                    <a:lnTo>
                      <a:pt x="243" y="839"/>
                    </a:lnTo>
                    <a:lnTo>
                      <a:pt x="160" y="842"/>
                    </a:lnTo>
                    <a:lnTo>
                      <a:pt x="154" y="846"/>
                    </a:lnTo>
                    <a:lnTo>
                      <a:pt x="137" y="856"/>
                    </a:lnTo>
                    <a:lnTo>
                      <a:pt x="136" y="866"/>
                    </a:lnTo>
                    <a:lnTo>
                      <a:pt x="132" y="878"/>
                    </a:lnTo>
                    <a:lnTo>
                      <a:pt x="127" y="893"/>
                    </a:lnTo>
                    <a:lnTo>
                      <a:pt x="197" y="1159"/>
                    </a:lnTo>
                    <a:lnTo>
                      <a:pt x="181" y="1198"/>
                    </a:lnTo>
                    <a:lnTo>
                      <a:pt x="170" y="1275"/>
                    </a:lnTo>
                    <a:lnTo>
                      <a:pt x="44" y="1333"/>
                    </a:lnTo>
                    <a:lnTo>
                      <a:pt x="30" y="1340"/>
                    </a:lnTo>
                    <a:lnTo>
                      <a:pt x="21" y="1364"/>
                    </a:lnTo>
                    <a:lnTo>
                      <a:pt x="0" y="1428"/>
                    </a:lnTo>
                    <a:lnTo>
                      <a:pt x="29" y="1443"/>
                    </a:lnTo>
                    <a:lnTo>
                      <a:pt x="94" y="1474"/>
                    </a:lnTo>
                    <a:lnTo>
                      <a:pt x="106" y="1480"/>
                    </a:lnTo>
                    <a:lnTo>
                      <a:pt x="106" y="1484"/>
                    </a:lnTo>
                    <a:lnTo>
                      <a:pt x="109" y="1486"/>
                    </a:lnTo>
                    <a:lnTo>
                      <a:pt x="105" y="1501"/>
                    </a:lnTo>
                    <a:lnTo>
                      <a:pt x="105" y="1520"/>
                    </a:lnTo>
                    <a:lnTo>
                      <a:pt x="70" y="1602"/>
                    </a:lnTo>
                    <a:lnTo>
                      <a:pt x="70" y="1612"/>
                    </a:lnTo>
                    <a:lnTo>
                      <a:pt x="76" y="1718"/>
                    </a:lnTo>
                    <a:lnTo>
                      <a:pt x="76" y="1719"/>
                    </a:lnTo>
                    <a:lnTo>
                      <a:pt x="98" y="1721"/>
                    </a:lnTo>
                    <a:lnTo>
                      <a:pt x="123" y="1718"/>
                    </a:lnTo>
                    <a:lnTo>
                      <a:pt x="126" y="1711"/>
                    </a:lnTo>
                    <a:lnTo>
                      <a:pt x="127" y="1700"/>
                    </a:lnTo>
                    <a:lnTo>
                      <a:pt x="135" y="1687"/>
                    </a:lnTo>
                    <a:lnTo>
                      <a:pt x="140" y="1689"/>
                    </a:lnTo>
                    <a:lnTo>
                      <a:pt x="143" y="1687"/>
                    </a:lnTo>
                    <a:lnTo>
                      <a:pt x="156" y="1699"/>
                    </a:lnTo>
                    <a:lnTo>
                      <a:pt x="169" y="1711"/>
                    </a:lnTo>
                    <a:lnTo>
                      <a:pt x="242" y="1634"/>
                    </a:lnTo>
                    <a:lnTo>
                      <a:pt x="236" y="1614"/>
                    </a:lnTo>
                    <a:lnTo>
                      <a:pt x="233" y="1601"/>
                    </a:lnTo>
                    <a:lnTo>
                      <a:pt x="234" y="1600"/>
                    </a:lnTo>
                    <a:lnTo>
                      <a:pt x="253" y="1587"/>
                    </a:lnTo>
                    <a:lnTo>
                      <a:pt x="266" y="1575"/>
                    </a:lnTo>
                    <a:lnTo>
                      <a:pt x="292" y="1579"/>
                    </a:lnTo>
                    <a:lnTo>
                      <a:pt x="623" y="1628"/>
                    </a:lnTo>
                    <a:lnTo>
                      <a:pt x="647" y="1628"/>
                    </a:lnTo>
                    <a:lnTo>
                      <a:pt x="659" y="1635"/>
                    </a:lnTo>
                    <a:lnTo>
                      <a:pt x="767" y="1695"/>
                    </a:lnTo>
                    <a:lnTo>
                      <a:pt x="776" y="1699"/>
                    </a:lnTo>
                    <a:lnTo>
                      <a:pt x="806" y="1695"/>
                    </a:lnTo>
                    <a:lnTo>
                      <a:pt x="873" y="1685"/>
                    </a:lnTo>
                    <a:lnTo>
                      <a:pt x="899" y="1678"/>
                    </a:lnTo>
                    <a:lnTo>
                      <a:pt x="900" y="1679"/>
                    </a:lnTo>
                    <a:lnTo>
                      <a:pt x="953" y="1742"/>
                    </a:lnTo>
                    <a:lnTo>
                      <a:pt x="1112" y="1753"/>
                    </a:lnTo>
                    <a:lnTo>
                      <a:pt x="1113" y="1753"/>
                    </a:lnTo>
                    <a:lnTo>
                      <a:pt x="1121" y="1760"/>
                    </a:lnTo>
                    <a:lnTo>
                      <a:pt x="1147" y="1780"/>
                    </a:lnTo>
                    <a:lnTo>
                      <a:pt x="1206" y="1767"/>
                    </a:lnTo>
                    <a:lnTo>
                      <a:pt x="1231" y="1761"/>
                    </a:lnTo>
                    <a:lnTo>
                      <a:pt x="1244" y="1776"/>
                    </a:lnTo>
                    <a:lnTo>
                      <a:pt x="1259" y="1796"/>
                    </a:lnTo>
                    <a:lnTo>
                      <a:pt x="1288" y="1767"/>
                    </a:lnTo>
                    <a:lnTo>
                      <a:pt x="1307" y="1746"/>
                    </a:lnTo>
                    <a:lnTo>
                      <a:pt x="1320" y="1754"/>
                    </a:lnTo>
                    <a:lnTo>
                      <a:pt x="1330" y="1758"/>
                    </a:lnTo>
                    <a:lnTo>
                      <a:pt x="1352" y="1769"/>
                    </a:lnTo>
                    <a:lnTo>
                      <a:pt x="1352" y="1770"/>
                    </a:lnTo>
                    <a:lnTo>
                      <a:pt x="1353" y="1771"/>
                    </a:lnTo>
                    <a:lnTo>
                      <a:pt x="1351" y="1787"/>
                    </a:lnTo>
                    <a:lnTo>
                      <a:pt x="1350" y="1800"/>
                    </a:lnTo>
                    <a:lnTo>
                      <a:pt x="1386" y="1799"/>
                    </a:lnTo>
                    <a:lnTo>
                      <a:pt x="1398" y="1797"/>
                    </a:lnTo>
                    <a:lnTo>
                      <a:pt x="1399" y="1797"/>
                    </a:lnTo>
                    <a:lnTo>
                      <a:pt x="1417" y="1821"/>
                    </a:lnTo>
                    <a:lnTo>
                      <a:pt x="1427" y="1819"/>
                    </a:lnTo>
                    <a:lnTo>
                      <a:pt x="1492" y="1811"/>
                    </a:lnTo>
                    <a:lnTo>
                      <a:pt x="1501" y="1809"/>
                    </a:lnTo>
                    <a:lnTo>
                      <a:pt x="1502" y="1811"/>
                    </a:lnTo>
                    <a:lnTo>
                      <a:pt x="1503" y="1811"/>
                    </a:lnTo>
                    <a:lnTo>
                      <a:pt x="1515" y="1839"/>
                    </a:lnTo>
                    <a:lnTo>
                      <a:pt x="1537" y="1890"/>
                    </a:lnTo>
                    <a:lnTo>
                      <a:pt x="1594" y="1894"/>
                    </a:lnTo>
                    <a:lnTo>
                      <a:pt x="1603" y="1902"/>
                    </a:lnTo>
                    <a:lnTo>
                      <a:pt x="1609" y="1907"/>
                    </a:lnTo>
                    <a:lnTo>
                      <a:pt x="1628" y="1883"/>
                    </a:lnTo>
                    <a:lnTo>
                      <a:pt x="1634" y="1873"/>
                    </a:lnTo>
                    <a:lnTo>
                      <a:pt x="1639" y="1865"/>
                    </a:lnTo>
                    <a:lnTo>
                      <a:pt x="1620" y="1847"/>
                    </a:lnTo>
                    <a:lnTo>
                      <a:pt x="1620" y="1845"/>
                    </a:lnTo>
                    <a:lnTo>
                      <a:pt x="1641" y="1730"/>
                    </a:lnTo>
                    <a:lnTo>
                      <a:pt x="1748" y="1601"/>
                    </a:lnTo>
                    <a:lnTo>
                      <a:pt x="1756" y="1591"/>
                    </a:lnTo>
                    <a:lnTo>
                      <a:pt x="1757" y="1591"/>
                    </a:lnTo>
                    <a:lnTo>
                      <a:pt x="1757" y="1590"/>
                    </a:lnTo>
                    <a:lnTo>
                      <a:pt x="1786" y="1588"/>
                    </a:lnTo>
                    <a:lnTo>
                      <a:pt x="1953" y="1576"/>
                    </a:lnTo>
                    <a:lnTo>
                      <a:pt x="1955" y="1577"/>
                    </a:lnTo>
                    <a:lnTo>
                      <a:pt x="1918" y="1500"/>
                    </a:lnTo>
                    <a:lnTo>
                      <a:pt x="1925" y="1465"/>
                    </a:lnTo>
                    <a:lnTo>
                      <a:pt x="1925" y="1464"/>
                    </a:lnTo>
                    <a:lnTo>
                      <a:pt x="1919" y="1460"/>
                    </a:lnTo>
                    <a:lnTo>
                      <a:pt x="1899" y="1450"/>
                    </a:lnTo>
                    <a:lnTo>
                      <a:pt x="1898" y="1450"/>
                    </a:lnTo>
                    <a:lnTo>
                      <a:pt x="1932" y="1396"/>
                    </a:lnTo>
                    <a:lnTo>
                      <a:pt x="1938" y="1381"/>
                    </a:lnTo>
                    <a:lnTo>
                      <a:pt x="1927" y="1357"/>
                    </a:lnTo>
                    <a:lnTo>
                      <a:pt x="1895" y="1299"/>
                    </a:lnTo>
                    <a:lnTo>
                      <a:pt x="1885" y="1280"/>
                    </a:lnTo>
                    <a:lnTo>
                      <a:pt x="1898" y="1261"/>
                    </a:lnTo>
                    <a:lnTo>
                      <a:pt x="1926" y="1220"/>
                    </a:lnTo>
                    <a:lnTo>
                      <a:pt x="1927" y="1219"/>
                    </a:lnTo>
                    <a:lnTo>
                      <a:pt x="2039" y="1244"/>
                    </a:lnTo>
                    <a:lnTo>
                      <a:pt x="2141" y="1175"/>
                    </a:lnTo>
                    <a:lnTo>
                      <a:pt x="2143" y="1173"/>
                    </a:lnTo>
                    <a:lnTo>
                      <a:pt x="2179" y="1148"/>
                    </a:lnTo>
                    <a:lnTo>
                      <a:pt x="2191" y="1087"/>
                    </a:lnTo>
                    <a:lnTo>
                      <a:pt x="2195" y="1060"/>
                    </a:lnTo>
                    <a:lnTo>
                      <a:pt x="2190" y="1058"/>
                    </a:lnTo>
                    <a:lnTo>
                      <a:pt x="2136" y="1026"/>
                    </a:lnTo>
                    <a:lnTo>
                      <a:pt x="2121" y="981"/>
                    </a:lnTo>
                    <a:lnTo>
                      <a:pt x="2064" y="967"/>
                    </a:lnTo>
                    <a:lnTo>
                      <a:pt x="2061" y="967"/>
                    </a:lnTo>
                    <a:lnTo>
                      <a:pt x="2011" y="976"/>
                    </a:lnTo>
                    <a:lnTo>
                      <a:pt x="2022" y="953"/>
                    </a:lnTo>
                    <a:lnTo>
                      <a:pt x="2023" y="944"/>
                    </a:lnTo>
                    <a:lnTo>
                      <a:pt x="2020" y="926"/>
                    </a:lnTo>
                    <a:lnTo>
                      <a:pt x="2009" y="871"/>
                    </a:lnTo>
                    <a:lnTo>
                      <a:pt x="2009" y="869"/>
                    </a:lnTo>
                    <a:lnTo>
                      <a:pt x="1901" y="758"/>
                    </a:lnTo>
                    <a:lnTo>
                      <a:pt x="1904" y="731"/>
                    </a:lnTo>
                    <a:lnTo>
                      <a:pt x="1897" y="714"/>
                    </a:lnTo>
                    <a:lnTo>
                      <a:pt x="1811" y="493"/>
                    </a:lnTo>
                    <a:lnTo>
                      <a:pt x="1837" y="439"/>
                    </a:lnTo>
                    <a:lnTo>
                      <a:pt x="1853" y="402"/>
                    </a:lnTo>
                    <a:lnTo>
                      <a:pt x="1837" y="375"/>
                    </a:lnTo>
                    <a:lnTo>
                      <a:pt x="1825" y="354"/>
                    </a:lnTo>
                    <a:lnTo>
                      <a:pt x="1825" y="353"/>
                    </a:lnTo>
                    <a:lnTo>
                      <a:pt x="1842" y="229"/>
                    </a:lnTo>
                    <a:lnTo>
                      <a:pt x="1844" y="211"/>
                    </a:lnTo>
                    <a:lnTo>
                      <a:pt x="1831" y="199"/>
                    </a:lnTo>
                    <a:lnTo>
                      <a:pt x="1782" y="156"/>
                    </a:lnTo>
                    <a:lnTo>
                      <a:pt x="1769" y="147"/>
                    </a:lnTo>
                    <a:lnTo>
                      <a:pt x="1743" y="144"/>
                    </a:lnTo>
                    <a:lnTo>
                      <a:pt x="1644" y="138"/>
                    </a:lnTo>
                    <a:lnTo>
                      <a:pt x="1637" y="142"/>
                    </a:lnTo>
                    <a:lnTo>
                      <a:pt x="1626" y="152"/>
                    </a:lnTo>
                    <a:lnTo>
                      <a:pt x="1606" y="168"/>
                    </a:lnTo>
                    <a:lnTo>
                      <a:pt x="1593" y="165"/>
                    </a:lnTo>
                    <a:lnTo>
                      <a:pt x="1537" y="161"/>
                    </a:lnTo>
                    <a:lnTo>
                      <a:pt x="1516" y="85"/>
                    </a:lnTo>
                    <a:lnTo>
                      <a:pt x="1509" y="65"/>
                    </a:lnTo>
                    <a:lnTo>
                      <a:pt x="1503" y="62"/>
                    </a:lnTo>
                    <a:lnTo>
                      <a:pt x="1443" y="36"/>
                    </a:lnTo>
                    <a:lnTo>
                      <a:pt x="1438" y="44"/>
                    </a:lnTo>
                    <a:lnTo>
                      <a:pt x="1429" y="58"/>
                    </a:lnTo>
                    <a:lnTo>
                      <a:pt x="1410" y="56"/>
                    </a:lnTo>
                    <a:lnTo>
                      <a:pt x="1353" y="51"/>
                    </a:lnTo>
                    <a:lnTo>
                      <a:pt x="1348" y="46"/>
                    </a:lnTo>
                    <a:lnTo>
                      <a:pt x="1317" y="14"/>
                    </a:lnTo>
                    <a:lnTo>
                      <a:pt x="1258" y="29"/>
                    </a:lnTo>
                    <a:lnTo>
                      <a:pt x="1255" y="25"/>
                    </a:lnTo>
                    <a:lnTo>
                      <a:pt x="1221" y="0"/>
                    </a:lnTo>
                    <a:lnTo>
                      <a:pt x="1168" y="32"/>
                    </a:lnTo>
                    <a:lnTo>
                      <a:pt x="1145" y="47"/>
                    </a:lnTo>
                    <a:lnTo>
                      <a:pt x="1108" y="110"/>
                    </a:lnTo>
                    <a:lnTo>
                      <a:pt x="1047" y="124"/>
                    </a:lnTo>
                    <a:lnTo>
                      <a:pt x="1040" y="119"/>
                    </a:lnTo>
                    <a:lnTo>
                      <a:pt x="969" y="72"/>
                    </a:lnTo>
                    <a:lnTo>
                      <a:pt x="879" y="117"/>
                    </a:lnTo>
                    <a:lnTo>
                      <a:pt x="868" y="123"/>
                    </a:lnTo>
                    <a:lnTo>
                      <a:pt x="858" y="143"/>
                    </a:lnTo>
                    <a:lnTo>
                      <a:pt x="797" y="2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2" name="Freeform 55">
                <a:extLst>
                  <a:ext uri="{FF2B5EF4-FFF2-40B4-BE49-F238E27FC236}">
                    <a16:creationId xmlns:a16="http://schemas.microsoft.com/office/drawing/2014/main" id="{E6A88B34-CA8A-40F5-83BD-9201A8BDF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1" y="2329"/>
                <a:ext cx="1193" cy="1224"/>
              </a:xfrm>
              <a:custGeom>
                <a:avLst/>
                <a:gdLst>
                  <a:gd name="T0" fmla="*/ 488 w 4771"/>
                  <a:gd name="T1" fmla="*/ 1242 h 4897"/>
                  <a:gd name="T2" fmla="*/ 533 w 4771"/>
                  <a:gd name="T3" fmla="*/ 1450 h 4897"/>
                  <a:gd name="T4" fmla="*/ 178 w 4771"/>
                  <a:gd name="T5" fmla="*/ 1403 h 4897"/>
                  <a:gd name="T6" fmla="*/ 160 w 4771"/>
                  <a:gd name="T7" fmla="*/ 1482 h 4897"/>
                  <a:gd name="T8" fmla="*/ 121 w 4771"/>
                  <a:gd name="T9" fmla="*/ 1620 h 4897"/>
                  <a:gd name="T10" fmla="*/ 0 w 4771"/>
                  <a:gd name="T11" fmla="*/ 1971 h 4897"/>
                  <a:gd name="T12" fmla="*/ 132 w 4771"/>
                  <a:gd name="T13" fmla="*/ 2207 h 4897"/>
                  <a:gd name="T14" fmla="*/ 512 w 4771"/>
                  <a:gd name="T15" fmla="*/ 2606 h 4897"/>
                  <a:gd name="T16" fmla="*/ 445 w 4771"/>
                  <a:gd name="T17" fmla="*/ 2614 h 4897"/>
                  <a:gd name="T18" fmla="*/ 415 w 4771"/>
                  <a:gd name="T19" fmla="*/ 2642 h 4897"/>
                  <a:gd name="T20" fmla="*/ 545 w 4771"/>
                  <a:gd name="T21" fmla="*/ 2749 h 4897"/>
                  <a:gd name="T22" fmla="*/ 1269 w 4771"/>
                  <a:gd name="T23" fmla="*/ 4090 h 4897"/>
                  <a:gd name="T24" fmla="*/ 1529 w 4771"/>
                  <a:gd name="T25" fmla="*/ 4016 h 4897"/>
                  <a:gd name="T26" fmla="*/ 1720 w 4771"/>
                  <a:gd name="T27" fmla="*/ 4044 h 4897"/>
                  <a:gd name="T28" fmla="*/ 1861 w 4771"/>
                  <a:gd name="T29" fmla="*/ 4282 h 4897"/>
                  <a:gd name="T30" fmla="*/ 2028 w 4771"/>
                  <a:gd name="T31" fmla="*/ 4347 h 4897"/>
                  <a:gd name="T32" fmla="*/ 2100 w 4771"/>
                  <a:gd name="T33" fmla="*/ 3166 h 4897"/>
                  <a:gd name="T34" fmla="*/ 3234 w 4771"/>
                  <a:gd name="T35" fmla="*/ 3581 h 4897"/>
                  <a:gd name="T36" fmla="*/ 3305 w 4771"/>
                  <a:gd name="T37" fmla="*/ 3606 h 4897"/>
                  <a:gd name="T38" fmla="*/ 3650 w 4771"/>
                  <a:gd name="T39" fmla="*/ 3883 h 4897"/>
                  <a:gd name="T40" fmla="*/ 3978 w 4771"/>
                  <a:gd name="T41" fmla="*/ 3732 h 4897"/>
                  <a:gd name="T42" fmla="*/ 4030 w 4771"/>
                  <a:gd name="T43" fmla="*/ 3903 h 4897"/>
                  <a:gd name="T44" fmla="*/ 4214 w 4771"/>
                  <a:gd name="T45" fmla="*/ 4465 h 4897"/>
                  <a:gd name="T46" fmla="*/ 4030 w 4771"/>
                  <a:gd name="T47" fmla="*/ 4556 h 4897"/>
                  <a:gd name="T48" fmla="*/ 4195 w 4771"/>
                  <a:gd name="T49" fmla="*/ 4676 h 4897"/>
                  <a:gd name="T50" fmla="*/ 4279 w 4771"/>
                  <a:gd name="T51" fmla="*/ 4669 h 4897"/>
                  <a:gd name="T52" fmla="*/ 4386 w 4771"/>
                  <a:gd name="T53" fmla="*/ 4679 h 4897"/>
                  <a:gd name="T54" fmla="*/ 4499 w 4771"/>
                  <a:gd name="T55" fmla="*/ 4870 h 4897"/>
                  <a:gd name="T56" fmla="*/ 4771 w 4771"/>
                  <a:gd name="T57" fmla="*/ 4747 h 4897"/>
                  <a:gd name="T58" fmla="*/ 4687 w 4771"/>
                  <a:gd name="T59" fmla="*/ 10 h 4897"/>
                  <a:gd name="T60" fmla="*/ 4381 w 4771"/>
                  <a:gd name="T61" fmla="*/ 92 h 4897"/>
                  <a:gd name="T62" fmla="*/ 3778 w 4771"/>
                  <a:gd name="T63" fmla="*/ 196 h 4897"/>
                  <a:gd name="T64" fmla="*/ 3561 w 4771"/>
                  <a:gd name="T65" fmla="*/ 141 h 4897"/>
                  <a:gd name="T66" fmla="*/ 3479 w 4771"/>
                  <a:gd name="T67" fmla="*/ 149 h 4897"/>
                  <a:gd name="T68" fmla="*/ 3464 w 4771"/>
                  <a:gd name="T69" fmla="*/ 252 h 4897"/>
                  <a:gd name="T70" fmla="*/ 3482 w 4771"/>
                  <a:gd name="T71" fmla="*/ 322 h 4897"/>
                  <a:gd name="T72" fmla="*/ 3450 w 4771"/>
                  <a:gd name="T73" fmla="*/ 431 h 4897"/>
                  <a:gd name="T74" fmla="*/ 3559 w 4771"/>
                  <a:gd name="T75" fmla="*/ 515 h 4897"/>
                  <a:gd name="T76" fmla="*/ 3406 w 4771"/>
                  <a:gd name="T77" fmla="*/ 567 h 4897"/>
                  <a:gd name="T78" fmla="*/ 3316 w 4771"/>
                  <a:gd name="T79" fmla="*/ 660 h 4897"/>
                  <a:gd name="T80" fmla="*/ 3316 w 4771"/>
                  <a:gd name="T81" fmla="*/ 872 h 4897"/>
                  <a:gd name="T82" fmla="*/ 3180 w 4771"/>
                  <a:gd name="T83" fmla="*/ 1143 h 4897"/>
                  <a:gd name="T84" fmla="*/ 3442 w 4771"/>
                  <a:gd name="T85" fmla="*/ 1199 h 4897"/>
                  <a:gd name="T86" fmla="*/ 3430 w 4771"/>
                  <a:gd name="T87" fmla="*/ 1266 h 4897"/>
                  <a:gd name="T88" fmla="*/ 3324 w 4771"/>
                  <a:gd name="T89" fmla="*/ 1461 h 4897"/>
                  <a:gd name="T90" fmla="*/ 3068 w 4771"/>
                  <a:gd name="T91" fmla="*/ 1432 h 4897"/>
                  <a:gd name="T92" fmla="*/ 2972 w 4771"/>
                  <a:gd name="T93" fmla="*/ 1503 h 4897"/>
                  <a:gd name="T94" fmla="*/ 2779 w 4771"/>
                  <a:gd name="T95" fmla="*/ 1367 h 4897"/>
                  <a:gd name="T96" fmla="*/ 2615 w 4771"/>
                  <a:gd name="T97" fmla="*/ 1318 h 4897"/>
                  <a:gd name="T98" fmla="*/ 2334 w 4771"/>
                  <a:gd name="T99" fmla="*/ 1249 h 4897"/>
                  <a:gd name="T100" fmla="*/ 2240 w 4771"/>
                  <a:gd name="T101" fmla="*/ 1289 h 4897"/>
                  <a:gd name="T102" fmla="*/ 2159 w 4771"/>
                  <a:gd name="T103" fmla="*/ 1384 h 4897"/>
                  <a:gd name="T104" fmla="*/ 1908 w 4771"/>
                  <a:gd name="T105" fmla="*/ 1229 h 4897"/>
                  <a:gd name="T106" fmla="*/ 1825 w 4771"/>
                  <a:gd name="T107" fmla="*/ 1346 h 4897"/>
                  <a:gd name="T108" fmla="*/ 1684 w 4771"/>
                  <a:gd name="T109" fmla="*/ 1072 h 4897"/>
                  <a:gd name="T110" fmla="*/ 1421 w 4771"/>
                  <a:gd name="T111" fmla="*/ 968 h 4897"/>
                  <a:gd name="T112" fmla="*/ 1182 w 4771"/>
                  <a:gd name="T113" fmla="*/ 956 h 4897"/>
                  <a:gd name="T114" fmla="*/ 1021 w 4771"/>
                  <a:gd name="T115" fmla="*/ 952 h 4897"/>
                  <a:gd name="T116" fmla="*/ 957 w 4771"/>
                  <a:gd name="T117" fmla="*/ 956 h 4897"/>
                  <a:gd name="T118" fmla="*/ 932 w 4771"/>
                  <a:gd name="T119" fmla="*/ 997 h 4897"/>
                  <a:gd name="T120" fmla="*/ 706 w 4771"/>
                  <a:gd name="T121" fmla="*/ 1075 h 4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771" h="4897">
                    <a:moveTo>
                      <a:pt x="530" y="1244"/>
                    </a:moveTo>
                    <a:lnTo>
                      <a:pt x="511" y="1243"/>
                    </a:lnTo>
                    <a:lnTo>
                      <a:pt x="490" y="1240"/>
                    </a:lnTo>
                    <a:lnTo>
                      <a:pt x="488" y="1242"/>
                    </a:lnTo>
                    <a:lnTo>
                      <a:pt x="445" y="1274"/>
                    </a:lnTo>
                    <a:lnTo>
                      <a:pt x="442" y="1273"/>
                    </a:lnTo>
                    <a:lnTo>
                      <a:pt x="418" y="1272"/>
                    </a:lnTo>
                    <a:lnTo>
                      <a:pt x="533" y="1450"/>
                    </a:lnTo>
                    <a:lnTo>
                      <a:pt x="450" y="1515"/>
                    </a:lnTo>
                    <a:lnTo>
                      <a:pt x="393" y="1502"/>
                    </a:lnTo>
                    <a:lnTo>
                      <a:pt x="220" y="1334"/>
                    </a:lnTo>
                    <a:lnTo>
                      <a:pt x="178" y="1403"/>
                    </a:lnTo>
                    <a:lnTo>
                      <a:pt x="171" y="1413"/>
                    </a:lnTo>
                    <a:lnTo>
                      <a:pt x="177" y="1460"/>
                    </a:lnTo>
                    <a:lnTo>
                      <a:pt x="177" y="1461"/>
                    </a:lnTo>
                    <a:lnTo>
                      <a:pt x="160" y="1482"/>
                    </a:lnTo>
                    <a:lnTo>
                      <a:pt x="112" y="1549"/>
                    </a:lnTo>
                    <a:lnTo>
                      <a:pt x="109" y="1593"/>
                    </a:lnTo>
                    <a:lnTo>
                      <a:pt x="109" y="1598"/>
                    </a:lnTo>
                    <a:lnTo>
                      <a:pt x="121" y="1620"/>
                    </a:lnTo>
                    <a:lnTo>
                      <a:pt x="97" y="1686"/>
                    </a:lnTo>
                    <a:lnTo>
                      <a:pt x="125" y="1740"/>
                    </a:lnTo>
                    <a:lnTo>
                      <a:pt x="78" y="1781"/>
                    </a:lnTo>
                    <a:lnTo>
                      <a:pt x="0" y="1971"/>
                    </a:lnTo>
                    <a:lnTo>
                      <a:pt x="122" y="2060"/>
                    </a:lnTo>
                    <a:lnTo>
                      <a:pt x="122" y="2061"/>
                    </a:lnTo>
                    <a:lnTo>
                      <a:pt x="135" y="2153"/>
                    </a:lnTo>
                    <a:lnTo>
                      <a:pt x="132" y="2207"/>
                    </a:lnTo>
                    <a:lnTo>
                      <a:pt x="274" y="2323"/>
                    </a:lnTo>
                    <a:lnTo>
                      <a:pt x="280" y="2328"/>
                    </a:lnTo>
                    <a:lnTo>
                      <a:pt x="337" y="2354"/>
                    </a:lnTo>
                    <a:lnTo>
                      <a:pt x="512" y="2606"/>
                    </a:lnTo>
                    <a:lnTo>
                      <a:pt x="512" y="2609"/>
                    </a:lnTo>
                    <a:lnTo>
                      <a:pt x="511" y="2618"/>
                    </a:lnTo>
                    <a:lnTo>
                      <a:pt x="451" y="2613"/>
                    </a:lnTo>
                    <a:lnTo>
                      <a:pt x="445" y="2614"/>
                    </a:lnTo>
                    <a:lnTo>
                      <a:pt x="428" y="2620"/>
                    </a:lnTo>
                    <a:lnTo>
                      <a:pt x="416" y="2620"/>
                    </a:lnTo>
                    <a:lnTo>
                      <a:pt x="416" y="2623"/>
                    </a:lnTo>
                    <a:lnTo>
                      <a:pt x="415" y="2642"/>
                    </a:lnTo>
                    <a:lnTo>
                      <a:pt x="409" y="2662"/>
                    </a:lnTo>
                    <a:lnTo>
                      <a:pt x="413" y="2664"/>
                    </a:lnTo>
                    <a:lnTo>
                      <a:pt x="423" y="2671"/>
                    </a:lnTo>
                    <a:lnTo>
                      <a:pt x="545" y="2749"/>
                    </a:lnTo>
                    <a:lnTo>
                      <a:pt x="545" y="3368"/>
                    </a:lnTo>
                    <a:lnTo>
                      <a:pt x="754" y="4106"/>
                    </a:lnTo>
                    <a:lnTo>
                      <a:pt x="1211" y="4174"/>
                    </a:lnTo>
                    <a:lnTo>
                      <a:pt x="1269" y="4090"/>
                    </a:lnTo>
                    <a:lnTo>
                      <a:pt x="1270" y="4089"/>
                    </a:lnTo>
                    <a:lnTo>
                      <a:pt x="1505" y="4030"/>
                    </a:lnTo>
                    <a:lnTo>
                      <a:pt x="1513" y="4027"/>
                    </a:lnTo>
                    <a:lnTo>
                      <a:pt x="1529" y="4016"/>
                    </a:lnTo>
                    <a:lnTo>
                      <a:pt x="1547" y="4004"/>
                    </a:lnTo>
                    <a:lnTo>
                      <a:pt x="1570" y="4009"/>
                    </a:lnTo>
                    <a:lnTo>
                      <a:pt x="1695" y="4037"/>
                    </a:lnTo>
                    <a:lnTo>
                      <a:pt x="1720" y="4044"/>
                    </a:lnTo>
                    <a:lnTo>
                      <a:pt x="1723" y="4050"/>
                    </a:lnTo>
                    <a:lnTo>
                      <a:pt x="1835" y="4249"/>
                    </a:lnTo>
                    <a:lnTo>
                      <a:pt x="1844" y="4263"/>
                    </a:lnTo>
                    <a:lnTo>
                      <a:pt x="1861" y="4282"/>
                    </a:lnTo>
                    <a:lnTo>
                      <a:pt x="1871" y="4291"/>
                    </a:lnTo>
                    <a:lnTo>
                      <a:pt x="1889" y="4309"/>
                    </a:lnTo>
                    <a:lnTo>
                      <a:pt x="1903" y="4312"/>
                    </a:lnTo>
                    <a:lnTo>
                      <a:pt x="2028" y="4347"/>
                    </a:lnTo>
                    <a:lnTo>
                      <a:pt x="2029" y="4324"/>
                    </a:lnTo>
                    <a:lnTo>
                      <a:pt x="2099" y="3176"/>
                    </a:lnTo>
                    <a:lnTo>
                      <a:pt x="2099" y="3167"/>
                    </a:lnTo>
                    <a:lnTo>
                      <a:pt x="2100" y="3166"/>
                    </a:lnTo>
                    <a:lnTo>
                      <a:pt x="2122" y="3162"/>
                    </a:lnTo>
                    <a:lnTo>
                      <a:pt x="2736" y="3075"/>
                    </a:lnTo>
                    <a:lnTo>
                      <a:pt x="3166" y="3522"/>
                    </a:lnTo>
                    <a:lnTo>
                      <a:pt x="3234" y="3581"/>
                    </a:lnTo>
                    <a:lnTo>
                      <a:pt x="3235" y="3582"/>
                    </a:lnTo>
                    <a:lnTo>
                      <a:pt x="3295" y="3601"/>
                    </a:lnTo>
                    <a:lnTo>
                      <a:pt x="3304" y="3603"/>
                    </a:lnTo>
                    <a:lnTo>
                      <a:pt x="3305" y="3606"/>
                    </a:lnTo>
                    <a:lnTo>
                      <a:pt x="3315" y="3647"/>
                    </a:lnTo>
                    <a:lnTo>
                      <a:pt x="3353" y="3740"/>
                    </a:lnTo>
                    <a:lnTo>
                      <a:pt x="3437" y="3761"/>
                    </a:lnTo>
                    <a:lnTo>
                      <a:pt x="3650" y="3883"/>
                    </a:lnTo>
                    <a:lnTo>
                      <a:pt x="3674" y="3872"/>
                    </a:lnTo>
                    <a:lnTo>
                      <a:pt x="3942" y="3748"/>
                    </a:lnTo>
                    <a:lnTo>
                      <a:pt x="3977" y="3731"/>
                    </a:lnTo>
                    <a:lnTo>
                      <a:pt x="3978" y="3732"/>
                    </a:lnTo>
                    <a:lnTo>
                      <a:pt x="3997" y="3740"/>
                    </a:lnTo>
                    <a:lnTo>
                      <a:pt x="4012" y="3746"/>
                    </a:lnTo>
                    <a:lnTo>
                      <a:pt x="4014" y="3747"/>
                    </a:lnTo>
                    <a:lnTo>
                      <a:pt x="4030" y="3903"/>
                    </a:lnTo>
                    <a:lnTo>
                      <a:pt x="4032" y="3926"/>
                    </a:lnTo>
                    <a:lnTo>
                      <a:pt x="4209" y="4448"/>
                    </a:lnTo>
                    <a:lnTo>
                      <a:pt x="4214" y="4463"/>
                    </a:lnTo>
                    <a:lnTo>
                      <a:pt x="4214" y="4465"/>
                    </a:lnTo>
                    <a:lnTo>
                      <a:pt x="4189" y="4472"/>
                    </a:lnTo>
                    <a:lnTo>
                      <a:pt x="4033" y="4514"/>
                    </a:lnTo>
                    <a:lnTo>
                      <a:pt x="4033" y="4517"/>
                    </a:lnTo>
                    <a:lnTo>
                      <a:pt x="4030" y="4556"/>
                    </a:lnTo>
                    <a:lnTo>
                      <a:pt x="4043" y="4566"/>
                    </a:lnTo>
                    <a:lnTo>
                      <a:pt x="4139" y="4635"/>
                    </a:lnTo>
                    <a:lnTo>
                      <a:pt x="4170" y="4657"/>
                    </a:lnTo>
                    <a:lnTo>
                      <a:pt x="4195" y="4676"/>
                    </a:lnTo>
                    <a:lnTo>
                      <a:pt x="4226" y="4675"/>
                    </a:lnTo>
                    <a:lnTo>
                      <a:pt x="4237" y="4674"/>
                    </a:lnTo>
                    <a:lnTo>
                      <a:pt x="4262" y="4667"/>
                    </a:lnTo>
                    <a:lnTo>
                      <a:pt x="4279" y="4669"/>
                    </a:lnTo>
                    <a:lnTo>
                      <a:pt x="4344" y="4675"/>
                    </a:lnTo>
                    <a:lnTo>
                      <a:pt x="4379" y="4677"/>
                    </a:lnTo>
                    <a:lnTo>
                      <a:pt x="4383" y="4678"/>
                    </a:lnTo>
                    <a:lnTo>
                      <a:pt x="4386" y="4679"/>
                    </a:lnTo>
                    <a:lnTo>
                      <a:pt x="4475" y="4703"/>
                    </a:lnTo>
                    <a:lnTo>
                      <a:pt x="4506" y="4748"/>
                    </a:lnTo>
                    <a:lnTo>
                      <a:pt x="4465" y="4832"/>
                    </a:lnTo>
                    <a:lnTo>
                      <a:pt x="4499" y="4870"/>
                    </a:lnTo>
                    <a:lnTo>
                      <a:pt x="4651" y="4897"/>
                    </a:lnTo>
                    <a:lnTo>
                      <a:pt x="4628" y="4818"/>
                    </a:lnTo>
                    <a:lnTo>
                      <a:pt x="4694" y="4747"/>
                    </a:lnTo>
                    <a:lnTo>
                      <a:pt x="4771" y="4747"/>
                    </a:lnTo>
                    <a:lnTo>
                      <a:pt x="4764" y="0"/>
                    </a:lnTo>
                    <a:lnTo>
                      <a:pt x="4715" y="1"/>
                    </a:lnTo>
                    <a:lnTo>
                      <a:pt x="4710" y="2"/>
                    </a:lnTo>
                    <a:lnTo>
                      <a:pt x="4687" y="10"/>
                    </a:lnTo>
                    <a:lnTo>
                      <a:pt x="4678" y="13"/>
                    </a:lnTo>
                    <a:lnTo>
                      <a:pt x="4644" y="12"/>
                    </a:lnTo>
                    <a:lnTo>
                      <a:pt x="4564" y="10"/>
                    </a:lnTo>
                    <a:lnTo>
                      <a:pt x="4381" y="92"/>
                    </a:lnTo>
                    <a:lnTo>
                      <a:pt x="4371" y="98"/>
                    </a:lnTo>
                    <a:lnTo>
                      <a:pt x="4340" y="101"/>
                    </a:lnTo>
                    <a:lnTo>
                      <a:pt x="3798" y="193"/>
                    </a:lnTo>
                    <a:lnTo>
                      <a:pt x="3778" y="196"/>
                    </a:lnTo>
                    <a:lnTo>
                      <a:pt x="3754" y="191"/>
                    </a:lnTo>
                    <a:lnTo>
                      <a:pt x="3585" y="149"/>
                    </a:lnTo>
                    <a:lnTo>
                      <a:pt x="3563" y="143"/>
                    </a:lnTo>
                    <a:lnTo>
                      <a:pt x="3561" y="141"/>
                    </a:lnTo>
                    <a:lnTo>
                      <a:pt x="3558" y="141"/>
                    </a:lnTo>
                    <a:lnTo>
                      <a:pt x="3549" y="130"/>
                    </a:lnTo>
                    <a:lnTo>
                      <a:pt x="3508" y="92"/>
                    </a:lnTo>
                    <a:lnTo>
                      <a:pt x="3479" y="149"/>
                    </a:lnTo>
                    <a:lnTo>
                      <a:pt x="3506" y="189"/>
                    </a:lnTo>
                    <a:lnTo>
                      <a:pt x="3464" y="226"/>
                    </a:lnTo>
                    <a:lnTo>
                      <a:pt x="3457" y="234"/>
                    </a:lnTo>
                    <a:lnTo>
                      <a:pt x="3464" y="252"/>
                    </a:lnTo>
                    <a:lnTo>
                      <a:pt x="3473" y="272"/>
                    </a:lnTo>
                    <a:lnTo>
                      <a:pt x="3485" y="293"/>
                    </a:lnTo>
                    <a:lnTo>
                      <a:pt x="3483" y="311"/>
                    </a:lnTo>
                    <a:lnTo>
                      <a:pt x="3482" y="322"/>
                    </a:lnTo>
                    <a:lnTo>
                      <a:pt x="3480" y="340"/>
                    </a:lnTo>
                    <a:lnTo>
                      <a:pt x="3472" y="346"/>
                    </a:lnTo>
                    <a:lnTo>
                      <a:pt x="3460" y="356"/>
                    </a:lnTo>
                    <a:lnTo>
                      <a:pt x="3450" y="431"/>
                    </a:lnTo>
                    <a:lnTo>
                      <a:pt x="3530" y="493"/>
                    </a:lnTo>
                    <a:lnTo>
                      <a:pt x="3559" y="513"/>
                    </a:lnTo>
                    <a:lnTo>
                      <a:pt x="3558" y="514"/>
                    </a:lnTo>
                    <a:lnTo>
                      <a:pt x="3559" y="515"/>
                    </a:lnTo>
                    <a:lnTo>
                      <a:pt x="3553" y="529"/>
                    </a:lnTo>
                    <a:lnTo>
                      <a:pt x="3538" y="558"/>
                    </a:lnTo>
                    <a:lnTo>
                      <a:pt x="3526" y="559"/>
                    </a:lnTo>
                    <a:lnTo>
                      <a:pt x="3406" y="567"/>
                    </a:lnTo>
                    <a:lnTo>
                      <a:pt x="3375" y="570"/>
                    </a:lnTo>
                    <a:lnTo>
                      <a:pt x="3368" y="579"/>
                    </a:lnTo>
                    <a:lnTo>
                      <a:pt x="3316" y="656"/>
                    </a:lnTo>
                    <a:lnTo>
                      <a:pt x="3316" y="660"/>
                    </a:lnTo>
                    <a:lnTo>
                      <a:pt x="3318" y="670"/>
                    </a:lnTo>
                    <a:lnTo>
                      <a:pt x="3344" y="842"/>
                    </a:lnTo>
                    <a:lnTo>
                      <a:pt x="3344" y="843"/>
                    </a:lnTo>
                    <a:lnTo>
                      <a:pt x="3316" y="872"/>
                    </a:lnTo>
                    <a:lnTo>
                      <a:pt x="3182" y="1011"/>
                    </a:lnTo>
                    <a:lnTo>
                      <a:pt x="3153" y="1108"/>
                    </a:lnTo>
                    <a:lnTo>
                      <a:pt x="3152" y="1109"/>
                    </a:lnTo>
                    <a:lnTo>
                      <a:pt x="3180" y="1143"/>
                    </a:lnTo>
                    <a:lnTo>
                      <a:pt x="3182" y="1145"/>
                    </a:lnTo>
                    <a:lnTo>
                      <a:pt x="3285" y="1147"/>
                    </a:lnTo>
                    <a:lnTo>
                      <a:pt x="3317" y="1173"/>
                    </a:lnTo>
                    <a:lnTo>
                      <a:pt x="3442" y="1199"/>
                    </a:lnTo>
                    <a:lnTo>
                      <a:pt x="3443" y="1199"/>
                    </a:lnTo>
                    <a:lnTo>
                      <a:pt x="3451" y="1240"/>
                    </a:lnTo>
                    <a:lnTo>
                      <a:pt x="3430" y="1263"/>
                    </a:lnTo>
                    <a:lnTo>
                      <a:pt x="3430" y="1266"/>
                    </a:lnTo>
                    <a:lnTo>
                      <a:pt x="3429" y="1274"/>
                    </a:lnTo>
                    <a:lnTo>
                      <a:pt x="3386" y="1431"/>
                    </a:lnTo>
                    <a:lnTo>
                      <a:pt x="3326" y="1460"/>
                    </a:lnTo>
                    <a:lnTo>
                      <a:pt x="3324" y="1461"/>
                    </a:lnTo>
                    <a:lnTo>
                      <a:pt x="3302" y="1465"/>
                    </a:lnTo>
                    <a:lnTo>
                      <a:pt x="3113" y="1497"/>
                    </a:lnTo>
                    <a:lnTo>
                      <a:pt x="3107" y="1488"/>
                    </a:lnTo>
                    <a:lnTo>
                      <a:pt x="3068" y="1432"/>
                    </a:lnTo>
                    <a:lnTo>
                      <a:pt x="3068" y="1433"/>
                    </a:lnTo>
                    <a:lnTo>
                      <a:pt x="3067" y="1432"/>
                    </a:lnTo>
                    <a:lnTo>
                      <a:pt x="3057" y="1440"/>
                    </a:lnTo>
                    <a:lnTo>
                      <a:pt x="2972" y="1503"/>
                    </a:lnTo>
                    <a:lnTo>
                      <a:pt x="2787" y="1373"/>
                    </a:lnTo>
                    <a:lnTo>
                      <a:pt x="2781" y="1370"/>
                    </a:lnTo>
                    <a:lnTo>
                      <a:pt x="2781" y="1369"/>
                    </a:lnTo>
                    <a:lnTo>
                      <a:pt x="2779" y="1367"/>
                    </a:lnTo>
                    <a:lnTo>
                      <a:pt x="2733" y="1265"/>
                    </a:lnTo>
                    <a:lnTo>
                      <a:pt x="2664" y="1260"/>
                    </a:lnTo>
                    <a:lnTo>
                      <a:pt x="2656" y="1271"/>
                    </a:lnTo>
                    <a:lnTo>
                      <a:pt x="2615" y="1318"/>
                    </a:lnTo>
                    <a:lnTo>
                      <a:pt x="2559" y="1321"/>
                    </a:lnTo>
                    <a:lnTo>
                      <a:pt x="2412" y="1274"/>
                    </a:lnTo>
                    <a:lnTo>
                      <a:pt x="2352" y="1234"/>
                    </a:lnTo>
                    <a:lnTo>
                      <a:pt x="2334" y="1249"/>
                    </a:lnTo>
                    <a:lnTo>
                      <a:pt x="2332" y="1249"/>
                    </a:lnTo>
                    <a:lnTo>
                      <a:pt x="2326" y="1251"/>
                    </a:lnTo>
                    <a:lnTo>
                      <a:pt x="2285" y="1253"/>
                    </a:lnTo>
                    <a:lnTo>
                      <a:pt x="2240" y="1289"/>
                    </a:lnTo>
                    <a:lnTo>
                      <a:pt x="2222" y="1283"/>
                    </a:lnTo>
                    <a:lnTo>
                      <a:pt x="2166" y="1374"/>
                    </a:lnTo>
                    <a:lnTo>
                      <a:pt x="2160" y="1384"/>
                    </a:lnTo>
                    <a:lnTo>
                      <a:pt x="2159" y="1384"/>
                    </a:lnTo>
                    <a:lnTo>
                      <a:pt x="2122" y="1380"/>
                    </a:lnTo>
                    <a:lnTo>
                      <a:pt x="2020" y="1314"/>
                    </a:lnTo>
                    <a:lnTo>
                      <a:pt x="1985" y="1234"/>
                    </a:lnTo>
                    <a:lnTo>
                      <a:pt x="1908" y="1229"/>
                    </a:lnTo>
                    <a:lnTo>
                      <a:pt x="1858" y="1318"/>
                    </a:lnTo>
                    <a:lnTo>
                      <a:pt x="1861" y="1357"/>
                    </a:lnTo>
                    <a:lnTo>
                      <a:pt x="1826" y="1349"/>
                    </a:lnTo>
                    <a:lnTo>
                      <a:pt x="1825" y="1346"/>
                    </a:lnTo>
                    <a:lnTo>
                      <a:pt x="1824" y="1346"/>
                    </a:lnTo>
                    <a:lnTo>
                      <a:pt x="1807" y="1302"/>
                    </a:lnTo>
                    <a:lnTo>
                      <a:pt x="1822" y="1184"/>
                    </a:lnTo>
                    <a:lnTo>
                      <a:pt x="1684" y="1072"/>
                    </a:lnTo>
                    <a:lnTo>
                      <a:pt x="1683" y="1072"/>
                    </a:lnTo>
                    <a:lnTo>
                      <a:pt x="1621" y="989"/>
                    </a:lnTo>
                    <a:lnTo>
                      <a:pt x="1507" y="1000"/>
                    </a:lnTo>
                    <a:lnTo>
                      <a:pt x="1421" y="968"/>
                    </a:lnTo>
                    <a:lnTo>
                      <a:pt x="1363" y="1006"/>
                    </a:lnTo>
                    <a:lnTo>
                      <a:pt x="1274" y="943"/>
                    </a:lnTo>
                    <a:lnTo>
                      <a:pt x="1270" y="943"/>
                    </a:lnTo>
                    <a:lnTo>
                      <a:pt x="1182" y="956"/>
                    </a:lnTo>
                    <a:lnTo>
                      <a:pt x="1180" y="964"/>
                    </a:lnTo>
                    <a:lnTo>
                      <a:pt x="1146" y="1018"/>
                    </a:lnTo>
                    <a:lnTo>
                      <a:pt x="1140" y="1026"/>
                    </a:lnTo>
                    <a:lnTo>
                      <a:pt x="1021" y="952"/>
                    </a:lnTo>
                    <a:lnTo>
                      <a:pt x="1017" y="942"/>
                    </a:lnTo>
                    <a:lnTo>
                      <a:pt x="1010" y="921"/>
                    </a:lnTo>
                    <a:lnTo>
                      <a:pt x="958" y="910"/>
                    </a:lnTo>
                    <a:lnTo>
                      <a:pt x="957" y="956"/>
                    </a:lnTo>
                    <a:lnTo>
                      <a:pt x="932" y="945"/>
                    </a:lnTo>
                    <a:lnTo>
                      <a:pt x="933" y="950"/>
                    </a:lnTo>
                    <a:lnTo>
                      <a:pt x="932" y="985"/>
                    </a:lnTo>
                    <a:lnTo>
                      <a:pt x="932" y="997"/>
                    </a:lnTo>
                    <a:lnTo>
                      <a:pt x="932" y="998"/>
                    </a:lnTo>
                    <a:lnTo>
                      <a:pt x="852" y="1033"/>
                    </a:lnTo>
                    <a:lnTo>
                      <a:pt x="711" y="1073"/>
                    </a:lnTo>
                    <a:lnTo>
                      <a:pt x="706" y="1075"/>
                    </a:lnTo>
                    <a:lnTo>
                      <a:pt x="530" y="12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3" name="Freeform 56">
                <a:extLst>
                  <a:ext uri="{FF2B5EF4-FFF2-40B4-BE49-F238E27FC236}">
                    <a16:creationId xmlns:a16="http://schemas.microsoft.com/office/drawing/2014/main" id="{9B485452-ED05-4289-8ADD-080AFE2D3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2" y="2436"/>
                <a:ext cx="1035" cy="688"/>
              </a:xfrm>
              <a:custGeom>
                <a:avLst/>
                <a:gdLst>
                  <a:gd name="T0" fmla="*/ 3935 w 4140"/>
                  <a:gd name="T1" fmla="*/ 1042 h 2751"/>
                  <a:gd name="T2" fmla="*/ 3789 w 4140"/>
                  <a:gd name="T3" fmla="*/ 948 h 2751"/>
                  <a:gd name="T4" fmla="*/ 3601 w 4140"/>
                  <a:gd name="T5" fmla="*/ 882 h 2751"/>
                  <a:gd name="T6" fmla="*/ 3505 w 4140"/>
                  <a:gd name="T7" fmla="*/ 759 h 2751"/>
                  <a:gd name="T8" fmla="*/ 3148 w 4140"/>
                  <a:gd name="T9" fmla="*/ 776 h 2751"/>
                  <a:gd name="T10" fmla="*/ 3093 w 4140"/>
                  <a:gd name="T11" fmla="*/ 628 h 2751"/>
                  <a:gd name="T12" fmla="*/ 2836 w 4140"/>
                  <a:gd name="T13" fmla="*/ 272 h 2751"/>
                  <a:gd name="T14" fmla="*/ 2719 w 4140"/>
                  <a:gd name="T15" fmla="*/ 23 h 2751"/>
                  <a:gd name="T16" fmla="*/ 2423 w 4140"/>
                  <a:gd name="T17" fmla="*/ 12 h 2751"/>
                  <a:gd name="T18" fmla="*/ 2295 w 4140"/>
                  <a:gd name="T19" fmla="*/ 40 h 2751"/>
                  <a:gd name="T20" fmla="*/ 1970 w 4140"/>
                  <a:gd name="T21" fmla="*/ 347 h 2751"/>
                  <a:gd name="T22" fmla="*/ 1759 w 4140"/>
                  <a:gd name="T23" fmla="*/ 285 h 2751"/>
                  <a:gd name="T24" fmla="*/ 1662 w 4140"/>
                  <a:gd name="T25" fmla="*/ 218 h 2751"/>
                  <a:gd name="T26" fmla="*/ 1454 w 4140"/>
                  <a:gd name="T27" fmla="*/ 217 h 2751"/>
                  <a:gd name="T28" fmla="*/ 965 w 4140"/>
                  <a:gd name="T29" fmla="*/ 92 h 2751"/>
                  <a:gd name="T30" fmla="*/ 482 w 4140"/>
                  <a:gd name="T31" fmla="*/ 153 h 2751"/>
                  <a:gd name="T32" fmla="*/ 523 w 4140"/>
                  <a:gd name="T33" fmla="*/ 417 h 2751"/>
                  <a:gd name="T34" fmla="*/ 464 w 4140"/>
                  <a:gd name="T35" fmla="*/ 614 h 2751"/>
                  <a:gd name="T36" fmla="*/ 110 w 4140"/>
                  <a:gd name="T37" fmla="*/ 927 h 2751"/>
                  <a:gd name="T38" fmla="*/ 52 w 4140"/>
                  <a:gd name="T39" fmla="*/ 1268 h 2751"/>
                  <a:gd name="T40" fmla="*/ 150 w 4140"/>
                  <a:gd name="T41" fmla="*/ 1398 h 2751"/>
                  <a:gd name="T42" fmla="*/ 526 w 4140"/>
                  <a:gd name="T43" fmla="*/ 1426 h 2751"/>
                  <a:gd name="T44" fmla="*/ 929 w 4140"/>
                  <a:gd name="T45" fmla="*/ 1328 h 2751"/>
                  <a:gd name="T46" fmla="*/ 1561 w 4140"/>
                  <a:gd name="T47" fmla="*/ 1397 h 2751"/>
                  <a:gd name="T48" fmla="*/ 1654 w 4140"/>
                  <a:gd name="T49" fmla="*/ 1732 h 2751"/>
                  <a:gd name="T50" fmla="*/ 1735 w 4140"/>
                  <a:gd name="T51" fmla="*/ 2011 h 2751"/>
                  <a:gd name="T52" fmla="*/ 1616 w 4140"/>
                  <a:gd name="T53" fmla="*/ 1988 h 2751"/>
                  <a:gd name="T54" fmla="*/ 1403 w 4140"/>
                  <a:gd name="T55" fmla="*/ 2146 h 2751"/>
                  <a:gd name="T56" fmla="*/ 1379 w 4140"/>
                  <a:gd name="T57" fmla="*/ 2340 h 2751"/>
                  <a:gd name="T58" fmla="*/ 1621 w 4140"/>
                  <a:gd name="T59" fmla="*/ 2283 h 2751"/>
                  <a:gd name="T60" fmla="*/ 1696 w 4140"/>
                  <a:gd name="T61" fmla="*/ 2235 h 2751"/>
                  <a:gd name="T62" fmla="*/ 1806 w 4140"/>
                  <a:gd name="T63" fmla="*/ 2122 h 2751"/>
                  <a:gd name="T64" fmla="*/ 1870 w 4140"/>
                  <a:gd name="T65" fmla="*/ 2117 h 2751"/>
                  <a:gd name="T66" fmla="*/ 2039 w 4140"/>
                  <a:gd name="T67" fmla="*/ 1983 h 2751"/>
                  <a:gd name="T68" fmla="*/ 2138 w 4140"/>
                  <a:gd name="T69" fmla="*/ 1981 h 2751"/>
                  <a:gd name="T70" fmla="*/ 2191 w 4140"/>
                  <a:gd name="T71" fmla="*/ 1892 h 2751"/>
                  <a:gd name="T72" fmla="*/ 2294 w 4140"/>
                  <a:gd name="T73" fmla="*/ 2016 h 2751"/>
                  <a:gd name="T74" fmla="*/ 2171 w 4140"/>
                  <a:gd name="T75" fmla="*/ 2036 h 2751"/>
                  <a:gd name="T76" fmla="*/ 2276 w 4140"/>
                  <a:gd name="T77" fmla="*/ 2181 h 2751"/>
                  <a:gd name="T78" fmla="*/ 2347 w 4140"/>
                  <a:gd name="T79" fmla="*/ 2172 h 2751"/>
                  <a:gd name="T80" fmla="*/ 2526 w 4140"/>
                  <a:gd name="T81" fmla="*/ 2204 h 2751"/>
                  <a:gd name="T82" fmla="*/ 2613 w 4140"/>
                  <a:gd name="T83" fmla="*/ 2222 h 2751"/>
                  <a:gd name="T84" fmla="*/ 2298 w 4140"/>
                  <a:gd name="T85" fmla="*/ 2388 h 2751"/>
                  <a:gd name="T86" fmla="*/ 2535 w 4140"/>
                  <a:gd name="T87" fmla="*/ 2532 h 2751"/>
                  <a:gd name="T88" fmla="*/ 2692 w 4140"/>
                  <a:gd name="T89" fmla="*/ 2684 h 2751"/>
                  <a:gd name="T90" fmla="*/ 3034 w 4140"/>
                  <a:gd name="T91" fmla="*/ 2521 h 2751"/>
                  <a:gd name="T92" fmla="*/ 3205 w 4140"/>
                  <a:gd name="T93" fmla="*/ 2421 h 2751"/>
                  <a:gd name="T94" fmla="*/ 3003 w 4140"/>
                  <a:gd name="T95" fmla="*/ 2439 h 2751"/>
                  <a:gd name="T96" fmla="*/ 2861 w 4140"/>
                  <a:gd name="T97" fmla="*/ 2249 h 2751"/>
                  <a:gd name="T98" fmla="*/ 2823 w 4140"/>
                  <a:gd name="T99" fmla="*/ 2322 h 2751"/>
                  <a:gd name="T100" fmla="*/ 2686 w 4140"/>
                  <a:gd name="T101" fmla="*/ 2204 h 2751"/>
                  <a:gd name="T102" fmla="*/ 2591 w 4140"/>
                  <a:gd name="T103" fmla="*/ 2112 h 2751"/>
                  <a:gd name="T104" fmla="*/ 2650 w 4140"/>
                  <a:gd name="T105" fmla="*/ 2188 h 2751"/>
                  <a:gd name="T106" fmla="*/ 2774 w 4140"/>
                  <a:gd name="T107" fmla="*/ 2196 h 2751"/>
                  <a:gd name="T108" fmla="*/ 2916 w 4140"/>
                  <a:gd name="T109" fmla="*/ 2122 h 2751"/>
                  <a:gd name="T110" fmla="*/ 2956 w 4140"/>
                  <a:gd name="T111" fmla="*/ 2025 h 2751"/>
                  <a:gd name="T112" fmla="*/ 3187 w 4140"/>
                  <a:gd name="T113" fmla="*/ 2058 h 2751"/>
                  <a:gd name="T114" fmla="*/ 3428 w 4140"/>
                  <a:gd name="T115" fmla="*/ 1957 h 2751"/>
                  <a:gd name="T116" fmla="*/ 3666 w 4140"/>
                  <a:gd name="T117" fmla="*/ 1792 h 2751"/>
                  <a:gd name="T118" fmla="*/ 4073 w 4140"/>
                  <a:gd name="T119" fmla="*/ 1459 h 2751"/>
                  <a:gd name="T120" fmla="*/ 4103 w 4140"/>
                  <a:gd name="T121" fmla="*/ 1324 h 2751"/>
                  <a:gd name="T122" fmla="*/ 4122 w 4140"/>
                  <a:gd name="T123" fmla="*/ 1213 h 2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140" h="2751">
                    <a:moveTo>
                      <a:pt x="4123" y="1115"/>
                    </a:moveTo>
                    <a:lnTo>
                      <a:pt x="4102" y="1101"/>
                    </a:lnTo>
                    <a:lnTo>
                      <a:pt x="4039" y="1117"/>
                    </a:lnTo>
                    <a:lnTo>
                      <a:pt x="4019" y="1121"/>
                    </a:lnTo>
                    <a:lnTo>
                      <a:pt x="4018" y="1121"/>
                    </a:lnTo>
                    <a:lnTo>
                      <a:pt x="4017" y="1121"/>
                    </a:lnTo>
                    <a:lnTo>
                      <a:pt x="4004" y="1107"/>
                    </a:lnTo>
                    <a:lnTo>
                      <a:pt x="3956" y="1062"/>
                    </a:lnTo>
                    <a:lnTo>
                      <a:pt x="3935" y="1042"/>
                    </a:lnTo>
                    <a:lnTo>
                      <a:pt x="3931" y="1028"/>
                    </a:lnTo>
                    <a:lnTo>
                      <a:pt x="3927" y="1017"/>
                    </a:lnTo>
                    <a:lnTo>
                      <a:pt x="3918" y="998"/>
                    </a:lnTo>
                    <a:lnTo>
                      <a:pt x="3897" y="996"/>
                    </a:lnTo>
                    <a:lnTo>
                      <a:pt x="3827" y="998"/>
                    </a:lnTo>
                    <a:lnTo>
                      <a:pt x="3818" y="998"/>
                    </a:lnTo>
                    <a:lnTo>
                      <a:pt x="3817" y="997"/>
                    </a:lnTo>
                    <a:lnTo>
                      <a:pt x="3797" y="964"/>
                    </a:lnTo>
                    <a:lnTo>
                      <a:pt x="3789" y="948"/>
                    </a:lnTo>
                    <a:lnTo>
                      <a:pt x="3769" y="934"/>
                    </a:lnTo>
                    <a:lnTo>
                      <a:pt x="3714" y="892"/>
                    </a:lnTo>
                    <a:lnTo>
                      <a:pt x="3668" y="911"/>
                    </a:lnTo>
                    <a:lnTo>
                      <a:pt x="3645" y="922"/>
                    </a:lnTo>
                    <a:lnTo>
                      <a:pt x="3644" y="921"/>
                    </a:lnTo>
                    <a:lnTo>
                      <a:pt x="3642" y="921"/>
                    </a:lnTo>
                    <a:lnTo>
                      <a:pt x="3635" y="911"/>
                    </a:lnTo>
                    <a:lnTo>
                      <a:pt x="3618" y="897"/>
                    </a:lnTo>
                    <a:lnTo>
                      <a:pt x="3601" y="882"/>
                    </a:lnTo>
                    <a:lnTo>
                      <a:pt x="3601" y="879"/>
                    </a:lnTo>
                    <a:lnTo>
                      <a:pt x="3600" y="877"/>
                    </a:lnTo>
                    <a:lnTo>
                      <a:pt x="3600" y="872"/>
                    </a:lnTo>
                    <a:lnTo>
                      <a:pt x="3597" y="859"/>
                    </a:lnTo>
                    <a:lnTo>
                      <a:pt x="3588" y="829"/>
                    </a:lnTo>
                    <a:lnTo>
                      <a:pt x="3583" y="819"/>
                    </a:lnTo>
                    <a:lnTo>
                      <a:pt x="3526" y="762"/>
                    </a:lnTo>
                    <a:lnTo>
                      <a:pt x="3516" y="752"/>
                    </a:lnTo>
                    <a:lnTo>
                      <a:pt x="3505" y="759"/>
                    </a:lnTo>
                    <a:lnTo>
                      <a:pt x="3464" y="796"/>
                    </a:lnTo>
                    <a:lnTo>
                      <a:pt x="3401" y="798"/>
                    </a:lnTo>
                    <a:lnTo>
                      <a:pt x="3367" y="799"/>
                    </a:lnTo>
                    <a:lnTo>
                      <a:pt x="3365" y="798"/>
                    </a:lnTo>
                    <a:lnTo>
                      <a:pt x="3360" y="793"/>
                    </a:lnTo>
                    <a:lnTo>
                      <a:pt x="3260" y="727"/>
                    </a:lnTo>
                    <a:lnTo>
                      <a:pt x="3238" y="713"/>
                    </a:lnTo>
                    <a:lnTo>
                      <a:pt x="3226" y="721"/>
                    </a:lnTo>
                    <a:lnTo>
                      <a:pt x="3148" y="776"/>
                    </a:lnTo>
                    <a:lnTo>
                      <a:pt x="3146" y="777"/>
                    </a:lnTo>
                    <a:lnTo>
                      <a:pt x="3137" y="771"/>
                    </a:lnTo>
                    <a:lnTo>
                      <a:pt x="3089" y="739"/>
                    </a:lnTo>
                    <a:lnTo>
                      <a:pt x="3095" y="731"/>
                    </a:lnTo>
                    <a:lnTo>
                      <a:pt x="3111" y="691"/>
                    </a:lnTo>
                    <a:lnTo>
                      <a:pt x="3110" y="679"/>
                    </a:lnTo>
                    <a:lnTo>
                      <a:pt x="3103" y="645"/>
                    </a:lnTo>
                    <a:lnTo>
                      <a:pt x="3100" y="637"/>
                    </a:lnTo>
                    <a:lnTo>
                      <a:pt x="3093" y="628"/>
                    </a:lnTo>
                    <a:lnTo>
                      <a:pt x="3086" y="621"/>
                    </a:lnTo>
                    <a:lnTo>
                      <a:pt x="3085" y="617"/>
                    </a:lnTo>
                    <a:lnTo>
                      <a:pt x="3032" y="486"/>
                    </a:lnTo>
                    <a:lnTo>
                      <a:pt x="3023" y="426"/>
                    </a:lnTo>
                    <a:lnTo>
                      <a:pt x="3019" y="412"/>
                    </a:lnTo>
                    <a:lnTo>
                      <a:pt x="2993" y="405"/>
                    </a:lnTo>
                    <a:lnTo>
                      <a:pt x="2838" y="372"/>
                    </a:lnTo>
                    <a:lnTo>
                      <a:pt x="2837" y="306"/>
                    </a:lnTo>
                    <a:lnTo>
                      <a:pt x="2836" y="272"/>
                    </a:lnTo>
                    <a:lnTo>
                      <a:pt x="2834" y="266"/>
                    </a:lnTo>
                    <a:lnTo>
                      <a:pt x="2819" y="239"/>
                    </a:lnTo>
                    <a:lnTo>
                      <a:pt x="2808" y="217"/>
                    </a:lnTo>
                    <a:lnTo>
                      <a:pt x="2809" y="217"/>
                    </a:lnTo>
                    <a:lnTo>
                      <a:pt x="2858" y="173"/>
                    </a:lnTo>
                    <a:lnTo>
                      <a:pt x="2834" y="139"/>
                    </a:lnTo>
                    <a:lnTo>
                      <a:pt x="2767" y="40"/>
                    </a:lnTo>
                    <a:lnTo>
                      <a:pt x="2759" y="31"/>
                    </a:lnTo>
                    <a:lnTo>
                      <a:pt x="2719" y="23"/>
                    </a:lnTo>
                    <a:lnTo>
                      <a:pt x="2682" y="15"/>
                    </a:lnTo>
                    <a:lnTo>
                      <a:pt x="2677" y="15"/>
                    </a:lnTo>
                    <a:lnTo>
                      <a:pt x="2558" y="32"/>
                    </a:lnTo>
                    <a:lnTo>
                      <a:pt x="2530" y="37"/>
                    </a:lnTo>
                    <a:lnTo>
                      <a:pt x="2518" y="29"/>
                    </a:lnTo>
                    <a:lnTo>
                      <a:pt x="2474" y="0"/>
                    </a:lnTo>
                    <a:lnTo>
                      <a:pt x="2461" y="5"/>
                    </a:lnTo>
                    <a:lnTo>
                      <a:pt x="2443" y="16"/>
                    </a:lnTo>
                    <a:lnTo>
                      <a:pt x="2423" y="12"/>
                    </a:lnTo>
                    <a:lnTo>
                      <a:pt x="2413" y="11"/>
                    </a:lnTo>
                    <a:lnTo>
                      <a:pt x="2412" y="18"/>
                    </a:lnTo>
                    <a:lnTo>
                      <a:pt x="2413" y="37"/>
                    </a:lnTo>
                    <a:lnTo>
                      <a:pt x="2393" y="52"/>
                    </a:lnTo>
                    <a:lnTo>
                      <a:pt x="2384" y="59"/>
                    </a:lnTo>
                    <a:lnTo>
                      <a:pt x="2368" y="72"/>
                    </a:lnTo>
                    <a:lnTo>
                      <a:pt x="2353" y="66"/>
                    </a:lnTo>
                    <a:lnTo>
                      <a:pt x="2297" y="41"/>
                    </a:lnTo>
                    <a:lnTo>
                      <a:pt x="2295" y="40"/>
                    </a:lnTo>
                    <a:lnTo>
                      <a:pt x="2128" y="52"/>
                    </a:lnTo>
                    <a:lnTo>
                      <a:pt x="2099" y="55"/>
                    </a:lnTo>
                    <a:lnTo>
                      <a:pt x="2090" y="65"/>
                    </a:lnTo>
                    <a:lnTo>
                      <a:pt x="1983" y="194"/>
                    </a:lnTo>
                    <a:lnTo>
                      <a:pt x="1962" y="309"/>
                    </a:lnTo>
                    <a:lnTo>
                      <a:pt x="1981" y="329"/>
                    </a:lnTo>
                    <a:lnTo>
                      <a:pt x="1982" y="330"/>
                    </a:lnTo>
                    <a:lnTo>
                      <a:pt x="1976" y="337"/>
                    </a:lnTo>
                    <a:lnTo>
                      <a:pt x="1970" y="347"/>
                    </a:lnTo>
                    <a:lnTo>
                      <a:pt x="1951" y="374"/>
                    </a:lnTo>
                    <a:lnTo>
                      <a:pt x="1945" y="366"/>
                    </a:lnTo>
                    <a:lnTo>
                      <a:pt x="1936" y="358"/>
                    </a:lnTo>
                    <a:lnTo>
                      <a:pt x="1879" y="354"/>
                    </a:lnTo>
                    <a:lnTo>
                      <a:pt x="1857" y="303"/>
                    </a:lnTo>
                    <a:lnTo>
                      <a:pt x="1844" y="275"/>
                    </a:lnTo>
                    <a:lnTo>
                      <a:pt x="1834" y="275"/>
                    </a:lnTo>
                    <a:lnTo>
                      <a:pt x="1769" y="283"/>
                    </a:lnTo>
                    <a:lnTo>
                      <a:pt x="1759" y="285"/>
                    </a:lnTo>
                    <a:lnTo>
                      <a:pt x="1756" y="285"/>
                    </a:lnTo>
                    <a:lnTo>
                      <a:pt x="1740" y="261"/>
                    </a:lnTo>
                    <a:lnTo>
                      <a:pt x="1728" y="263"/>
                    </a:lnTo>
                    <a:lnTo>
                      <a:pt x="1692" y="268"/>
                    </a:lnTo>
                    <a:lnTo>
                      <a:pt x="1692" y="264"/>
                    </a:lnTo>
                    <a:lnTo>
                      <a:pt x="1693" y="251"/>
                    </a:lnTo>
                    <a:lnTo>
                      <a:pt x="1694" y="234"/>
                    </a:lnTo>
                    <a:lnTo>
                      <a:pt x="1672" y="222"/>
                    </a:lnTo>
                    <a:lnTo>
                      <a:pt x="1662" y="218"/>
                    </a:lnTo>
                    <a:lnTo>
                      <a:pt x="1649" y="211"/>
                    </a:lnTo>
                    <a:lnTo>
                      <a:pt x="1630" y="231"/>
                    </a:lnTo>
                    <a:lnTo>
                      <a:pt x="1601" y="260"/>
                    </a:lnTo>
                    <a:lnTo>
                      <a:pt x="1586" y="240"/>
                    </a:lnTo>
                    <a:lnTo>
                      <a:pt x="1575" y="228"/>
                    </a:lnTo>
                    <a:lnTo>
                      <a:pt x="1548" y="231"/>
                    </a:lnTo>
                    <a:lnTo>
                      <a:pt x="1489" y="244"/>
                    </a:lnTo>
                    <a:lnTo>
                      <a:pt x="1463" y="224"/>
                    </a:lnTo>
                    <a:lnTo>
                      <a:pt x="1454" y="217"/>
                    </a:lnTo>
                    <a:lnTo>
                      <a:pt x="1295" y="206"/>
                    </a:lnTo>
                    <a:lnTo>
                      <a:pt x="1242" y="143"/>
                    </a:lnTo>
                    <a:lnTo>
                      <a:pt x="1215" y="149"/>
                    </a:lnTo>
                    <a:lnTo>
                      <a:pt x="1148" y="159"/>
                    </a:lnTo>
                    <a:lnTo>
                      <a:pt x="1118" y="165"/>
                    </a:lnTo>
                    <a:lnTo>
                      <a:pt x="1109" y="159"/>
                    </a:lnTo>
                    <a:lnTo>
                      <a:pt x="1001" y="99"/>
                    </a:lnTo>
                    <a:lnTo>
                      <a:pt x="990" y="93"/>
                    </a:lnTo>
                    <a:lnTo>
                      <a:pt x="965" y="92"/>
                    </a:lnTo>
                    <a:lnTo>
                      <a:pt x="634" y="43"/>
                    </a:lnTo>
                    <a:lnTo>
                      <a:pt x="607" y="41"/>
                    </a:lnTo>
                    <a:lnTo>
                      <a:pt x="595" y="51"/>
                    </a:lnTo>
                    <a:lnTo>
                      <a:pt x="576" y="64"/>
                    </a:lnTo>
                    <a:lnTo>
                      <a:pt x="578" y="78"/>
                    </a:lnTo>
                    <a:lnTo>
                      <a:pt x="584" y="98"/>
                    </a:lnTo>
                    <a:lnTo>
                      <a:pt x="511" y="175"/>
                    </a:lnTo>
                    <a:lnTo>
                      <a:pt x="498" y="163"/>
                    </a:lnTo>
                    <a:lnTo>
                      <a:pt x="482" y="153"/>
                    </a:lnTo>
                    <a:lnTo>
                      <a:pt x="469" y="164"/>
                    </a:lnTo>
                    <a:lnTo>
                      <a:pt x="468" y="175"/>
                    </a:lnTo>
                    <a:lnTo>
                      <a:pt x="467" y="188"/>
                    </a:lnTo>
                    <a:lnTo>
                      <a:pt x="440" y="185"/>
                    </a:lnTo>
                    <a:lnTo>
                      <a:pt x="418" y="183"/>
                    </a:lnTo>
                    <a:lnTo>
                      <a:pt x="435" y="261"/>
                    </a:lnTo>
                    <a:lnTo>
                      <a:pt x="448" y="287"/>
                    </a:lnTo>
                    <a:lnTo>
                      <a:pt x="520" y="413"/>
                    </a:lnTo>
                    <a:lnTo>
                      <a:pt x="523" y="417"/>
                    </a:lnTo>
                    <a:lnTo>
                      <a:pt x="520" y="428"/>
                    </a:lnTo>
                    <a:lnTo>
                      <a:pt x="502" y="545"/>
                    </a:lnTo>
                    <a:lnTo>
                      <a:pt x="498" y="580"/>
                    </a:lnTo>
                    <a:lnTo>
                      <a:pt x="496" y="582"/>
                    </a:lnTo>
                    <a:lnTo>
                      <a:pt x="496" y="583"/>
                    </a:lnTo>
                    <a:lnTo>
                      <a:pt x="492" y="586"/>
                    </a:lnTo>
                    <a:lnTo>
                      <a:pt x="470" y="609"/>
                    </a:lnTo>
                    <a:lnTo>
                      <a:pt x="465" y="614"/>
                    </a:lnTo>
                    <a:lnTo>
                      <a:pt x="464" y="614"/>
                    </a:lnTo>
                    <a:lnTo>
                      <a:pt x="462" y="617"/>
                    </a:lnTo>
                    <a:lnTo>
                      <a:pt x="449" y="616"/>
                    </a:lnTo>
                    <a:lnTo>
                      <a:pt x="437" y="614"/>
                    </a:lnTo>
                    <a:lnTo>
                      <a:pt x="414" y="616"/>
                    </a:lnTo>
                    <a:lnTo>
                      <a:pt x="401" y="626"/>
                    </a:lnTo>
                    <a:lnTo>
                      <a:pt x="112" y="886"/>
                    </a:lnTo>
                    <a:lnTo>
                      <a:pt x="120" y="918"/>
                    </a:lnTo>
                    <a:lnTo>
                      <a:pt x="120" y="920"/>
                    </a:lnTo>
                    <a:lnTo>
                      <a:pt x="110" y="927"/>
                    </a:lnTo>
                    <a:lnTo>
                      <a:pt x="69" y="963"/>
                    </a:lnTo>
                    <a:lnTo>
                      <a:pt x="48" y="1004"/>
                    </a:lnTo>
                    <a:lnTo>
                      <a:pt x="0" y="1105"/>
                    </a:lnTo>
                    <a:lnTo>
                      <a:pt x="5" y="1165"/>
                    </a:lnTo>
                    <a:lnTo>
                      <a:pt x="11" y="1207"/>
                    </a:lnTo>
                    <a:lnTo>
                      <a:pt x="24" y="1221"/>
                    </a:lnTo>
                    <a:lnTo>
                      <a:pt x="48" y="1245"/>
                    </a:lnTo>
                    <a:lnTo>
                      <a:pt x="48" y="1246"/>
                    </a:lnTo>
                    <a:lnTo>
                      <a:pt x="52" y="1268"/>
                    </a:lnTo>
                    <a:lnTo>
                      <a:pt x="56" y="1308"/>
                    </a:lnTo>
                    <a:lnTo>
                      <a:pt x="59" y="1317"/>
                    </a:lnTo>
                    <a:lnTo>
                      <a:pt x="71" y="1323"/>
                    </a:lnTo>
                    <a:lnTo>
                      <a:pt x="96" y="1334"/>
                    </a:lnTo>
                    <a:lnTo>
                      <a:pt x="98" y="1335"/>
                    </a:lnTo>
                    <a:lnTo>
                      <a:pt x="101" y="1357"/>
                    </a:lnTo>
                    <a:lnTo>
                      <a:pt x="106" y="1386"/>
                    </a:lnTo>
                    <a:lnTo>
                      <a:pt x="138" y="1407"/>
                    </a:lnTo>
                    <a:lnTo>
                      <a:pt x="150" y="1398"/>
                    </a:lnTo>
                    <a:lnTo>
                      <a:pt x="223" y="1351"/>
                    </a:lnTo>
                    <a:lnTo>
                      <a:pt x="407" y="1420"/>
                    </a:lnTo>
                    <a:lnTo>
                      <a:pt x="415" y="1418"/>
                    </a:lnTo>
                    <a:lnTo>
                      <a:pt x="447" y="1407"/>
                    </a:lnTo>
                    <a:lnTo>
                      <a:pt x="450" y="1406"/>
                    </a:lnTo>
                    <a:lnTo>
                      <a:pt x="468" y="1421"/>
                    </a:lnTo>
                    <a:lnTo>
                      <a:pt x="492" y="1437"/>
                    </a:lnTo>
                    <a:lnTo>
                      <a:pt x="515" y="1429"/>
                    </a:lnTo>
                    <a:lnTo>
                      <a:pt x="526" y="1426"/>
                    </a:lnTo>
                    <a:lnTo>
                      <a:pt x="586" y="1466"/>
                    </a:lnTo>
                    <a:lnTo>
                      <a:pt x="594" y="1470"/>
                    </a:lnTo>
                    <a:lnTo>
                      <a:pt x="609" y="1464"/>
                    </a:lnTo>
                    <a:lnTo>
                      <a:pt x="683" y="1425"/>
                    </a:lnTo>
                    <a:lnTo>
                      <a:pt x="774" y="1432"/>
                    </a:lnTo>
                    <a:lnTo>
                      <a:pt x="784" y="1431"/>
                    </a:lnTo>
                    <a:lnTo>
                      <a:pt x="813" y="1444"/>
                    </a:lnTo>
                    <a:lnTo>
                      <a:pt x="818" y="1445"/>
                    </a:lnTo>
                    <a:lnTo>
                      <a:pt x="929" y="1328"/>
                    </a:lnTo>
                    <a:lnTo>
                      <a:pt x="1071" y="1327"/>
                    </a:lnTo>
                    <a:lnTo>
                      <a:pt x="1081" y="1290"/>
                    </a:lnTo>
                    <a:lnTo>
                      <a:pt x="1086" y="1289"/>
                    </a:lnTo>
                    <a:lnTo>
                      <a:pt x="1204" y="1253"/>
                    </a:lnTo>
                    <a:lnTo>
                      <a:pt x="1320" y="1308"/>
                    </a:lnTo>
                    <a:lnTo>
                      <a:pt x="1321" y="1309"/>
                    </a:lnTo>
                    <a:lnTo>
                      <a:pt x="1443" y="1367"/>
                    </a:lnTo>
                    <a:lnTo>
                      <a:pt x="1482" y="1383"/>
                    </a:lnTo>
                    <a:lnTo>
                      <a:pt x="1561" y="1397"/>
                    </a:lnTo>
                    <a:lnTo>
                      <a:pt x="1618" y="1533"/>
                    </a:lnTo>
                    <a:lnTo>
                      <a:pt x="1635" y="1565"/>
                    </a:lnTo>
                    <a:lnTo>
                      <a:pt x="1634" y="1567"/>
                    </a:lnTo>
                    <a:lnTo>
                      <a:pt x="1636" y="1571"/>
                    </a:lnTo>
                    <a:lnTo>
                      <a:pt x="1617" y="1635"/>
                    </a:lnTo>
                    <a:lnTo>
                      <a:pt x="1616" y="1642"/>
                    </a:lnTo>
                    <a:lnTo>
                      <a:pt x="1628" y="1674"/>
                    </a:lnTo>
                    <a:lnTo>
                      <a:pt x="1652" y="1731"/>
                    </a:lnTo>
                    <a:lnTo>
                      <a:pt x="1654" y="1732"/>
                    </a:lnTo>
                    <a:lnTo>
                      <a:pt x="1694" y="1746"/>
                    </a:lnTo>
                    <a:lnTo>
                      <a:pt x="1733" y="1859"/>
                    </a:lnTo>
                    <a:lnTo>
                      <a:pt x="1743" y="1889"/>
                    </a:lnTo>
                    <a:lnTo>
                      <a:pt x="1740" y="1898"/>
                    </a:lnTo>
                    <a:lnTo>
                      <a:pt x="1734" y="1920"/>
                    </a:lnTo>
                    <a:lnTo>
                      <a:pt x="1729" y="1934"/>
                    </a:lnTo>
                    <a:lnTo>
                      <a:pt x="1738" y="1947"/>
                    </a:lnTo>
                    <a:lnTo>
                      <a:pt x="1766" y="1992"/>
                    </a:lnTo>
                    <a:lnTo>
                      <a:pt x="1735" y="2011"/>
                    </a:lnTo>
                    <a:lnTo>
                      <a:pt x="1718" y="1993"/>
                    </a:lnTo>
                    <a:lnTo>
                      <a:pt x="1704" y="1979"/>
                    </a:lnTo>
                    <a:lnTo>
                      <a:pt x="1682" y="1984"/>
                    </a:lnTo>
                    <a:lnTo>
                      <a:pt x="1670" y="1986"/>
                    </a:lnTo>
                    <a:lnTo>
                      <a:pt x="1669" y="1986"/>
                    </a:lnTo>
                    <a:lnTo>
                      <a:pt x="1665" y="1986"/>
                    </a:lnTo>
                    <a:lnTo>
                      <a:pt x="1662" y="1986"/>
                    </a:lnTo>
                    <a:lnTo>
                      <a:pt x="1628" y="1988"/>
                    </a:lnTo>
                    <a:lnTo>
                      <a:pt x="1616" y="1988"/>
                    </a:lnTo>
                    <a:lnTo>
                      <a:pt x="1574" y="1986"/>
                    </a:lnTo>
                    <a:lnTo>
                      <a:pt x="1563" y="1986"/>
                    </a:lnTo>
                    <a:lnTo>
                      <a:pt x="1537" y="1965"/>
                    </a:lnTo>
                    <a:lnTo>
                      <a:pt x="1500" y="1997"/>
                    </a:lnTo>
                    <a:lnTo>
                      <a:pt x="1482" y="2074"/>
                    </a:lnTo>
                    <a:lnTo>
                      <a:pt x="1476" y="2100"/>
                    </a:lnTo>
                    <a:lnTo>
                      <a:pt x="1474" y="2101"/>
                    </a:lnTo>
                    <a:lnTo>
                      <a:pt x="1407" y="2144"/>
                    </a:lnTo>
                    <a:lnTo>
                      <a:pt x="1403" y="2146"/>
                    </a:lnTo>
                    <a:lnTo>
                      <a:pt x="1401" y="2146"/>
                    </a:lnTo>
                    <a:lnTo>
                      <a:pt x="1356" y="2156"/>
                    </a:lnTo>
                    <a:lnTo>
                      <a:pt x="1326" y="2163"/>
                    </a:lnTo>
                    <a:lnTo>
                      <a:pt x="1319" y="2180"/>
                    </a:lnTo>
                    <a:lnTo>
                      <a:pt x="1295" y="2240"/>
                    </a:lnTo>
                    <a:lnTo>
                      <a:pt x="1293" y="2251"/>
                    </a:lnTo>
                    <a:lnTo>
                      <a:pt x="1315" y="2275"/>
                    </a:lnTo>
                    <a:lnTo>
                      <a:pt x="1360" y="2323"/>
                    </a:lnTo>
                    <a:lnTo>
                      <a:pt x="1379" y="2340"/>
                    </a:lnTo>
                    <a:lnTo>
                      <a:pt x="1393" y="2339"/>
                    </a:lnTo>
                    <a:lnTo>
                      <a:pt x="1449" y="2332"/>
                    </a:lnTo>
                    <a:lnTo>
                      <a:pt x="1505" y="2300"/>
                    </a:lnTo>
                    <a:lnTo>
                      <a:pt x="1573" y="2301"/>
                    </a:lnTo>
                    <a:lnTo>
                      <a:pt x="1629" y="2362"/>
                    </a:lnTo>
                    <a:lnTo>
                      <a:pt x="1626" y="2344"/>
                    </a:lnTo>
                    <a:lnTo>
                      <a:pt x="1648" y="2332"/>
                    </a:lnTo>
                    <a:lnTo>
                      <a:pt x="1644" y="2300"/>
                    </a:lnTo>
                    <a:lnTo>
                      <a:pt x="1621" y="2283"/>
                    </a:lnTo>
                    <a:lnTo>
                      <a:pt x="1626" y="2242"/>
                    </a:lnTo>
                    <a:lnTo>
                      <a:pt x="1649" y="2187"/>
                    </a:lnTo>
                    <a:lnTo>
                      <a:pt x="1663" y="2200"/>
                    </a:lnTo>
                    <a:lnTo>
                      <a:pt x="1662" y="2226"/>
                    </a:lnTo>
                    <a:lnTo>
                      <a:pt x="1651" y="2237"/>
                    </a:lnTo>
                    <a:lnTo>
                      <a:pt x="1656" y="2262"/>
                    </a:lnTo>
                    <a:lnTo>
                      <a:pt x="1668" y="2281"/>
                    </a:lnTo>
                    <a:lnTo>
                      <a:pt x="1715" y="2256"/>
                    </a:lnTo>
                    <a:lnTo>
                      <a:pt x="1696" y="2235"/>
                    </a:lnTo>
                    <a:lnTo>
                      <a:pt x="1735" y="2227"/>
                    </a:lnTo>
                    <a:lnTo>
                      <a:pt x="1765" y="2228"/>
                    </a:lnTo>
                    <a:lnTo>
                      <a:pt x="1777" y="2227"/>
                    </a:lnTo>
                    <a:lnTo>
                      <a:pt x="1795" y="2208"/>
                    </a:lnTo>
                    <a:lnTo>
                      <a:pt x="1824" y="2202"/>
                    </a:lnTo>
                    <a:lnTo>
                      <a:pt x="1838" y="2173"/>
                    </a:lnTo>
                    <a:lnTo>
                      <a:pt x="1838" y="2143"/>
                    </a:lnTo>
                    <a:lnTo>
                      <a:pt x="1825" y="2132"/>
                    </a:lnTo>
                    <a:lnTo>
                      <a:pt x="1806" y="2122"/>
                    </a:lnTo>
                    <a:lnTo>
                      <a:pt x="1778" y="2087"/>
                    </a:lnTo>
                    <a:lnTo>
                      <a:pt x="1788" y="2056"/>
                    </a:lnTo>
                    <a:lnTo>
                      <a:pt x="1808" y="2063"/>
                    </a:lnTo>
                    <a:lnTo>
                      <a:pt x="1811" y="2076"/>
                    </a:lnTo>
                    <a:lnTo>
                      <a:pt x="1813" y="2086"/>
                    </a:lnTo>
                    <a:lnTo>
                      <a:pt x="1824" y="2068"/>
                    </a:lnTo>
                    <a:lnTo>
                      <a:pt x="1831" y="2095"/>
                    </a:lnTo>
                    <a:lnTo>
                      <a:pt x="1848" y="2110"/>
                    </a:lnTo>
                    <a:lnTo>
                      <a:pt x="1870" y="2117"/>
                    </a:lnTo>
                    <a:lnTo>
                      <a:pt x="1856" y="2137"/>
                    </a:lnTo>
                    <a:lnTo>
                      <a:pt x="1854" y="2146"/>
                    </a:lnTo>
                    <a:lnTo>
                      <a:pt x="1912" y="2096"/>
                    </a:lnTo>
                    <a:lnTo>
                      <a:pt x="1918" y="2058"/>
                    </a:lnTo>
                    <a:lnTo>
                      <a:pt x="1937" y="2031"/>
                    </a:lnTo>
                    <a:lnTo>
                      <a:pt x="1930" y="2006"/>
                    </a:lnTo>
                    <a:lnTo>
                      <a:pt x="1943" y="1992"/>
                    </a:lnTo>
                    <a:lnTo>
                      <a:pt x="2013" y="1993"/>
                    </a:lnTo>
                    <a:lnTo>
                      <a:pt x="2039" y="1983"/>
                    </a:lnTo>
                    <a:lnTo>
                      <a:pt x="2077" y="1979"/>
                    </a:lnTo>
                    <a:lnTo>
                      <a:pt x="2091" y="1969"/>
                    </a:lnTo>
                    <a:lnTo>
                      <a:pt x="2090" y="1921"/>
                    </a:lnTo>
                    <a:lnTo>
                      <a:pt x="2099" y="1939"/>
                    </a:lnTo>
                    <a:lnTo>
                      <a:pt x="2127" y="1941"/>
                    </a:lnTo>
                    <a:lnTo>
                      <a:pt x="2127" y="1942"/>
                    </a:lnTo>
                    <a:lnTo>
                      <a:pt x="2094" y="1988"/>
                    </a:lnTo>
                    <a:lnTo>
                      <a:pt x="2124" y="1990"/>
                    </a:lnTo>
                    <a:lnTo>
                      <a:pt x="2138" y="1981"/>
                    </a:lnTo>
                    <a:lnTo>
                      <a:pt x="2154" y="1997"/>
                    </a:lnTo>
                    <a:lnTo>
                      <a:pt x="2182" y="1989"/>
                    </a:lnTo>
                    <a:lnTo>
                      <a:pt x="2187" y="1973"/>
                    </a:lnTo>
                    <a:lnTo>
                      <a:pt x="2187" y="1972"/>
                    </a:lnTo>
                    <a:lnTo>
                      <a:pt x="2177" y="1951"/>
                    </a:lnTo>
                    <a:lnTo>
                      <a:pt x="2173" y="1923"/>
                    </a:lnTo>
                    <a:lnTo>
                      <a:pt x="2173" y="1922"/>
                    </a:lnTo>
                    <a:lnTo>
                      <a:pt x="2199" y="1905"/>
                    </a:lnTo>
                    <a:lnTo>
                      <a:pt x="2191" y="1892"/>
                    </a:lnTo>
                    <a:lnTo>
                      <a:pt x="2202" y="1857"/>
                    </a:lnTo>
                    <a:lnTo>
                      <a:pt x="2204" y="1882"/>
                    </a:lnTo>
                    <a:lnTo>
                      <a:pt x="2215" y="1908"/>
                    </a:lnTo>
                    <a:lnTo>
                      <a:pt x="2194" y="1924"/>
                    </a:lnTo>
                    <a:lnTo>
                      <a:pt x="2196" y="1957"/>
                    </a:lnTo>
                    <a:lnTo>
                      <a:pt x="2199" y="1971"/>
                    </a:lnTo>
                    <a:lnTo>
                      <a:pt x="2200" y="1975"/>
                    </a:lnTo>
                    <a:lnTo>
                      <a:pt x="2240" y="2028"/>
                    </a:lnTo>
                    <a:lnTo>
                      <a:pt x="2294" y="2016"/>
                    </a:lnTo>
                    <a:lnTo>
                      <a:pt x="2395" y="1957"/>
                    </a:lnTo>
                    <a:lnTo>
                      <a:pt x="2281" y="2056"/>
                    </a:lnTo>
                    <a:lnTo>
                      <a:pt x="2245" y="2038"/>
                    </a:lnTo>
                    <a:lnTo>
                      <a:pt x="2155" y="2010"/>
                    </a:lnTo>
                    <a:lnTo>
                      <a:pt x="2142" y="2017"/>
                    </a:lnTo>
                    <a:lnTo>
                      <a:pt x="2102" y="2002"/>
                    </a:lnTo>
                    <a:lnTo>
                      <a:pt x="2108" y="2012"/>
                    </a:lnTo>
                    <a:lnTo>
                      <a:pt x="2145" y="2047"/>
                    </a:lnTo>
                    <a:lnTo>
                      <a:pt x="2171" y="2036"/>
                    </a:lnTo>
                    <a:lnTo>
                      <a:pt x="2218" y="2049"/>
                    </a:lnTo>
                    <a:lnTo>
                      <a:pt x="2239" y="2088"/>
                    </a:lnTo>
                    <a:lnTo>
                      <a:pt x="2155" y="2101"/>
                    </a:lnTo>
                    <a:lnTo>
                      <a:pt x="2155" y="2126"/>
                    </a:lnTo>
                    <a:lnTo>
                      <a:pt x="2184" y="2140"/>
                    </a:lnTo>
                    <a:lnTo>
                      <a:pt x="2194" y="2119"/>
                    </a:lnTo>
                    <a:lnTo>
                      <a:pt x="2235" y="2123"/>
                    </a:lnTo>
                    <a:lnTo>
                      <a:pt x="2301" y="2184"/>
                    </a:lnTo>
                    <a:lnTo>
                      <a:pt x="2276" y="2181"/>
                    </a:lnTo>
                    <a:lnTo>
                      <a:pt x="2136" y="2137"/>
                    </a:lnTo>
                    <a:lnTo>
                      <a:pt x="2124" y="2111"/>
                    </a:lnTo>
                    <a:lnTo>
                      <a:pt x="2127" y="2139"/>
                    </a:lnTo>
                    <a:lnTo>
                      <a:pt x="2297" y="2197"/>
                    </a:lnTo>
                    <a:lnTo>
                      <a:pt x="2322" y="2194"/>
                    </a:lnTo>
                    <a:lnTo>
                      <a:pt x="2378" y="2206"/>
                    </a:lnTo>
                    <a:lnTo>
                      <a:pt x="2395" y="2204"/>
                    </a:lnTo>
                    <a:lnTo>
                      <a:pt x="2344" y="2190"/>
                    </a:lnTo>
                    <a:lnTo>
                      <a:pt x="2347" y="2172"/>
                    </a:lnTo>
                    <a:lnTo>
                      <a:pt x="2379" y="2162"/>
                    </a:lnTo>
                    <a:lnTo>
                      <a:pt x="2423" y="2156"/>
                    </a:lnTo>
                    <a:lnTo>
                      <a:pt x="2432" y="2142"/>
                    </a:lnTo>
                    <a:lnTo>
                      <a:pt x="2454" y="2160"/>
                    </a:lnTo>
                    <a:lnTo>
                      <a:pt x="2471" y="2150"/>
                    </a:lnTo>
                    <a:lnTo>
                      <a:pt x="2473" y="2178"/>
                    </a:lnTo>
                    <a:lnTo>
                      <a:pt x="2489" y="2188"/>
                    </a:lnTo>
                    <a:lnTo>
                      <a:pt x="2504" y="2187"/>
                    </a:lnTo>
                    <a:lnTo>
                      <a:pt x="2526" y="2204"/>
                    </a:lnTo>
                    <a:lnTo>
                      <a:pt x="2537" y="2207"/>
                    </a:lnTo>
                    <a:lnTo>
                      <a:pt x="2526" y="2173"/>
                    </a:lnTo>
                    <a:lnTo>
                      <a:pt x="2543" y="2169"/>
                    </a:lnTo>
                    <a:lnTo>
                      <a:pt x="2557" y="2138"/>
                    </a:lnTo>
                    <a:lnTo>
                      <a:pt x="2559" y="2187"/>
                    </a:lnTo>
                    <a:lnTo>
                      <a:pt x="2571" y="2206"/>
                    </a:lnTo>
                    <a:lnTo>
                      <a:pt x="2572" y="2234"/>
                    </a:lnTo>
                    <a:lnTo>
                      <a:pt x="2615" y="2221"/>
                    </a:lnTo>
                    <a:lnTo>
                      <a:pt x="2613" y="2222"/>
                    </a:lnTo>
                    <a:lnTo>
                      <a:pt x="2615" y="2222"/>
                    </a:lnTo>
                    <a:lnTo>
                      <a:pt x="2593" y="2242"/>
                    </a:lnTo>
                    <a:lnTo>
                      <a:pt x="2602" y="2268"/>
                    </a:lnTo>
                    <a:lnTo>
                      <a:pt x="2577" y="2260"/>
                    </a:lnTo>
                    <a:lnTo>
                      <a:pt x="2455" y="2290"/>
                    </a:lnTo>
                    <a:lnTo>
                      <a:pt x="2446" y="2271"/>
                    </a:lnTo>
                    <a:lnTo>
                      <a:pt x="2437" y="2293"/>
                    </a:lnTo>
                    <a:lnTo>
                      <a:pt x="2313" y="2379"/>
                    </a:lnTo>
                    <a:lnTo>
                      <a:pt x="2298" y="2388"/>
                    </a:lnTo>
                    <a:lnTo>
                      <a:pt x="2299" y="2392"/>
                    </a:lnTo>
                    <a:lnTo>
                      <a:pt x="2305" y="2407"/>
                    </a:lnTo>
                    <a:lnTo>
                      <a:pt x="2365" y="2442"/>
                    </a:lnTo>
                    <a:lnTo>
                      <a:pt x="2385" y="2417"/>
                    </a:lnTo>
                    <a:lnTo>
                      <a:pt x="2414" y="2422"/>
                    </a:lnTo>
                    <a:lnTo>
                      <a:pt x="2460" y="2464"/>
                    </a:lnTo>
                    <a:lnTo>
                      <a:pt x="2465" y="2486"/>
                    </a:lnTo>
                    <a:lnTo>
                      <a:pt x="2504" y="2475"/>
                    </a:lnTo>
                    <a:lnTo>
                      <a:pt x="2535" y="2532"/>
                    </a:lnTo>
                    <a:lnTo>
                      <a:pt x="2521" y="2602"/>
                    </a:lnTo>
                    <a:lnTo>
                      <a:pt x="2504" y="2608"/>
                    </a:lnTo>
                    <a:lnTo>
                      <a:pt x="2509" y="2651"/>
                    </a:lnTo>
                    <a:lnTo>
                      <a:pt x="2464" y="2681"/>
                    </a:lnTo>
                    <a:lnTo>
                      <a:pt x="2469" y="2698"/>
                    </a:lnTo>
                    <a:lnTo>
                      <a:pt x="2530" y="2710"/>
                    </a:lnTo>
                    <a:lnTo>
                      <a:pt x="2590" y="2751"/>
                    </a:lnTo>
                    <a:lnTo>
                      <a:pt x="2625" y="2732"/>
                    </a:lnTo>
                    <a:lnTo>
                      <a:pt x="2692" y="2684"/>
                    </a:lnTo>
                    <a:lnTo>
                      <a:pt x="2791" y="2606"/>
                    </a:lnTo>
                    <a:lnTo>
                      <a:pt x="2811" y="2596"/>
                    </a:lnTo>
                    <a:lnTo>
                      <a:pt x="2833" y="2613"/>
                    </a:lnTo>
                    <a:lnTo>
                      <a:pt x="2863" y="2613"/>
                    </a:lnTo>
                    <a:lnTo>
                      <a:pt x="2886" y="2588"/>
                    </a:lnTo>
                    <a:lnTo>
                      <a:pt x="2938" y="2578"/>
                    </a:lnTo>
                    <a:lnTo>
                      <a:pt x="2955" y="2546"/>
                    </a:lnTo>
                    <a:lnTo>
                      <a:pt x="2979" y="2519"/>
                    </a:lnTo>
                    <a:lnTo>
                      <a:pt x="3034" y="2521"/>
                    </a:lnTo>
                    <a:lnTo>
                      <a:pt x="3085" y="2566"/>
                    </a:lnTo>
                    <a:lnTo>
                      <a:pt x="3122" y="2546"/>
                    </a:lnTo>
                    <a:lnTo>
                      <a:pt x="3170" y="2541"/>
                    </a:lnTo>
                    <a:lnTo>
                      <a:pt x="3182" y="2513"/>
                    </a:lnTo>
                    <a:lnTo>
                      <a:pt x="3186" y="2464"/>
                    </a:lnTo>
                    <a:lnTo>
                      <a:pt x="3198" y="2460"/>
                    </a:lnTo>
                    <a:lnTo>
                      <a:pt x="3232" y="2467"/>
                    </a:lnTo>
                    <a:lnTo>
                      <a:pt x="3246" y="2456"/>
                    </a:lnTo>
                    <a:lnTo>
                      <a:pt x="3205" y="2421"/>
                    </a:lnTo>
                    <a:lnTo>
                      <a:pt x="3173" y="2414"/>
                    </a:lnTo>
                    <a:lnTo>
                      <a:pt x="3127" y="2421"/>
                    </a:lnTo>
                    <a:lnTo>
                      <a:pt x="3116" y="2435"/>
                    </a:lnTo>
                    <a:lnTo>
                      <a:pt x="3093" y="2449"/>
                    </a:lnTo>
                    <a:lnTo>
                      <a:pt x="3072" y="2414"/>
                    </a:lnTo>
                    <a:lnTo>
                      <a:pt x="3051" y="2434"/>
                    </a:lnTo>
                    <a:lnTo>
                      <a:pt x="3040" y="2448"/>
                    </a:lnTo>
                    <a:lnTo>
                      <a:pt x="3019" y="2445"/>
                    </a:lnTo>
                    <a:lnTo>
                      <a:pt x="3003" y="2439"/>
                    </a:lnTo>
                    <a:lnTo>
                      <a:pt x="2954" y="2409"/>
                    </a:lnTo>
                    <a:lnTo>
                      <a:pt x="2910" y="2337"/>
                    </a:lnTo>
                    <a:lnTo>
                      <a:pt x="2845" y="2185"/>
                    </a:lnTo>
                    <a:lnTo>
                      <a:pt x="2836" y="2190"/>
                    </a:lnTo>
                    <a:lnTo>
                      <a:pt x="2838" y="2205"/>
                    </a:lnTo>
                    <a:lnTo>
                      <a:pt x="2820" y="2211"/>
                    </a:lnTo>
                    <a:lnTo>
                      <a:pt x="2829" y="2247"/>
                    </a:lnTo>
                    <a:lnTo>
                      <a:pt x="2839" y="2268"/>
                    </a:lnTo>
                    <a:lnTo>
                      <a:pt x="2861" y="2249"/>
                    </a:lnTo>
                    <a:lnTo>
                      <a:pt x="2898" y="2337"/>
                    </a:lnTo>
                    <a:lnTo>
                      <a:pt x="2944" y="2415"/>
                    </a:lnTo>
                    <a:lnTo>
                      <a:pt x="3003" y="2459"/>
                    </a:lnTo>
                    <a:lnTo>
                      <a:pt x="2994" y="2475"/>
                    </a:lnTo>
                    <a:lnTo>
                      <a:pt x="2903" y="2434"/>
                    </a:lnTo>
                    <a:lnTo>
                      <a:pt x="2854" y="2429"/>
                    </a:lnTo>
                    <a:lnTo>
                      <a:pt x="2874" y="2367"/>
                    </a:lnTo>
                    <a:lnTo>
                      <a:pt x="2850" y="2336"/>
                    </a:lnTo>
                    <a:lnTo>
                      <a:pt x="2823" y="2322"/>
                    </a:lnTo>
                    <a:lnTo>
                      <a:pt x="2785" y="2319"/>
                    </a:lnTo>
                    <a:lnTo>
                      <a:pt x="2802" y="2305"/>
                    </a:lnTo>
                    <a:lnTo>
                      <a:pt x="2785" y="2294"/>
                    </a:lnTo>
                    <a:lnTo>
                      <a:pt x="2739" y="2296"/>
                    </a:lnTo>
                    <a:lnTo>
                      <a:pt x="2742" y="2289"/>
                    </a:lnTo>
                    <a:lnTo>
                      <a:pt x="2775" y="2261"/>
                    </a:lnTo>
                    <a:lnTo>
                      <a:pt x="2757" y="2248"/>
                    </a:lnTo>
                    <a:lnTo>
                      <a:pt x="2735" y="2239"/>
                    </a:lnTo>
                    <a:lnTo>
                      <a:pt x="2686" y="2204"/>
                    </a:lnTo>
                    <a:lnTo>
                      <a:pt x="2681" y="2218"/>
                    </a:lnTo>
                    <a:lnTo>
                      <a:pt x="2684" y="2255"/>
                    </a:lnTo>
                    <a:lnTo>
                      <a:pt x="2669" y="2250"/>
                    </a:lnTo>
                    <a:lnTo>
                      <a:pt x="2664" y="2220"/>
                    </a:lnTo>
                    <a:lnTo>
                      <a:pt x="2635" y="2200"/>
                    </a:lnTo>
                    <a:lnTo>
                      <a:pt x="2612" y="2196"/>
                    </a:lnTo>
                    <a:lnTo>
                      <a:pt x="2598" y="2181"/>
                    </a:lnTo>
                    <a:lnTo>
                      <a:pt x="2582" y="2157"/>
                    </a:lnTo>
                    <a:lnTo>
                      <a:pt x="2591" y="2112"/>
                    </a:lnTo>
                    <a:lnTo>
                      <a:pt x="2594" y="2113"/>
                    </a:lnTo>
                    <a:lnTo>
                      <a:pt x="2600" y="2118"/>
                    </a:lnTo>
                    <a:lnTo>
                      <a:pt x="2615" y="2128"/>
                    </a:lnTo>
                    <a:lnTo>
                      <a:pt x="2617" y="2129"/>
                    </a:lnTo>
                    <a:lnTo>
                      <a:pt x="2621" y="2131"/>
                    </a:lnTo>
                    <a:lnTo>
                      <a:pt x="2622" y="2132"/>
                    </a:lnTo>
                    <a:lnTo>
                      <a:pt x="2624" y="2133"/>
                    </a:lnTo>
                    <a:lnTo>
                      <a:pt x="2639" y="2157"/>
                    </a:lnTo>
                    <a:lnTo>
                      <a:pt x="2650" y="2188"/>
                    </a:lnTo>
                    <a:lnTo>
                      <a:pt x="2669" y="2162"/>
                    </a:lnTo>
                    <a:lnTo>
                      <a:pt x="2669" y="2163"/>
                    </a:lnTo>
                    <a:lnTo>
                      <a:pt x="2670" y="2162"/>
                    </a:lnTo>
                    <a:lnTo>
                      <a:pt x="2688" y="2181"/>
                    </a:lnTo>
                    <a:lnTo>
                      <a:pt x="2697" y="2160"/>
                    </a:lnTo>
                    <a:lnTo>
                      <a:pt x="2722" y="2160"/>
                    </a:lnTo>
                    <a:lnTo>
                      <a:pt x="2751" y="2197"/>
                    </a:lnTo>
                    <a:lnTo>
                      <a:pt x="2775" y="2185"/>
                    </a:lnTo>
                    <a:lnTo>
                      <a:pt x="2774" y="2196"/>
                    </a:lnTo>
                    <a:lnTo>
                      <a:pt x="2750" y="2205"/>
                    </a:lnTo>
                    <a:lnTo>
                      <a:pt x="2756" y="2225"/>
                    </a:lnTo>
                    <a:lnTo>
                      <a:pt x="2770" y="2234"/>
                    </a:lnTo>
                    <a:lnTo>
                      <a:pt x="2792" y="2222"/>
                    </a:lnTo>
                    <a:lnTo>
                      <a:pt x="2804" y="2178"/>
                    </a:lnTo>
                    <a:lnTo>
                      <a:pt x="2832" y="2174"/>
                    </a:lnTo>
                    <a:lnTo>
                      <a:pt x="2846" y="2166"/>
                    </a:lnTo>
                    <a:lnTo>
                      <a:pt x="2881" y="2152"/>
                    </a:lnTo>
                    <a:lnTo>
                      <a:pt x="2916" y="2122"/>
                    </a:lnTo>
                    <a:lnTo>
                      <a:pt x="2906" y="2116"/>
                    </a:lnTo>
                    <a:lnTo>
                      <a:pt x="2921" y="2075"/>
                    </a:lnTo>
                    <a:lnTo>
                      <a:pt x="2933" y="2093"/>
                    </a:lnTo>
                    <a:lnTo>
                      <a:pt x="2934" y="2116"/>
                    </a:lnTo>
                    <a:lnTo>
                      <a:pt x="2938" y="2128"/>
                    </a:lnTo>
                    <a:lnTo>
                      <a:pt x="2962" y="2114"/>
                    </a:lnTo>
                    <a:lnTo>
                      <a:pt x="2947" y="2111"/>
                    </a:lnTo>
                    <a:lnTo>
                      <a:pt x="2941" y="2046"/>
                    </a:lnTo>
                    <a:lnTo>
                      <a:pt x="2956" y="2025"/>
                    </a:lnTo>
                    <a:lnTo>
                      <a:pt x="2961" y="2087"/>
                    </a:lnTo>
                    <a:lnTo>
                      <a:pt x="2972" y="2102"/>
                    </a:lnTo>
                    <a:lnTo>
                      <a:pt x="3017" y="2093"/>
                    </a:lnTo>
                    <a:lnTo>
                      <a:pt x="3031" y="2089"/>
                    </a:lnTo>
                    <a:lnTo>
                      <a:pt x="3083" y="2067"/>
                    </a:lnTo>
                    <a:lnTo>
                      <a:pt x="3122" y="2027"/>
                    </a:lnTo>
                    <a:lnTo>
                      <a:pt x="3158" y="2046"/>
                    </a:lnTo>
                    <a:lnTo>
                      <a:pt x="3157" y="2061"/>
                    </a:lnTo>
                    <a:lnTo>
                      <a:pt x="3187" y="2058"/>
                    </a:lnTo>
                    <a:lnTo>
                      <a:pt x="3196" y="2028"/>
                    </a:lnTo>
                    <a:lnTo>
                      <a:pt x="3208" y="2002"/>
                    </a:lnTo>
                    <a:lnTo>
                      <a:pt x="3239" y="1999"/>
                    </a:lnTo>
                    <a:lnTo>
                      <a:pt x="3270" y="2005"/>
                    </a:lnTo>
                    <a:lnTo>
                      <a:pt x="3283" y="2036"/>
                    </a:lnTo>
                    <a:lnTo>
                      <a:pt x="3309" y="2024"/>
                    </a:lnTo>
                    <a:lnTo>
                      <a:pt x="3341" y="1975"/>
                    </a:lnTo>
                    <a:lnTo>
                      <a:pt x="3417" y="1952"/>
                    </a:lnTo>
                    <a:lnTo>
                      <a:pt x="3428" y="1957"/>
                    </a:lnTo>
                    <a:lnTo>
                      <a:pt x="3445" y="1949"/>
                    </a:lnTo>
                    <a:lnTo>
                      <a:pt x="3468" y="1918"/>
                    </a:lnTo>
                    <a:lnTo>
                      <a:pt x="3535" y="1889"/>
                    </a:lnTo>
                    <a:lnTo>
                      <a:pt x="3602" y="1904"/>
                    </a:lnTo>
                    <a:lnTo>
                      <a:pt x="3590" y="1925"/>
                    </a:lnTo>
                    <a:lnTo>
                      <a:pt x="3602" y="1926"/>
                    </a:lnTo>
                    <a:lnTo>
                      <a:pt x="3642" y="1893"/>
                    </a:lnTo>
                    <a:lnTo>
                      <a:pt x="3644" y="1893"/>
                    </a:lnTo>
                    <a:lnTo>
                      <a:pt x="3666" y="1792"/>
                    </a:lnTo>
                    <a:lnTo>
                      <a:pt x="3666" y="1791"/>
                    </a:lnTo>
                    <a:lnTo>
                      <a:pt x="3787" y="1676"/>
                    </a:lnTo>
                    <a:lnTo>
                      <a:pt x="3972" y="1668"/>
                    </a:lnTo>
                    <a:lnTo>
                      <a:pt x="3980" y="1651"/>
                    </a:lnTo>
                    <a:lnTo>
                      <a:pt x="3988" y="1633"/>
                    </a:lnTo>
                    <a:lnTo>
                      <a:pt x="4002" y="1600"/>
                    </a:lnTo>
                    <a:lnTo>
                      <a:pt x="4010" y="1596"/>
                    </a:lnTo>
                    <a:lnTo>
                      <a:pt x="4066" y="1561"/>
                    </a:lnTo>
                    <a:lnTo>
                      <a:pt x="4073" y="1459"/>
                    </a:lnTo>
                    <a:lnTo>
                      <a:pt x="4072" y="1458"/>
                    </a:lnTo>
                    <a:lnTo>
                      <a:pt x="4039" y="1396"/>
                    </a:lnTo>
                    <a:lnTo>
                      <a:pt x="4038" y="1395"/>
                    </a:lnTo>
                    <a:lnTo>
                      <a:pt x="4059" y="1381"/>
                    </a:lnTo>
                    <a:lnTo>
                      <a:pt x="4074" y="1371"/>
                    </a:lnTo>
                    <a:lnTo>
                      <a:pt x="4090" y="1360"/>
                    </a:lnTo>
                    <a:lnTo>
                      <a:pt x="4096" y="1345"/>
                    </a:lnTo>
                    <a:lnTo>
                      <a:pt x="4102" y="1328"/>
                    </a:lnTo>
                    <a:lnTo>
                      <a:pt x="4103" y="1324"/>
                    </a:lnTo>
                    <a:lnTo>
                      <a:pt x="4073" y="1328"/>
                    </a:lnTo>
                    <a:lnTo>
                      <a:pt x="4061" y="1330"/>
                    </a:lnTo>
                    <a:lnTo>
                      <a:pt x="4038" y="1335"/>
                    </a:lnTo>
                    <a:lnTo>
                      <a:pt x="4029" y="1321"/>
                    </a:lnTo>
                    <a:lnTo>
                      <a:pt x="4011" y="1288"/>
                    </a:lnTo>
                    <a:lnTo>
                      <a:pt x="4007" y="1284"/>
                    </a:lnTo>
                    <a:lnTo>
                      <a:pt x="4028" y="1285"/>
                    </a:lnTo>
                    <a:lnTo>
                      <a:pt x="4033" y="1286"/>
                    </a:lnTo>
                    <a:lnTo>
                      <a:pt x="4122" y="1213"/>
                    </a:lnTo>
                    <a:lnTo>
                      <a:pt x="4100" y="1162"/>
                    </a:lnTo>
                    <a:lnTo>
                      <a:pt x="4140" y="1128"/>
                    </a:lnTo>
                    <a:lnTo>
                      <a:pt x="4123" y="11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4" name="Freeform 57">
                <a:extLst>
                  <a:ext uri="{FF2B5EF4-FFF2-40B4-BE49-F238E27FC236}">
                    <a16:creationId xmlns:a16="http://schemas.microsoft.com/office/drawing/2014/main" id="{C17C81F1-0A1E-429E-AB86-EE776CA2F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2749"/>
                <a:ext cx="174" cy="227"/>
              </a:xfrm>
              <a:custGeom>
                <a:avLst/>
                <a:gdLst>
                  <a:gd name="T0" fmla="*/ 371 w 694"/>
                  <a:gd name="T1" fmla="*/ 114 h 909"/>
                  <a:gd name="T2" fmla="*/ 248 w 694"/>
                  <a:gd name="T3" fmla="*/ 55 h 909"/>
                  <a:gd name="T4" fmla="*/ 14 w 694"/>
                  <a:gd name="T5" fmla="*/ 36 h 909"/>
                  <a:gd name="T6" fmla="*/ 0 w 694"/>
                  <a:gd name="T7" fmla="*/ 74 h 909"/>
                  <a:gd name="T8" fmla="*/ 64 w 694"/>
                  <a:gd name="T9" fmla="*/ 148 h 909"/>
                  <a:gd name="T10" fmla="*/ 71 w 694"/>
                  <a:gd name="T11" fmla="*/ 171 h 909"/>
                  <a:gd name="T12" fmla="*/ 240 w 694"/>
                  <a:gd name="T13" fmla="*/ 490 h 909"/>
                  <a:gd name="T14" fmla="*/ 245 w 694"/>
                  <a:gd name="T15" fmla="*/ 502 h 909"/>
                  <a:gd name="T16" fmla="*/ 246 w 694"/>
                  <a:gd name="T17" fmla="*/ 779 h 909"/>
                  <a:gd name="T18" fmla="*/ 240 w 694"/>
                  <a:gd name="T19" fmla="*/ 821 h 909"/>
                  <a:gd name="T20" fmla="*/ 254 w 694"/>
                  <a:gd name="T21" fmla="*/ 909 h 909"/>
                  <a:gd name="T22" fmla="*/ 329 w 694"/>
                  <a:gd name="T23" fmla="*/ 893 h 909"/>
                  <a:gd name="T24" fmla="*/ 402 w 694"/>
                  <a:gd name="T25" fmla="*/ 848 h 909"/>
                  <a:gd name="T26" fmla="*/ 428 w 694"/>
                  <a:gd name="T27" fmla="*/ 744 h 909"/>
                  <a:gd name="T28" fmla="*/ 491 w 694"/>
                  <a:gd name="T29" fmla="*/ 733 h 909"/>
                  <a:gd name="T30" fmla="*/ 544 w 694"/>
                  <a:gd name="T31" fmla="*/ 735 h 909"/>
                  <a:gd name="T32" fmla="*/ 590 w 694"/>
                  <a:gd name="T33" fmla="*/ 733 h 909"/>
                  <a:gd name="T34" fmla="*/ 597 w 694"/>
                  <a:gd name="T35" fmla="*/ 733 h 909"/>
                  <a:gd name="T36" fmla="*/ 610 w 694"/>
                  <a:gd name="T37" fmla="*/ 731 h 909"/>
                  <a:gd name="T38" fmla="*/ 632 w 694"/>
                  <a:gd name="T39" fmla="*/ 726 h 909"/>
                  <a:gd name="T40" fmla="*/ 646 w 694"/>
                  <a:gd name="T41" fmla="*/ 740 h 909"/>
                  <a:gd name="T42" fmla="*/ 694 w 694"/>
                  <a:gd name="T43" fmla="*/ 739 h 909"/>
                  <a:gd name="T44" fmla="*/ 657 w 694"/>
                  <a:gd name="T45" fmla="*/ 683 h 909"/>
                  <a:gd name="T46" fmla="*/ 657 w 694"/>
                  <a:gd name="T47" fmla="*/ 680 h 909"/>
                  <a:gd name="T48" fmla="*/ 668 w 694"/>
                  <a:gd name="T49" fmla="*/ 645 h 909"/>
                  <a:gd name="T50" fmla="*/ 661 w 694"/>
                  <a:gd name="T51" fmla="*/ 606 h 909"/>
                  <a:gd name="T52" fmla="*/ 582 w 694"/>
                  <a:gd name="T53" fmla="*/ 479 h 909"/>
                  <a:gd name="T54" fmla="*/ 556 w 694"/>
                  <a:gd name="T55" fmla="*/ 421 h 909"/>
                  <a:gd name="T56" fmla="*/ 545 w 694"/>
                  <a:gd name="T57" fmla="*/ 382 h 909"/>
                  <a:gd name="T58" fmla="*/ 562 w 694"/>
                  <a:gd name="T59" fmla="*/ 314 h 909"/>
                  <a:gd name="T60" fmla="*/ 489 w 694"/>
                  <a:gd name="T61" fmla="*/ 144 h 909"/>
                  <a:gd name="T62" fmla="*/ 402 w 694"/>
                  <a:gd name="T63" fmla="*/ 129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94" h="909">
                    <a:moveTo>
                      <a:pt x="402" y="129"/>
                    </a:moveTo>
                    <a:lnTo>
                      <a:pt x="371" y="114"/>
                    </a:lnTo>
                    <a:lnTo>
                      <a:pt x="249" y="56"/>
                    </a:lnTo>
                    <a:lnTo>
                      <a:pt x="248" y="55"/>
                    </a:lnTo>
                    <a:lnTo>
                      <a:pt x="132" y="0"/>
                    </a:lnTo>
                    <a:lnTo>
                      <a:pt x="14" y="36"/>
                    </a:lnTo>
                    <a:lnTo>
                      <a:pt x="9" y="38"/>
                    </a:lnTo>
                    <a:lnTo>
                      <a:pt x="0" y="74"/>
                    </a:lnTo>
                    <a:lnTo>
                      <a:pt x="9" y="85"/>
                    </a:lnTo>
                    <a:lnTo>
                      <a:pt x="64" y="148"/>
                    </a:lnTo>
                    <a:lnTo>
                      <a:pt x="65" y="151"/>
                    </a:lnTo>
                    <a:lnTo>
                      <a:pt x="71" y="171"/>
                    </a:lnTo>
                    <a:lnTo>
                      <a:pt x="104" y="285"/>
                    </a:lnTo>
                    <a:lnTo>
                      <a:pt x="240" y="490"/>
                    </a:lnTo>
                    <a:lnTo>
                      <a:pt x="241" y="492"/>
                    </a:lnTo>
                    <a:lnTo>
                      <a:pt x="245" y="502"/>
                    </a:lnTo>
                    <a:lnTo>
                      <a:pt x="271" y="606"/>
                    </a:lnTo>
                    <a:lnTo>
                      <a:pt x="246" y="779"/>
                    </a:lnTo>
                    <a:lnTo>
                      <a:pt x="243" y="815"/>
                    </a:lnTo>
                    <a:lnTo>
                      <a:pt x="240" y="821"/>
                    </a:lnTo>
                    <a:lnTo>
                      <a:pt x="251" y="886"/>
                    </a:lnTo>
                    <a:lnTo>
                      <a:pt x="254" y="909"/>
                    </a:lnTo>
                    <a:lnTo>
                      <a:pt x="284" y="903"/>
                    </a:lnTo>
                    <a:lnTo>
                      <a:pt x="329" y="893"/>
                    </a:lnTo>
                    <a:lnTo>
                      <a:pt x="335" y="891"/>
                    </a:lnTo>
                    <a:lnTo>
                      <a:pt x="402" y="848"/>
                    </a:lnTo>
                    <a:lnTo>
                      <a:pt x="410" y="821"/>
                    </a:lnTo>
                    <a:lnTo>
                      <a:pt x="428" y="744"/>
                    </a:lnTo>
                    <a:lnTo>
                      <a:pt x="465" y="712"/>
                    </a:lnTo>
                    <a:lnTo>
                      <a:pt x="491" y="733"/>
                    </a:lnTo>
                    <a:lnTo>
                      <a:pt x="502" y="733"/>
                    </a:lnTo>
                    <a:lnTo>
                      <a:pt x="544" y="735"/>
                    </a:lnTo>
                    <a:lnTo>
                      <a:pt x="556" y="735"/>
                    </a:lnTo>
                    <a:lnTo>
                      <a:pt x="590" y="733"/>
                    </a:lnTo>
                    <a:lnTo>
                      <a:pt x="593" y="733"/>
                    </a:lnTo>
                    <a:lnTo>
                      <a:pt x="597" y="733"/>
                    </a:lnTo>
                    <a:lnTo>
                      <a:pt x="598" y="733"/>
                    </a:lnTo>
                    <a:lnTo>
                      <a:pt x="610" y="731"/>
                    </a:lnTo>
                    <a:lnTo>
                      <a:pt x="630" y="725"/>
                    </a:lnTo>
                    <a:lnTo>
                      <a:pt x="632" y="726"/>
                    </a:lnTo>
                    <a:lnTo>
                      <a:pt x="633" y="726"/>
                    </a:lnTo>
                    <a:lnTo>
                      <a:pt x="646" y="740"/>
                    </a:lnTo>
                    <a:lnTo>
                      <a:pt x="663" y="758"/>
                    </a:lnTo>
                    <a:lnTo>
                      <a:pt x="694" y="739"/>
                    </a:lnTo>
                    <a:lnTo>
                      <a:pt x="666" y="694"/>
                    </a:lnTo>
                    <a:lnTo>
                      <a:pt x="657" y="683"/>
                    </a:lnTo>
                    <a:lnTo>
                      <a:pt x="657" y="681"/>
                    </a:lnTo>
                    <a:lnTo>
                      <a:pt x="657" y="680"/>
                    </a:lnTo>
                    <a:lnTo>
                      <a:pt x="662" y="667"/>
                    </a:lnTo>
                    <a:lnTo>
                      <a:pt x="668" y="645"/>
                    </a:lnTo>
                    <a:lnTo>
                      <a:pt x="669" y="634"/>
                    </a:lnTo>
                    <a:lnTo>
                      <a:pt x="661" y="606"/>
                    </a:lnTo>
                    <a:lnTo>
                      <a:pt x="622" y="493"/>
                    </a:lnTo>
                    <a:lnTo>
                      <a:pt x="582" y="479"/>
                    </a:lnTo>
                    <a:lnTo>
                      <a:pt x="580" y="478"/>
                    </a:lnTo>
                    <a:lnTo>
                      <a:pt x="556" y="421"/>
                    </a:lnTo>
                    <a:lnTo>
                      <a:pt x="543" y="390"/>
                    </a:lnTo>
                    <a:lnTo>
                      <a:pt x="545" y="382"/>
                    </a:lnTo>
                    <a:lnTo>
                      <a:pt x="564" y="318"/>
                    </a:lnTo>
                    <a:lnTo>
                      <a:pt x="562" y="314"/>
                    </a:lnTo>
                    <a:lnTo>
                      <a:pt x="546" y="280"/>
                    </a:lnTo>
                    <a:lnTo>
                      <a:pt x="489" y="144"/>
                    </a:lnTo>
                    <a:lnTo>
                      <a:pt x="410" y="130"/>
                    </a:lnTo>
                    <a:lnTo>
                      <a:pt x="402" y="1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5" name="Freeform 58">
                <a:extLst>
                  <a:ext uri="{FF2B5EF4-FFF2-40B4-BE49-F238E27FC236}">
                    <a16:creationId xmlns:a16="http://schemas.microsoft.com/office/drawing/2014/main" id="{CC7C7E9E-CDE5-4E7B-89CC-10872CF055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7" y="2768"/>
                <a:ext cx="526" cy="383"/>
              </a:xfrm>
              <a:custGeom>
                <a:avLst/>
                <a:gdLst>
                  <a:gd name="T0" fmla="*/ 1390 w 2103"/>
                  <a:gd name="T1" fmla="*/ 1 h 1535"/>
                  <a:gd name="T2" fmla="*/ 1246 w 2103"/>
                  <a:gd name="T3" fmla="*/ 106 h 1535"/>
                  <a:gd name="T4" fmla="*/ 1070 w 2103"/>
                  <a:gd name="T5" fmla="*/ 137 h 1535"/>
                  <a:gd name="T6" fmla="*/ 987 w 2103"/>
                  <a:gd name="T7" fmla="*/ 99 h 1535"/>
                  <a:gd name="T8" fmla="*/ 953 w 2103"/>
                  <a:gd name="T9" fmla="*/ 110 h 1535"/>
                  <a:gd name="T10" fmla="*/ 876 w 2103"/>
                  <a:gd name="T11" fmla="*/ 91 h 1535"/>
                  <a:gd name="T12" fmla="*/ 684 w 2103"/>
                  <a:gd name="T13" fmla="*/ 24 h 1535"/>
                  <a:gd name="T14" fmla="*/ 597 w 2103"/>
                  <a:gd name="T15" fmla="*/ 81 h 1535"/>
                  <a:gd name="T16" fmla="*/ 562 w 2103"/>
                  <a:gd name="T17" fmla="*/ 126 h 1535"/>
                  <a:gd name="T18" fmla="*/ 434 w 2103"/>
                  <a:gd name="T19" fmla="*/ 210 h 1535"/>
                  <a:gd name="T20" fmla="*/ 351 w 2103"/>
                  <a:gd name="T21" fmla="*/ 303 h 1535"/>
                  <a:gd name="T22" fmla="*/ 236 w 2103"/>
                  <a:gd name="T23" fmla="*/ 518 h 1535"/>
                  <a:gd name="T24" fmla="*/ 173 w 2103"/>
                  <a:gd name="T25" fmla="*/ 573 h 1535"/>
                  <a:gd name="T26" fmla="*/ 0 w 2103"/>
                  <a:gd name="T27" fmla="*/ 619 h 1535"/>
                  <a:gd name="T28" fmla="*/ 125 w 2103"/>
                  <a:gd name="T29" fmla="*/ 886 h 1535"/>
                  <a:gd name="T30" fmla="*/ 229 w 2103"/>
                  <a:gd name="T31" fmla="*/ 932 h 1535"/>
                  <a:gd name="T32" fmla="*/ 247 w 2103"/>
                  <a:gd name="T33" fmla="*/ 981 h 1535"/>
                  <a:gd name="T34" fmla="*/ 311 w 2103"/>
                  <a:gd name="T35" fmla="*/ 1059 h 1535"/>
                  <a:gd name="T36" fmla="*/ 391 w 2103"/>
                  <a:gd name="T37" fmla="*/ 1139 h 1535"/>
                  <a:gd name="T38" fmla="*/ 434 w 2103"/>
                  <a:gd name="T39" fmla="*/ 1129 h 1535"/>
                  <a:gd name="T40" fmla="*/ 485 w 2103"/>
                  <a:gd name="T41" fmla="*/ 1134 h 1535"/>
                  <a:gd name="T42" fmla="*/ 477 w 2103"/>
                  <a:gd name="T43" fmla="*/ 1219 h 1535"/>
                  <a:gd name="T44" fmla="*/ 561 w 2103"/>
                  <a:gd name="T45" fmla="*/ 1273 h 1535"/>
                  <a:gd name="T46" fmla="*/ 531 w 2103"/>
                  <a:gd name="T47" fmla="*/ 1342 h 1535"/>
                  <a:gd name="T48" fmla="*/ 583 w 2103"/>
                  <a:gd name="T49" fmla="*/ 1402 h 1535"/>
                  <a:gd name="T50" fmla="*/ 818 w 2103"/>
                  <a:gd name="T51" fmla="*/ 1467 h 1535"/>
                  <a:gd name="T52" fmla="*/ 866 w 2103"/>
                  <a:gd name="T53" fmla="*/ 1444 h 1535"/>
                  <a:gd name="T54" fmla="*/ 999 w 2103"/>
                  <a:gd name="T55" fmla="*/ 1482 h 1535"/>
                  <a:gd name="T56" fmla="*/ 1106 w 2103"/>
                  <a:gd name="T57" fmla="*/ 1491 h 1535"/>
                  <a:gd name="T58" fmla="*/ 1239 w 2103"/>
                  <a:gd name="T59" fmla="*/ 1407 h 1535"/>
                  <a:gd name="T60" fmla="*/ 1253 w 2103"/>
                  <a:gd name="T61" fmla="*/ 1396 h 1535"/>
                  <a:gd name="T62" fmla="*/ 1487 w 2103"/>
                  <a:gd name="T63" fmla="*/ 1349 h 1535"/>
                  <a:gd name="T64" fmla="*/ 1586 w 2103"/>
                  <a:gd name="T65" fmla="*/ 1393 h 1535"/>
                  <a:gd name="T66" fmla="*/ 1679 w 2103"/>
                  <a:gd name="T67" fmla="*/ 1411 h 1535"/>
                  <a:gd name="T68" fmla="*/ 1716 w 2103"/>
                  <a:gd name="T69" fmla="*/ 1446 h 1535"/>
                  <a:gd name="T70" fmla="*/ 1772 w 2103"/>
                  <a:gd name="T71" fmla="*/ 1451 h 1535"/>
                  <a:gd name="T72" fmla="*/ 1840 w 2103"/>
                  <a:gd name="T73" fmla="*/ 1486 h 1535"/>
                  <a:gd name="T74" fmla="*/ 1848 w 2103"/>
                  <a:gd name="T75" fmla="*/ 1432 h 1535"/>
                  <a:gd name="T76" fmla="*/ 1850 w 2103"/>
                  <a:gd name="T77" fmla="*/ 1356 h 1535"/>
                  <a:gd name="T78" fmla="*/ 1874 w 2103"/>
                  <a:gd name="T79" fmla="*/ 1299 h 1535"/>
                  <a:gd name="T80" fmla="*/ 1884 w 2103"/>
                  <a:gd name="T81" fmla="*/ 1285 h 1535"/>
                  <a:gd name="T82" fmla="*/ 1880 w 2103"/>
                  <a:gd name="T83" fmla="*/ 1236 h 1535"/>
                  <a:gd name="T84" fmla="*/ 1906 w 2103"/>
                  <a:gd name="T85" fmla="*/ 1228 h 1535"/>
                  <a:gd name="T86" fmla="*/ 1919 w 2103"/>
                  <a:gd name="T87" fmla="*/ 1180 h 1535"/>
                  <a:gd name="T88" fmla="*/ 1903 w 2103"/>
                  <a:gd name="T89" fmla="*/ 1163 h 1535"/>
                  <a:gd name="T90" fmla="*/ 1961 w 2103"/>
                  <a:gd name="T91" fmla="*/ 1155 h 1535"/>
                  <a:gd name="T92" fmla="*/ 1993 w 2103"/>
                  <a:gd name="T93" fmla="*/ 1195 h 1535"/>
                  <a:gd name="T94" fmla="*/ 1942 w 2103"/>
                  <a:gd name="T95" fmla="*/ 1264 h 1535"/>
                  <a:gd name="T96" fmla="*/ 1948 w 2103"/>
                  <a:gd name="T97" fmla="*/ 1274 h 1535"/>
                  <a:gd name="T98" fmla="*/ 2047 w 2103"/>
                  <a:gd name="T99" fmla="*/ 1217 h 1535"/>
                  <a:gd name="T100" fmla="*/ 2083 w 2103"/>
                  <a:gd name="T101" fmla="*/ 1147 h 1535"/>
                  <a:gd name="T102" fmla="*/ 2090 w 2103"/>
                  <a:gd name="T103" fmla="*/ 1035 h 1535"/>
                  <a:gd name="T104" fmla="*/ 1910 w 2103"/>
                  <a:gd name="T105" fmla="*/ 1005 h 1535"/>
                  <a:gd name="T106" fmla="*/ 1821 w 2103"/>
                  <a:gd name="T107" fmla="*/ 996 h 1535"/>
                  <a:gd name="T108" fmla="*/ 1756 w 2103"/>
                  <a:gd name="T109" fmla="*/ 913 h 1535"/>
                  <a:gd name="T110" fmla="*/ 1784 w 2103"/>
                  <a:gd name="T111" fmla="*/ 812 h 1535"/>
                  <a:gd name="T112" fmla="*/ 1804 w 2103"/>
                  <a:gd name="T113" fmla="*/ 532 h 1535"/>
                  <a:gd name="T114" fmla="*/ 1637 w 2103"/>
                  <a:gd name="T115" fmla="*/ 211 h 1535"/>
                  <a:gd name="T116" fmla="*/ 1542 w 2103"/>
                  <a:gd name="T117" fmla="*/ 11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103" h="1535">
                    <a:moveTo>
                      <a:pt x="1542" y="11"/>
                    </a:moveTo>
                    <a:lnTo>
                      <a:pt x="1532" y="0"/>
                    </a:lnTo>
                    <a:lnTo>
                      <a:pt x="1390" y="1"/>
                    </a:lnTo>
                    <a:lnTo>
                      <a:pt x="1279" y="118"/>
                    </a:lnTo>
                    <a:lnTo>
                      <a:pt x="1274" y="117"/>
                    </a:lnTo>
                    <a:lnTo>
                      <a:pt x="1246" y="106"/>
                    </a:lnTo>
                    <a:lnTo>
                      <a:pt x="1235" y="105"/>
                    </a:lnTo>
                    <a:lnTo>
                      <a:pt x="1144" y="98"/>
                    </a:lnTo>
                    <a:lnTo>
                      <a:pt x="1070" y="137"/>
                    </a:lnTo>
                    <a:lnTo>
                      <a:pt x="1055" y="145"/>
                    </a:lnTo>
                    <a:lnTo>
                      <a:pt x="1047" y="139"/>
                    </a:lnTo>
                    <a:lnTo>
                      <a:pt x="987" y="99"/>
                    </a:lnTo>
                    <a:lnTo>
                      <a:pt x="976" y="102"/>
                    </a:lnTo>
                    <a:lnTo>
                      <a:pt x="956" y="111"/>
                    </a:lnTo>
                    <a:lnTo>
                      <a:pt x="953" y="110"/>
                    </a:lnTo>
                    <a:lnTo>
                      <a:pt x="929" y="94"/>
                    </a:lnTo>
                    <a:lnTo>
                      <a:pt x="908" y="80"/>
                    </a:lnTo>
                    <a:lnTo>
                      <a:pt x="876" y="91"/>
                    </a:lnTo>
                    <a:lnTo>
                      <a:pt x="869" y="93"/>
                    </a:lnTo>
                    <a:lnTo>
                      <a:pt x="868" y="93"/>
                    </a:lnTo>
                    <a:lnTo>
                      <a:pt x="684" y="24"/>
                    </a:lnTo>
                    <a:lnTo>
                      <a:pt x="611" y="71"/>
                    </a:lnTo>
                    <a:lnTo>
                      <a:pt x="599" y="80"/>
                    </a:lnTo>
                    <a:lnTo>
                      <a:pt x="597" y="81"/>
                    </a:lnTo>
                    <a:lnTo>
                      <a:pt x="598" y="81"/>
                    </a:lnTo>
                    <a:lnTo>
                      <a:pt x="577" y="127"/>
                    </a:lnTo>
                    <a:lnTo>
                      <a:pt x="562" y="126"/>
                    </a:lnTo>
                    <a:lnTo>
                      <a:pt x="540" y="125"/>
                    </a:lnTo>
                    <a:lnTo>
                      <a:pt x="526" y="136"/>
                    </a:lnTo>
                    <a:lnTo>
                      <a:pt x="434" y="210"/>
                    </a:lnTo>
                    <a:lnTo>
                      <a:pt x="405" y="243"/>
                    </a:lnTo>
                    <a:lnTo>
                      <a:pt x="352" y="302"/>
                    </a:lnTo>
                    <a:lnTo>
                      <a:pt x="351" y="303"/>
                    </a:lnTo>
                    <a:lnTo>
                      <a:pt x="303" y="358"/>
                    </a:lnTo>
                    <a:lnTo>
                      <a:pt x="299" y="364"/>
                    </a:lnTo>
                    <a:lnTo>
                      <a:pt x="236" y="518"/>
                    </a:lnTo>
                    <a:lnTo>
                      <a:pt x="183" y="564"/>
                    </a:lnTo>
                    <a:lnTo>
                      <a:pt x="174" y="573"/>
                    </a:lnTo>
                    <a:lnTo>
                      <a:pt x="173" y="573"/>
                    </a:lnTo>
                    <a:lnTo>
                      <a:pt x="93" y="578"/>
                    </a:lnTo>
                    <a:lnTo>
                      <a:pt x="36" y="603"/>
                    </a:lnTo>
                    <a:lnTo>
                      <a:pt x="0" y="619"/>
                    </a:lnTo>
                    <a:lnTo>
                      <a:pt x="3" y="625"/>
                    </a:lnTo>
                    <a:lnTo>
                      <a:pt x="115" y="816"/>
                    </a:lnTo>
                    <a:lnTo>
                      <a:pt x="125" y="886"/>
                    </a:lnTo>
                    <a:lnTo>
                      <a:pt x="214" y="925"/>
                    </a:lnTo>
                    <a:lnTo>
                      <a:pt x="228" y="927"/>
                    </a:lnTo>
                    <a:lnTo>
                      <a:pt x="229" y="932"/>
                    </a:lnTo>
                    <a:lnTo>
                      <a:pt x="230" y="932"/>
                    </a:lnTo>
                    <a:lnTo>
                      <a:pt x="232" y="940"/>
                    </a:lnTo>
                    <a:lnTo>
                      <a:pt x="247" y="981"/>
                    </a:lnTo>
                    <a:lnTo>
                      <a:pt x="214" y="1058"/>
                    </a:lnTo>
                    <a:lnTo>
                      <a:pt x="244" y="1066"/>
                    </a:lnTo>
                    <a:lnTo>
                      <a:pt x="311" y="1059"/>
                    </a:lnTo>
                    <a:lnTo>
                      <a:pt x="357" y="1114"/>
                    </a:lnTo>
                    <a:lnTo>
                      <a:pt x="379" y="1135"/>
                    </a:lnTo>
                    <a:lnTo>
                      <a:pt x="391" y="1139"/>
                    </a:lnTo>
                    <a:lnTo>
                      <a:pt x="403" y="1139"/>
                    </a:lnTo>
                    <a:lnTo>
                      <a:pt x="408" y="1139"/>
                    </a:lnTo>
                    <a:lnTo>
                      <a:pt x="434" y="1129"/>
                    </a:lnTo>
                    <a:lnTo>
                      <a:pt x="452" y="1122"/>
                    </a:lnTo>
                    <a:lnTo>
                      <a:pt x="467" y="1116"/>
                    </a:lnTo>
                    <a:lnTo>
                      <a:pt x="485" y="1134"/>
                    </a:lnTo>
                    <a:lnTo>
                      <a:pt x="498" y="1147"/>
                    </a:lnTo>
                    <a:lnTo>
                      <a:pt x="484" y="1191"/>
                    </a:lnTo>
                    <a:lnTo>
                      <a:pt x="477" y="1219"/>
                    </a:lnTo>
                    <a:lnTo>
                      <a:pt x="485" y="1229"/>
                    </a:lnTo>
                    <a:lnTo>
                      <a:pt x="520" y="1264"/>
                    </a:lnTo>
                    <a:lnTo>
                      <a:pt x="561" y="1273"/>
                    </a:lnTo>
                    <a:lnTo>
                      <a:pt x="585" y="1278"/>
                    </a:lnTo>
                    <a:lnTo>
                      <a:pt x="582" y="1316"/>
                    </a:lnTo>
                    <a:lnTo>
                      <a:pt x="531" y="1342"/>
                    </a:lnTo>
                    <a:lnTo>
                      <a:pt x="553" y="1389"/>
                    </a:lnTo>
                    <a:lnTo>
                      <a:pt x="559" y="1401"/>
                    </a:lnTo>
                    <a:lnTo>
                      <a:pt x="583" y="1402"/>
                    </a:lnTo>
                    <a:lnTo>
                      <a:pt x="653" y="1397"/>
                    </a:lnTo>
                    <a:lnTo>
                      <a:pt x="801" y="1462"/>
                    </a:lnTo>
                    <a:lnTo>
                      <a:pt x="818" y="1467"/>
                    </a:lnTo>
                    <a:lnTo>
                      <a:pt x="846" y="1453"/>
                    </a:lnTo>
                    <a:lnTo>
                      <a:pt x="865" y="1444"/>
                    </a:lnTo>
                    <a:lnTo>
                      <a:pt x="866" y="1444"/>
                    </a:lnTo>
                    <a:lnTo>
                      <a:pt x="870" y="1442"/>
                    </a:lnTo>
                    <a:lnTo>
                      <a:pt x="885" y="1446"/>
                    </a:lnTo>
                    <a:lnTo>
                      <a:pt x="999" y="1482"/>
                    </a:lnTo>
                    <a:lnTo>
                      <a:pt x="1007" y="1485"/>
                    </a:lnTo>
                    <a:lnTo>
                      <a:pt x="1041" y="1487"/>
                    </a:lnTo>
                    <a:lnTo>
                      <a:pt x="1106" y="1491"/>
                    </a:lnTo>
                    <a:lnTo>
                      <a:pt x="1129" y="1492"/>
                    </a:lnTo>
                    <a:lnTo>
                      <a:pt x="1139" y="1485"/>
                    </a:lnTo>
                    <a:lnTo>
                      <a:pt x="1239" y="1407"/>
                    </a:lnTo>
                    <a:lnTo>
                      <a:pt x="1246" y="1398"/>
                    </a:lnTo>
                    <a:lnTo>
                      <a:pt x="1250" y="1398"/>
                    </a:lnTo>
                    <a:lnTo>
                      <a:pt x="1253" y="1396"/>
                    </a:lnTo>
                    <a:lnTo>
                      <a:pt x="1277" y="1391"/>
                    </a:lnTo>
                    <a:lnTo>
                      <a:pt x="1485" y="1349"/>
                    </a:lnTo>
                    <a:lnTo>
                      <a:pt x="1487" y="1349"/>
                    </a:lnTo>
                    <a:lnTo>
                      <a:pt x="1572" y="1390"/>
                    </a:lnTo>
                    <a:lnTo>
                      <a:pt x="1579" y="1393"/>
                    </a:lnTo>
                    <a:lnTo>
                      <a:pt x="1586" y="1393"/>
                    </a:lnTo>
                    <a:lnTo>
                      <a:pt x="1649" y="1380"/>
                    </a:lnTo>
                    <a:lnTo>
                      <a:pt x="1657" y="1378"/>
                    </a:lnTo>
                    <a:lnTo>
                      <a:pt x="1679" y="1411"/>
                    </a:lnTo>
                    <a:lnTo>
                      <a:pt x="1688" y="1426"/>
                    </a:lnTo>
                    <a:lnTo>
                      <a:pt x="1702" y="1444"/>
                    </a:lnTo>
                    <a:lnTo>
                      <a:pt x="1716" y="1446"/>
                    </a:lnTo>
                    <a:lnTo>
                      <a:pt x="1728" y="1447"/>
                    </a:lnTo>
                    <a:lnTo>
                      <a:pt x="1769" y="1449"/>
                    </a:lnTo>
                    <a:lnTo>
                      <a:pt x="1772" y="1451"/>
                    </a:lnTo>
                    <a:lnTo>
                      <a:pt x="1853" y="1535"/>
                    </a:lnTo>
                    <a:lnTo>
                      <a:pt x="1841" y="1490"/>
                    </a:lnTo>
                    <a:lnTo>
                      <a:pt x="1840" y="1486"/>
                    </a:lnTo>
                    <a:lnTo>
                      <a:pt x="1842" y="1477"/>
                    </a:lnTo>
                    <a:lnTo>
                      <a:pt x="1848" y="1446"/>
                    </a:lnTo>
                    <a:lnTo>
                      <a:pt x="1848" y="1432"/>
                    </a:lnTo>
                    <a:lnTo>
                      <a:pt x="1850" y="1422"/>
                    </a:lnTo>
                    <a:lnTo>
                      <a:pt x="1852" y="1411"/>
                    </a:lnTo>
                    <a:lnTo>
                      <a:pt x="1850" y="1356"/>
                    </a:lnTo>
                    <a:lnTo>
                      <a:pt x="1906" y="1309"/>
                    </a:lnTo>
                    <a:lnTo>
                      <a:pt x="1907" y="1294"/>
                    </a:lnTo>
                    <a:lnTo>
                      <a:pt x="1874" y="1299"/>
                    </a:lnTo>
                    <a:lnTo>
                      <a:pt x="1860" y="1326"/>
                    </a:lnTo>
                    <a:lnTo>
                      <a:pt x="1859" y="1298"/>
                    </a:lnTo>
                    <a:lnTo>
                      <a:pt x="1884" y="1285"/>
                    </a:lnTo>
                    <a:lnTo>
                      <a:pt x="1885" y="1268"/>
                    </a:lnTo>
                    <a:lnTo>
                      <a:pt x="1870" y="1244"/>
                    </a:lnTo>
                    <a:lnTo>
                      <a:pt x="1880" y="1236"/>
                    </a:lnTo>
                    <a:lnTo>
                      <a:pt x="1888" y="1245"/>
                    </a:lnTo>
                    <a:lnTo>
                      <a:pt x="1899" y="1241"/>
                    </a:lnTo>
                    <a:lnTo>
                      <a:pt x="1906" y="1228"/>
                    </a:lnTo>
                    <a:lnTo>
                      <a:pt x="1933" y="1200"/>
                    </a:lnTo>
                    <a:lnTo>
                      <a:pt x="1926" y="1185"/>
                    </a:lnTo>
                    <a:lnTo>
                      <a:pt x="1919" y="1180"/>
                    </a:lnTo>
                    <a:lnTo>
                      <a:pt x="1868" y="1172"/>
                    </a:lnTo>
                    <a:lnTo>
                      <a:pt x="1873" y="1151"/>
                    </a:lnTo>
                    <a:lnTo>
                      <a:pt x="1903" y="1163"/>
                    </a:lnTo>
                    <a:lnTo>
                      <a:pt x="1913" y="1144"/>
                    </a:lnTo>
                    <a:lnTo>
                      <a:pt x="1939" y="1135"/>
                    </a:lnTo>
                    <a:lnTo>
                      <a:pt x="1961" y="1155"/>
                    </a:lnTo>
                    <a:lnTo>
                      <a:pt x="1966" y="1177"/>
                    </a:lnTo>
                    <a:lnTo>
                      <a:pt x="1958" y="1199"/>
                    </a:lnTo>
                    <a:lnTo>
                      <a:pt x="1993" y="1195"/>
                    </a:lnTo>
                    <a:lnTo>
                      <a:pt x="1994" y="1206"/>
                    </a:lnTo>
                    <a:lnTo>
                      <a:pt x="1943" y="1241"/>
                    </a:lnTo>
                    <a:lnTo>
                      <a:pt x="1942" y="1264"/>
                    </a:lnTo>
                    <a:lnTo>
                      <a:pt x="1915" y="1289"/>
                    </a:lnTo>
                    <a:lnTo>
                      <a:pt x="1906" y="1309"/>
                    </a:lnTo>
                    <a:lnTo>
                      <a:pt x="1948" y="1274"/>
                    </a:lnTo>
                    <a:lnTo>
                      <a:pt x="1982" y="1236"/>
                    </a:lnTo>
                    <a:lnTo>
                      <a:pt x="2019" y="1231"/>
                    </a:lnTo>
                    <a:lnTo>
                      <a:pt x="2047" y="1217"/>
                    </a:lnTo>
                    <a:lnTo>
                      <a:pt x="2091" y="1202"/>
                    </a:lnTo>
                    <a:lnTo>
                      <a:pt x="2096" y="1175"/>
                    </a:lnTo>
                    <a:lnTo>
                      <a:pt x="2083" y="1147"/>
                    </a:lnTo>
                    <a:lnTo>
                      <a:pt x="2097" y="1155"/>
                    </a:lnTo>
                    <a:lnTo>
                      <a:pt x="2103" y="1098"/>
                    </a:lnTo>
                    <a:lnTo>
                      <a:pt x="2090" y="1035"/>
                    </a:lnTo>
                    <a:lnTo>
                      <a:pt x="2034" y="974"/>
                    </a:lnTo>
                    <a:lnTo>
                      <a:pt x="1966" y="973"/>
                    </a:lnTo>
                    <a:lnTo>
                      <a:pt x="1910" y="1005"/>
                    </a:lnTo>
                    <a:lnTo>
                      <a:pt x="1854" y="1012"/>
                    </a:lnTo>
                    <a:lnTo>
                      <a:pt x="1840" y="1015"/>
                    </a:lnTo>
                    <a:lnTo>
                      <a:pt x="1821" y="996"/>
                    </a:lnTo>
                    <a:lnTo>
                      <a:pt x="1776" y="948"/>
                    </a:lnTo>
                    <a:lnTo>
                      <a:pt x="1752" y="924"/>
                    </a:lnTo>
                    <a:lnTo>
                      <a:pt x="1756" y="913"/>
                    </a:lnTo>
                    <a:lnTo>
                      <a:pt x="1780" y="853"/>
                    </a:lnTo>
                    <a:lnTo>
                      <a:pt x="1787" y="835"/>
                    </a:lnTo>
                    <a:lnTo>
                      <a:pt x="1784" y="812"/>
                    </a:lnTo>
                    <a:lnTo>
                      <a:pt x="1773" y="747"/>
                    </a:lnTo>
                    <a:lnTo>
                      <a:pt x="1779" y="705"/>
                    </a:lnTo>
                    <a:lnTo>
                      <a:pt x="1804" y="532"/>
                    </a:lnTo>
                    <a:lnTo>
                      <a:pt x="1778" y="428"/>
                    </a:lnTo>
                    <a:lnTo>
                      <a:pt x="1773" y="416"/>
                    </a:lnTo>
                    <a:lnTo>
                      <a:pt x="1637" y="211"/>
                    </a:lnTo>
                    <a:lnTo>
                      <a:pt x="1604" y="97"/>
                    </a:lnTo>
                    <a:lnTo>
                      <a:pt x="1597" y="74"/>
                    </a:lnTo>
                    <a:lnTo>
                      <a:pt x="1542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6" name="Freeform 59">
                <a:extLst>
                  <a:ext uri="{FF2B5EF4-FFF2-40B4-BE49-F238E27FC236}">
                    <a16:creationId xmlns:a16="http://schemas.microsoft.com/office/drawing/2014/main" id="{84F40530-A0B0-402C-B88B-2ACAE4FAE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3" y="3084"/>
                <a:ext cx="358" cy="230"/>
              </a:xfrm>
              <a:custGeom>
                <a:avLst/>
                <a:gdLst>
                  <a:gd name="T0" fmla="*/ 814 w 1430"/>
                  <a:gd name="T1" fmla="*/ 141 h 920"/>
                  <a:gd name="T2" fmla="*/ 704 w 1430"/>
                  <a:gd name="T3" fmla="*/ 226 h 920"/>
                  <a:gd name="T4" fmla="*/ 616 w 1430"/>
                  <a:gd name="T5" fmla="*/ 221 h 920"/>
                  <a:gd name="T6" fmla="*/ 578 w 1430"/>
                  <a:gd name="T7" fmla="*/ 219 h 920"/>
                  <a:gd name="T8" fmla="*/ 441 w 1430"/>
                  <a:gd name="T9" fmla="*/ 178 h 920"/>
                  <a:gd name="T10" fmla="*/ 392 w 1430"/>
                  <a:gd name="T11" fmla="*/ 201 h 920"/>
                  <a:gd name="T12" fmla="*/ 158 w 1430"/>
                  <a:gd name="T13" fmla="*/ 136 h 920"/>
                  <a:gd name="T14" fmla="*/ 130 w 1430"/>
                  <a:gd name="T15" fmla="*/ 135 h 920"/>
                  <a:gd name="T16" fmla="*/ 157 w 1430"/>
                  <a:gd name="T17" fmla="*/ 50 h 920"/>
                  <a:gd name="T18" fmla="*/ 97 w 1430"/>
                  <a:gd name="T19" fmla="*/ 0 h 920"/>
                  <a:gd name="T20" fmla="*/ 65 w 1430"/>
                  <a:gd name="T21" fmla="*/ 259 h 920"/>
                  <a:gd name="T22" fmla="*/ 110 w 1430"/>
                  <a:gd name="T23" fmla="*/ 322 h 920"/>
                  <a:gd name="T24" fmla="*/ 110 w 1430"/>
                  <a:gd name="T25" fmla="*/ 362 h 920"/>
                  <a:gd name="T26" fmla="*/ 87 w 1430"/>
                  <a:gd name="T27" fmla="*/ 379 h 920"/>
                  <a:gd name="T28" fmla="*/ 20 w 1430"/>
                  <a:gd name="T29" fmla="*/ 431 h 920"/>
                  <a:gd name="T30" fmla="*/ 22 w 1430"/>
                  <a:gd name="T31" fmla="*/ 629 h 920"/>
                  <a:gd name="T32" fmla="*/ 111 w 1430"/>
                  <a:gd name="T33" fmla="*/ 713 h 920"/>
                  <a:gd name="T34" fmla="*/ 71 w 1430"/>
                  <a:gd name="T35" fmla="*/ 909 h 920"/>
                  <a:gd name="T36" fmla="*/ 157 w 1430"/>
                  <a:gd name="T37" fmla="*/ 859 h 920"/>
                  <a:gd name="T38" fmla="*/ 368 w 1430"/>
                  <a:gd name="T39" fmla="*/ 830 h 920"/>
                  <a:gd name="T40" fmla="*/ 463 w 1430"/>
                  <a:gd name="T41" fmla="*/ 841 h 920"/>
                  <a:gd name="T42" fmla="*/ 619 w 1430"/>
                  <a:gd name="T43" fmla="*/ 915 h 920"/>
                  <a:gd name="T44" fmla="*/ 767 w 1430"/>
                  <a:gd name="T45" fmla="*/ 911 h 920"/>
                  <a:gd name="T46" fmla="*/ 814 w 1430"/>
                  <a:gd name="T47" fmla="*/ 885 h 920"/>
                  <a:gd name="T48" fmla="*/ 802 w 1430"/>
                  <a:gd name="T49" fmla="*/ 809 h 920"/>
                  <a:gd name="T50" fmla="*/ 873 w 1430"/>
                  <a:gd name="T51" fmla="*/ 792 h 920"/>
                  <a:gd name="T52" fmla="*/ 881 w 1430"/>
                  <a:gd name="T53" fmla="*/ 800 h 920"/>
                  <a:gd name="T54" fmla="*/ 949 w 1430"/>
                  <a:gd name="T55" fmla="*/ 748 h 920"/>
                  <a:gd name="T56" fmla="*/ 1024 w 1430"/>
                  <a:gd name="T57" fmla="*/ 729 h 920"/>
                  <a:gd name="T58" fmla="*/ 1096 w 1430"/>
                  <a:gd name="T59" fmla="*/ 779 h 920"/>
                  <a:gd name="T60" fmla="*/ 1149 w 1430"/>
                  <a:gd name="T61" fmla="*/ 791 h 920"/>
                  <a:gd name="T62" fmla="*/ 1233 w 1430"/>
                  <a:gd name="T63" fmla="*/ 765 h 920"/>
                  <a:gd name="T64" fmla="*/ 1193 w 1430"/>
                  <a:gd name="T65" fmla="*/ 697 h 920"/>
                  <a:gd name="T66" fmla="*/ 1168 w 1430"/>
                  <a:gd name="T67" fmla="*/ 648 h 920"/>
                  <a:gd name="T68" fmla="*/ 1118 w 1430"/>
                  <a:gd name="T69" fmla="*/ 654 h 920"/>
                  <a:gd name="T70" fmla="*/ 1121 w 1430"/>
                  <a:gd name="T71" fmla="*/ 638 h 920"/>
                  <a:gd name="T72" fmla="*/ 1147 w 1430"/>
                  <a:gd name="T73" fmla="*/ 614 h 920"/>
                  <a:gd name="T74" fmla="*/ 1188 w 1430"/>
                  <a:gd name="T75" fmla="*/ 584 h 920"/>
                  <a:gd name="T76" fmla="*/ 1213 w 1430"/>
                  <a:gd name="T77" fmla="*/ 551 h 920"/>
                  <a:gd name="T78" fmla="*/ 1329 w 1430"/>
                  <a:gd name="T79" fmla="*/ 375 h 920"/>
                  <a:gd name="T80" fmla="*/ 1385 w 1430"/>
                  <a:gd name="T81" fmla="*/ 368 h 920"/>
                  <a:gd name="T82" fmla="*/ 1428 w 1430"/>
                  <a:gd name="T83" fmla="*/ 269 h 920"/>
                  <a:gd name="T84" fmla="*/ 1291 w 1430"/>
                  <a:gd name="T85" fmla="*/ 180 h 920"/>
                  <a:gd name="T86" fmla="*/ 1254 w 1430"/>
                  <a:gd name="T87" fmla="*/ 145 h 920"/>
                  <a:gd name="T88" fmla="*/ 1161 w 1430"/>
                  <a:gd name="T89" fmla="*/ 127 h 920"/>
                  <a:gd name="T90" fmla="*/ 1062 w 1430"/>
                  <a:gd name="T91" fmla="*/ 83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30" h="920">
                    <a:moveTo>
                      <a:pt x="852" y="125"/>
                    </a:moveTo>
                    <a:lnTo>
                      <a:pt x="825" y="132"/>
                    </a:lnTo>
                    <a:lnTo>
                      <a:pt x="814" y="141"/>
                    </a:lnTo>
                    <a:lnTo>
                      <a:pt x="714" y="219"/>
                    </a:lnTo>
                    <a:lnTo>
                      <a:pt x="705" y="226"/>
                    </a:lnTo>
                    <a:lnTo>
                      <a:pt x="704" y="226"/>
                    </a:lnTo>
                    <a:lnTo>
                      <a:pt x="703" y="227"/>
                    </a:lnTo>
                    <a:lnTo>
                      <a:pt x="681" y="225"/>
                    </a:lnTo>
                    <a:lnTo>
                      <a:pt x="616" y="221"/>
                    </a:lnTo>
                    <a:lnTo>
                      <a:pt x="590" y="220"/>
                    </a:lnTo>
                    <a:lnTo>
                      <a:pt x="582" y="219"/>
                    </a:lnTo>
                    <a:lnTo>
                      <a:pt x="578" y="219"/>
                    </a:lnTo>
                    <a:lnTo>
                      <a:pt x="574" y="216"/>
                    </a:lnTo>
                    <a:lnTo>
                      <a:pt x="460" y="180"/>
                    </a:lnTo>
                    <a:lnTo>
                      <a:pt x="441" y="178"/>
                    </a:lnTo>
                    <a:lnTo>
                      <a:pt x="421" y="187"/>
                    </a:lnTo>
                    <a:lnTo>
                      <a:pt x="393" y="201"/>
                    </a:lnTo>
                    <a:lnTo>
                      <a:pt x="392" y="201"/>
                    </a:lnTo>
                    <a:lnTo>
                      <a:pt x="376" y="196"/>
                    </a:lnTo>
                    <a:lnTo>
                      <a:pt x="228" y="131"/>
                    </a:lnTo>
                    <a:lnTo>
                      <a:pt x="158" y="136"/>
                    </a:lnTo>
                    <a:lnTo>
                      <a:pt x="135" y="137"/>
                    </a:lnTo>
                    <a:lnTo>
                      <a:pt x="134" y="135"/>
                    </a:lnTo>
                    <a:lnTo>
                      <a:pt x="130" y="135"/>
                    </a:lnTo>
                    <a:lnTo>
                      <a:pt x="128" y="123"/>
                    </a:lnTo>
                    <a:lnTo>
                      <a:pt x="106" y="76"/>
                    </a:lnTo>
                    <a:lnTo>
                      <a:pt x="157" y="50"/>
                    </a:lnTo>
                    <a:lnTo>
                      <a:pt x="160" y="12"/>
                    </a:lnTo>
                    <a:lnTo>
                      <a:pt x="136" y="7"/>
                    </a:lnTo>
                    <a:lnTo>
                      <a:pt x="97" y="0"/>
                    </a:lnTo>
                    <a:lnTo>
                      <a:pt x="33" y="72"/>
                    </a:lnTo>
                    <a:lnTo>
                      <a:pt x="27" y="144"/>
                    </a:lnTo>
                    <a:lnTo>
                      <a:pt x="65" y="259"/>
                    </a:lnTo>
                    <a:lnTo>
                      <a:pt x="66" y="260"/>
                    </a:lnTo>
                    <a:lnTo>
                      <a:pt x="93" y="302"/>
                    </a:lnTo>
                    <a:lnTo>
                      <a:pt x="110" y="322"/>
                    </a:lnTo>
                    <a:lnTo>
                      <a:pt x="109" y="325"/>
                    </a:lnTo>
                    <a:lnTo>
                      <a:pt x="109" y="349"/>
                    </a:lnTo>
                    <a:lnTo>
                      <a:pt x="110" y="362"/>
                    </a:lnTo>
                    <a:lnTo>
                      <a:pt x="109" y="363"/>
                    </a:lnTo>
                    <a:lnTo>
                      <a:pt x="109" y="364"/>
                    </a:lnTo>
                    <a:lnTo>
                      <a:pt x="87" y="379"/>
                    </a:lnTo>
                    <a:lnTo>
                      <a:pt x="33" y="416"/>
                    </a:lnTo>
                    <a:lnTo>
                      <a:pt x="21" y="425"/>
                    </a:lnTo>
                    <a:lnTo>
                      <a:pt x="20" y="431"/>
                    </a:lnTo>
                    <a:lnTo>
                      <a:pt x="0" y="571"/>
                    </a:lnTo>
                    <a:lnTo>
                      <a:pt x="0" y="574"/>
                    </a:lnTo>
                    <a:lnTo>
                      <a:pt x="22" y="629"/>
                    </a:lnTo>
                    <a:lnTo>
                      <a:pt x="105" y="706"/>
                    </a:lnTo>
                    <a:lnTo>
                      <a:pt x="111" y="712"/>
                    </a:lnTo>
                    <a:lnTo>
                      <a:pt x="111" y="713"/>
                    </a:lnTo>
                    <a:lnTo>
                      <a:pt x="111" y="805"/>
                    </a:lnTo>
                    <a:lnTo>
                      <a:pt x="76" y="851"/>
                    </a:lnTo>
                    <a:lnTo>
                      <a:pt x="71" y="909"/>
                    </a:lnTo>
                    <a:lnTo>
                      <a:pt x="100" y="891"/>
                    </a:lnTo>
                    <a:lnTo>
                      <a:pt x="154" y="859"/>
                    </a:lnTo>
                    <a:lnTo>
                      <a:pt x="157" y="859"/>
                    </a:lnTo>
                    <a:lnTo>
                      <a:pt x="268" y="878"/>
                    </a:lnTo>
                    <a:lnTo>
                      <a:pt x="287" y="869"/>
                    </a:lnTo>
                    <a:lnTo>
                      <a:pt x="368" y="830"/>
                    </a:lnTo>
                    <a:lnTo>
                      <a:pt x="388" y="820"/>
                    </a:lnTo>
                    <a:lnTo>
                      <a:pt x="399" y="823"/>
                    </a:lnTo>
                    <a:lnTo>
                      <a:pt x="463" y="841"/>
                    </a:lnTo>
                    <a:lnTo>
                      <a:pt x="485" y="847"/>
                    </a:lnTo>
                    <a:lnTo>
                      <a:pt x="503" y="856"/>
                    </a:lnTo>
                    <a:lnTo>
                      <a:pt x="619" y="915"/>
                    </a:lnTo>
                    <a:lnTo>
                      <a:pt x="631" y="920"/>
                    </a:lnTo>
                    <a:lnTo>
                      <a:pt x="632" y="920"/>
                    </a:lnTo>
                    <a:lnTo>
                      <a:pt x="767" y="911"/>
                    </a:lnTo>
                    <a:lnTo>
                      <a:pt x="782" y="909"/>
                    </a:lnTo>
                    <a:lnTo>
                      <a:pt x="804" y="892"/>
                    </a:lnTo>
                    <a:lnTo>
                      <a:pt x="814" y="885"/>
                    </a:lnTo>
                    <a:lnTo>
                      <a:pt x="824" y="837"/>
                    </a:lnTo>
                    <a:lnTo>
                      <a:pt x="807" y="816"/>
                    </a:lnTo>
                    <a:lnTo>
                      <a:pt x="802" y="809"/>
                    </a:lnTo>
                    <a:lnTo>
                      <a:pt x="818" y="805"/>
                    </a:lnTo>
                    <a:lnTo>
                      <a:pt x="830" y="802"/>
                    </a:lnTo>
                    <a:lnTo>
                      <a:pt x="873" y="792"/>
                    </a:lnTo>
                    <a:lnTo>
                      <a:pt x="875" y="794"/>
                    </a:lnTo>
                    <a:lnTo>
                      <a:pt x="880" y="800"/>
                    </a:lnTo>
                    <a:lnTo>
                      <a:pt x="881" y="800"/>
                    </a:lnTo>
                    <a:lnTo>
                      <a:pt x="928" y="791"/>
                    </a:lnTo>
                    <a:lnTo>
                      <a:pt x="948" y="750"/>
                    </a:lnTo>
                    <a:lnTo>
                      <a:pt x="949" y="748"/>
                    </a:lnTo>
                    <a:lnTo>
                      <a:pt x="1012" y="750"/>
                    </a:lnTo>
                    <a:lnTo>
                      <a:pt x="1020" y="737"/>
                    </a:lnTo>
                    <a:lnTo>
                      <a:pt x="1024" y="729"/>
                    </a:lnTo>
                    <a:lnTo>
                      <a:pt x="1027" y="730"/>
                    </a:lnTo>
                    <a:lnTo>
                      <a:pt x="1094" y="764"/>
                    </a:lnTo>
                    <a:lnTo>
                      <a:pt x="1096" y="779"/>
                    </a:lnTo>
                    <a:lnTo>
                      <a:pt x="1098" y="785"/>
                    </a:lnTo>
                    <a:lnTo>
                      <a:pt x="1135" y="790"/>
                    </a:lnTo>
                    <a:lnTo>
                      <a:pt x="1149" y="791"/>
                    </a:lnTo>
                    <a:lnTo>
                      <a:pt x="1172" y="778"/>
                    </a:lnTo>
                    <a:lnTo>
                      <a:pt x="1191" y="765"/>
                    </a:lnTo>
                    <a:lnTo>
                      <a:pt x="1233" y="765"/>
                    </a:lnTo>
                    <a:lnTo>
                      <a:pt x="1224" y="739"/>
                    </a:lnTo>
                    <a:lnTo>
                      <a:pt x="1198" y="710"/>
                    </a:lnTo>
                    <a:lnTo>
                      <a:pt x="1193" y="697"/>
                    </a:lnTo>
                    <a:lnTo>
                      <a:pt x="1192" y="675"/>
                    </a:lnTo>
                    <a:lnTo>
                      <a:pt x="1186" y="656"/>
                    </a:lnTo>
                    <a:lnTo>
                      <a:pt x="1168" y="648"/>
                    </a:lnTo>
                    <a:lnTo>
                      <a:pt x="1139" y="643"/>
                    </a:lnTo>
                    <a:lnTo>
                      <a:pt x="1119" y="655"/>
                    </a:lnTo>
                    <a:lnTo>
                      <a:pt x="1118" y="654"/>
                    </a:lnTo>
                    <a:lnTo>
                      <a:pt x="1118" y="655"/>
                    </a:lnTo>
                    <a:lnTo>
                      <a:pt x="1106" y="647"/>
                    </a:lnTo>
                    <a:lnTo>
                      <a:pt x="1121" y="638"/>
                    </a:lnTo>
                    <a:lnTo>
                      <a:pt x="1125" y="618"/>
                    </a:lnTo>
                    <a:lnTo>
                      <a:pt x="1146" y="614"/>
                    </a:lnTo>
                    <a:lnTo>
                      <a:pt x="1147" y="614"/>
                    </a:lnTo>
                    <a:lnTo>
                      <a:pt x="1163" y="623"/>
                    </a:lnTo>
                    <a:lnTo>
                      <a:pt x="1163" y="604"/>
                    </a:lnTo>
                    <a:lnTo>
                      <a:pt x="1188" y="584"/>
                    </a:lnTo>
                    <a:lnTo>
                      <a:pt x="1202" y="581"/>
                    </a:lnTo>
                    <a:lnTo>
                      <a:pt x="1206" y="580"/>
                    </a:lnTo>
                    <a:lnTo>
                      <a:pt x="1213" y="551"/>
                    </a:lnTo>
                    <a:lnTo>
                      <a:pt x="1248" y="458"/>
                    </a:lnTo>
                    <a:lnTo>
                      <a:pt x="1303" y="388"/>
                    </a:lnTo>
                    <a:lnTo>
                      <a:pt x="1329" y="375"/>
                    </a:lnTo>
                    <a:lnTo>
                      <a:pt x="1330" y="375"/>
                    </a:lnTo>
                    <a:lnTo>
                      <a:pt x="1381" y="383"/>
                    </a:lnTo>
                    <a:lnTo>
                      <a:pt x="1385" y="368"/>
                    </a:lnTo>
                    <a:lnTo>
                      <a:pt x="1421" y="323"/>
                    </a:lnTo>
                    <a:lnTo>
                      <a:pt x="1430" y="279"/>
                    </a:lnTo>
                    <a:lnTo>
                      <a:pt x="1428" y="269"/>
                    </a:lnTo>
                    <a:lnTo>
                      <a:pt x="1347" y="185"/>
                    </a:lnTo>
                    <a:lnTo>
                      <a:pt x="1303" y="181"/>
                    </a:lnTo>
                    <a:lnTo>
                      <a:pt x="1291" y="180"/>
                    </a:lnTo>
                    <a:lnTo>
                      <a:pt x="1276" y="179"/>
                    </a:lnTo>
                    <a:lnTo>
                      <a:pt x="1263" y="160"/>
                    </a:lnTo>
                    <a:lnTo>
                      <a:pt x="1254" y="145"/>
                    </a:lnTo>
                    <a:lnTo>
                      <a:pt x="1231" y="117"/>
                    </a:lnTo>
                    <a:lnTo>
                      <a:pt x="1224" y="114"/>
                    </a:lnTo>
                    <a:lnTo>
                      <a:pt x="1161" y="127"/>
                    </a:lnTo>
                    <a:lnTo>
                      <a:pt x="1156" y="128"/>
                    </a:lnTo>
                    <a:lnTo>
                      <a:pt x="1147" y="124"/>
                    </a:lnTo>
                    <a:lnTo>
                      <a:pt x="1062" y="83"/>
                    </a:lnTo>
                    <a:lnTo>
                      <a:pt x="1060" y="83"/>
                    </a:lnTo>
                    <a:lnTo>
                      <a:pt x="852" y="1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7" name="Freeform 60">
                <a:extLst>
                  <a:ext uri="{FF2B5EF4-FFF2-40B4-BE49-F238E27FC236}">
                    <a16:creationId xmlns:a16="http://schemas.microsoft.com/office/drawing/2014/main" id="{746027D3-EA3D-4C72-9BED-A97050B8F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3196"/>
                <a:ext cx="355" cy="216"/>
              </a:xfrm>
              <a:custGeom>
                <a:avLst/>
                <a:gdLst>
                  <a:gd name="T0" fmla="*/ 1 w 1419"/>
                  <a:gd name="T1" fmla="*/ 27 h 864"/>
                  <a:gd name="T2" fmla="*/ 60 w 1419"/>
                  <a:gd name="T3" fmla="*/ 105 h 864"/>
                  <a:gd name="T4" fmla="*/ 80 w 1419"/>
                  <a:gd name="T5" fmla="*/ 116 h 864"/>
                  <a:gd name="T6" fmla="*/ 156 w 1419"/>
                  <a:gd name="T7" fmla="*/ 191 h 864"/>
                  <a:gd name="T8" fmla="*/ 279 w 1419"/>
                  <a:gd name="T9" fmla="*/ 231 h 864"/>
                  <a:gd name="T10" fmla="*/ 346 w 1419"/>
                  <a:gd name="T11" fmla="*/ 349 h 864"/>
                  <a:gd name="T12" fmla="*/ 383 w 1419"/>
                  <a:gd name="T13" fmla="*/ 534 h 864"/>
                  <a:gd name="T14" fmla="*/ 390 w 1419"/>
                  <a:gd name="T15" fmla="*/ 607 h 864"/>
                  <a:gd name="T16" fmla="*/ 430 w 1419"/>
                  <a:gd name="T17" fmla="*/ 611 h 864"/>
                  <a:gd name="T18" fmla="*/ 473 w 1419"/>
                  <a:gd name="T19" fmla="*/ 602 h 864"/>
                  <a:gd name="T20" fmla="*/ 493 w 1419"/>
                  <a:gd name="T21" fmla="*/ 603 h 864"/>
                  <a:gd name="T22" fmla="*/ 523 w 1419"/>
                  <a:gd name="T23" fmla="*/ 586 h 864"/>
                  <a:gd name="T24" fmla="*/ 541 w 1419"/>
                  <a:gd name="T25" fmla="*/ 561 h 864"/>
                  <a:gd name="T26" fmla="*/ 585 w 1419"/>
                  <a:gd name="T27" fmla="*/ 576 h 864"/>
                  <a:gd name="T28" fmla="*/ 598 w 1419"/>
                  <a:gd name="T29" fmla="*/ 602 h 864"/>
                  <a:gd name="T30" fmla="*/ 619 w 1419"/>
                  <a:gd name="T31" fmla="*/ 645 h 864"/>
                  <a:gd name="T32" fmla="*/ 639 w 1419"/>
                  <a:gd name="T33" fmla="*/ 660 h 864"/>
                  <a:gd name="T34" fmla="*/ 667 w 1419"/>
                  <a:gd name="T35" fmla="*/ 690 h 864"/>
                  <a:gd name="T36" fmla="*/ 673 w 1419"/>
                  <a:gd name="T37" fmla="*/ 703 h 864"/>
                  <a:gd name="T38" fmla="*/ 675 w 1419"/>
                  <a:gd name="T39" fmla="*/ 702 h 864"/>
                  <a:gd name="T40" fmla="*/ 778 w 1419"/>
                  <a:gd name="T41" fmla="*/ 718 h 864"/>
                  <a:gd name="T42" fmla="*/ 927 w 1419"/>
                  <a:gd name="T43" fmla="*/ 707 h 864"/>
                  <a:gd name="T44" fmla="*/ 1038 w 1419"/>
                  <a:gd name="T45" fmla="*/ 749 h 864"/>
                  <a:gd name="T46" fmla="*/ 1138 w 1419"/>
                  <a:gd name="T47" fmla="*/ 764 h 864"/>
                  <a:gd name="T48" fmla="*/ 1256 w 1419"/>
                  <a:gd name="T49" fmla="*/ 806 h 864"/>
                  <a:gd name="T50" fmla="*/ 1320 w 1419"/>
                  <a:gd name="T51" fmla="*/ 828 h 864"/>
                  <a:gd name="T52" fmla="*/ 1371 w 1419"/>
                  <a:gd name="T53" fmla="*/ 838 h 864"/>
                  <a:gd name="T54" fmla="*/ 1379 w 1419"/>
                  <a:gd name="T55" fmla="*/ 815 h 864"/>
                  <a:gd name="T56" fmla="*/ 1372 w 1419"/>
                  <a:gd name="T57" fmla="*/ 750 h 864"/>
                  <a:gd name="T58" fmla="*/ 1358 w 1419"/>
                  <a:gd name="T59" fmla="*/ 725 h 864"/>
                  <a:gd name="T60" fmla="*/ 1338 w 1419"/>
                  <a:gd name="T61" fmla="*/ 711 h 864"/>
                  <a:gd name="T62" fmla="*/ 1312 w 1419"/>
                  <a:gd name="T63" fmla="*/ 685 h 864"/>
                  <a:gd name="T64" fmla="*/ 1338 w 1419"/>
                  <a:gd name="T65" fmla="*/ 634 h 864"/>
                  <a:gd name="T66" fmla="*/ 1371 w 1419"/>
                  <a:gd name="T67" fmla="*/ 609 h 864"/>
                  <a:gd name="T68" fmla="*/ 1368 w 1419"/>
                  <a:gd name="T69" fmla="*/ 565 h 864"/>
                  <a:gd name="T70" fmla="*/ 1355 w 1419"/>
                  <a:gd name="T71" fmla="*/ 559 h 864"/>
                  <a:gd name="T72" fmla="*/ 1323 w 1419"/>
                  <a:gd name="T73" fmla="*/ 538 h 864"/>
                  <a:gd name="T74" fmla="*/ 1268 w 1419"/>
                  <a:gd name="T75" fmla="*/ 494 h 864"/>
                  <a:gd name="T76" fmla="*/ 1280 w 1419"/>
                  <a:gd name="T77" fmla="*/ 463 h 864"/>
                  <a:gd name="T78" fmla="*/ 1258 w 1419"/>
                  <a:gd name="T79" fmla="*/ 425 h 864"/>
                  <a:gd name="T80" fmla="*/ 1252 w 1419"/>
                  <a:gd name="T81" fmla="*/ 412 h 864"/>
                  <a:gd name="T82" fmla="*/ 1159 w 1419"/>
                  <a:gd name="T83" fmla="*/ 391 h 864"/>
                  <a:gd name="T84" fmla="*/ 1157 w 1419"/>
                  <a:gd name="T85" fmla="*/ 390 h 864"/>
                  <a:gd name="T86" fmla="*/ 1105 w 1419"/>
                  <a:gd name="T87" fmla="*/ 331 h 864"/>
                  <a:gd name="T88" fmla="*/ 960 w 1419"/>
                  <a:gd name="T89" fmla="*/ 378 h 864"/>
                  <a:gd name="T90" fmla="*/ 918 w 1419"/>
                  <a:gd name="T91" fmla="*/ 345 h 864"/>
                  <a:gd name="T92" fmla="*/ 882 w 1419"/>
                  <a:gd name="T93" fmla="*/ 323 h 864"/>
                  <a:gd name="T94" fmla="*/ 841 w 1419"/>
                  <a:gd name="T95" fmla="*/ 305 h 864"/>
                  <a:gd name="T96" fmla="*/ 799 w 1419"/>
                  <a:gd name="T97" fmla="*/ 242 h 864"/>
                  <a:gd name="T98" fmla="*/ 736 w 1419"/>
                  <a:gd name="T99" fmla="*/ 209 h 864"/>
                  <a:gd name="T100" fmla="*/ 601 w 1419"/>
                  <a:gd name="T101" fmla="*/ 183 h 864"/>
                  <a:gd name="T102" fmla="*/ 558 w 1419"/>
                  <a:gd name="T103" fmla="*/ 162 h 864"/>
                  <a:gd name="T104" fmla="*/ 409 w 1419"/>
                  <a:gd name="T105" fmla="*/ 104 h 864"/>
                  <a:gd name="T106" fmla="*/ 297 w 1419"/>
                  <a:gd name="T107" fmla="*/ 65 h 864"/>
                  <a:gd name="T108" fmla="*/ 264 w 1419"/>
                  <a:gd name="T109" fmla="*/ 55 h 864"/>
                  <a:gd name="T110" fmla="*/ 163 w 1419"/>
                  <a:gd name="T111" fmla="*/ 39 h 864"/>
                  <a:gd name="T112" fmla="*/ 159 w 1419"/>
                  <a:gd name="T113" fmla="*/ 38 h 864"/>
                  <a:gd name="T114" fmla="*/ 92 w 1419"/>
                  <a:gd name="T115" fmla="*/ 8 h 864"/>
                  <a:gd name="T116" fmla="*/ 52 w 1419"/>
                  <a:gd name="T117" fmla="*/ 7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19" h="864">
                    <a:moveTo>
                      <a:pt x="0" y="26"/>
                    </a:moveTo>
                    <a:lnTo>
                      <a:pt x="1" y="27"/>
                    </a:lnTo>
                    <a:lnTo>
                      <a:pt x="15" y="73"/>
                    </a:lnTo>
                    <a:lnTo>
                      <a:pt x="60" y="105"/>
                    </a:lnTo>
                    <a:lnTo>
                      <a:pt x="84" y="101"/>
                    </a:lnTo>
                    <a:lnTo>
                      <a:pt x="80" y="116"/>
                    </a:lnTo>
                    <a:lnTo>
                      <a:pt x="100" y="164"/>
                    </a:lnTo>
                    <a:lnTo>
                      <a:pt x="156" y="191"/>
                    </a:lnTo>
                    <a:lnTo>
                      <a:pt x="251" y="204"/>
                    </a:lnTo>
                    <a:lnTo>
                      <a:pt x="279" y="231"/>
                    </a:lnTo>
                    <a:lnTo>
                      <a:pt x="288" y="277"/>
                    </a:lnTo>
                    <a:lnTo>
                      <a:pt x="346" y="349"/>
                    </a:lnTo>
                    <a:lnTo>
                      <a:pt x="352" y="484"/>
                    </a:lnTo>
                    <a:lnTo>
                      <a:pt x="383" y="534"/>
                    </a:lnTo>
                    <a:lnTo>
                      <a:pt x="378" y="599"/>
                    </a:lnTo>
                    <a:lnTo>
                      <a:pt x="390" y="607"/>
                    </a:lnTo>
                    <a:lnTo>
                      <a:pt x="401" y="615"/>
                    </a:lnTo>
                    <a:lnTo>
                      <a:pt x="430" y="611"/>
                    </a:lnTo>
                    <a:lnTo>
                      <a:pt x="447" y="607"/>
                    </a:lnTo>
                    <a:lnTo>
                      <a:pt x="473" y="602"/>
                    </a:lnTo>
                    <a:lnTo>
                      <a:pt x="482" y="603"/>
                    </a:lnTo>
                    <a:lnTo>
                      <a:pt x="493" y="603"/>
                    </a:lnTo>
                    <a:lnTo>
                      <a:pt x="510" y="605"/>
                    </a:lnTo>
                    <a:lnTo>
                      <a:pt x="523" y="586"/>
                    </a:lnTo>
                    <a:lnTo>
                      <a:pt x="531" y="575"/>
                    </a:lnTo>
                    <a:lnTo>
                      <a:pt x="541" y="561"/>
                    </a:lnTo>
                    <a:lnTo>
                      <a:pt x="570" y="572"/>
                    </a:lnTo>
                    <a:lnTo>
                      <a:pt x="585" y="576"/>
                    </a:lnTo>
                    <a:lnTo>
                      <a:pt x="586" y="576"/>
                    </a:lnTo>
                    <a:lnTo>
                      <a:pt x="598" y="602"/>
                    </a:lnTo>
                    <a:lnTo>
                      <a:pt x="607" y="620"/>
                    </a:lnTo>
                    <a:lnTo>
                      <a:pt x="619" y="645"/>
                    </a:lnTo>
                    <a:lnTo>
                      <a:pt x="627" y="650"/>
                    </a:lnTo>
                    <a:lnTo>
                      <a:pt x="639" y="660"/>
                    </a:lnTo>
                    <a:lnTo>
                      <a:pt x="659" y="671"/>
                    </a:lnTo>
                    <a:lnTo>
                      <a:pt x="667" y="690"/>
                    </a:lnTo>
                    <a:lnTo>
                      <a:pt x="670" y="699"/>
                    </a:lnTo>
                    <a:lnTo>
                      <a:pt x="673" y="703"/>
                    </a:lnTo>
                    <a:lnTo>
                      <a:pt x="677" y="704"/>
                    </a:lnTo>
                    <a:lnTo>
                      <a:pt x="675" y="702"/>
                    </a:lnTo>
                    <a:lnTo>
                      <a:pt x="714" y="710"/>
                    </a:lnTo>
                    <a:lnTo>
                      <a:pt x="778" y="718"/>
                    </a:lnTo>
                    <a:lnTo>
                      <a:pt x="822" y="718"/>
                    </a:lnTo>
                    <a:lnTo>
                      <a:pt x="927" y="707"/>
                    </a:lnTo>
                    <a:lnTo>
                      <a:pt x="929" y="707"/>
                    </a:lnTo>
                    <a:lnTo>
                      <a:pt x="1038" y="749"/>
                    </a:lnTo>
                    <a:lnTo>
                      <a:pt x="1039" y="749"/>
                    </a:lnTo>
                    <a:lnTo>
                      <a:pt x="1138" y="764"/>
                    </a:lnTo>
                    <a:lnTo>
                      <a:pt x="1183" y="732"/>
                    </a:lnTo>
                    <a:lnTo>
                      <a:pt x="1256" y="806"/>
                    </a:lnTo>
                    <a:lnTo>
                      <a:pt x="1258" y="808"/>
                    </a:lnTo>
                    <a:lnTo>
                      <a:pt x="1320" y="828"/>
                    </a:lnTo>
                    <a:lnTo>
                      <a:pt x="1361" y="864"/>
                    </a:lnTo>
                    <a:lnTo>
                      <a:pt x="1371" y="838"/>
                    </a:lnTo>
                    <a:lnTo>
                      <a:pt x="1378" y="816"/>
                    </a:lnTo>
                    <a:lnTo>
                      <a:pt x="1379" y="815"/>
                    </a:lnTo>
                    <a:lnTo>
                      <a:pt x="1419" y="787"/>
                    </a:lnTo>
                    <a:lnTo>
                      <a:pt x="1372" y="750"/>
                    </a:lnTo>
                    <a:lnTo>
                      <a:pt x="1370" y="747"/>
                    </a:lnTo>
                    <a:lnTo>
                      <a:pt x="1358" y="725"/>
                    </a:lnTo>
                    <a:lnTo>
                      <a:pt x="1348" y="717"/>
                    </a:lnTo>
                    <a:lnTo>
                      <a:pt x="1338" y="711"/>
                    </a:lnTo>
                    <a:lnTo>
                      <a:pt x="1312" y="692"/>
                    </a:lnTo>
                    <a:lnTo>
                      <a:pt x="1312" y="685"/>
                    </a:lnTo>
                    <a:lnTo>
                      <a:pt x="1309" y="652"/>
                    </a:lnTo>
                    <a:lnTo>
                      <a:pt x="1338" y="634"/>
                    </a:lnTo>
                    <a:lnTo>
                      <a:pt x="1369" y="615"/>
                    </a:lnTo>
                    <a:lnTo>
                      <a:pt x="1371" y="609"/>
                    </a:lnTo>
                    <a:lnTo>
                      <a:pt x="1379" y="571"/>
                    </a:lnTo>
                    <a:lnTo>
                      <a:pt x="1368" y="565"/>
                    </a:lnTo>
                    <a:lnTo>
                      <a:pt x="1357" y="560"/>
                    </a:lnTo>
                    <a:lnTo>
                      <a:pt x="1355" y="559"/>
                    </a:lnTo>
                    <a:lnTo>
                      <a:pt x="1338" y="553"/>
                    </a:lnTo>
                    <a:lnTo>
                      <a:pt x="1323" y="538"/>
                    </a:lnTo>
                    <a:lnTo>
                      <a:pt x="1270" y="496"/>
                    </a:lnTo>
                    <a:lnTo>
                      <a:pt x="1268" y="494"/>
                    </a:lnTo>
                    <a:lnTo>
                      <a:pt x="1278" y="471"/>
                    </a:lnTo>
                    <a:lnTo>
                      <a:pt x="1280" y="463"/>
                    </a:lnTo>
                    <a:lnTo>
                      <a:pt x="1277" y="456"/>
                    </a:lnTo>
                    <a:lnTo>
                      <a:pt x="1258" y="425"/>
                    </a:lnTo>
                    <a:lnTo>
                      <a:pt x="1253" y="413"/>
                    </a:lnTo>
                    <a:lnTo>
                      <a:pt x="1252" y="412"/>
                    </a:lnTo>
                    <a:lnTo>
                      <a:pt x="1184" y="396"/>
                    </a:lnTo>
                    <a:lnTo>
                      <a:pt x="1159" y="391"/>
                    </a:lnTo>
                    <a:lnTo>
                      <a:pt x="1158" y="390"/>
                    </a:lnTo>
                    <a:lnTo>
                      <a:pt x="1157" y="390"/>
                    </a:lnTo>
                    <a:lnTo>
                      <a:pt x="1153" y="384"/>
                    </a:lnTo>
                    <a:lnTo>
                      <a:pt x="1105" y="331"/>
                    </a:lnTo>
                    <a:lnTo>
                      <a:pt x="1055" y="357"/>
                    </a:lnTo>
                    <a:lnTo>
                      <a:pt x="960" y="378"/>
                    </a:lnTo>
                    <a:lnTo>
                      <a:pt x="919" y="369"/>
                    </a:lnTo>
                    <a:lnTo>
                      <a:pt x="918" y="345"/>
                    </a:lnTo>
                    <a:lnTo>
                      <a:pt x="911" y="336"/>
                    </a:lnTo>
                    <a:lnTo>
                      <a:pt x="882" y="323"/>
                    </a:lnTo>
                    <a:lnTo>
                      <a:pt x="872" y="318"/>
                    </a:lnTo>
                    <a:lnTo>
                      <a:pt x="841" y="305"/>
                    </a:lnTo>
                    <a:lnTo>
                      <a:pt x="836" y="297"/>
                    </a:lnTo>
                    <a:lnTo>
                      <a:pt x="799" y="242"/>
                    </a:lnTo>
                    <a:lnTo>
                      <a:pt x="746" y="215"/>
                    </a:lnTo>
                    <a:lnTo>
                      <a:pt x="736" y="209"/>
                    </a:lnTo>
                    <a:lnTo>
                      <a:pt x="713" y="205"/>
                    </a:lnTo>
                    <a:lnTo>
                      <a:pt x="601" y="183"/>
                    </a:lnTo>
                    <a:lnTo>
                      <a:pt x="594" y="179"/>
                    </a:lnTo>
                    <a:lnTo>
                      <a:pt x="558" y="162"/>
                    </a:lnTo>
                    <a:lnTo>
                      <a:pt x="449" y="110"/>
                    </a:lnTo>
                    <a:lnTo>
                      <a:pt x="409" y="104"/>
                    </a:lnTo>
                    <a:lnTo>
                      <a:pt x="351" y="96"/>
                    </a:lnTo>
                    <a:lnTo>
                      <a:pt x="297" y="65"/>
                    </a:lnTo>
                    <a:lnTo>
                      <a:pt x="282" y="59"/>
                    </a:lnTo>
                    <a:lnTo>
                      <a:pt x="264" y="55"/>
                    </a:lnTo>
                    <a:lnTo>
                      <a:pt x="193" y="45"/>
                    </a:lnTo>
                    <a:lnTo>
                      <a:pt x="163" y="39"/>
                    </a:lnTo>
                    <a:lnTo>
                      <a:pt x="161" y="38"/>
                    </a:lnTo>
                    <a:lnTo>
                      <a:pt x="159" y="38"/>
                    </a:lnTo>
                    <a:lnTo>
                      <a:pt x="153" y="35"/>
                    </a:lnTo>
                    <a:lnTo>
                      <a:pt x="92" y="8"/>
                    </a:lnTo>
                    <a:lnTo>
                      <a:pt x="75" y="0"/>
                    </a:lnTo>
                    <a:lnTo>
                      <a:pt x="52" y="7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8" name="Freeform 61">
                <a:extLst>
                  <a:ext uri="{FF2B5EF4-FFF2-40B4-BE49-F238E27FC236}">
                    <a16:creationId xmlns:a16="http://schemas.microsoft.com/office/drawing/2014/main" id="{EEB7B235-24A6-4748-BFB9-9B8C249E5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1" y="3300"/>
                <a:ext cx="1061" cy="445"/>
              </a:xfrm>
              <a:custGeom>
                <a:avLst/>
                <a:gdLst>
                  <a:gd name="T0" fmla="*/ 2538 w 4245"/>
                  <a:gd name="T1" fmla="*/ 314 h 1782"/>
                  <a:gd name="T2" fmla="*/ 2357 w 4245"/>
                  <a:gd name="T3" fmla="*/ 248 h 1782"/>
                  <a:gd name="T4" fmla="*/ 2121 w 4245"/>
                  <a:gd name="T5" fmla="*/ 102 h 1782"/>
                  <a:gd name="T6" fmla="*/ 1860 w 4245"/>
                  <a:gd name="T7" fmla="*/ 20 h 1782"/>
                  <a:gd name="T8" fmla="*/ 1096 w 4245"/>
                  <a:gd name="T9" fmla="*/ 244 h 1782"/>
                  <a:gd name="T10" fmla="*/ 757 w 4245"/>
                  <a:gd name="T11" fmla="*/ 188 h 1782"/>
                  <a:gd name="T12" fmla="*/ 719 w 4245"/>
                  <a:gd name="T13" fmla="*/ 275 h 1782"/>
                  <a:gd name="T14" fmla="*/ 859 w 4245"/>
                  <a:gd name="T15" fmla="*/ 332 h 1782"/>
                  <a:gd name="T16" fmla="*/ 625 w 4245"/>
                  <a:gd name="T17" fmla="*/ 370 h 1782"/>
                  <a:gd name="T18" fmla="*/ 607 w 4245"/>
                  <a:gd name="T19" fmla="*/ 420 h 1782"/>
                  <a:gd name="T20" fmla="*/ 364 w 4245"/>
                  <a:gd name="T21" fmla="*/ 374 h 1782"/>
                  <a:gd name="T22" fmla="*/ 253 w 4245"/>
                  <a:gd name="T23" fmla="*/ 376 h 1782"/>
                  <a:gd name="T24" fmla="*/ 33 w 4245"/>
                  <a:gd name="T25" fmla="*/ 515 h 1782"/>
                  <a:gd name="T26" fmla="*/ 65 w 4245"/>
                  <a:gd name="T27" fmla="*/ 642 h 1782"/>
                  <a:gd name="T28" fmla="*/ 125 w 4245"/>
                  <a:gd name="T29" fmla="*/ 694 h 1782"/>
                  <a:gd name="T30" fmla="*/ 149 w 4245"/>
                  <a:gd name="T31" fmla="*/ 783 h 1782"/>
                  <a:gd name="T32" fmla="*/ 144 w 4245"/>
                  <a:gd name="T33" fmla="*/ 868 h 1782"/>
                  <a:gd name="T34" fmla="*/ 159 w 4245"/>
                  <a:gd name="T35" fmla="*/ 968 h 1782"/>
                  <a:gd name="T36" fmla="*/ 87 w 4245"/>
                  <a:gd name="T37" fmla="*/ 951 h 1782"/>
                  <a:gd name="T38" fmla="*/ 78 w 4245"/>
                  <a:gd name="T39" fmla="*/ 964 h 1782"/>
                  <a:gd name="T40" fmla="*/ 80 w 4245"/>
                  <a:gd name="T41" fmla="*/ 1047 h 1782"/>
                  <a:gd name="T42" fmla="*/ 236 w 4245"/>
                  <a:gd name="T43" fmla="*/ 1163 h 1782"/>
                  <a:gd name="T44" fmla="*/ 257 w 4245"/>
                  <a:gd name="T45" fmla="*/ 1293 h 1782"/>
                  <a:gd name="T46" fmla="*/ 230 w 4245"/>
                  <a:gd name="T47" fmla="*/ 1398 h 1782"/>
                  <a:gd name="T48" fmla="*/ 370 w 4245"/>
                  <a:gd name="T49" fmla="*/ 1366 h 1782"/>
                  <a:gd name="T50" fmla="*/ 380 w 4245"/>
                  <a:gd name="T51" fmla="*/ 1408 h 1782"/>
                  <a:gd name="T52" fmla="*/ 255 w 4245"/>
                  <a:gd name="T53" fmla="*/ 1491 h 1782"/>
                  <a:gd name="T54" fmla="*/ 368 w 4245"/>
                  <a:gd name="T55" fmla="*/ 1526 h 1782"/>
                  <a:gd name="T56" fmla="*/ 459 w 4245"/>
                  <a:gd name="T57" fmla="*/ 1436 h 1782"/>
                  <a:gd name="T58" fmla="*/ 621 w 4245"/>
                  <a:gd name="T59" fmla="*/ 1491 h 1782"/>
                  <a:gd name="T60" fmla="*/ 893 w 4245"/>
                  <a:gd name="T61" fmla="*/ 1606 h 1782"/>
                  <a:gd name="T62" fmla="*/ 1129 w 4245"/>
                  <a:gd name="T63" fmla="*/ 1482 h 1782"/>
                  <a:gd name="T64" fmla="*/ 1490 w 4245"/>
                  <a:gd name="T65" fmla="*/ 1710 h 1782"/>
                  <a:gd name="T66" fmla="*/ 1838 w 4245"/>
                  <a:gd name="T67" fmla="*/ 1569 h 1782"/>
                  <a:gd name="T68" fmla="*/ 2199 w 4245"/>
                  <a:gd name="T69" fmla="*/ 1513 h 1782"/>
                  <a:gd name="T70" fmla="*/ 2165 w 4245"/>
                  <a:gd name="T71" fmla="*/ 1766 h 1782"/>
                  <a:gd name="T72" fmla="*/ 2217 w 4245"/>
                  <a:gd name="T73" fmla="*/ 1761 h 1782"/>
                  <a:gd name="T74" fmla="*/ 2269 w 4245"/>
                  <a:gd name="T75" fmla="*/ 1697 h 1782"/>
                  <a:gd name="T76" fmla="*/ 2390 w 4245"/>
                  <a:gd name="T77" fmla="*/ 1508 h 1782"/>
                  <a:gd name="T78" fmla="*/ 2513 w 4245"/>
                  <a:gd name="T79" fmla="*/ 1556 h 1782"/>
                  <a:gd name="T80" fmla="*/ 2949 w 4245"/>
                  <a:gd name="T81" fmla="*/ 1614 h 1782"/>
                  <a:gd name="T82" fmla="*/ 3584 w 4245"/>
                  <a:gd name="T83" fmla="*/ 1465 h 1782"/>
                  <a:gd name="T84" fmla="*/ 3828 w 4245"/>
                  <a:gd name="T85" fmla="*/ 1458 h 1782"/>
                  <a:gd name="T86" fmla="*/ 3974 w 4245"/>
                  <a:gd name="T87" fmla="*/ 1440 h 1782"/>
                  <a:gd name="T88" fmla="*/ 4143 w 4245"/>
                  <a:gd name="T89" fmla="*/ 1448 h 1782"/>
                  <a:gd name="T90" fmla="*/ 4135 w 4245"/>
                  <a:gd name="T91" fmla="*/ 1298 h 1782"/>
                  <a:gd name="T92" fmla="*/ 4150 w 4245"/>
                  <a:gd name="T93" fmla="*/ 1117 h 1782"/>
                  <a:gd name="T94" fmla="*/ 4154 w 4245"/>
                  <a:gd name="T95" fmla="*/ 1055 h 1782"/>
                  <a:gd name="T96" fmla="*/ 4124 w 4245"/>
                  <a:gd name="T97" fmla="*/ 861 h 1782"/>
                  <a:gd name="T98" fmla="*/ 4245 w 4245"/>
                  <a:gd name="T99" fmla="*/ 806 h 1782"/>
                  <a:gd name="T100" fmla="*/ 4157 w 4245"/>
                  <a:gd name="T101" fmla="*/ 691 h 1782"/>
                  <a:gd name="T102" fmla="*/ 3998 w 4245"/>
                  <a:gd name="T103" fmla="*/ 579 h 1782"/>
                  <a:gd name="T104" fmla="*/ 3895 w 4245"/>
                  <a:gd name="T105" fmla="*/ 335 h 1782"/>
                  <a:gd name="T106" fmla="*/ 3825 w 4245"/>
                  <a:gd name="T107" fmla="*/ 246 h 1782"/>
                  <a:gd name="T108" fmla="*/ 3727 w 4245"/>
                  <a:gd name="T109" fmla="*/ 152 h 1782"/>
                  <a:gd name="T110" fmla="*/ 3616 w 4245"/>
                  <a:gd name="T111" fmla="*/ 197 h 1782"/>
                  <a:gd name="T112" fmla="*/ 3347 w 4245"/>
                  <a:gd name="T113" fmla="*/ 352 h 1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245" h="1782">
                    <a:moveTo>
                      <a:pt x="2759" y="413"/>
                    </a:moveTo>
                    <a:lnTo>
                      <a:pt x="2692" y="385"/>
                    </a:lnTo>
                    <a:lnTo>
                      <a:pt x="2629" y="344"/>
                    </a:lnTo>
                    <a:lnTo>
                      <a:pt x="2608" y="344"/>
                    </a:lnTo>
                    <a:lnTo>
                      <a:pt x="2603" y="366"/>
                    </a:lnTo>
                    <a:lnTo>
                      <a:pt x="2578" y="352"/>
                    </a:lnTo>
                    <a:lnTo>
                      <a:pt x="2538" y="314"/>
                    </a:lnTo>
                    <a:lnTo>
                      <a:pt x="2524" y="310"/>
                    </a:lnTo>
                    <a:lnTo>
                      <a:pt x="2482" y="296"/>
                    </a:lnTo>
                    <a:lnTo>
                      <a:pt x="2459" y="280"/>
                    </a:lnTo>
                    <a:lnTo>
                      <a:pt x="2437" y="254"/>
                    </a:lnTo>
                    <a:lnTo>
                      <a:pt x="2417" y="255"/>
                    </a:lnTo>
                    <a:lnTo>
                      <a:pt x="2396" y="263"/>
                    </a:lnTo>
                    <a:lnTo>
                      <a:pt x="2357" y="248"/>
                    </a:lnTo>
                    <a:lnTo>
                      <a:pt x="2325" y="159"/>
                    </a:lnTo>
                    <a:lnTo>
                      <a:pt x="2303" y="139"/>
                    </a:lnTo>
                    <a:lnTo>
                      <a:pt x="2286" y="131"/>
                    </a:lnTo>
                    <a:lnTo>
                      <a:pt x="2232" y="153"/>
                    </a:lnTo>
                    <a:lnTo>
                      <a:pt x="2190" y="143"/>
                    </a:lnTo>
                    <a:lnTo>
                      <a:pt x="2162" y="114"/>
                    </a:lnTo>
                    <a:lnTo>
                      <a:pt x="2121" y="102"/>
                    </a:lnTo>
                    <a:lnTo>
                      <a:pt x="2098" y="24"/>
                    </a:lnTo>
                    <a:lnTo>
                      <a:pt x="2092" y="7"/>
                    </a:lnTo>
                    <a:lnTo>
                      <a:pt x="2062" y="9"/>
                    </a:lnTo>
                    <a:lnTo>
                      <a:pt x="2055" y="17"/>
                    </a:lnTo>
                    <a:lnTo>
                      <a:pt x="2033" y="39"/>
                    </a:lnTo>
                    <a:lnTo>
                      <a:pt x="1990" y="46"/>
                    </a:lnTo>
                    <a:lnTo>
                      <a:pt x="1860" y="20"/>
                    </a:lnTo>
                    <a:lnTo>
                      <a:pt x="1667" y="0"/>
                    </a:lnTo>
                    <a:lnTo>
                      <a:pt x="1641" y="19"/>
                    </a:lnTo>
                    <a:lnTo>
                      <a:pt x="1571" y="47"/>
                    </a:lnTo>
                    <a:lnTo>
                      <a:pt x="1495" y="60"/>
                    </a:lnTo>
                    <a:lnTo>
                      <a:pt x="1226" y="189"/>
                    </a:lnTo>
                    <a:lnTo>
                      <a:pt x="1204" y="241"/>
                    </a:lnTo>
                    <a:lnTo>
                      <a:pt x="1096" y="244"/>
                    </a:lnTo>
                    <a:lnTo>
                      <a:pt x="1008" y="211"/>
                    </a:lnTo>
                    <a:lnTo>
                      <a:pt x="917" y="233"/>
                    </a:lnTo>
                    <a:lnTo>
                      <a:pt x="869" y="225"/>
                    </a:lnTo>
                    <a:lnTo>
                      <a:pt x="819" y="207"/>
                    </a:lnTo>
                    <a:lnTo>
                      <a:pt x="790" y="215"/>
                    </a:lnTo>
                    <a:lnTo>
                      <a:pt x="783" y="208"/>
                    </a:lnTo>
                    <a:lnTo>
                      <a:pt x="757" y="188"/>
                    </a:lnTo>
                    <a:lnTo>
                      <a:pt x="717" y="190"/>
                    </a:lnTo>
                    <a:lnTo>
                      <a:pt x="705" y="215"/>
                    </a:lnTo>
                    <a:lnTo>
                      <a:pt x="704" y="217"/>
                    </a:lnTo>
                    <a:lnTo>
                      <a:pt x="693" y="240"/>
                    </a:lnTo>
                    <a:lnTo>
                      <a:pt x="706" y="249"/>
                    </a:lnTo>
                    <a:lnTo>
                      <a:pt x="700" y="257"/>
                    </a:lnTo>
                    <a:lnTo>
                      <a:pt x="719" y="275"/>
                    </a:lnTo>
                    <a:lnTo>
                      <a:pt x="741" y="287"/>
                    </a:lnTo>
                    <a:lnTo>
                      <a:pt x="737" y="313"/>
                    </a:lnTo>
                    <a:lnTo>
                      <a:pt x="749" y="325"/>
                    </a:lnTo>
                    <a:lnTo>
                      <a:pt x="778" y="335"/>
                    </a:lnTo>
                    <a:lnTo>
                      <a:pt x="791" y="323"/>
                    </a:lnTo>
                    <a:lnTo>
                      <a:pt x="825" y="325"/>
                    </a:lnTo>
                    <a:lnTo>
                      <a:pt x="859" y="332"/>
                    </a:lnTo>
                    <a:lnTo>
                      <a:pt x="876" y="346"/>
                    </a:lnTo>
                    <a:lnTo>
                      <a:pt x="778" y="335"/>
                    </a:lnTo>
                    <a:lnTo>
                      <a:pt x="770" y="350"/>
                    </a:lnTo>
                    <a:lnTo>
                      <a:pt x="742" y="351"/>
                    </a:lnTo>
                    <a:lnTo>
                      <a:pt x="677" y="344"/>
                    </a:lnTo>
                    <a:lnTo>
                      <a:pt x="670" y="355"/>
                    </a:lnTo>
                    <a:lnTo>
                      <a:pt x="625" y="370"/>
                    </a:lnTo>
                    <a:lnTo>
                      <a:pt x="664" y="398"/>
                    </a:lnTo>
                    <a:lnTo>
                      <a:pt x="700" y="390"/>
                    </a:lnTo>
                    <a:lnTo>
                      <a:pt x="712" y="398"/>
                    </a:lnTo>
                    <a:lnTo>
                      <a:pt x="709" y="428"/>
                    </a:lnTo>
                    <a:lnTo>
                      <a:pt x="682" y="426"/>
                    </a:lnTo>
                    <a:lnTo>
                      <a:pt x="661" y="419"/>
                    </a:lnTo>
                    <a:lnTo>
                      <a:pt x="607" y="420"/>
                    </a:lnTo>
                    <a:lnTo>
                      <a:pt x="533" y="435"/>
                    </a:lnTo>
                    <a:lnTo>
                      <a:pt x="472" y="436"/>
                    </a:lnTo>
                    <a:lnTo>
                      <a:pt x="416" y="404"/>
                    </a:lnTo>
                    <a:lnTo>
                      <a:pt x="442" y="399"/>
                    </a:lnTo>
                    <a:lnTo>
                      <a:pt x="446" y="380"/>
                    </a:lnTo>
                    <a:lnTo>
                      <a:pt x="401" y="372"/>
                    </a:lnTo>
                    <a:lnTo>
                      <a:pt x="364" y="374"/>
                    </a:lnTo>
                    <a:lnTo>
                      <a:pt x="360" y="390"/>
                    </a:lnTo>
                    <a:lnTo>
                      <a:pt x="398" y="418"/>
                    </a:lnTo>
                    <a:lnTo>
                      <a:pt x="378" y="435"/>
                    </a:lnTo>
                    <a:lnTo>
                      <a:pt x="321" y="433"/>
                    </a:lnTo>
                    <a:lnTo>
                      <a:pt x="303" y="418"/>
                    </a:lnTo>
                    <a:lnTo>
                      <a:pt x="289" y="384"/>
                    </a:lnTo>
                    <a:lnTo>
                      <a:pt x="253" y="376"/>
                    </a:lnTo>
                    <a:lnTo>
                      <a:pt x="233" y="392"/>
                    </a:lnTo>
                    <a:lnTo>
                      <a:pt x="171" y="398"/>
                    </a:lnTo>
                    <a:lnTo>
                      <a:pt x="142" y="432"/>
                    </a:lnTo>
                    <a:lnTo>
                      <a:pt x="107" y="437"/>
                    </a:lnTo>
                    <a:lnTo>
                      <a:pt x="84" y="463"/>
                    </a:lnTo>
                    <a:lnTo>
                      <a:pt x="79" y="480"/>
                    </a:lnTo>
                    <a:lnTo>
                      <a:pt x="33" y="515"/>
                    </a:lnTo>
                    <a:lnTo>
                      <a:pt x="12" y="559"/>
                    </a:lnTo>
                    <a:lnTo>
                      <a:pt x="20" y="591"/>
                    </a:lnTo>
                    <a:lnTo>
                      <a:pt x="15" y="623"/>
                    </a:lnTo>
                    <a:lnTo>
                      <a:pt x="5" y="641"/>
                    </a:lnTo>
                    <a:lnTo>
                      <a:pt x="0" y="671"/>
                    </a:lnTo>
                    <a:lnTo>
                      <a:pt x="36" y="672"/>
                    </a:lnTo>
                    <a:lnTo>
                      <a:pt x="65" y="642"/>
                    </a:lnTo>
                    <a:lnTo>
                      <a:pt x="130" y="649"/>
                    </a:lnTo>
                    <a:lnTo>
                      <a:pt x="196" y="633"/>
                    </a:lnTo>
                    <a:lnTo>
                      <a:pt x="202" y="655"/>
                    </a:lnTo>
                    <a:lnTo>
                      <a:pt x="189" y="674"/>
                    </a:lnTo>
                    <a:lnTo>
                      <a:pt x="161" y="676"/>
                    </a:lnTo>
                    <a:lnTo>
                      <a:pt x="160" y="686"/>
                    </a:lnTo>
                    <a:lnTo>
                      <a:pt x="125" y="694"/>
                    </a:lnTo>
                    <a:lnTo>
                      <a:pt x="107" y="689"/>
                    </a:lnTo>
                    <a:lnTo>
                      <a:pt x="106" y="712"/>
                    </a:lnTo>
                    <a:lnTo>
                      <a:pt x="121" y="713"/>
                    </a:lnTo>
                    <a:lnTo>
                      <a:pt x="128" y="731"/>
                    </a:lnTo>
                    <a:lnTo>
                      <a:pt x="151" y="747"/>
                    </a:lnTo>
                    <a:lnTo>
                      <a:pt x="165" y="766"/>
                    </a:lnTo>
                    <a:lnTo>
                      <a:pt x="149" y="783"/>
                    </a:lnTo>
                    <a:lnTo>
                      <a:pt x="149" y="818"/>
                    </a:lnTo>
                    <a:lnTo>
                      <a:pt x="160" y="828"/>
                    </a:lnTo>
                    <a:lnTo>
                      <a:pt x="193" y="815"/>
                    </a:lnTo>
                    <a:lnTo>
                      <a:pt x="200" y="825"/>
                    </a:lnTo>
                    <a:lnTo>
                      <a:pt x="188" y="851"/>
                    </a:lnTo>
                    <a:lnTo>
                      <a:pt x="162" y="879"/>
                    </a:lnTo>
                    <a:lnTo>
                      <a:pt x="144" y="868"/>
                    </a:lnTo>
                    <a:lnTo>
                      <a:pt x="128" y="887"/>
                    </a:lnTo>
                    <a:lnTo>
                      <a:pt x="150" y="931"/>
                    </a:lnTo>
                    <a:lnTo>
                      <a:pt x="164" y="949"/>
                    </a:lnTo>
                    <a:lnTo>
                      <a:pt x="217" y="958"/>
                    </a:lnTo>
                    <a:lnTo>
                      <a:pt x="230" y="978"/>
                    </a:lnTo>
                    <a:lnTo>
                      <a:pt x="190" y="976"/>
                    </a:lnTo>
                    <a:lnTo>
                      <a:pt x="159" y="968"/>
                    </a:lnTo>
                    <a:lnTo>
                      <a:pt x="130" y="981"/>
                    </a:lnTo>
                    <a:lnTo>
                      <a:pt x="130" y="949"/>
                    </a:lnTo>
                    <a:lnTo>
                      <a:pt x="119" y="940"/>
                    </a:lnTo>
                    <a:lnTo>
                      <a:pt x="115" y="953"/>
                    </a:lnTo>
                    <a:lnTo>
                      <a:pt x="120" y="983"/>
                    </a:lnTo>
                    <a:lnTo>
                      <a:pt x="94" y="973"/>
                    </a:lnTo>
                    <a:lnTo>
                      <a:pt x="87" y="951"/>
                    </a:lnTo>
                    <a:lnTo>
                      <a:pt x="90" y="928"/>
                    </a:lnTo>
                    <a:lnTo>
                      <a:pt x="84" y="899"/>
                    </a:lnTo>
                    <a:lnTo>
                      <a:pt x="57" y="890"/>
                    </a:lnTo>
                    <a:lnTo>
                      <a:pt x="39" y="894"/>
                    </a:lnTo>
                    <a:lnTo>
                      <a:pt x="48" y="935"/>
                    </a:lnTo>
                    <a:lnTo>
                      <a:pt x="66" y="946"/>
                    </a:lnTo>
                    <a:lnTo>
                      <a:pt x="78" y="964"/>
                    </a:lnTo>
                    <a:lnTo>
                      <a:pt x="53" y="987"/>
                    </a:lnTo>
                    <a:lnTo>
                      <a:pt x="42" y="981"/>
                    </a:lnTo>
                    <a:lnTo>
                      <a:pt x="48" y="967"/>
                    </a:lnTo>
                    <a:lnTo>
                      <a:pt x="27" y="960"/>
                    </a:lnTo>
                    <a:lnTo>
                      <a:pt x="12" y="1001"/>
                    </a:lnTo>
                    <a:lnTo>
                      <a:pt x="48" y="1013"/>
                    </a:lnTo>
                    <a:lnTo>
                      <a:pt x="80" y="1047"/>
                    </a:lnTo>
                    <a:lnTo>
                      <a:pt x="97" y="1055"/>
                    </a:lnTo>
                    <a:lnTo>
                      <a:pt x="109" y="1021"/>
                    </a:lnTo>
                    <a:lnTo>
                      <a:pt x="139" y="1023"/>
                    </a:lnTo>
                    <a:lnTo>
                      <a:pt x="176" y="1085"/>
                    </a:lnTo>
                    <a:lnTo>
                      <a:pt x="215" y="1110"/>
                    </a:lnTo>
                    <a:lnTo>
                      <a:pt x="229" y="1129"/>
                    </a:lnTo>
                    <a:lnTo>
                      <a:pt x="236" y="1163"/>
                    </a:lnTo>
                    <a:lnTo>
                      <a:pt x="222" y="1188"/>
                    </a:lnTo>
                    <a:lnTo>
                      <a:pt x="203" y="1177"/>
                    </a:lnTo>
                    <a:lnTo>
                      <a:pt x="190" y="1190"/>
                    </a:lnTo>
                    <a:lnTo>
                      <a:pt x="222" y="1222"/>
                    </a:lnTo>
                    <a:lnTo>
                      <a:pt x="230" y="1243"/>
                    </a:lnTo>
                    <a:lnTo>
                      <a:pt x="230" y="1266"/>
                    </a:lnTo>
                    <a:lnTo>
                      <a:pt x="257" y="1293"/>
                    </a:lnTo>
                    <a:lnTo>
                      <a:pt x="270" y="1292"/>
                    </a:lnTo>
                    <a:lnTo>
                      <a:pt x="295" y="1294"/>
                    </a:lnTo>
                    <a:lnTo>
                      <a:pt x="289" y="1335"/>
                    </a:lnTo>
                    <a:lnTo>
                      <a:pt x="276" y="1337"/>
                    </a:lnTo>
                    <a:lnTo>
                      <a:pt x="236" y="1340"/>
                    </a:lnTo>
                    <a:lnTo>
                      <a:pt x="222" y="1364"/>
                    </a:lnTo>
                    <a:lnTo>
                      <a:pt x="230" y="1398"/>
                    </a:lnTo>
                    <a:lnTo>
                      <a:pt x="247" y="1406"/>
                    </a:lnTo>
                    <a:lnTo>
                      <a:pt x="274" y="1377"/>
                    </a:lnTo>
                    <a:lnTo>
                      <a:pt x="297" y="1376"/>
                    </a:lnTo>
                    <a:lnTo>
                      <a:pt x="319" y="1387"/>
                    </a:lnTo>
                    <a:lnTo>
                      <a:pt x="339" y="1389"/>
                    </a:lnTo>
                    <a:lnTo>
                      <a:pt x="349" y="1387"/>
                    </a:lnTo>
                    <a:lnTo>
                      <a:pt x="370" y="1366"/>
                    </a:lnTo>
                    <a:lnTo>
                      <a:pt x="400" y="1371"/>
                    </a:lnTo>
                    <a:lnTo>
                      <a:pt x="473" y="1372"/>
                    </a:lnTo>
                    <a:lnTo>
                      <a:pt x="474" y="1380"/>
                    </a:lnTo>
                    <a:lnTo>
                      <a:pt x="437" y="1390"/>
                    </a:lnTo>
                    <a:lnTo>
                      <a:pt x="415" y="1408"/>
                    </a:lnTo>
                    <a:lnTo>
                      <a:pt x="398" y="1398"/>
                    </a:lnTo>
                    <a:lnTo>
                      <a:pt x="380" y="1408"/>
                    </a:lnTo>
                    <a:lnTo>
                      <a:pt x="392" y="1432"/>
                    </a:lnTo>
                    <a:lnTo>
                      <a:pt x="378" y="1456"/>
                    </a:lnTo>
                    <a:lnTo>
                      <a:pt x="305" y="1445"/>
                    </a:lnTo>
                    <a:lnTo>
                      <a:pt x="270" y="1444"/>
                    </a:lnTo>
                    <a:lnTo>
                      <a:pt x="244" y="1463"/>
                    </a:lnTo>
                    <a:lnTo>
                      <a:pt x="242" y="1484"/>
                    </a:lnTo>
                    <a:lnTo>
                      <a:pt x="255" y="1491"/>
                    </a:lnTo>
                    <a:lnTo>
                      <a:pt x="269" y="1480"/>
                    </a:lnTo>
                    <a:lnTo>
                      <a:pt x="305" y="1492"/>
                    </a:lnTo>
                    <a:lnTo>
                      <a:pt x="342" y="1467"/>
                    </a:lnTo>
                    <a:lnTo>
                      <a:pt x="387" y="1467"/>
                    </a:lnTo>
                    <a:lnTo>
                      <a:pt x="394" y="1472"/>
                    </a:lnTo>
                    <a:lnTo>
                      <a:pt x="370" y="1494"/>
                    </a:lnTo>
                    <a:lnTo>
                      <a:pt x="368" y="1526"/>
                    </a:lnTo>
                    <a:lnTo>
                      <a:pt x="389" y="1512"/>
                    </a:lnTo>
                    <a:lnTo>
                      <a:pt x="401" y="1518"/>
                    </a:lnTo>
                    <a:lnTo>
                      <a:pt x="380" y="1544"/>
                    </a:lnTo>
                    <a:lnTo>
                      <a:pt x="394" y="1549"/>
                    </a:lnTo>
                    <a:lnTo>
                      <a:pt x="442" y="1503"/>
                    </a:lnTo>
                    <a:lnTo>
                      <a:pt x="438" y="1462"/>
                    </a:lnTo>
                    <a:lnTo>
                      <a:pt x="459" y="1436"/>
                    </a:lnTo>
                    <a:lnTo>
                      <a:pt x="486" y="1455"/>
                    </a:lnTo>
                    <a:lnTo>
                      <a:pt x="504" y="1455"/>
                    </a:lnTo>
                    <a:lnTo>
                      <a:pt x="519" y="1488"/>
                    </a:lnTo>
                    <a:lnTo>
                      <a:pt x="547" y="1520"/>
                    </a:lnTo>
                    <a:lnTo>
                      <a:pt x="591" y="1519"/>
                    </a:lnTo>
                    <a:lnTo>
                      <a:pt x="582" y="1476"/>
                    </a:lnTo>
                    <a:lnTo>
                      <a:pt x="621" y="1491"/>
                    </a:lnTo>
                    <a:lnTo>
                      <a:pt x="624" y="1537"/>
                    </a:lnTo>
                    <a:lnTo>
                      <a:pt x="680" y="1608"/>
                    </a:lnTo>
                    <a:lnTo>
                      <a:pt x="726" y="1646"/>
                    </a:lnTo>
                    <a:lnTo>
                      <a:pt x="786" y="1660"/>
                    </a:lnTo>
                    <a:lnTo>
                      <a:pt x="859" y="1639"/>
                    </a:lnTo>
                    <a:lnTo>
                      <a:pt x="878" y="1605"/>
                    </a:lnTo>
                    <a:lnTo>
                      <a:pt x="893" y="1606"/>
                    </a:lnTo>
                    <a:lnTo>
                      <a:pt x="887" y="1623"/>
                    </a:lnTo>
                    <a:lnTo>
                      <a:pt x="921" y="1625"/>
                    </a:lnTo>
                    <a:lnTo>
                      <a:pt x="980" y="1571"/>
                    </a:lnTo>
                    <a:lnTo>
                      <a:pt x="984" y="1539"/>
                    </a:lnTo>
                    <a:lnTo>
                      <a:pt x="997" y="1497"/>
                    </a:lnTo>
                    <a:lnTo>
                      <a:pt x="1039" y="1470"/>
                    </a:lnTo>
                    <a:lnTo>
                      <a:pt x="1129" y="1482"/>
                    </a:lnTo>
                    <a:lnTo>
                      <a:pt x="1185" y="1520"/>
                    </a:lnTo>
                    <a:lnTo>
                      <a:pt x="1226" y="1533"/>
                    </a:lnTo>
                    <a:lnTo>
                      <a:pt x="1271" y="1577"/>
                    </a:lnTo>
                    <a:lnTo>
                      <a:pt x="1321" y="1605"/>
                    </a:lnTo>
                    <a:lnTo>
                      <a:pt x="1373" y="1681"/>
                    </a:lnTo>
                    <a:lnTo>
                      <a:pt x="1436" y="1724"/>
                    </a:lnTo>
                    <a:lnTo>
                      <a:pt x="1490" y="1710"/>
                    </a:lnTo>
                    <a:lnTo>
                      <a:pt x="1521" y="1693"/>
                    </a:lnTo>
                    <a:lnTo>
                      <a:pt x="1570" y="1701"/>
                    </a:lnTo>
                    <a:lnTo>
                      <a:pt x="1679" y="1699"/>
                    </a:lnTo>
                    <a:lnTo>
                      <a:pt x="1707" y="1658"/>
                    </a:lnTo>
                    <a:lnTo>
                      <a:pt x="1757" y="1649"/>
                    </a:lnTo>
                    <a:lnTo>
                      <a:pt x="1786" y="1591"/>
                    </a:lnTo>
                    <a:lnTo>
                      <a:pt x="1838" y="1569"/>
                    </a:lnTo>
                    <a:lnTo>
                      <a:pt x="1894" y="1529"/>
                    </a:lnTo>
                    <a:lnTo>
                      <a:pt x="1969" y="1555"/>
                    </a:lnTo>
                    <a:lnTo>
                      <a:pt x="2002" y="1594"/>
                    </a:lnTo>
                    <a:lnTo>
                      <a:pt x="2090" y="1607"/>
                    </a:lnTo>
                    <a:lnTo>
                      <a:pt x="2118" y="1583"/>
                    </a:lnTo>
                    <a:lnTo>
                      <a:pt x="2144" y="1547"/>
                    </a:lnTo>
                    <a:lnTo>
                      <a:pt x="2199" y="1513"/>
                    </a:lnTo>
                    <a:lnTo>
                      <a:pt x="2240" y="1545"/>
                    </a:lnTo>
                    <a:lnTo>
                      <a:pt x="2234" y="1591"/>
                    </a:lnTo>
                    <a:lnTo>
                      <a:pt x="2163" y="1641"/>
                    </a:lnTo>
                    <a:lnTo>
                      <a:pt x="2141" y="1697"/>
                    </a:lnTo>
                    <a:lnTo>
                      <a:pt x="2173" y="1758"/>
                    </a:lnTo>
                    <a:lnTo>
                      <a:pt x="2174" y="1760"/>
                    </a:lnTo>
                    <a:lnTo>
                      <a:pt x="2165" y="1766"/>
                    </a:lnTo>
                    <a:lnTo>
                      <a:pt x="2164" y="1773"/>
                    </a:lnTo>
                    <a:lnTo>
                      <a:pt x="2165" y="1776"/>
                    </a:lnTo>
                    <a:lnTo>
                      <a:pt x="2195" y="1782"/>
                    </a:lnTo>
                    <a:lnTo>
                      <a:pt x="2202" y="1775"/>
                    </a:lnTo>
                    <a:lnTo>
                      <a:pt x="2213" y="1765"/>
                    </a:lnTo>
                    <a:lnTo>
                      <a:pt x="2214" y="1764"/>
                    </a:lnTo>
                    <a:lnTo>
                      <a:pt x="2217" y="1761"/>
                    </a:lnTo>
                    <a:lnTo>
                      <a:pt x="2240" y="1761"/>
                    </a:lnTo>
                    <a:lnTo>
                      <a:pt x="2250" y="1759"/>
                    </a:lnTo>
                    <a:lnTo>
                      <a:pt x="2259" y="1757"/>
                    </a:lnTo>
                    <a:lnTo>
                      <a:pt x="2263" y="1733"/>
                    </a:lnTo>
                    <a:lnTo>
                      <a:pt x="2264" y="1712"/>
                    </a:lnTo>
                    <a:lnTo>
                      <a:pt x="2265" y="1699"/>
                    </a:lnTo>
                    <a:lnTo>
                      <a:pt x="2269" y="1697"/>
                    </a:lnTo>
                    <a:lnTo>
                      <a:pt x="2328" y="1655"/>
                    </a:lnTo>
                    <a:lnTo>
                      <a:pt x="2329" y="1583"/>
                    </a:lnTo>
                    <a:lnTo>
                      <a:pt x="2330" y="1573"/>
                    </a:lnTo>
                    <a:lnTo>
                      <a:pt x="2332" y="1571"/>
                    </a:lnTo>
                    <a:lnTo>
                      <a:pt x="2332" y="1569"/>
                    </a:lnTo>
                    <a:lnTo>
                      <a:pt x="2352" y="1549"/>
                    </a:lnTo>
                    <a:lnTo>
                      <a:pt x="2390" y="1508"/>
                    </a:lnTo>
                    <a:lnTo>
                      <a:pt x="2413" y="1497"/>
                    </a:lnTo>
                    <a:lnTo>
                      <a:pt x="2427" y="1488"/>
                    </a:lnTo>
                    <a:lnTo>
                      <a:pt x="2428" y="1490"/>
                    </a:lnTo>
                    <a:lnTo>
                      <a:pt x="2429" y="1489"/>
                    </a:lnTo>
                    <a:lnTo>
                      <a:pt x="2435" y="1496"/>
                    </a:lnTo>
                    <a:lnTo>
                      <a:pt x="2476" y="1549"/>
                    </a:lnTo>
                    <a:lnTo>
                      <a:pt x="2513" y="1556"/>
                    </a:lnTo>
                    <a:lnTo>
                      <a:pt x="2524" y="1558"/>
                    </a:lnTo>
                    <a:lnTo>
                      <a:pt x="2543" y="1563"/>
                    </a:lnTo>
                    <a:lnTo>
                      <a:pt x="2550" y="1560"/>
                    </a:lnTo>
                    <a:lnTo>
                      <a:pt x="2730" y="1503"/>
                    </a:lnTo>
                    <a:lnTo>
                      <a:pt x="2828" y="1515"/>
                    </a:lnTo>
                    <a:lnTo>
                      <a:pt x="2942" y="1615"/>
                    </a:lnTo>
                    <a:lnTo>
                      <a:pt x="2949" y="1614"/>
                    </a:lnTo>
                    <a:lnTo>
                      <a:pt x="3013" y="1601"/>
                    </a:lnTo>
                    <a:lnTo>
                      <a:pt x="3054" y="1593"/>
                    </a:lnTo>
                    <a:lnTo>
                      <a:pt x="3066" y="1591"/>
                    </a:lnTo>
                    <a:lnTo>
                      <a:pt x="3310" y="1508"/>
                    </a:lnTo>
                    <a:lnTo>
                      <a:pt x="3456" y="1499"/>
                    </a:lnTo>
                    <a:lnTo>
                      <a:pt x="3471" y="1498"/>
                    </a:lnTo>
                    <a:lnTo>
                      <a:pt x="3584" y="1465"/>
                    </a:lnTo>
                    <a:lnTo>
                      <a:pt x="3623" y="1508"/>
                    </a:lnTo>
                    <a:lnTo>
                      <a:pt x="3638" y="1522"/>
                    </a:lnTo>
                    <a:lnTo>
                      <a:pt x="3672" y="1506"/>
                    </a:lnTo>
                    <a:lnTo>
                      <a:pt x="3785" y="1454"/>
                    </a:lnTo>
                    <a:lnTo>
                      <a:pt x="3786" y="1454"/>
                    </a:lnTo>
                    <a:lnTo>
                      <a:pt x="3810" y="1456"/>
                    </a:lnTo>
                    <a:lnTo>
                      <a:pt x="3828" y="1458"/>
                    </a:lnTo>
                    <a:lnTo>
                      <a:pt x="3860" y="1461"/>
                    </a:lnTo>
                    <a:lnTo>
                      <a:pt x="3868" y="1459"/>
                    </a:lnTo>
                    <a:lnTo>
                      <a:pt x="3880" y="1456"/>
                    </a:lnTo>
                    <a:lnTo>
                      <a:pt x="3921" y="1444"/>
                    </a:lnTo>
                    <a:lnTo>
                      <a:pt x="3930" y="1441"/>
                    </a:lnTo>
                    <a:lnTo>
                      <a:pt x="3940" y="1437"/>
                    </a:lnTo>
                    <a:lnTo>
                      <a:pt x="3974" y="1440"/>
                    </a:lnTo>
                    <a:lnTo>
                      <a:pt x="3985" y="1441"/>
                    </a:lnTo>
                    <a:lnTo>
                      <a:pt x="3994" y="1442"/>
                    </a:lnTo>
                    <a:lnTo>
                      <a:pt x="4020" y="1467"/>
                    </a:lnTo>
                    <a:lnTo>
                      <a:pt x="4044" y="1492"/>
                    </a:lnTo>
                    <a:lnTo>
                      <a:pt x="4061" y="1486"/>
                    </a:lnTo>
                    <a:lnTo>
                      <a:pt x="4121" y="1460"/>
                    </a:lnTo>
                    <a:lnTo>
                      <a:pt x="4143" y="1448"/>
                    </a:lnTo>
                    <a:lnTo>
                      <a:pt x="4146" y="1407"/>
                    </a:lnTo>
                    <a:lnTo>
                      <a:pt x="4146" y="1393"/>
                    </a:lnTo>
                    <a:lnTo>
                      <a:pt x="4143" y="1384"/>
                    </a:lnTo>
                    <a:lnTo>
                      <a:pt x="4143" y="1375"/>
                    </a:lnTo>
                    <a:lnTo>
                      <a:pt x="4141" y="1354"/>
                    </a:lnTo>
                    <a:lnTo>
                      <a:pt x="4140" y="1339"/>
                    </a:lnTo>
                    <a:lnTo>
                      <a:pt x="4135" y="1298"/>
                    </a:lnTo>
                    <a:lnTo>
                      <a:pt x="4133" y="1287"/>
                    </a:lnTo>
                    <a:lnTo>
                      <a:pt x="4133" y="1281"/>
                    </a:lnTo>
                    <a:lnTo>
                      <a:pt x="4135" y="1247"/>
                    </a:lnTo>
                    <a:lnTo>
                      <a:pt x="4139" y="1180"/>
                    </a:lnTo>
                    <a:lnTo>
                      <a:pt x="4141" y="1158"/>
                    </a:lnTo>
                    <a:lnTo>
                      <a:pt x="4146" y="1138"/>
                    </a:lnTo>
                    <a:lnTo>
                      <a:pt x="4150" y="1117"/>
                    </a:lnTo>
                    <a:lnTo>
                      <a:pt x="4150" y="1109"/>
                    </a:lnTo>
                    <a:lnTo>
                      <a:pt x="4152" y="1104"/>
                    </a:lnTo>
                    <a:lnTo>
                      <a:pt x="4154" y="1096"/>
                    </a:lnTo>
                    <a:lnTo>
                      <a:pt x="4159" y="1078"/>
                    </a:lnTo>
                    <a:lnTo>
                      <a:pt x="4158" y="1072"/>
                    </a:lnTo>
                    <a:lnTo>
                      <a:pt x="4154" y="1060"/>
                    </a:lnTo>
                    <a:lnTo>
                      <a:pt x="4154" y="1055"/>
                    </a:lnTo>
                    <a:lnTo>
                      <a:pt x="4147" y="1019"/>
                    </a:lnTo>
                    <a:lnTo>
                      <a:pt x="4139" y="978"/>
                    </a:lnTo>
                    <a:lnTo>
                      <a:pt x="4136" y="967"/>
                    </a:lnTo>
                    <a:lnTo>
                      <a:pt x="4129" y="928"/>
                    </a:lnTo>
                    <a:lnTo>
                      <a:pt x="4126" y="915"/>
                    </a:lnTo>
                    <a:lnTo>
                      <a:pt x="4124" y="873"/>
                    </a:lnTo>
                    <a:lnTo>
                      <a:pt x="4124" y="861"/>
                    </a:lnTo>
                    <a:lnTo>
                      <a:pt x="4123" y="848"/>
                    </a:lnTo>
                    <a:lnTo>
                      <a:pt x="4122" y="837"/>
                    </a:lnTo>
                    <a:lnTo>
                      <a:pt x="4122" y="829"/>
                    </a:lnTo>
                    <a:lnTo>
                      <a:pt x="4122" y="824"/>
                    </a:lnTo>
                    <a:lnTo>
                      <a:pt x="4123" y="821"/>
                    </a:lnTo>
                    <a:lnTo>
                      <a:pt x="4243" y="807"/>
                    </a:lnTo>
                    <a:lnTo>
                      <a:pt x="4245" y="806"/>
                    </a:lnTo>
                    <a:lnTo>
                      <a:pt x="4218" y="790"/>
                    </a:lnTo>
                    <a:lnTo>
                      <a:pt x="4197" y="781"/>
                    </a:lnTo>
                    <a:lnTo>
                      <a:pt x="4196" y="778"/>
                    </a:lnTo>
                    <a:lnTo>
                      <a:pt x="4194" y="777"/>
                    </a:lnTo>
                    <a:lnTo>
                      <a:pt x="4188" y="763"/>
                    </a:lnTo>
                    <a:lnTo>
                      <a:pt x="4162" y="703"/>
                    </a:lnTo>
                    <a:lnTo>
                      <a:pt x="4157" y="691"/>
                    </a:lnTo>
                    <a:lnTo>
                      <a:pt x="4129" y="699"/>
                    </a:lnTo>
                    <a:lnTo>
                      <a:pt x="4118" y="702"/>
                    </a:lnTo>
                    <a:lnTo>
                      <a:pt x="4094" y="710"/>
                    </a:lnTo>
                    <a:lnTo>
                      <a:pt x="4082" y="704"/>
                    </a:lnTo>
                    <a:lnTo>
                      <a:pt x="4027" y="685"/>
                    </a:lnTo>
                    <a:lnTo>
                      <a:pt x="4025" y="684"/>
                    </a:lnTo>
                    <a:lnTo>
                      <a:pt x="3998" y="579"/>
                    </a:lnTo>
                    <a:lnTo>
                      <a:pt x="4024" y="523"/>
                    </a:lnTo>
                    <a:lnTo>
                      <a:pt x="4023" y="481"/>
                    </a:lnTo>
                    <a:lnTo>
                      <a:pt x="4021" y="423"/>
                    </a:lnTo>
                    <a:lnTo>
                      <a:pt x="3964" y="374"/>
                    </a:lnTo>
                    <a:lnTo>
                      <a:pt x="3940" y="359"/>
                    </a:lnTo>
                    <a:lnTo>
                      <a:pt x="3928" y="354"/>
                    </a:lnTo>
                    <a:lnTo>
                      <a:pt x="3895" y="335"/>
                    </a:lnTo>
                    <a:lnTo>
                      <a:pt x="3893" y="331"/>
                    </a:lnTo>
                    <a:lnTo>
                      <a:pt x="3885" y="323"/>
                    </a:lnTo>
                    <a:lnTo>
                      <a:pt x="3859" y="289"/>
                    </a:lnTo>
                    <a:lnTo>
                      <a:pt x="3856" y="285"/>
                    </a:lnTo>
                    <a:lnTo>
                      <a:pt x="3853" y="276"/>
                    </a:lnTo>
                    <a:lnTo>
                      <a:pt x="3845" y="261"/>
                    </a:lnTo>
                    <a:lnTo>
                      <a:pt x="3825" y="246"/>
                    </a:lnTo>
                    <a:lnTo>
                      <a:pt x="3813" y="236"/>
                    </a:lnTo>
                    <a:lnTo>
                      <a:pt x="3804" y="232"/>
                    </a:lnTo>
                    <a:lnTo>
                      <a:pt x="3793" y="206"/>
                    </a:lnTo>
                    <a:lnTo>
                      <a:pt x="3784" y="188"/>
                    </a:lnTo>
                    <a:lnTo>
                      <a:pt x="3771" y="162"/>
                    </a:lnTo>
                    <a:lnTo>
                      <a:pt x="3756" y="158"/>
                    </a:lnTo>
                    <a:lnTo>
                      <a:pt x="3727" y="152"/>
                    </a:lnTo>
                    <a:lnTo>
                      <a:pt x="3717" y="161"/>
                    </a:lnTo>
                    <a:lnTo>
                      <a:pt x="3709" y="172"/>
                    </a:lnTo>
                    <a:lnTo>
                      <a:pt x="3697" y="192"/>
                    </a:lnTo>
                    <a:lnTo>
                      <a:pt x="3679" y="189"/>
                    </a:lnTo>
                    <a:lnTo>
                      <a:pt x="3668" y="189"/>
                    </a:lnTo>
                    <a:lnTo>
                      <a:pt x="3633" y="193"/>
                    </a:lnTo>
                    <a:lnTo>
                      <a:pt x="3616" y="197"/>
                    </a:lnTo>
                    <a:lnTo>
                      <a:pt x="3588" y="203"/>
                    </a:lnTo>
                    <a:lnTo>
                      <a:pt x="3576" y="193"/>
                    </a:lnTo>
                    <a:lnTo>
                      <a:pt x="3564" y="185"/>
                    </a:lnTo>
                    <a:lnTo>
                      <a:pt x="3564" y="188"/>
                    </a:lnTo>
                    <a:lnTo>
                      <a:pt x="3429" y="322"/>
                    </a:lnTo>
                    <a:lnTo>
                      <a:pt x="3385" y="350"/>
                    </a:lnTo>
                    <a:lnTo>
                      <a:pt x="3347" y="352"/>
                    </a:lnTo>
                    <a:lnTo>
                      <a:pt x="3232" y="414"/>
                    </a:lnTo>
                    <a:lnTo>
                      <a:pt x="3007" y="367"/>
                    </a:lnTo>
                    <a:lnTo>
                      <a:pt x="2849" y="388"/>
                    </a:lnTo>
                    <a:lnTo>
                      <a:pt x="2759" y="4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9" name="Freeform 62">
                <a:extLst>
                  <a:ext uri="{FF2B5EF4-FFF2-40B4-BE49-F238E27FC236}">
                    <a16:creationId xmlns:a16="http://schemas.microsoft.com/office/drawing/2014/main" id="{6D8A03E3-C57D-4CEC-A1A1-6C7DD7295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1" y="3666"/>
                <a:ext cx="399" cy="327"/>
              </a:xfrm>
              <a:custGeom>
                <a:avLst/>
                <a:gdLst>
                  <a:gd name="T0" fmla="*/ 373 w 1597"/>
                  <a:gd name="T1" fmla="*/ 32 h 1306"/>
                  <a:gd name="T2" fmla="*/ 312 w 1597"/>
                  <a:gd name="T3" fmla="*/ 84 h 1306"/>
                  <a:gd name="T4" fmla="*/ 289 w 1597"/>
                  <a:gd name="T5" fmla="*/ 118 h 1306"/>
                  <a:gd name="T6" fmla="*/ 229 w 1597"/>
                  <a:gd name="T7" fmla="*/ 232 h 1306"/>
                  <a:gd name="T8" fmla="*/ 223 w 1597"/>
                  <a:gd name="T9" fmla="*/ 268 h 1306"/>
                  <a:gd name="T10" fmla="*/ 210 w 1597"/>
                  <a:gd name="T11" fmla="*/ 294 h 1306"/>
                  <a:gd name="T12" fmla="*/ 174 w 1597"/>
                  <a:gd name="T13" fmla="*/ 299 h 1306"/>
                  <a:gd name="T14" fmla="*/ 155 w 1597"/>
                  <a:gd name="T15" fmla="*/ 317 h 1306"/>
                  <a:gd name="T16" fmla="*/ 125 w 1597"/>
                  <a:gd name="T17" fmla="*/ 311 h 1306"/>
                  <a:gd name="T18" fmla="*/ 124 w 1597"/>
                  <a:gd name="T19" fmla="*/ 308 h 1306"/>
                  <a:gd name="T20" fmla="*/ 100 w 1597"/>
                  <a:gd name="T21" fmla="*/ 317 h 1306"/>
                  <a:gd name="T22" fmla="*/ 103 w 1597"/>
                  <a:gd name="T23" fmla="*/ 338 h 1306"/>
                  <a:gd name="T24" fmla="*/ 58 w 1597"/>
                  <a:gd name="T25" fmla="*/ 409 h 1306"/>
                  <a:gd name="T26" fmla="*/ 100 w 1597"/>
                  <a:gd name="T27" fmla="*/ 492 h 1306"/>
                  <a:gd name="T28" fmla="*/ 75 w 1597"/>
                  <a:gd name="T29" fmla="*/ 568 h 1306"/>
                  <a:gd name="T30" fmla="*/ 149 w 1597"/>
                  <a:gd name="T31" fmla="*/ 667 h 1306"/>
                  <a:gd name="T32" fmla="*/ 179 w 1597"/>
                  <a:gd name="T33" fmla="*/ 678 h 1306"/>
                  <a:gd name="T34" fmla="*/ 195 w 1597"/>
                  <a:gd name="T35" fmla="*/ 767 h 1306"/>
                  <a:gd name="T36" fmla="*/ 99 w 1597"/>
                  <a:gd name="T37" fmla="*/ 848 h 1306"/>
                  <a:gd name="T38" fmla="*/ 15 w 1597"/>
                  <a:gd name="T39" fmla="*/ 982 h 1306"/>
                  <a:gd name="T40" fmla="*/ 2 w 1597"/>
                  <a:gd name="T41" fmla="*/ 1095 h 1306"/>
                  <a:gd name="T42" fmla="*/ 12 w 1597"/>
                  <a:gd name="T43" fmla="*/ 1149 h 1306"/>
                  <a:gd name="T44" fmla="*/ 53 w 1597"/>
                  <a:gd name="T45" fmla="*/ 1163 h 1306"/>
                  <a:gd name="T46" fmla="*/ 155 w 1597"/>
                  <a:gd name="T47" fmla="*/ 1300 h 1306"/>
                  <a:gd name="T48" fmla="*/ 223 w 1597"/>
                  <a:gd name="T49" fmla="*/ 1306 h 1306"/>
                  <a:gd name="T50" fmla="*/ 645 w 1597"/>
                  <a:gd name="T51" fmla="*/ 1068 h 1306"/>
                  <a:gd name="T52" fmla="*/ 683 w 1597"/>
                  <a:gd name="T53" fmla="*/ 1052 h 1306"/>
                  <a:gd name="T54" fmla="*/ 688 w 1597"/>
                  <a:gd name="T55" fmla="*/ 1050 h 1306"/>
                  <a:gd name="T56" fmla="*/ 1388 w 1597"/>
                  <a:gd name="T57" fmla="*/ 435 h 1306"/>
                  <a:gd name="T58" fmla="*/ 1386 w 1597"/>
                  <a:gd name="T59" fmla="*/ 392 h 1306"/>
                  <a:gd name="T60" fmla="*/ 1362 w 1597"/>
                  <a:gd name="T61" fmla="*/ 251 h 1306"/>
                  <a:gd name="T62" fmla="*/ 1597 w 1597"/>
                  <a:gd name="T63" fmla="*/ 59 h 1306"/>
                  <a:gd name="T64" fmla="*/ 1544 w 1597"/>
                  <a:gd name="T65" fmla="*/ 0 h 1306"/>
                  <a:gd name="T66" fmla="*/ 1429 w 1597"/>
                  <a:gd name="T67" fmla="*/ 33 h 1306"/>
                  <a:gd name="T68" fmla="*/ 1270 w 1597"/>
                  <a:gd name="T69" fmla="*/ 43 h 1306"/>
                  <a:gd name="T70" fmla="*/ 1014 w 1597"/>
                  <a:gd name="T71" fmla="*/ 128 h 1306"/>
                  <a:gd name="T72" fmla="*/ 973 w 1597"/>
                  <a:gd name="T73" fmla="*/ 136 h 1306"/>
                  <a:gd name="T74" fmla="*/ 902 w 1597"/>
                  <a:gd name="T75" fmla="*/ 150 h 1306"/>
                  <a:gd name="T76" fmla="*/ 690 w 1597"/>
                  <a:gd name="T77" fmla="*/ 38 h 1306"/>
                  <a:gd name="T78" fmla="*/ 504 w 1597"/>
                  <a:gd name="T79" fmla="*/ 98 h 1306"/>
                  <a:gd name="T80" fmla="*/ 502 w 1597"/>
                  <a:gd name="T81" fmla="*/ 99 h 1306"/>
                  <a:gd name="T82" fmla="*/ 473 w 1597"/>
                  <a:gd name="T83" fmla="*/ 91 h 1306"/>
                  <a:gd name="T84" fmla="*/ 436 w 1597"/>
                  <a:gd name="T85" fmla="*/ 84 h 1306"/>
                  <a:gd name="T86" fmla="*/ 388 w 1597"/>
                  <a:gd name="T87" fmla="*/ 25 h 1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97" h="1306">
                    <a:moveTo>
                      <a:pt x="388" y="25"/>
                    </a:moveTo>
                    <a:lnTo>
                      <a:pt x="373" y="32"/>
                    </a:lnTo>
                    <a:lnTo>
                      <a:pt x="350" y="43"/>
                    </a:lnTo>
                    <a:lnTo>
                      <a:pt x="312" y="84"/>
                    </a:lnTo>
                    <a:lnTo>
                      <a:pt x="292" y="106"/>
                    </a:lnTo>
                    <a:lnTo>
                      <a:pt x="289" y="118"/>
                    </a:lnTo>
                    <a:lnTo>
                      <a:pt x="288" y="190"/>
                    </a:lnTo>
                    <a:lnTo>
                      <a:pt x="229" y="232"/>
                    </a:lnTo>
                    <a:lnTo>
                      <a:pt x="224" y="247"/>
                    </a:lnTo>
                    <a:lnTo>
                      <a:pt x="223" y="268"/>
                    </a:lnTo>
                    <a:lnTo>
                      <a:pt x="220" y="293"/>
                    </a:lnTo>
                    <a:lnTo>
                      <a:pt x="210" y="294"/>
                    </a:lnTo>
                    <a:lnTo>
                      <a:pt x="200" y="296"/>
                    </a:lnTo>
                    <a:lnTo>
                      <a:pt x="174" y="299"/>
                    </a:lnTo>
                    <a:lnTo>
                      <a:pt x="162" y="310"/>
                    </a:lnTo>
                    <a:lnTo>
                      <a:pt x="155" y="317"/>
                    </a:lnTo>
                    <a:lnTo>
                      <a:pt x="128" y="315"/>
                    </a:lnTo>
                    <a:lnTo>
                      <a:pt x="125" y="311"/>
                    </a:lnTo>
                    <a:lnTo>
                      <a:pt x="123" y="311"/>
                    </a:lnTo>
                    <a:lnTo>
                      <a:pt x="124" y="308"/>
                    </a:lnTo>
                    <a:lnTo>
                      <a:pt x="121" y="303"/>
                    </a:lnTo>
                    <a:lnTo>
                      <a:pt x="100" y="317"/>
                    </a:lnTo>
                    <a:lnTo>
                      <a:pt x="99" y="317"/>
                    </a:lnTo>
                    <a:lnTo>
                      <a:pt x="103" y="338"/>
                    </a:lnTo>
                    <a:lnTo>
                      <a:pt x="72" y="371"/>
                    </a:lnTo>
                    <a:lnTo>
                      <a:pt x="58" y="409"/>
                    </a:lnTo>
                    <a:lnTo>
                      <a:pt x="95" y="431"/>
                    </a:lnTo>
                    <a:lnTo>
                      <a:pt x="100" y="492"/>
                    </a:lnTo>
                    <a:lnTo>
                      <a:pt x="86" y="517"/>
                    </a:lnTo>
                    <a:lnTo>
                      <a:pt x="75" y="568"/>
                    </a:lnTo>
                    <a:lnTo>
                      <a:pt x="97" y="664"/>
                    </a:lnTo>
                    <a:lnTo>
                      <a:pt x="149" y="667"/>
                    </a:lnTo>
                    <a:lnTo>
                      <a:pt x="152" y="669"/>
                    </a:lnTo>
                    <a:lnTo>
                      <a:pt x="179" y="678"/>
                    </a:lnTo>
                    <a:lnTo>
                      <a:pt x="180" y="689"/>
                    </a:lnTo>
                    <a:lnTo>
                      <a:pt x="195" y="767"/>
                    </a:lnTo>
                    <a:lnTo>
                      <a:pt x="178" y="817"/>
                    </a:lnTo>
                    <a:lnTo>
                      <a:pt x="99" y="848"/>
                    </a:lnTo>
                    <a:lnTo>
                      <a:pt x="79" y="927"/>
                    </a:lnTo>
                    <a:lnTo>
                      <a:pt x="15" y="982"/>
                    </a:lnTo>
                    <a:lnTo>
                      <a:pt x="17" y="982"/>
                    </a:lnTo>
                    <a:lnTo>
                      <a:pt x="2" y="1095"/>
                    </a:lnTo>
                    <a:lnTo>
                      <a:pt x="0" y="1138"/>
                    </a:lnTo>
                    <a:lnTo>
                      <a:pt x="12" y="1149"/>
                    </a:lnTo>
                    <a:lnTo>
                      <a:pt x="39" y="1157"/>
                    </a:lnTo>
                    <a:lnTo>
                      <a:pt x="53" y="1163"/>
                    </a:lnTo>
                    <a:lnTo>
                      <a:pt x="59" y="1171"/>
                    </a:lnTo>
                    <a:lnTo>
                      <a:pt x="155" y="1300"/>
                    </a:lnTo>
                    <a:lnTo>
                      <a:pt x="156" y="1302"/>
                    </a:lnTo>
                    <a:lnTo>
                      <a:pt x="223" y="1306"/>
                    </a:lnTo>
                    <a:lnTo>
                      <a:pt x="267" y="1300"/>
                    </a:lnTo>
                    <a:lnTo>
                      <a:pt x="645" y="1068"/>
                    </a:lnTo>
                    <a:lnTo>
                      <a:pt x="682" y="1045"/>
                    </a:lnTo>
                    <a:lnTo>
                      <a:pt x="683" y="1052"/>
                    </a:lnTo>
                    <a:lnTo>
                      <a:pt x="688" y="1048"/>
                    </a:lnTo>
                    <a:lnTo>
                      <a:pt x="688" y="1050"/>
                    </a:lnTo>
                    <a:lnTo>
                      <a:pt x="1292" y="702"/>
                    </a:lnTo>
                    <a:lnTo>
                      <a:pt x="1388" y="435"/>
                    </a:lnTo>
                    <a:lnTo>
                      <a:pt x="1389" y="423"/>
                    </a:lnTo>
                    <a:lnTo>
                      <a:pt x="1386" y="392"/>
                    </a:lnTo>
                    <a:lnTo>
                      <a:pt x="1365" y="267"/>
                    </a:lnTo>
                    <a:lnTo>
                      <a:pt x="1362" y="251"/>
                    </a:lnTo>
                    <a:lnTo>
                      <a:pt x="1379" y="241"/>
                    </a:lnTo>
                    <a:lnTo>
                      <a:pt x="1597" y="59"/>
                    </a:lnTo>
                    <a:lnTo>
                      <a:pt x="1583" y="43"/>
                    </a:lnTo>
                    <a:lnTo>
                      <a:pt x="1544" y="0"/>
                    </a:lnTo>
                    <a:lnTo>
                      <a:pt x="1431" y="33"/>
                    </a:lnTo>
                    <a:lnTo>
                      <a:pt x="1429" y="33"/>
                    </a:lnTo>
                    <a:lnTo>
                      <a:pt x="1416" y="34"/>
                    </a:lnTo>
                    <a:lnTo>
                      <a:pt x="1270" y="43"/>
                    </a:lnTo>
                    <a:lnTo>
                      <a:pt x="1026" y="126"/>
                    </a:lnTo>
                    <a:lnTo>
                      <a:pt x="1014" y="128"/>
                    </a:lnTo>
                    <a:lnTo>
                      <a:pt x="1006" y="132"/>
                    </a:lnTo>
                    <a:lnTo>
                      <a:pt x="973" y="136"/>
                    </a:lnTo>
                    <a:lnTo>
                      <a:pt x="909" y="149"/>
                    </a:lnTo>
                    <a:lnTo>
                      <a:pt x="902" y="150"/>
                    </a:lnTo>
                    <a:lnTo>
                      <a:pt x="788" y="50"/>
                    </a:lnTo>
                    <a:lnTo>
                      <a:pt x="690" y="38"/>
                    </a:lnTo>
                    <a:lnTo>
                      <a:pt x="510" y="95"/>
                    </a:lnTo>
                    <a:lnTo>
                      <a:pt x="504" y="98"/>
                    </a:lnTo>
                    <a:lnTo>
                      <a:pt x="503" y="98"/>
                    </a:lnTo>
                    <a:lnTo>
                      <a:pt x="502" y="99"/>
                    </a:lnTo>
                    <a:lnTo>
                      <a:pt x="484" y="93"/>
                    </a:lnTo>
                    <a:lnTo>
                      <a:pt x="473" y="91"/>
                    </a:lnTo>
                    <a:lnTo>
                      <a:pt x="437" y="89"/>
                    </a:lnTo>
                    <a:lnTo>
                      <a:pt x="436" y="84"/>
                    </a:lnTo>
                    <a:lnTo>
                      <a:pt x="395" y="31"/>
                    </a:lnTo>
                    <a:lnTo>
                      <a:pt x="388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0" name="Freeform 63">
                <a:extLst>
                  <a:ext uri="{FF2B5EF4-FFF2-40B4-BE49-F238E27FC236}">
                    <a16:creationId xmlns:a16="http://schemas.microsoft.com/office/drawing/2014/main" id="{58710BFC-69A6-42E0-B388-11ABF5B71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5" y="3266"/>
                <a:ext cx="174" cy="152"/>
              </a:xfrm>
              <a:custGeom>
                <a:avLst/>
                <a:gdLst>
                  <a:gd name="T0" fmla="*/ 687 w 700"/>
                  <a:gd name="T1" fmla="*/ 297 h 607"/>
                  <a:gd name="T2" fmla="*/ 672 w 700"/>
                  <a:gd name="T3" fmla="*/ 304 h 607"/>
                  <a:gd name="T4" fmla="*/ 639 w 700"/>
                  <a:gd name="T5" fmla="*/ 295 h 607"/>
                  <a:gd name="T6" fmla="*/ 542 w 700"/>
                  <a:gd name="T7" fmla="*/ 231 h 607"/>
                  <a:gd name="T8" fmla="*/ 494 w 700"/>
                  <a:gd name="T9" fmla="*/ 169 h 607"/>
                  <a:gd name="T10" fmla="*/ 469 w 700"/>
                  <a:gd name="T11" fmla="*/ 38 h 607"/>
                  <a:gd name="T12" fmla="*/ 426 w 700"/>
                  <a:gd name="T13" fmla="*/ 35 h 607"/>
                  <a:gd name="T14" fmla="*/ 385 w 700"/>
                  <a:gd name="T15" fmla="*/ 61 h 607"/>
                  <a:gd name="T16" fmla="*/ 370 w 700"/>
                  <a:gd name="T17" fmla="*/ 60 h 607"/>
                  <a:gd name="T18" fmla="*/ 331 w 700"/>
                  <a:gd name="T19" fmla="*/ 49 h 607"/>
                  <a:gd name="T20" fmla="*/ 262 w 700"/>
                  <a:gd name="T21" fmla="*/ 0 h 607"/>
                  <a:gd name="T22" fmla="*/ 247 w 700"/>
                  <a:gd name="T23" fmla="*/ 20 h 607"/>
                  <a:gd name="T24" fmla="*/ 183 w 700"/>
                  <a:gd name="T25" fmla="*/ 20 h 607"/>
                  <a:gd name="T26" fmla="*/ 116 w 700"/>
                  <a:gd name="T27" fmla="*/ 70 h 607"/>
                  <a:gd name="T28" fmla="*/ 150 w 700"/>
                  <a:gd name="T29" fmla="*/ 116 h 607"/>
                  <a:gd name="T30" fmla="*/ 158 w 700"/>
                  <a:gd name="T31" fmla="*/ 125 h 607"/>
                  <a:gd name="T32" fmla="*/ 153 w 700"/>
                  <a:gd name="T33" fmla="*/ 152 h 607"/>
                  <a:gd name="T34" fmla="*/ 7 w 700"/>
                  <a:gd name="T35" fmla="*/ 383 h 607"/>
                  <a:gd name="T36" fmla="*/ 12 w 700"/>
                  <a:gd name="T37" fmla="*/ 454 h 607"/>
                  <a:gd name="T38" fmla="*/ 73 w 700"/>
                  <a:gd name="T39" fmla="*/ 460 h 607"/>
                  <a:gd name="T40" fmla="*/ 173 w 700"/>
                  <a:gd name="T41" fmla="*/ 434 h 607"/>
                  <a:gd name="T42" fmla="*/ 173 w 700"/>
                  <a:gd name="T43" fmla="*/ 457 h 607"/>
                  <a:gd name="T44" fmla="*/ 51 w 700"/>
                  <a:gd name="T45" fmla="*/ 519 h 607"/>
                  <a:gd name="T46" fmla="*/ 6 w 700"/>
                  <a:gd name="T47" fmla="*/ 549 h 607"/>
                  <a:gd name="T48" fmla="*/ 17 w 700"/>
                  <a:gd name="T49" fmla="*/ 590 h 607"/>
                  <a:gd name="T50" fmla="*/ 12 w 700"/>
                  <a:gd name="T51" fmla="*/ 607 h 607"/>
                  <a:gd name="T52" fmla="*/ 58 w 700"/>
                  <a:gd name="T53" fmla="*/ 587 h 607"/>
                  <a:gd name="T54" fmla="*/ 84 w 700"/>
                  <a:gd name="T55" fmla="*/ 546 h 607"/>
                  <a:gd name="T56" fmla="*/ 115 w 700"/>
                  <a:gd name="T57" fmla="*/ 523 h 607"/>
                  <a:gd name="T58" fmla="*/ 163 w 700"/>
                  <a:gd name="T59" fmla="*/ 485 h 607"/>
                  <a:gd name="T60" fmla="*/ 303 w 700"/>
                  <a:gd name="T61" fmla="*/ 409 h 607"/>
                  <a:gd name="T62" fmla="*/ 329 w 700"/>
                  <a:gd name="T63" fmla="*/ 359 h 607"/>
                  <a:gd name="T64" fmla="*/ 363 w 700"/>
                  <a:gd name="T65" fmla="*/ 350 h 607"/>
                  <a:gd name="T66" fmla="*/ 420 w 700"/>
                  <a:gd name="T67" fmla="*/ 369 h 607"/>
                  <a:gd name="T68" fmla="*/ 480 w 700"/>
                  <a:gd name="T69" fmla="*/ 353 h 607"/>
                  <a:gd name="T70" fmla="*/ 670 w 700"/>
                  <a:gd name="T71" fmla="*/ 387 h 607"/>
                  <a:gd name="T72" fmla="*/ 689 w 700"/>
                  <a:gd name="T73" fmla="*/ 348 h 607"/>
                  <a:gd name="T74" fmla="*/ 693 w 700"/>
                  <a:gd name="T75" fmla="*/ 336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0" h="607">
                    <a:moveTo>
                      <a:pt x="700" y="322"/>
                    </a:moveTo>
                    <a:lnTo>
                      <a:pt x="687" y="297"/>
                    </a:lnTo>
                    <a:lnTo>
                      <a:pt x="673" y="304"/>
                    </a:lnTo>
                    <a:lnTo>
                      <a:pt x="672" y="304"/>
                    </a:lnTo>
                    <a:lnTo>
                      <a:pt x="652" y="298"/>
                    </a:lnTo>
                    <a:lnTo>
                      <a:pt x="639" y="295"/>
                    </a:lnTo>
                    <a:lnTo>
                      <a:pt x="564" y="250"/>
                    </a:lnTo>
                    <a:lnTo>
                      <a:pt x="542" y="231"/>
                    </a:lnTo>
                    <a:lnTo>
                      <a:pt x="505" y="201"/>
                    </a:lnTo>
                    <a:lnTo>
                      <a:pt x="494" y="169"/>
                    </a:lnTo>
                    <a:lnTo>
                      <a:pt x="479" y="126"/>
                    </a:lnTo>
                    <a:lnTo>
                      <a:pt x="469" y="38"/>
                    </a:lnTo>
                    <a:lnTo>
                      <a:pt x="468" y="35"/>
                    </a:lnTo>
                    <a:lnTo>
                      <a:pt x="426" y="35"/>
                    </a:lnTo>
                    <a:lnTo>
                      <a:pt x="407" y="48"/>
                    </a:lnTo>
                    <a:lnTo>
                      <a:pt x="385" y="61"/>
                    </a:lnTo>
                    <a:lnTo>
                      <a:pt x="384" y="61"/>
                    </a:lnTo>
                    <a:lnTo>
                      <a:pt x="370" y="60"/>
                    </a:lnTo>
                    <a:lnTo>
                      <a:pt x="331" y="57"/>
                    </a:lnTo>
                    <a:lnTo>
                      <a:pt x="331" y="49"/>
                    </a:lnTo>
                    <a:lnTo>
                      <a:pt x="329" y="34"/>
                    </a:lnTo>
                    <a:lnTo>
                      <a:pt x="262" y="0"/>
                    </a:lnTo>
                    <a:lnTo>
                      <a:pt x="255" y="7"/>
                    </a:lnTo>
                    <a:lnTo>
                      <a:pt x="247" y="20"/>
                    </a:lnTo>
                    <a:lnTo>
                      <a:pt x="184" y="18"/>
                    </a:lnTo>
                    <a:lnTo>
                      <a:pt x="183" y="20"/>
                    </a:lnTo>
                    <a:lnTo>
                      <a:pt x="163" y="61"/>
                    </a:lnTo>
                    <a:lnTo>
                      <a:pt x="116" y="70"/>
                    </a:lnTo>
                    <a:lnTo>
                      <a:pt x="141" y="103"/>
                    </a:lnTo>
                    <a:lnTo>
                      <a:pt x="150" y="116"/>
                    </a:lnTo>
                    <a:lnTo>
                      <a:pt x="158" y="124"/>
                    </a:lnTo>
                    <a:lnTo>
                      <a:pt x="158" y="125"/>
                    </a:lnTo>
                    <a:lnTo>
                      <a:pt x="160" y="128"/>
                    </a:lnTo>
                    <a:lnTo>
                      <a:pt x="153" y="152"/>
                    </a:lnTo>
                    <a:lnTo>
                      <a:pt x="122" y="262"/>
                    </a:lnTo>
                    <a:lnTo>
                      <a:pt x="7" y="383"/>
                    </a:lnTo>
                    <a:lnTo>
                      <a:pt x="0" y="393"/>
                    </a:lnTo>
                    <a:lnTo>
                      <a:pt x="12" y="454"/>
                    </a:lnTo>
                    <a:lnTo>
                      <a:pt x="51" y="472"/>
                    </a:lnTo>
                    <a:lnTo>
                      <a:pt x="73" y="460"/>
                    </a:lnTo>
                    <a:lnTo>
                      <a:pt x="94" y="449"/>
                    </a:lnTo>
                    <a:lnTo>
                      <a:pt x="173" y="434"/>
                    </a:lnTo>
                    <a:lnTo>
                      <a:pt x="174" y="434"/>
                    </a:lnTo>
                    <a:lnTo>
                      <a:pt x="173" y="457"/>
                    </a:lnTo>
                    <a:lnTo>
                      <a:pt x="151" y="462"/>
                    </a:lnTo>
                    <a:lnTo>
                      <a:pt x="51" y="519"/>
                    </a:lnTo>
                    <a:lnTo>
                      <a:pt x="22" y="530"/>
                    </a:lnTo>
                    <a:lnTo>
                      <a:pt x="6" y="549"/>
                    </a:lnTo>
                    <a:lnTo>
                      <a:pt x="22" y="568"/>
                    </a:lnTo>
                    <a:lnTo>
                      <a:pt x="17" y="590"/>
                    </a:lnTo>
                    <a:lnTo>
                      <a:pt x="5" y="604"/>
                    </a:lnTo>
                    <a:lnTo>
                      <a:pt x="12" y="607"/>
                    </a:lnTo>
                    <a:lnTo>
                      <a:pt x="40" y="595"/>
                    </a:lnTo>
                    <a:lnTo>
                      <a:pt x="58" y="587"/>
                    </a:lnTo>
                    <a:lnTo>
                      <a:pt x="60" y="565"/>
                    </a:lnTo>
                    <a:lnTo>
                      <a:pt x="84" y="546"/>
                    </a:lnTo>
                    <a:lnTo>
                      <a:pt x="105" y="532"/>
                    </a:lnTo>
                    <a:lnTo>
                      <a:pt x="115" y="523"/>
                    </a:lnTo>
                    <a:lnTo>
                      <a:pt x="144" y="492"/>
                    </a:lnTo>
                    <a:lnTo>
                      <a:pt x="163" y="485"/>
                    </a:lnTo>
                    <a:lnTo>
                      <a:pt x="276" y="435"/>
                    </a:lnTo>
                    <a:lnTo>
                      <a:pt x="303" y="409"/>
                    </a:lnTo>
                    <a:lnTo>
                      <a:pt x="310" y="396"/>
                    </a:lnTo>
                    <a:lnTo>
                      <a:pt x="329" y="359"/>
                    </a:lnTo>
                    <a:lnTo>
                      <a:pt x="342" y="355"/>
                    </a:lnTo>
                    <a:lnTo>
                      <a:pt x="363" y="350"/>
                    </a:lnTo>
                    <a:lnTo>
                      <a:pt x="419" y="369"/>
                    </a:lnTo>
                    <a:lnTo>
                      <a:pt x="420" y="369"/>
                    </a:lnTo>
                    <a:lnTo>
                      <a:pt x="465" y="358"/>
                    </a:lnTo>
                    <a:lnTo>
                      <a:pt x="480" y="353"/>
                    </a:lnTo>
                    <a:lnTo>
                      <a:pt x="481" y="353"/>
                    </a:lnTo>
                    <a:lnTo>
                      <a:pt x="670" y="387"/>
                    </a:lnTo>
                    <a:lnTo>
                      <a:pt x="675" y="372"/>
                    </a:lnTo>
                    <a:lnTo>
                      <a:pt x="689" y="348"/>
                    </a:lnTo>
                    <a:lnTo>
                      <a:pt x="685" y="344"/>
                    </a:lnTo>
                    <a:lnTo>
                      <a:pt x="693" y="336"/>
                    </a:lnTo>
                    <a:lnTo>
                      <a:pt x="700" y="3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1" name="Freeform 64">
                <a:extLst>
                  <a:ext uri="{FF2B5EF4-FFF2-40B4-BE49-F238E27FC236}">
                    <a16:creationId xmlns:a16="http://schemas.microsoft.com/office/drawing/2014/main" id="{7CC291B3-B779-472A-B46C-61D34FB3B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3283"/>
                <a:ext cx="390" cy="299"/>
              </a:xfrm>
              <a:custGeom>
                <a:avLst/>
                <a:gdLst>
                  <a:gd name="T0" fmla="*/ 1269 w 1562"/>
                  <a:gd name="T1" fmla="*/ 126 h 1199"/>
                  <a:gd name="T2" fmla="*/ 1028 w 1562"/>
                  <a:gd name="T3" fmla="*/ 27 h 1199"/>
                  <a:gd name="T4" fmla="*/ 796 w 1562"/>
                  <a:gd name="T5" fmla="*/ 65 h 1199"/>
                  <a:gd name="T6" fmla="*/ 672 w 1562"/>
                  <a:gd name="T7" fmla="*/ 132 h 1199"/>
                  <a:gd name="T8" fmla="*/ 427 w 1562"/>
                  <a:gd name="T9" fmla="*/ 206 h 1199"/>
                  <a:gd name="T10" fmla="*/ 327 w 1562"/>
                  <a:gd name="T11" fmla="*/ 189 h 1199"/>
                  <a:gd name="T12" fmla="*/ 244 w 1562"/>
                  <a:gd name="T13" fmla="*/ 208 h 1199"/>
                  <a:gd name="T14" fmla="*/ 230 w 1562"/>
                  <a:gd name="T15" fmla="*/ 337 h 1199"/>
                  <a:gd name="T16" fmla="*/ 128 w 1562"/>
                  <a:gd name="T17" fmla="*/ 455 h 1199"/>
                  <a:gd name="T18" fmla="*/ 19 w 1562"/>
                  <a:gd name="T19" fmla="*/ 535 h 1199"/>
                  <a:gd name="T20" fmla="*/ 27 w 1562"/>
                  <a:gd name="T21" fmla="*/ 560 h 1199"/>
                  <a:gd name="T22" fmla="*/ 62 w 1562"/>
                  <a:gd name="T23" fmla="*/ 641 h 1199"/>
                  <a:gd name="T24" fmla="*/ 137 w 1562"/>
                  <a:gd name="T25" fmla="*/ 765 h 1199"/>
                  <a:gd name="T26" fmla="*/ 170 w 1562"/>
                  <a:gd name="T27" fmla="*/ 735 h 1199"/>
                  <a:gd name="T28" fmla="*/ 215 w 1562"/>
                  <a:gd name="T29" fmla="*/ 796 h 1199"/>
                  <a:gd name="T30" fmla="*/ 188 w 1562"/>
                  <a:gd name="T31" fmla="*/ 841 h 1199"/>
                  <a:gd name="T32" fmla="*/ 227 w 1562"/>
                  <a:gd name="T33" fmla="*/ 932 h 1199"/>
                  <a:gd name="T34" fmla="*/ 256 w 1562"/>
                  <a:gd name="T35" fmla="*/ 953 h 1199"/>
                  <a:gd name="T36" fmla="*/ 334 w 1562"/>
                  <a:gd name="T37" fmla="*/ 986 h 1199"/>
                  <a:gd name="T38" fmla="*/ 355 w 1562"/>
                  <a:gd name="T39" fmla="*/ 967 h 1199"/>
                  <a:gd name="T40" fmla="*/ 378 w 1562"/>
                  <a:gd name="T41" fmla="*/ 966 h 1199"/>
                  <a:gd name="T42" fmla="*/ 409 w 1562"/>
                  <a:gd name="T43" fmla="*/ 973 h 1199"/>
                  <a:gd name="T44" fmla="*/ 526 w 1562"/>
                  <a:gd name="T45" fmla="*/ 976 h 1199"/>
                  <a:gd name="T46" fmla="*/ 569 w 1562"/>
                  <a:gd name="T47" fmla="*/ 1020 h 1199"/>
                  <a:gd name="T48" fmla="*/ 602 w 1562"/>
                  <a:gd name="T49" fmla="*/ 992 h 1199"/>
                  <a:gd name="T50" fmla="*/ 714 w 1562"/>
                  <a:gd name="T51" fmla="*/ 1083 h 1199"/>
                  <a:gd name="T52" fmla="*/ 634 w 1562"/>
                  <a:gd name="T53" fmla="*/ 1087 h 1199"/>
                  <a:gd name="T54" fmla="*/ 731 w 1562"/>
                  <a:gd name="T55" fmla="*/ 1118 h 1199"/>
                  <a:gd name="T56" fmla="*/ 790 w 1562"/>
                  <a:gd name="T57" fmla="*/ 1097 h 1199"/>
                  <a:gd name="T58" fmla="*/ 852 w 1562"/>
                  <a:gd name="T59" fmla="*/ 1173 h 1199"/>
                  <a:gd name="T60" fmla="*/ 882 w 1562"/>
                  <a:gd name="T61" fmla="*/ 1113 h 1199"/>
                  <a:gd name="T62" fmla="*/ 816 w 1562"/>
                  <a:gd name="T63" fmla="*/ 1005 h 1199"/>
                  <a:gd name="T64" fmla="*/ 733 w 1562"/>
                  <a:gd name="T65" fmla="*/ 916 h 1199"/>
                  <a:gd name="T66" fmla="*/ 646 w 1562"/>
                  <a:gd name="T67" fmla="*/ 890 h 1199"/>
                  <a:gd name="T68" fmla="*/ 567 w 1562"/>
                  <a:gd name="T69" fmla="*/ 842 h 1199"/>
                  <a:gd name="T70" fmla="*/ 668 w 1562"/>
                  <a:gd name="T71" fmla="*/ 823 h 1199"/>
                  <a:gd name="T72" fmla="*/ 663 w 1562"/>
                  <a:gd name="T73" fmla="*/ 745 h 1199"/>
                  <a:gd name="T74" fmla="*/ 706 w 1562"/>
                  <a:gd name="T75" fmla="*/ 788 h 1199"/>
                  <a:gd name="T76" fmla="*/ 667 w 1562"/>
                  <a:gd name="T77" fmla="*/ 643 h 1199"/>
                  <a:gd name="T78" fmla="*/ 600 w 1562"/>
                  <a:gd name="T79" fmla="*/ 463 h 1199"/>
                  <a:gd name="T80" fmla="*/ 662 w 1562"/>
                  <a:gd name="T81" fmla="*/ 312 h 1199"/>
                  <a:gd name="T82" fmla="*/ 719 w 1562"/>
                  <a:gd name="T83" fmla="*/ 413 h 1199"/>
                  <a:gd name="T84" fmla="*/ 769 w 1562"/>
                  <a:gd name="T85" fmla="*/ 525 h 1199"/>
                  <a:gd name="T86" fmla="*/ 859 w 1562"/>
                  <a:gd name="T87" fmla="*/ 547 h 1199"/>
                  <a:gd name="T88" fmla="*/ 824 w 1562"/>
                  <a:gd name="T89" fmla="*/ 450 h 1199"/>
                  <a:gd name="T90" fmla="*/ 918 w 1562"/>
                  <a:gd name="T91" fmla="*/ 497 h 1199"/>
                  <a:gd name="T92" fmla="*/ 908 w 1562"/>
                  <a:gd name="T93" fmla="*/ 409 h 1199"/>
                  <a:gd name="T94" fmla="*/ 1012 w 1562"/>
                  <a:gd name="T95" fmla="*/ 461 h 1199"/>
                  <a:gd name="T96" fmla="*/ 928 w 1562"/>
                  <a:gd name="T97" fmla="*/ 393 h 1199"/>
                  <a:gd name="T98" fmla="*/ 880 w 1562"/>
                  <a:gd name="T99" fmla="*/ 337 h 1199"/>
                  <a:gd name="T100" fmla="*/ 998 w 1562"/>
                  <a:gd name="T101" fmla="*/ 300 h 1199"/>
                  <a:gd name="T102" fmla="*/ 1104 w 1562"/>
                  <a:gd name="T103" fmla="*/ 274 h 1199"/>
                  <a:gd name="T104" fmla="*/ 1168 w 1562"/>
                  <a:gd name="T105" fmla="*/ 228 h 1199"/>
                  <a:gd name="T106" fmla="*/ 1196 w 1562"/>
                  <a:gd name="T107" fmla="*/ 273 h 1199"/>
                  <a:gd name="T108" fmla="*/ 1344 w 1562"/>
                  <a:gd name="T109" fmla="*/ 323 h 1199"/>
                  <a:gd name="T110" fmla="*/ 1562 w 1562"/>
                  <a:gd name="T111" fmla="*/ 61 h 1199"/>
                  <a:gd name="T112" fmla="*/ 1469 w 1562"/>
                  <a:gd name="T113" fmla="*/ 8 h 1199"/>
                  <a:gd name="T114" fmla="*/ 1453 w 1562"/>
                  <a:gd name="T115" fmla="*/ 91 h 1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62" h="1199">
                    <a:moveTo>
                      <a:pt x="1423" y="116"/>
                    </a:moveTo>
                    <a:lnTo>
                      <a:pt x="1406" y="117"/>
                    </a:lnTo>
                    <a:lnTo>
                      <a:pt x="1271" y="126"/>
                    </a:lnTo>
                    <a:lnTo>
                      <a:pt x="1270" y="126"/>
                    </a:lnTo>
                    <a:lnTo>
                      <a:pt x="1269" y="126"/>
                    </a:lnTo>
                    <a:lnTo>
                      <a:pt x="1258" y="121"/>
                    </a:lnTo>
                    <a:lnTo>
                      <a:pt x="1142" y="62"/>
                    </a:lnTo>
                    <a:lnTo>
                      <a:pt x="1102" y="47"/>
                    </a:lnTo>
                    <a:lnTo>
                      <a:pt x="1038" y="29"/>
                    </a:lnTo>
                    <a:lnTo>
                      <a:pt x="1028" y="27"/>
                    </a:lnTo>
                    <a:lnTo>
                      <a:pt x="1007" y="36"/>
                    </a:lnTo>
                    <a:lnTo>
                      <a:pt x="926" y="75"/>
                    </a:lnTo>
                    <a:lnTo>
                      <a:pt x="908" y="84"/>
                    </a:lnTo>
                    <a:lnTo>
                      <a:pt x="907" y="84"/>
                    </a:lnTo>
                    <a:lnTo>
                      <a:pt x="796" y="65"/>
                    </a:lnTo>
                    <a:lnTo>
                      <a:pt x="793" y="65"/>
                    </a:lnTo>
                    <a:lnTo>
                      <a:pt x="739" y="97"/>
                    </a:lnTo>
                    <a:lnTo>
                      <a:pt x="705" y="122"/>
                    </a:lnTo>
                    <a:lnTo>
                      <a:pt x="705" y="123"/>
                    </a:lnTo>
                    <a:lnTo>
                      <a:pt x="672" y="132"/>
                    </a:lnTo>
                    <a:lnTo>
                      <a:pt x="617" y="155"/>
                    </a:lnTo>
                    <a:lnTo>
                      <a:pt x="505" y="144"/>
                    </a:lnTo>
                    <a:lnTo>
                      <a:pt x="495" y="145"/>
                    </a:lnTo>
                    <a:lnTo>
                      <a:pt x="469" y="167"/>
                    </a:lnTo>
                    <a:lnTo>
                      <a:pt x="427" y="206"/>
                    </a:lnTo>
                    <a:lnTo>
                      <a:pt x="362" y="203"/>
                    </a:lnTo>
                    <a:lnTo>
                      <a:pt x="353" y="202"/>
                    </a:lnTo>
                    <a:lnTo>
                      <a:pt x="351" y="202"/>
                    </a:lnTo>
                    <a:lnTo>
                      <a:pt x="345" y="201"/>
                    </a:lnTo>
                    <a:lnTo>
                      <a:pt x="327" y="189"/>
                    </a:lnTo>
                    <a:lnTo>
                      <a:pt x="316" y="183"/>
                    </a:lnTo>
                    <a:lnTo>
                      <a:pt x="301" y="175"/>
                    </a:lnTo>
                    <a:lnTo>
                      <a:pt x="281" y="187"/>
                    </a:lnTo>
                    <a:lnTo>
                      <a:pt x="271" y="191"/>
                    </a:lnTo>
                    <a:lnTo>
                      <a:pt x="244" y="208"/>
                    </a:lnTo>
                    <a:lnTo>
                      <a:pt x="243" y="217"/>
                    </a:lnTo>
                    <a:lnTo>
                      <a:pt x="247" y="284"/>
                    </a:lnTo>
                    <a:lnTo>
                      <a:pt x="247" y="286"/>
                    </a:lnTo>
                    <a:lnTo>
                      <a:pt x="242" y="302"/>
                    </a:lnTo>
                    <a:lnTo>
                      <a:pt x="230" y="337"/>
                    </a:lnTo>
                    <a:lnTo>
                      <a:pt x="229" y="340"/>
                    </a:lnTo>
                    <a:lnTo>
                      <a:pt x="209" y="354"/>
                    </a:lnTo>
                    <a:lnTo>
                      <a:pt x="187" y="371"/>
                    </a:lnTo>
                    <a:lnTo>
                      <a:pt x="161" y="400"/>
                    </a:lnTo>
                    <a:lnTo>
                      <a:pt x="128" y="455"/>
                    </a:lnTo>
                    <a:lnTo>
                      <a:pt x="121" y="481"/>
                    </a:lnTo>
                    <a:lnTo>
                      <a:pt x="117" y="505"/>
                    </a:lnTo>
                    <a:lnTo>
                      <a:pt x="62" y="529"/>
                    </a:lnTo>
                    <a:lnTo>
                      <a:pt x="51" y="533"/>
                    </a:lnTo>
                    <a:lnTo>
                      <a:pt x="19" y="535"/>
                    </a:lnTo>
                    <a:lnTo>
                      <a:pt x="8" y="535"/>
                    </a:lnTo>
                    <a:lnTo>
                      <a:pt x="0" y="537"/>
                    </a:lnTo>
                    <a:lnTo>
                      <a:pt x="3" y="539"/>
                    </a:lnTo>
                    <a:lnTo>
                      <a:pt x="10" y="556"/>
                    </a:lnTo>
                    <a:lnTo>
                      <a:pt x="27" y="560"/>
                    </a:lnTo>
                    <a:lnTo>
                      <a:pt x="24" y="575"/>
                    </a:lnTo>
                    <a:lnTo>
                      <a:pt x="37" y="598"/>
                    </a:lnTo>
                    <a:lnTo>
                      <a:pt x="37" y="636"/>
                    </a:lnTo>
                    <a:lnTo>
                      <a:pt x="61" y="641"/>
                    </a:lnTo>
                    <a:lnTo>
                      <a:pt x="62" y="641"/>
                    </a:lnTo>
                    <a:lnTo>
                      <a:pt x="51" y="656"/>
                    </a:lnTo>
                    <a:lnTo>
                      <a:pt x="78" y="701"/>
                    </a:lnTo>
                    <a:lnTo>
                      <a:pt x="117" y="707"/>
                    </a:lnTo>
                    <a:lnTo>
                      <a:pt x="133" y="738"/>
                    </a:lnTo>
                    <a:lnTo>
                      <a:pt x="137" y="765"/>
                    </a:lnTo>
                    <a:lnTo>
                      <a:pt x="146" y="779"/>
                    </a:lnTo>
                    <a:lnTo>
                      <a:pt x="153" y="758"/>
                    </a:lnTo>
                    <a:lnTo>
                      <a:pt x="168" y="735"/>
                    </a:lnTo>
                    <a:lnTo>
                      <a:pt x="168" y="736"/>
                    </a:lnTo>
                    <a:lnTo>
                      <a:pt x="170" y="735"/>
                    </a:lnTo>
                    <a:lnTo>
                      <a:pt x="182" y="755"/>
                    </a:lnTo>
                    <a:lnTo>
                      <a:pt x="220" y="756"/>
                    </a:lnTo>
                    <a:lnTo>
                      <a:pt x="231" y="772"/>
                    </a:lnTo>
                    <a:lnTo>
                      <a:pt x="234" y="805"/>
                    </a:lnTo>
                    <a:lnTo>
                      <a:pt x="215" y="796"/>
                    </a:lnTo>
                    <a:lnTo>
                      <a:pt x="195" y="774"/>
                    </a:lnTo>
                    <a:lnTo>
                      <a:pt x="161" y="782"/>
                    </a:lnTo>
                    <a:lnTo>
                      <a:pt x="145" y="806"/>
                    </a:lnTo>
                    <a:lnTo>
                      <a:pt x="152" y="833"/>
                    </a:lnTo>
                    <a:lnTo>
                      <a:pt x="188" y="841"/>
                    </a:lnTo>
                    <a:lnTo>
                      <a:pt x="192" y="881"/>
                    </a:lnTo>
                    <a:lnTo>
                      <a:pt x="212" y="879"/>
                    </a:lnTo>
                    <a:lnTo>
                      <a:pt x="213" y="879"/>
                    </a:lnTo>
                    <a:lnTo>
                      <a:pt x="209" y="903"/>
                    </a:lnTo>
                    <a:lnTo>
                      <a:pt x="227" y="932"/>
                    </a:lnTo>
                    <a:lnTo>
                      <a:pt x="233" y="960"/>
                    </a:lnTo>
                    <a:lnTo>
                      <a:pt x="240" y="964"/>
                    </a:lnTo>
                    <a:lnTo>
                      <a:pt x="242" y="965"/>
                    </a:lnTo>
                    <a:lnTo>
                      <a:pt x="249" y="971"/>
                    </a:lnTo>
                    <a:lnTo>
                      <a:pt x="256" y="953"/>
                    </a:lnTo>
                    <a:lnTo>
                      <a:pt x="257" y="953"/>
                    </a:lnTo>
                    <a:lnTo>
                      <a:pt x="274" y="935"/>
                    </a:lnTo>
                    <a:lnTo>
                      <a:pt x="275" y="935"/>
                    </a:lnTo>
                    <a:lnTo>
                      <a:pt x="297" y="973"/>
                    </a:lnTo>
                    <a:lnTo>
                      <a:pt x="334" y="986"/>
                    </a:lnTo>
                    <a:lnTo>
                      <a:pt x="334" y="984"/>
                    </a:lnTo>
                    <a:lnTo>
                      <a:pt x="337" y="981"/>
                    </a:lnTo>
                    <a:lnTo>
                      <a:pt x="340" y="978"/>
                    </a:lnTo>
                    <a:lnTo>
                      <a:pt x="345" y="975"/>
                    </a:lnTo>
                    <a:lnTo>
                      <a:pt x="355" y="967"/>
                    </a:lnTo>
                    <a:lnTo>
                      <a:pt x="358" y="965"/>
                    </a:lnTo>
                    <a:lnTo>
                      <a:pt x="362" y="965"/>
                    </a:lnTo>
                    <a:lnTo>
                      <a:pt x="364" y="965"/>
                    </a:lnTo>
                    <a:lnTo>
                      <a:pt x="369" y="965"/>
                    </a:lnTo>
                    <a:lnTo>
                      <a:pt x="378" y="966"/>
                    </a:lnTo>
                    <a:lnTo>
                      <a:pt x="379" y="967"/>
                    </a:lnTo>
                    <a:lnTo>
                      <a:pt x="381" y="967"/>
                    </a:lnTo>
                    <a:lnTo>
                      <a:pt x="399" y="971"/>
                    </a:lnTo>
                    <a:lnTo>
                      <a:pt x="404" y="971"/>
                    </a:lnTo>
                    <a:lnTo>
                      <a:pt x="409" y="973"/>
                    </a:lnTo>
                    <a:lnTo>
                      <a:pt x="468" y="968"/>
                    </a:lnTo>
                    <a:lnTo>
                      <a:pt x="469" y="968"/>
                    </a:lnTo>
                    <a:lnTo>
                      <a:pt x="493" y="990"/>
                    </a:lnTo>
                    <a:lnTo>
                      <a:pt x="526" y="975"/>
                    </a:lnTo>
                    <a:lnTo>
                      <a:pt x="526" y="976"/>
                    </a:lnTo>
                    <a:lnTo>
                      <a:pt x="527" y="975"/>
                    </a:lnTo>
                    <a:lnTo>
                      <a:pt x="552" y="994"/>
                    </a:lnTo>
                    <a:lnTo>
                      <a:pt x="563" y="988"/>
                    </a:lnTo>
                    <a:lnTo>
                      <a:pt x="564" y="988"/>
                    </a:lnTo>
                    <a:lnTo>
                      <a:pt x="569" y="1020"/>
                    </a:lnTo>
                    <a:lnTo>
                      <a:pt x="571" y="1021"/>
                    </a:lnTo>
                    <a:lnTo>
                      <a:pt x="604" y="1025"/>
                    </a:lnTo>
                    <a:lnTo>
                      <a:pt x="601" y="992"/>
                    </a:lnTo>
                    <a:lnTo>
                      <a:pt x="602" y="994"/>
                    </a:lnTo>
                    <a:lnTo>
                      <a:pt x="602" y="992"/>
                    </a:lnTo>
                    <a:lnTo>
                      <a:pt x="636" y="1037"/>
                    </a:lnTo>
                    <a:lnTo>
                      <a:pt x="656" y="1048"/>
                    </a:lnTo>
                    <a:lnTo>
                      <a:pt x="675" y="1044"/>
                    </a:lnTo>
                    <a:lnTo>
                      <a:pt x="705" y="1059"/>
                    </a:lnTo>
                    <a:lnTo>
                      <a:pt x="714" y="1083"/>
                    </a:lnTo>
                    <a:lnTo>
                      <a:pt x="691" y="1083"/>
                    </a:lnTo>
                    <a:lnTo>
                      <a:pt x="690" y="1083"/>
                    </a:lnTo>
                    <a:lnTo>
                      <a:pt x="677" y="1078"/>
                    </a:lnTo>
                    <a:lnTo>
                      <a:pt x="664" y="1073"/>
                    </a:lnTo>
                    <a:lnTo>
                      <a:pt x="634" y="1087"/>
                    </a:lnTo>
                    <a:lnTo>
                      <a:pt x="652" y="1100"/>
                    </a:lnTo>
                    <a:lnTo>
                      <a:pt x="654" y="1100"/>
                    </a:lnTo>
                    <a:lnTo>
                      <a:pt x="654" y="1101"/>
                    </a:lnTo>
                    <a:lnTo>
                      <a:pt x="672" y="1117"/>
                    </a:lnTo>
                    <a:lnTo>
                      <a:pt x="731" y="1118"/>
                    </a:lnTo>
                    <a:lnTo>
                      <a:pt x="719" y="1102"/>
                    </a:lnTo>
                    <a:lnTo>
                      <a:pt x="720" y="1102"/>
                    </a:lnTo>
                    <a:lnTo>
                      <a:pt x="758" y="1090"/>
                    </a:lnTo>
                    <a:lnTo>
                      <a:pt x="759" y="1090"/>
                    </a:lnTo>
                    <a:lnTo>
                      <a:pt x="790" y="1097"/>
                    </a:lnTo>
                    <a:lnTo>
                      <a:pt x="783" y="1121"/>
                    </a:lnTo>
                    <a:lnTo>
                      <a:pt x="801" y="1135"/>
                    </a:lnTo>
                    <a:lnTo>
                      <a:pt x="826" y="1171"/>
                    </a:lnTo>
                    <a:lnTo>
                      <a:pt x="851" y="1173"/>
                    </a:lnTo>
                    <a:lnTo>
                      <a:pt x="852" y="1173"/>
                    </a:lnTo>
                    <a:lnTo>
                      <a:pt x="870" y="1199"/>
                    </a:lnTo>
                    <a:lnTo>
                      <a:pt x="910" y="1195"/>
                    </a:lnTo>
                    <a:lnTo>
                      <a:pt x="894" y="1161"/>
                    </a:lnTo>
                    <a:lnTo>
                      <a:pt x="871" y="1127"/>
                    </a:lnTo>
                    <a:lnTo>
                      <a:pt x="882" y="1113"/>
                    </a:lnTo>
                    <a:lnTo>
                      <a:pt x="875" y="1099"/>
                    </a:lnTo>
                    <a:lnTo>
                      <a:pt x="890" y="1060"/>
                    </a:lnTo>
                    <a:lnTo>
                      <a:pt x="871" y="1036"/>
                    </a:lnTo>
                    <a:lnTo>
                      <a:pt x="851" y="1025"/>
                    </a:lnTo>
                    <a:lnTo>
                      <a:pt x="816" y="1005"/>
                    </a:lnTo>
                    <a:lnTo>
                      <a:pt x="800" y="974"/>
                    </a:lnTo>
                    <a:lnTo>
                      <a:pt x="764" y="970"/>
                    </a:lnTo>
                    <a:lnTo>
                      <a:pt x="763" y="970"/>
                    </a:lnTo>
                    <a:lnTo>
                      <a:pt x="744" y="953"/>
                    </a:lnTo>
                    <a:lnTo>
                      <a:pt x="733" y="916"/>
                    </a:lnTo>
                    <a:lnTo>
                      <a:pt x="716" y="903"/>
                    </a:lnTo>
                    <a:lnTo>
                      <a:pt x="680" y="879"/>
                    </a:lnTo>
                    <a:lnTo>
                      <a:pt x="679" y="896"/>
                    </a:lnTo>
                    <a:lnTo>
                      <a:pt x="647" y="890"/>
                    </a:lnTo>
                    <a:lnTo>
                      <a:pt x="646" y="890"/>
                    </a:lnTo>
                    <a:lnTo>
                      <a:pt x="648" y="867"/>
                    </a:lnTo>
                    <a:lnTo>
                      <a:pt x="633" y="859"/>
                    </a:lnTo>
                    <a:lnTo>
                      <a:pt x="611" y="848"/>
                    </a:lnTo>
                    <a:lnTo>
                      <a:pt x="610" y="848"/>
                    </a:lnTo>
                    <a:lnTo>
                      <a:pt x="567" y="842"/>
                    </a:lnTo>
                    <a:lnTo>
                      <a:pt x="566" y="842"/>
                    </a:lnTo>
                    <a:lnTo>
                      <a:pt x="574" y="815"/>
                    </a:lnTo>
                    <a:lnTo>
                      <a:pt x="643" y="835"/>
                    </a:lnTo>
                    <a:lnTo>
                      <a:pt x="644" y="835"/>
                    </a:lnTo>
                    <a:lnTo>
                      <a:pt x="668" y="823"/>
                    </a:lnTo>
                    <a:lnTo>
                      <a:pt x="696" y="782"/>
                    </a:lnTo>
                    <a:lnTo>
                      <a:pt x="688" y="780"/>
                    </a:lnTo>
                    <a:lnTo>
                      <a:pt x="664" y="773"/>
                    </a:lnTo>
                    <a:lnTo>
                      <a:pt x="652" y="757"/>
                    </a:lnTo>
                    <a:lnTo>
                      <a:pt x="663" y="745"/>
                    </a:lnTo>
                    <a:lnTo>
                      <a:pt x="651" y="722"/>
                    </a:lnTo>
                    <a:lnTo>
                      <a:pt x="681" y="697"/>
                    </a:lnTo>
                    <a:lnTo>
                      <a:pt x="736" y="768"/>
                    </a:lnTo>
                    <a:lnTo>
                      <a:pt x="707" y="771"/>
                    </a:lnTo>
                    <a:lnTo>
                      <a:pt x="706" y="788"/>
                    </a:lnTo>
                    <a:lnTo>
                      <a:pt x="751" y="801"/>
                    </a:lnTo>
                    <a:lnTo>
                      <a:pt x="754" y="784"/>
                    </a:lnTo>
                    <a:lnTo>
                      <a:pt x="762" y="731"/>
                    </a:lnTo>
                    <a:lnTo>
                      <a:pt x="699" y="657"/>
                    </a:lnTo>
                    <a:lnTo>
                      <a:pt x="667" y="643"/>
                    </a:lnTo>
                    <a:lnTo>
                      <a:pt x="663" y="577"/>
                    </a:lnTo>
                    <a:lnTo>
                      <a:pt x="637" y="549"/>
                    </a:lnTo>
                    <a:lnTo>
                      <a:pt x="611" y="521"/>
                    </a:lnTo>
                    <a:lnTo>
                      <a:pt x="609" y="506"/>
                    </a:lnTo>
                    <a:lnTo>
                      <a:pt x="600" y="463"/>
                    </a:lnTo>
                    <a:lnTo>
                      <a:pt x="616" y="426"/>
                    </a:lnTo>
                    <a:lnTo>
                      <a:pt x="605" y="385"/>
                    </a:lnTo>
                    <a:lnTo>
                      <a:pt x="630" y="352"/>
                    </a:lnTo>
                    <a:lnTo>
                      <a:pt x="656" y="338"/>
                    </a:lnTo>
                    <a:lnTo>
                      <a:pt x="662" y="312"/>
                    </a:lnTo>
                    <a:lnTo>
                      <a:pt x="701" y="324"/>
                    </a:lnTo>
                    <a:lnTo>
                      <a:pt x="691" y="351"/>
                    </a:lnTo>
                    <a:lnTo>
                      <a:pt x="676" y="370"/>
                    </a:lnTo>
                    <a:lnTo>
                      <a:pt x="689" y="416"/>
                    </a:lnTo>
                    <a:lnTo>
                      <a:pt x="719" y="413"/>
                    </a:lnTo>
                    <a:lnTo>
                      <a:pt x="720" y="413"/>
                    </a:lnTo>
                    <a:lnTo>
                      <a:pt x="727" y="448"/>
                    </a:lnTo>
                    <a:lnTo>
                      <a:pt x="772" y="461"/>
                    </a:lnTo>
                    <a:lnTo>
                      <a:pt x="781" y="489"/>
                    </a:lnTo>
                    <a:lnTo>
                      <a:pt x="769" y="525"/>
                    </a:lnTo>
                    <a:lnTo>
                      <a:pt x="787" y="544"/>
                    </a:lnTo>
                    <a:lnTo>
                      <a:pt x="795" y="533"/>
                    </a:lnTo>
                    <a:lnTo>
                      <a:pt x="796" y="533"/>
                    </a:lnTo>
                    <a:lnTo>
                      <a:pt x="828" y="560"/>
                    </a:lnTo>
                    <a:lnTo>
                      <a:pt x="859" y="547"/>
                    </a:lnTo>
                    <a:lnTo>
                      <a:pt x="790" y="482"/>
                    </a:lnTo>
                    <a:lnTo>
                      <a:pt x="799" y="457"/>
                    </a:lnTo>
                    <a:lnTo>
                      <a:pt x="823" y="449"/>
                    </a:lnTo>
                    <a:lnTo>
                      <a:pt x="823" y="450"/>
                    </a:lnTo>
                    <a:lnTo>
                      <a:pt x="824" y="450"/>
                    </a:lnTo>
                    <a:lnTo>
                      <a:pt x="847" y="465"/>
                    </a:lnTo>
                    <a:lnTo>
                      <a:pt x="848" y="495"/>
                    </a:lnTo>
                    <a:lnTo>
                      <a:pt x="881" y="531"/>
                    </a:lnTo>
                    <a:lnTo>
                      <a:pt x="916" y="528"/>
                    </a:lnTo>
                    <a:lnTo>
                      <a:pt x="918" y="497"/>
                    </a:lnTo>
                    <a:lnTo>
                      <a:pt x="881" y="471"/>
                    </a:lnTo>
                    <a:lnTo>
                      <a:pt x="857" y="456"/>
                    </a:lnTo>
                    <a:lnTo>
                      <a:pt x="856" y="424"/>
                    </a:lnTo>
                    <a:lnTo>
                      <a:pt x="871" y="420"/>
                    </a:lnTo>
                    <a:lnTo>
                      <a:pt x="908" y="409"/>
                    </a:lnTo>
                    <a:lnTo>
                      <a:pt x="927" y="431"/>
                    </a:lnTo>
                    <a:lnTo>
                      <a:pt x="944" y="431"/>
                    </a:lnTo>
                    <a:lnTo>
                      <a:pt x="945" y="432"/>
                    </a:lnTo>
                    <a:lnTo>
                      <a:pt x="984" y="481"/>
                    </a:lnTo>
                    <a:lnTo>
                      <a:pt x="1012" y="461"/>
                    </a:lnTo>
                    <a:lnTo>
                      <a:pt x="992" y="437"/>
                    </a:lnTo>
                    <a:lnTo>
                      <a:pt x="957" y="414"/>
                    </a:lnTo>
                    <a:lnTo>
                      <a:pt x="934" y="374"/>
                    </a:lnTo>
                    <a:lnTo>
                      <a:pt x="929" y="393"/>
                    </a:lnTo>
                    <a:lnTo>
                      <a:pt x="928" y="393"/>
                    </a:lnTo>
                    <a:lnTo>
                      <a:pt x="911" y="388"/>
                    </a:lnTo>
                    <a:lnTo>
                      <a:pt x="899" y="385"/>
                    </a:lnTo>
                    <a:lnTo>
                      <a:pt x="890" y="368"/>
                    </a:lnTo>
                    <a:lnTo>
                      <a:pt x="909" y="352"/>
                    </a:lnTo>
                    <a:lnTo>
                      <a:pt x="880" y="337"/>
                    </a:lnTo>
                    <a:lnTo>
                      <a:pt x="879" y="310"/>
                    </a:lnTo>
                    <a:lnTo>
                      <a:pt x="909" y="278"/>
                    </a:lnTo>
                    <a:lnTo>
                      <a:pt x="948" y="305"/>
                    </a:lnTo>
                    <a:lnTo>
                      <a:pt x="959" y="307"/>
                    </a:lnTo>
                    <a:lnTo>
                      <a:pt x="998" y="300"/>
                    </a:lnTo>
                    <a:lnTo>
                      <a:pt x="1022" y="275"/>
                    </a:lnTo>
                    <a:lnTo>
                      <a:pt x="1022" y="258"/>
                    </a:lnTo>
                    <a:lnTo>
                      <a:pt x="1023" y="258"/>
                    </a:lnTo>
                    <a:lnTo>
                      <a:pt x="1092" y="260"/>
                    </a:lnTo>
                    <a:lnTo>
                      <a:pt x="1104" y="274"/>
                    </a:lnTo>
                    <a:lnTo>
                      <a:pt x="1131" y="272"/>
                    </a:lnTo>
                    <a:lnTo>
                      <a:pt x="1143" y="270"/>
                    </a:lnTo>
                    <a:lnTo>
                      <a:pt x="1156" y="267"/>
                    </a:lnTo>
                    <a:lnTo>
                      <a:pt x="1170" y="249"/>
                    </a:lnTo>
                    <a:lnTo>
                      <a:pt x="1168" y="228"/>
                    </a:lnTo>
                    <a:lnTo>
                      <a:pt x="1170" y="228"/>
                    </a:lnTo>
                    <a:lnTo>
                      <a:pt x="1201" y="225"/>
                    </a:lnTo>
                    <a:lnTo>
                      <a:pt x="1202" y="225"/>
                    </a:lnTo>
                    <a:lnTo>
                      <a:pt x="1185" y="248"/>
                    </a:lnTo>
                    <a:lnTo>
                      <a:pt x="1196" y="273"/>
                    </a:lnTo>
                    <a:lnTo>
                      <a:pt x="1216" y="266"/>
                    </a:lnTo>
                    <a:lnTo>
                      <a:pt x="1217" y="266"/>
                    </a:lnTo>
                    <a:lnTo>
                      <a:pt x="1259" y="273"/>
                    </a:lnTo>
                    <a:lnTo>
                      <a:pt x="1317" y="302"/>
                    </a:lnTo>
                    <a:lnTo>
                      <a:pt x="1344" y="323"/>
                    </a:lnTo>
                    <a:lnTo>
                      <a:pt x="1404" y="329"/>
                    </a:lnTo>
                    <a:lnTo>
                      <a:pt x="1411" y="319"/>
                    </a:lnTo>
                    <a:lnTo>
                      <a:pt x="1526" y="198"/>
                    </a:lnTo>
                    <a:lnTo>
                      <a:pt x="1557" y="88"/>
                    </a:lnTo>
                    <a:lnTo>
                      <a:pt x="1562" y="61"/>
                    </a:lnTo>
                    <a:lnTo>
                      <a:pt x="1554" y="52"/>
                    </a:lnTo>
                    <a:lnTo>
                      <a:pt x="1545" y="39"/>
                    </a:lnTo>
                    <a:lnTo>
                      <a:pt x="1519" y="6"/>
                    </a:lnTo>
                    <a:lnTo>
                      <a:pt x="1514" y="0"/>
                    </a:lnTo>
                    <a:lnTo>
                      <a:pt x="1469" y="8"/>
                    </a:lnTo>
                    <a:lnTo>
                      <a:pt x="1457" y="11"/>
                    </a:lnTo>
                    <a:lnTo>
                      <a:pt x="1443" y="15"/>
                    </a:lnTo>
                    <a:lnTo>
                      <a:pt x="1446" y="22"/>
                    </a:lnTo>
                    <a:lnTo>
                      <a:pt x="1463" y="43"/>
                    </a:lnTo>
                    <a:lnTo>
                      <a:pt x="1453" y="91"/>
                    </a:lnTo>
                    <a:lnTo>
                      <a:pt x="1443" y="98"/>
                    </a:lnTo>
                    <a:lnTo>
                      <a:pt x="1423" y="1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2" name="Freeform 65">
                <a:extLst>
                  <a:ext uri="{FF2B5EF4-FFF2-40B4-BE49-F238E27FC236}">
                    <a16:creationId xmlns:a16="http://schemas.microsoft.com/office/drawing/2014/main" id="{3620F41D-0FCF-446B-886C-6DBC4C9365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3" y="3994"/>
                <a:ext cx="569" cy="320"/>
              </a:xfrm>
              <a:custGeom>
                <a:avLst/>
                <a:gdLst>
                  <a:gd name="T0" fmla="*/ 596 w 2278"/>
                  <a:gd name="T1" fmla="*/ 116 h 1280"/>
                  <a:gd name="T2" fmla="*/ 72 w 2278"/>
                  <a:gd name="T3" fmla="*/ 53 h 1280"/>
                  <a:gd name="T4" fmla="*/ 72 w 2278"/>
                  <a:gd name="T5" fmla="*/ 136 h 1280"/>
                  <a:gd name="T6" fmla="*/ 87 w 2278"/>
                  <a:gd name="T7" fmla="*/ 201 h 1280"/>
                  <a:gd name="T8" fmla="*/ 37 w 2278"/>
                  <a:gd name="T9" fmla="*/ 341 h 1280"/>
                  <a:gd name="T10" fmla="*/ 48 w 2278"/>
                  <a:gd name="T11" fmla="*/ 616 h 1280"/>
                  <a:gd name="T12" fmla="*/ 1450 w 2278"/>
                  <a:gd name="T13" fmla="*/ 1279 h 1280"/>
                  <a:gd name="T14" fmla="*/ 1977 w 2278"/>
                  <a:gd name="T15" fmla="*/ 1261 h 1280"/>
                  <a:gd name="T16" fmla="*/ 1959 w 2278"/>
                  <a:gd name="T17" fmla="*/ 1223 h 1280"/>
                  <a:gd name="T18" fmla="*/ 1931 w 2278"/>
                  <a:gd name="T19" fmla="*/ 1182 h 1280"/>
                  <a:gd name="T20" fmla="*/ 1923 w 2278"/>
                  <a:gd name="T21" fmla="*/ 1164 h 1280"/>
                  <a:gd name="T22" fmla="*/ 1935 w 2278"/>
                  <a:gd name="T23" fmla="*/ 1141 h 1280"/>
                  <a:gd name="T24" fmla="*/ 1918 w 2278"/>
                  <a:gd name="T25" fmla="*/ 1100 h 1280"/>
                  <a:gd name="T26" fmla="*/ 1865 w 2278"/>
                  <a:gd name="T27" fmla="*/ 1030 h 1280"/>
                  <a:gd name="T28" fmla="*/ 1847 w 2278"/>
                  <a:gd name="T29" fmla="*/ 1009 h 1280"/>
                  <a:gd name="T30" fmla="*/ 1840 w 2278"/>
                  <a:gd name="T31" fmla="*/ 975 h 1280"/>
                  <a:gd name="T32" fmla="*/ 1800 w 2278"/>
                  <a:gd name="T33" fmla="*/ 902 h 1280"/>
                  <a:gd name="T34" fmla="*/ 1759 w 2278"/>
                  <a:gd name="T35" fmla="*/ 844 h 1280"/>
                  <a:gd name="T36" fmla="*/ 1755 w 2278"/>
                  <a:gd name="T37" fmla="*/ 751 h 1280"/>
                  <a:gd name="T38" fmla="*/ 1713 w 2278"/>
                  <a:gd name="T39" fmla="*/ 685 h 1280"/>
                  <a:gd name="T40" fmla="*/ 1708 w 2278"/>
                  <a:gd name="T41" fmla="*/ 638 h 1280"/>
                  <a:gd name="T42" fmla="*/ 1724 w 2278"/>
                  <a:gd name="T43" fmla="*/ 603 h 1280"/>
                  <a:gd name="T44" fmla="*/ 1768 w 2278"/>
                  <a:gd name="T45" fmla="*/ 609 h 1280"/>
                  <a:gd name="T46" fmla="*/ 1767 w 2278"/>
                  <a:gd name="T47" fmla="*/ 666 h 1280"/>
                  <a:gd name="T48" fmla="*/ 1770 w 2278"/>
                  <a:gd name="T49" fmla="*/ 695 h 1280"/>
                  <a:gd name="T50" fmla="*/ 1785 w 2278"/>
                  <a:gd name="T51" fmla="*/ 714 h 1280"/>
                  <a:gd name="T52" fmla="*/ 1838 w 2278"/>
                  <a:gd name="T53" fmla="*/ 786 h 1280"/>
                  <a:gd name="T54" fmla="*/ 1866 w 2278"/>
                  <a:gd name="T55" fmla="*/ 846 h 1280"/>
                  <a:gd name="T56" fmla="*/ 1880 w 2278"/>
                  <a:gd name="T57" fmla="*/ 922 h 1280"/>
                  <a:gd name="T58" fmla="*/ 1915 w 2278"/>
                  <a:gd name="T59" fmla="*/ 989 h 1280"/>
                  <a:gd name="T60" fmla="*/ 1951 w 2278"/>
                  <a:gd name="T61" fmla="*/ 1027 h 1280"/>
                  <a:gd name="T62" fmla="*/ 1989 w 2278"/>
                  <a:gd name="T63" fmla="*/ 1075 h 1280"/>
                  <a:gd name="T64" fmla="*/ 2006 w 2278"/>
                  <a:gd name="T65" fmla="*/ 1093 h 1280"/>
                  <a:gd name="T66" fmla="*/ 2059 w 2278"/>
                  <a:gd name="T67" fmla="*/ 1145 h 1280"/>
                  <a:gd name="T68" fmla="*/ 2098 w 2278"/>
                  <a:gd name="T69" fmla="*/ 1135 h 1280"/>
                  <a:gd name="T70" fmla="*/ 2129 w 2278"/>
                  <a:gd name="T71" fmla="*/ 1115 h 1280"/>
                  <a:gd name="T72" fmla="*/ 2143 w 2278"/>
                  <a:gd name="T73" fmla="*/ 1097 h 1280"/>
                  <a:gd name="T74" fmla="*/ 2135 w 2278"/>
                  <a:gd name="T75" fmla="*/ 1023 h 1280"/>
                  <a:gd name="T76" fmla="*/ 2170 w 2278"/>
                  <a:gd name="T77" fmla="*/ 950 h 1280"/>
                  <a:gd name="T78" fmla="*/ 2198 w 2278"/>
                  <a:gd name="T79" fmla="*/ 890 h 1280"/>
                  <a:gd name="T80" fmla="*/ 2187 w 2278"/>
                  <a:gd name="T81" fmla="*/ 866 h 1280"/>
                  <a:gd name="T82" fmla="*/ 2187 w 2278"/>
                  <a:gd name="T83" fmla="*/ 825 h 1280"/>
                  <a:gd name="T84" fmla="*/ 2214 w 2278"/>
                  <a:gd name="T85" fmla="*/ 793 h 1280"/>
                  <a:gd name="T86" fmla="*/ 2224 w 2278"/>
                  <a:gd name="T87" fmla="*/ 762 h 1280"/>
                  <a:gd name="T88" fmla="*/ 2259 w 2278"/>
                  <a:gd name="T89" fmla="*/ 708 h 1280"/>
                  <a:gd name="T90" fmla="*/ 2161 w 2278"/>
                  <a:gd name="T91" fmla="*/ 269 h 1280"/>
                  <a:gd name="T92" fmla="*/ 1990 w 2278"/>
                  <a:gd name="T93" fmla="*/ 302 h 1280"/>
                  <a:gd name="T94" fmla="*/ 1957 w 2278"/>
                  <a:gd name="T95" fmla="*/ 261 h 1280"/>
                  <a:gd name="T96" fmla="*/ 1766 w 2278"/>
                  <a:gd name="T97" fmla="*/ 261 h 1280"/>
                  <a:gd name="T98" fmla="*/ 1770 w 2278"/>
                  <a:gd name="T99" fmla="*/ 225 h 1280"/>
                  <a:gd name="T100" fmla="*/ 1461 w 2278"/>
                  <a:gd name="T101" fmla="*/ 112 h 1280"/>
                  <a:gd name="T102" fmla="*/ 1355 w 2278"/>
                  <a:gd name="T103" fmla="*/ 149 h 1280"/>
                  <a:gd name="T104" fmla="*/ 1175 w 2278"/>
                  <a:gd name="T105" fmla="*/ 231 h 1280"/>
                  <a:gd name="T106" fmla="*/ 24 w 2278"/>
                  <a:gd name="T107" fmla="*/ 377 h 1280"/>
                  <a:gd name="T108" fmla="*/ 38 w 2278"/>
                  <a:gd name="T109" fmla="*/ 445 h 1280"/>
                  <a:gd name="T110" fmla="*/ 48 w 2278"/>
                  <a:gd name="T111" fmla="*/ 483 h 1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78" h="1280">
                    <a:moveTo>
                      <a:pt x="1013" y="278"/>
                    </a:moveTo>
                    <a:lnTo>
                      <a:pt x="880" y="200"/>
                    </a:lnTo>
                    <a:lnTo>
                      <a:pt x="801" y="205"/>
                    </a:lnTo>
                    <a:lnTo>
                      <a:pt x="744" y="152"/>
                    </a:lnTo>
                    <a:lnTo>
                      <a:pt x="699" y="169"/>
                    </a:lnTo>
                    <a:lnTo>
                      <a:pt x="596" y="116"/>
                    </a:lnTo>
                    <a:lnTo>
                      <a:pt x="328" y="7"/>
                    </a:lnTo>
                    <a:lnTo>
                      <a:pt x="188" y="40"/>
                    </a:lnTo>
                    <a:lnTo>
                      <a:pt x="125" y="0"/>
                    </a:lnTo>
                    <a:lnTo>
                      <a:pt x="119" y="9"/>
                    </a:lnTo>
                    <a:lnTo>
                      <a:pt x="89" y="54"/>
                    </a:lnTo>
                    <a:lnTo>
                      <a:pt x="72" y="53"/>
                    </a:lnTo>
                    <a:lnTo>
                      <a:pt x="70" y="81"/>
                    </a:lnTo>
                    <a:lnTo>
                      <a:pt x="72" y="53"/>
                    </a:lnTo>
                    <a:lnTo>
                      <a:pt x="61" y="52"/>
                    </a:lnTo>
                    <a:lnTo>
                      <a:pt x="58" y="93"/>
                    </a:lnTo>
                    <a:lnTo>
                      <a:pt x="67" y="109"/>
                    </a:lnTo>
                    <a:lnTo>
                      <a:pt x="72" y="136"/>
                    </a:lnTo>
                    <a:lnTo>
                      <a:pt x="67" y="109"/>
                    </a:lnTo>
                    <a:lnTo>
                      <a:pt x="58" y="93"/>
                    </a:lnTo>
                    <a:lnTo>
                      <a:pt x="54" y="154"/>
                    </a:lnTo>
                    <a:lnTo>
                      <a:pt x="75" y="227"/>
                    </a:lnTo>
                    <a:lnTo>
                      <a:pt x="75" y="237"/>
                    </a:lnTo>
                    <a:lnTo>
                      <a:pt x="87" y="201"/>
                    </a:lnTo>
                    <a:lnTo>
                      <a:pt x="75" y="237"/>
                    </a:lnTo>
                    <a:lnTo>
                      <a:pt x="72" y="251"/>
                    </a:lnTo>
                    <a:lnTo>
                      <a:pt x="67" y="280"/>
                    </a:lnTo>
                    <a:lnTo>
                      <a:pt x="57" y="292"/>
                    </a:lnTo>
                    <a:lnTo>
                      <a:pt x="49" y="300"/>
                    </a:lnTo>
                    <a:lnTo>
                      <a:pt x="37" y="341"/>
                    </a:lnTo>
                    <a:lnTo>
                      <a:pt x="49" y="300"/>
                    </a:lnTo>
                    <a:lnTo>
                      <a:pt x="4" y="355"/>
                    </a:lnTo>
                    <a:lnTo>
                      <a:pt x="0" y="388"/>
                    </a:lnTo>
                    <a:lnTo>
                      <a:pt x="35" y="493"/>
                    </a:lnTo>
                    <a:lnTo>
                      <a:pt x="29" y="582"/>
                    </a:lnTo>
                    <a:lnTo>
                      <a:pt x="48" y="616"/>
                    </a:lnTo>
                    <a:lnTo>
                      <a:pt x="6" y="1172"/>
                    </a:lnTo>
                    <a:lnTo>
                      <a:pt x="6" y="1179"/>
                    </a:lnTo>
                    <a:lnTo>
                      <a:pt x="0" y="1275"/>
                    </a:lnTo>
                    <a:lnTo>
                      <a:pt x="1216" y="1276"/>
                    </a:lnTo>
                    <a:lnTo>
                      <a:pt x="1383" y="1275"/>
                    </a:lnTo>
                    <a:lnTo>
                      <a:pt x="1450" y="1279"/>
                    </a:lnTo>
                    <a:lnTo>
                      <a:pt x="2023" y="1280"/>
                    </a:lnTo>
                    <a:lnTo>
                      <a:pt x="2023" y="1279"/>
                    </a:lnTo>
                    <a:lnTo>
                      <a:pt x="2005" y="1272"/>
                    </a:lnTo>
                    <a:lnTo>
                      <a:pt x="1990" y="1266"/>
                    </a:lnTo>
                    <a:lnTo>
                      <a:pt x="1989" y="1265"/>
                    </a:lnTo>
                    <a:lnTo>
                      <a:pt x="1977" y="1261"/>
                    </a:lnTo>
                    <a:lnTo>
                      <a:pt x="1967" y="1260"/>
                    </a:lnTo>
                    <a:lnTo>
                      <a:pt x="1958" y="1259"/>
                    </a:lnTo>
                    <a:lnTo>
                      <a:pt x="1950" y="1260"/>
                    </a:lnTo>
                    <a:lnTo>
                      <a:pt x="1953" y="1246"/>
                    </a:lnTo>
                    <a:lnTo>
                      <a:pt x="1957" y="1234"/>
                    </a:lnTo>
                    <a:lnTo>
                      <a:pt x="1959" y="1223"/>
                    </a:lnTo>
                    <a:lnTo>
                      <a:pt x="1960" y="1213"/>
                    </a:lnTo>
                    <a:lnTo>
                      <a:pt x="1958" y="1204"/>
                    </a:lnTo>
                    <a:lnTo>
                      <a:pt x="1954" y="1197"/>
                    </a:lnTo>
                    <a:lnTo>
                      <a:pt x="1949" y="1191"/>
                    </a:lnTo>
                    <a:lnTo>
                      <a:pt x="1941" y="1187"/>
                    </a:lnTo>
                    <a:lnTo>
                      <a:pt x="1931" y="1182"/>
                    </a:lnTo>
                    <a:lnTo>
                      <a:pt x="1923" y="1179"/>
                    </a:lnTo>
                    <a:lnTo>
                      <a:pt x="1918" y="1177"/>
                    </a:lnTo>
                    <a:lnTo>
                      <a:pt x="1916" y="1176"/>
                    </a:lnTo>
                    <a:lnTo>
                      <a:pt x="1923" y="1167"/>
                    </a:lnTo>
                    <a:lnTo>
                      <a:pt x="1923" y="1165"/>
                    </a:lnTo>
                    <a:lnTo>
                      <a:pt x="1923" y="1164"/>
                    </a:lnTo>
                    <a:lnTo>
                      <a:pt x="1924" y="1164"/>
                    </a:lnTo>
                    <a:lnTo>
                      <a:pt x="1926" y="1162"/>
                    </a:lnTo>
                    <a:lnTo>
                      <a:pt x="1931" y="1157"/>
                    </a:lnTo>
                    <a:lnTo>
                      <a:pt x="1933" y="1151"/>
                    </a:lnTo>
                    <a:lnTo>
                      <a:pt x="1935" y="1145"/>
                    </a:lnTo>
                    <a:lnTo>
                      <a:pt x="1935" y="1141"/>
                    </a:lnTo>
                    <a:lnTo>
                      <a:pt x="1935" y="1139"/>
                    </a:lnTo>
                    <a:lnTo>
                      <a:pt x="1935" y="1138"/>
                    </a:lnTo>
                    <a:lnTo>
                      <a:pt x="1936" y="1138"/>
                    </a:lnTo>
                    <a:lnTo>
                      <a:pt x="1938" y="1131"/>
                    </a:lnTo>
                    <a:lnTo>
                      <a:pt x="1926" y="1114"/>
                    </a:lnTo>
                    <a:lnTo>
                      <a:pt x="1918" y="1100"/>
                    </a:lnTo>
                    <a:lnTo>
                      <a:pt x="1909" y="1086"/>
                    </a:lnTo>
                    <a:lnTo>
                      <a:pt x="1904" y="1074"/>
                    </a:lnTo>
                    <a:lnTo>
                      <a:pt x="1894" y="1059"/>
                    </a:lnTo>
                    <a:lnTo>
                      <a:pt x="1884" y="1046"/>
                    </a:lnTo>
                    <a:lnTo>
                      <a:pt x="1874" y="1037"/>
                    </a:lnTo>
                    <a:lnTo>
                      <a:pt x="1865" y="1030"/>
                    </a:lnTo>
                    <a:lnTo>
                      <a:pt x="1857" y="1026"/>
                    </a:lnTo>
                    <a:lnTo>
                      <a:pt x="1852" y="1025"/>
                    </a:lnTo>
                    <a:lnTo>
                      <a:pt x="1848" y="1023"/>
                    </a:lnTo>
                    <a:lnTo>
                      <a:pt x="1847" y="1019"/>
                    </a:lnTo>
                    <a:lnTo>
                      <a:pt x="1846" y="1014"/>
                    </a:lnTo>
                    <a:lnTo>
                      <a:pt x="1847" y="1009"/>
                    </a:lnTo>
                    <a:lnTo>
                      <a:pt x="1847" y="999"/>
                    </a:lnTo>
                    <a:lnTo>
                      <a:pt x="1848" y="993"/>
                    </a:lnTo>
                    <a:lnTo>
                      <a:pt x="1848" y="990"/>
                    </a:lnTo>
                    <a:lnTo>
                      <a:pt x="1848" y="989"/>
                    </a:lnTo>
                    <a:lnTo>
                      <a:pt x="1843" y="982"/>
                    </a:lnTo>
                    <a:lnTo>
                      <a:pt x="1840" y="975"/>
                    </a:lnTo>
                    <a:lnTo>
                      <a:pt x="1837" y="971"/>
                    </a:lnTo>
                    <a:lnTo>
                      <a:pt x="1835" y="968"/>
                    </a:lnTo>
                    <a:lnTo>
                      <a:pt x="1830" y="961"/>
                    </a:lnTo>
                    <a:lnTo>
                      <a:pt x="1819" y="936"/>
                    </a:lnTo>
                    <a:lnTo>
                      <a:pt x="1809" y="917"/>
                    </a:lnTo>
                    <a:lnTo>
                      <a:pt x="1800" y="902"/>
                    </a:lnTo>
                    <a:lnTo>
                      <a:pt x="1795" y="892"/>
                    </a:lnTo>
                    <a:lnTo>
                      <a:pt x="1778" y="872"/>
                    </a:lnTo>
                    <a:lnTo>
                      <a:pt x="1770" y="863"/>
                    </a:lnTo>
                    <a:lnTo>
                      <a:pt x="1766" y="857"/>
                    </a:lnTo>
                    <a:lnTo>
                      <a:pt x="1762" y="849"/>
                    </a:lnTo>
                    <a:lnTo>
                      <a:pt x="1759" y="844"/>
                    </a:lnTo>
                    <a:lnTo>
                      <a:pt x="1758" y="836"/>
                    </a:lnTo>
                    <a:lnTo>
                      <a:pt x="1756" y="811"/>
                    </a:lnTo>
                    <a:lnTo>
                      <a:pt x="1756" y="792"/>
                    </a:lnTo>
                    <a:lnTo>
                      <a:pt x="1756" y="777"/>
                    </a:lnTo>
                    <a:lnTo>
                      <a:pt x="1757" y="768"/>
                    </a:lnTo>
                    <a:lnTo>
                      <a:pt x="1755" y="751"/>
                    </a:lnTo>
                    <a:lnTo>
                      <a:pt x="1752" y="737"/>
                    </a:lnTo>
                    <a:lnTo>
                      <a:pt x="1746" y="723"/>
                    </a:lnTo>
                    <a:lnTo>
                      <a:pt x="1741" y="713"/>
                    </a:lnTo>
                    <a:lnTo>
                      <a:pt x="1727" y="700"/>
                    </a:lnTo>
                    <a:lnTo>
                      <a:pt x="1718" y="693"/>
                    </a:lnTo>
                    <a:lnTo>
                      <a:pt x="1713" y="685"/>
                    </a:lnTo>
                    <a:lnTo>
                      <a:pt x="1712" y="679"/>
                    </a:lnTo>
                    <a:lnTo>
                      <a:pt x="1713" y="671"/>
                    </a:lnTo>
                    <a:lnTo>
                      <a:pt x="1716" y="665"/>
                    </a:lnTo>
                    <a:lnTo>
                      <a:pt x="1689" y="662"/>
                    </a:lnTo>
                    <a:lnTo>
                      <a:pt x="1699" y="648"/>
                    </a:lnTo>
                    <a:lnTo>
                      <a:pt x="1708" y="638"/>
                    </a:lnTo>
                    <a:lnTo>
                      <a:pt x="1715" y="627"/>
                    </a:lnTo>
                    <a:lnTo>
                      <a:pt x="1723" y="619"/>
                    </a:lnTo>
                    <a:lnTo>
                      <a:pt x="1726" y="613"/>
                    </a:lnTo>
                    <a:lnTo>
                      <a:pt x="1727" y="609"/>
                    </a:lnTo>
                    <a:lnTo>
                      <a:pt x="1726" y="604"/>
                    </a:lnTo>
                    <a:lnTo>
                      <a:pt x="1724" y="603"/>
                    </a:lnTo>
                    <a:lnTo>
                      <a:pt x="1727" y="558"/>
                    </a:lnTo>
                    <a:lnTo>
                      <a:pt x="1756" y="576"/>
                    </a:lnTo>
                    <a:lnTo>
                      <a:pt x="1757" y="579"/>
                    </a:lnTo>
                    <a:lnTo>
                      <a:pt x="1759" y="587"/>
                    </a:lnTo>
                    <a:lnTo>
                      <a:pt x="1763" y="597"/>
                    </a:lnTo>
                    <a:lnTo>
                      <a:pt x="1768" y="609"/>
                    </a:lnTo>
                    <a:lnTo>
                      <a:pt x="1768" y="612"/>
                    </a:lnTo>
                    <a:lnTo>
                      <a:pt x="1769" y="619"/>
                    </a:lnTo>
                    <a:lnTo>
                      <a:pt x="1774" y="638"/>
                    </a:lnTo>
                    <a:lnTo>
                      <a:pt x="1772" y="644"/>
                    </a:lnTo>
                    <a:lnTo>
                      <a:pt x="1770" y="654"/>
                    </a:lnTo>
                    <a:lnTo>
                      <a:pt x="1767" y="666"/>
                    </a:lnTo>
                    <a:lnTo>
                      <a:pt x="1763" y="681"/>
                    </a:lnTo>
                    <a:lnTo>
                      <a:pt x="1762" y="686"/>
                    </a:lnTo>
                    <a:lnTo>
                      <a:pt x="1764" y="692"/>
                    </a:lnTo>
                    <a:lnTo>
                      <a:pt x="1766" y="695"/>
                    </a:lnTo>
                    <a:lnTo>
                      <a:pt x="1770" y="696"/>
                    </a:lnTo>
                    <a:lnTo>
                      <a:pt x="1770" y="695"/>
                    </a:lnTo>
                    <a:lnTo>
                      <a:pt x="1771" y="696"/>
                    </a:lnTo>
                    <a:lnTo>
                      <a:pt x="1772" y="699"/>
                    </a:lnTo>
                    <a:lnTo>
                      <a:pt x="1772" y="704"/>
                    </a:lnTo>
                    <a:lnTo>
                      <a:pt x="1772" y="708"/>
                    </a:lnTo>
                    <a:lnTo>
                      <a:pt x="1773" y="713"/>
                    </a:lnTo>
                    <a:lnTo>
                      <a:pt x="1785" y="714"/>
                    </a:lnTo>
                    <a:lnTo>
                      <a:pt x="1795" y="716"/>
                    </a:lnTo>
                    <a:lnTo>
                      <a:pt x="1807" y="720"/>
                    </a:lnTo>
                    <a:lnTo>
                      <a:pt x="1802" y="771"/>
                    </a:lnTo>
                    <a:lnTo>
                      <a:pt x="1816" y="775"/>
                    </a:lnTo>
                    <a:lnTo>
                      <a:pt x="1828" y="780"/>
                    </a:lnTo>
                    <a:lnTo>
                      <a:pt x="1838" y="786"/>
                    </a:lnTo>
                    <a:lnTo>
                      <a:pt x="1848" y="795"/>
                    </a:lnTo>
                    <a:lnTo>
                      <a:pt x="1854" y="803"/>
                    </a:lnTo>
                    <a:lnTo>
                      <a:pt x="1860" y="813"/>
                    </a:lnTo>
                    <a:lnTo>
                      <a:pt x="1863" y="824"/>
                    </a:lnTo>
                    <a:lnTo>
                      <a:pt x="1865" y="837"/>
                    </a:lnTo>
                    <a:lnTo>
                      <a:pt x="1866" y="846"/>
                    </a:lnTo>
                    <a:lnTo>
                      <a:pt x="1869" y="858"/>
                    </a:lnTo>
                    <a:lnTo>
                      <a:pt x="1875" y="872"/>
                    </a:lnTo>
                    <a:lnTo>
                      <a:pt x="1882" y="890"/>
                    </a:lnTo>
                    <a:lnTo>
                      <a:pt x="1881" y="897"/>
                    </a:lnTo>
                    <a:lnTo>
                      <a:pt x="1881" y="908"/>
                    </a:lnTo>
                    <a:lnTo>
                      <a:pt x="1880" y="922"/>
                    </a:lnTo>
                    <a:lnTo>
                      <a:pt x="1879" y="938"/>
                    </a:lnTo>
                    <a:lnTo>
                      <a:pt x="1884" y="950"/>
                    </a:lnTo>
                    <a:lnTo>
                      <a:pt x="1889" y="958"/>
                    </a:lnTo>
                    <a:lnTo>
                      <a:pt x="1896" y="968"/>
                    </a:lnTo>
                    <a:lnTo>
                      <a:pt x="1904" y="977"/>
                    </a:lnTo>
                    <a:lnTo>
                      <a:pt x="1915" y="989"/>
                    </a:lnTo>
                    <a:lnTo>
                      <a:pt x="1925" y="1001"/>
                    </a:lnTo>
                    <a:lnTo>
                      <a:pt x="1939" y="1015"/>
                    </a:lnTo>
                    <a:lnTo>
                      <a:pt x="1941" y="1017"/>
                    </a:lnTo>
                    <a:lnTo>
                      <a:pt x="1943" y="1018"/>
                    </a:lnTo>
                    <a:lnTo>
                      <a:pt x="1945" y="1020"/>
                    </a:lnTo>
                    <a:lnTo>
                      <a:pt x="1951" y="1027"/>
                    </a:lnTo>
                    <a:lnTo>
                      <a:pt x="1962" y="1039"/>
                    </a:lnTo>
                    <a:lnTo>
                      <a:pt x="1972" y="1049"/>
                    </a:lnTo>
                    <a:lnTo>
                      <a:pt x="1980" y="1060"/>
                    </a:lnTo>
                    <a:lnTo>
                      <a:pt x="1986" y="1069"/>
                    </a:lnTo>
                    <a:lnTo>
                      <a:pt x="1988" y="1073"/>
                    </a:lnTo>
                    <a:lnTo>
                      <a:pt x="1989" y="1075"/>
                    </a:lnTo>
                    <a:lnTo>
                      <a:pt x="1991" y="1079"/>
                    </a:lnTo>
                    <a:lnTo>
                      <a:pt x="1991" y="1080"/>
                    </a:lnTo>
                    <a:lnTo>
                      <a:pt x="1992" y="1082"/>
                    </a:lnTo>
                    <a:lnTo>
                      <a:pt x="1994" y="1086"/>
                    </a:lnTo>
                    <a:lnTo>
                      <a:pt x="1996" y="1094"/>
                    </a:lnTo>
                    <a:lnTo>
                      <a:pt x="2006" y="1093"/>
                    </a:lnTo>
                    <a:lnTo>
                      <a:pt x="2017" y="1096"/>
                    </a:lnTo>
                    <a:lnTo>
                      <a:pt x="2029" y="1102"/>
                    </a:lnTo>
                    <a:lnTo>
                      <a:pt x="2042" y="1112"/>
                    </a:lnTo>
                    <a:lnTo>
                      <a:pt x="2040" y="1138"/>
                    </a:lnTo>
                    <a:lnTo>
                      <a:pt x="2048" y="1139"/>
                    </a:lnTo>
                    <a:lnTo>
                      <a:pt x="2059" y="1145"/>
                    </a:lnTo>
                    <a:lnTo>
                      <a:pt x="2068" y="1154"/>
                    </a:lnTo>
                    <a:lnTo>
                      <a:pt x="2078" y="1168"/>
                    </a:lnTo>
                    <a:lnTo>
                      <a:pt x="2084" y="1157"/>
                    </a:lnTo>
                    <a:lnTo>
                      <a:pt x="2089" y="1149"/>
                    </a:lnTo>
                    <a:lnTo>
                      <a:pt x="2093" y="1140"/>
                    </a:lnTo>
                    <a:lnTo>
                      <a:pt x="2098" y="1135"/>
                    </a:lnTo>
                    <a:lnTo>
                      <a:pt x="2100" y="1129"/>
                    </a:lnTo>
                    <a:lnTo>
                      <a:pt x="2103" y="1126"/>
                    </a:lnTo>
                    <a:lnTo>
                      <a:pt x="2105" y="1124"/>
                    </a:lnTo>
                    <a:lnTo>
                      <a:pt x="2107" y="1124"/>
                    </a:lnTo>
                    <a:lnTo>
                      <a:pt x="2118" y="1118"/>
                    </a:lnTo>
                    <a:lnTo>
                      <a:pt x="2129" y="1115"/>
                    </a:lnTo>
                    <a:lnTo>
                      <a:pt x="2131" y="1112"/>
                    </a:lnTo>
                    <a:lnTo>
                      <a:pt x="2134" y="1110"/>
                    </a:lnTo>
                    <a:lnTo>
                      <a:pt x="2137" y="1107"/>
                    </a:lnTo>
                    <a:lnTo>
                      <a:pt x="2140" y="1104"/>
                    </a:lnTo>
                    <a:lnTo>
                      <a:pt x="2141" y="1100"/>
                    </a:lnTo>
                    <a:lnTo>
                      <a:pt x="2143" y="1097"/>
                    </a:lnTo>
                    <a:lnTo>
                      <a:pt x="2145" y="1090"/>
                    </a:lnTo>
                    <a:lnTo>
                      <a:pt x="2138" y="1082"/>
                    </a:lnTo>
                    <a:lnTo>
                      <a:pt x="2134" y="1073"/>
                    </a:lnTo>
                    <a:lnTo>
                      <a:pt x="2131" y="1065"/>
                    </a:lnTo>
                    <a:lnTo>
                      <a:pt x="2132" y="1057"/>
                    </a:lnTo>
                    <a:lnTo>
                      <a:pt x="2135" y="1023"/>
                    </a:lnTo>
                    <a:lnTo>
                      <a:pt x="2138" y="1007"/>
                    </a:lnTo>
                    <a:lnTo>
                      <a:pt x="2142" y="996"/>
                    </a:lnTo>
                    <a:lnTo>
                      <a:pt x="2149" y="974"/>
                    </a:lnTo>
                    <a:lnTo>
                      <a:pt x="2161" y="959"/>
                    </a:lnTo>
                    <a:lnTo>
                      <a:pt x="2165" y="956"/>
                    </a:lnTo>
                    <a:lnTo>
                      <a:pt x="2170" y="950"/>
                    </a:lnTo>
                    <a:lnTo>
                      <a:pt x="2175" y="942"/>
                    </a:lnTo>
                    <a:lnTo>
                      <a:pt x="2183" y="932"/>
                    </a:lnTo>
                    <a:lnTo>
                      <a:pt x="2188" y="918"/>
                    </a:lnTo>
                    <a:lnTo>
                      <a:pt x="2193" y="906"/>
                    </a:lnTo>
                    <a:lnTo>
                      <a:pt x="2196" y="896"/>
                    </a:lnTo>
                    <a:lnTo>
                      <a:pt x="2198" y="890"/>
                    </a:lnTo>
                    <a:lnTo>
                      <a:pt x="2197" y="883"/>
                    </a:lnTo>
                    <a:lnTo>
                      <a:pt x="2197" y="879"/>
                    </a:lnTo>
                    <a:lnTo>
                      <a:pt x="2195" y="872"/>
                    </a:lnTo>
                    <a:lnTo>
                      <a:pt x="2193" y="868"/>
                    </a:lnTo>
                    <a:lnTo>
                      <a:pt x="2191" y="867"/>
                    </a:lnTo>
                    <a:lnTo>
                      <a:pt x="2187" y="866"/>
                    </a:lnTo>
                    <a:lnTo>
                      <a:pt x="2200" y="867"/>
                    </a:lnTo>
                    <a:lnTo>
                      <a:pt x="2207" y="862"/>
                    </a:lnTo>
                    <a:lnTo>
                      <a:pt x="2202" y="848"/>
                    </a:lnTo>
                    <a:lnTo>
                      <a:pt x="2198" y="837"/>
                    </a:lnTo>
                    <a:lnTo>
                      <a:pt x="2191" y="828"/>
                    </a:lnTo>
                    <a:lnTo>
                      <a:pt x="2187" y="825"/>
                    </a:lnTo>
                    <a:lnTo>
                      <a:pt x="2184" y="824"/>
                    </a:lnTo>
                    <a:lnTo>
                      <a:pt x="2191" y="816"/>
                    </a:lnTo>
                    <a:lnTo>
                      <a:pt x="2199" y="809"/>
                    </a:lnTo>
                    <a:lnTo>
                      <a:pt x="2204" y="803"/>
                    </a:lnTo>
                    <a:lnTo>
                      <a:pt x="2211" y="798"/>
                    </a:lnTo>
                    <a:lnTo>
                      <a:pt x="2214" y="793"/>
                    </a:lnTo>
                    <a:lnTo>
                      <a:pt x="2217" y="790"/>
                    </a:lnTo>
                    <a:lnTo>
                      <a:pt x="2222" y="784"/>
                    </a:lnTo>
                    <a:lnTo>
                      <a:pt x="2218" y="777"/>
                    </a:lnTo>
                    <a:lnTo>
                      <a:pt x="2219" y="770"/>
                    </a:lnTo>
                    <a:lnTo>
                      <a:pt x="2221" y="766"/>
                    </a:lnTo>
                    <a:lnTo>
                      <a:pt x="2224" y="762"/>
                    </a:lnTo>
                    <a:lnTo>
                      <a:pt x="2230" y="755"/>
                    </a:lnTo>
                    <a:lnTo>
                      <a:pt x="2240" y="748"/>
                    </a:lnTo>
                    <a:lnTo>
                      <a:pt x="2246" y="738"/>
                    </a:lnTo>
                    <a:lnTo>
                      <a:pt x="2252" y="729"/>
                    </a:lnTo>
                    <a:lnTo>
                      <a:pt x="2256" y="719"/>
                    </a:lnTo>
                    <a:lnTo>
                      <a:pt x="2259" y="708"/>
                    </a:lnTo>
                    <a:lnTo>
                      <a:pt x="2260" y="697"/>
                    </a:lnTo>
                    <a:lnTo>
                      <a:pt x="2262" y="697"/>
                    </a:lnTo>
                    <a:lnTo>
                      <a:pt x="2278" y="476"/>
                    </a:lnTo>
                    <a:lnTo>
                      <a:pt x="2224" y="253"/>
                    </a:lnTo>
                    <a:lnTo>
                      <a:pt x="2219" y="257"/>
                    </a:lnTo>
                    <a:lnTo>
                      <a:pt x="2161" y="269"/>
                    </a:lnTo>
                    <a:lnTo>
                      <a:pt x="2085" y="258"/>
                    </a:lnTo>
                    <a:lnTo>
                      <a:pt x="2079" y="285"/>
                    </a:lnTo>
                    <a:lnTo>
                      <a:pt x="2057" y="299"/>
                    </a:lnTo>
                    <a:lnTo>
                      <a:pt x="2016" y="271"/>
                    </a:lnTo>
                    <a:lnTo>
                      <a:pt x="2009" y="279"/>
                    </a:lnTo>
                    <a:lnTo>
                      <a:pt x="1990" y="302"/>
                    </a:lnTo>
                    <a:lnTo>
                      <a:pt x="1966" y="279"/>
                    </a:lnTo>
                    <a:lnTo>
                      <a:pt x="1966" y="278"/>
                    </a:lnTo>
                    <a:lnTo>
                      <a:pt x="2017" y="250"/>
                    </a:lnTo>
                    <a:lnTo>
                      <a:pt x="2017" y="244"/>
                    </a:lnTo>
                    <a:lnTo>
                      <a:pt x="1971" y="248"/>
                    </a:lnTo>
                    <a:lnTo>
                      <a:pt x="1957" y="261"/>
                    </a:lnTo>
                    <a:lnTo>
                      <a:pt x="1925" y="276"/>
                    </a:lnTo>
                    <a:lnTo>
                      <a:pt x="1815" y="225"/>
                    </a:lnTo>
                    <a:lnTo>
                      <a:pt x="1813" y="240"/>
                    </a:lnTo>
                    <a:lnTo>
                      <a:pt x="1766" y="261"/>
                    </a:lnTo>
                    <a:lnTo>
                      <a:pt x="1771" y="301"/>
                    </a:lnTo>
                    <a:lnTo>
                      <a:pt x="1766" y="261"/>
                    </a:lnTo>
                    <a:lnTo>
                      <a:pt x="1766" y="260"/>
                    </a:lnTo>
                    <a:lnTo>
                      <a:pt x="1765" y="259"/>
                    </a:lnTo>
                    <a:lnTo>
                      <a:pt x="1705" y="247"/>
                    </a:lnTo>
                    <a:lnTo>
                      <a:pt x="1700" y="216"/>
                    </a:lnTo>
                    <a:lnTo>
                      <a:pt x="1708" y="204"/>
                    </a:lnTo>
                    <a:lnTo>
                      <a:pt x="1770" y="225"/>
                    </a:lnTo>
                    <a:lnTo>
                      <a:pt x="1773" y="215"/>
                    </a:lnTo>
                    <a:lnTo>
                      <a:pt x="1665" y="144"/>
                    </a:lnTo>
                    <a:lnTo>
                      <a:pt x="1599" y="156"/>
                    </a:lnTo>
                    <a:lnTo>
                      <a:pt x="1524" y="102"/>
                    </a:lnTo>
                    <a:lnTo>
                      <a:pt x="1496" y="99"/>
                    </a:lnTo>
                    <a:lnTo>
                      <a:pt x="1461" y="112"/>
                    </a:lnTo>
                    <a:lnTo>
                      <a:pt x="1488" y="118"/>
                    </a:lnTo>
                    <a:lnTo>
                      <a:pt x="1477" y="142"/>
                    </a:lnTo>
                    <a:lnTo>
                      <a:pt x="1411" y="179"/>
                    </a:lnTo>
                    <a:lnTo>
                      <a:pt x="1381" y="190"/>
                    </a:lnTo>
                    <a:lnTo>
                      <a:pt x="1382" y="190"/>
                    </a:lnTo>
                    <a:lnTo>
                      <a:pt x="1355" y="149"/>
                    </a:lnTo>
                    <a:lnTo>
                      <a:pt x="1417" y="133"/>
                    </a:lnTo>
                    <a:lnTo>
                      <a:pt x="1450" y="119"/>
                    </a:lnTo>
                    <a:lnTo>
                      <a:pt x="1423" y="110"/>
                    </a:lnTo>
                    <a:lnTo>
                      <a:pt x="1306" y="131"/>
                    </a:lnTo>
                    <a:lnTo>
                      <a:pt x="1256" y="179"/>
                    </a:lnTo>
                    <a:lnTo>
                      <a:pt x="1175" y="231"/>
                    </a:lnTo>
                    <a:lnTo>
                      <a:pt x="1062" y="279"/>
                    </a:lnTo>
                    <a:lnTo>
                      <a:pt x="1013" y="278"/>
                    </a:lnTo>
                    <a:close/>
                    <a:moveTo>
                      <a:pt x="75" y="147"/>
                    </a:moveTo>
                    <a:lnTo>
                      <a:pt x="84" y="189"/>
                    </a:lnTo>
                    <a:lnTo>
                      <a:pt x="75" y="147"/>
                    </a:lnTo>
                    <a:close/>
                    <a:moveTo>
                      <a:pt x="24" y="377"/>
                    </a:moveTo>
                    <a:lnTo>
                      <a:pt x="28" y="392"/>
                    </a:lnTo>
                    <a:lnTo>
                      <a:pt x="24" y="377"/>
                    </a:lnTo>
                    <a:lnTo>
                      <a:pt x="32" y="352"/>
                    </a:lnTo>
                    <a:lnTo>
                      <a:pt x="24" y="377"/>
                    </a:lnTo>
                    <a:close/>
                    <a:moveTo>
                      <a:pt x="30" y="403"/>
                    </a:moveTo>
                    <a:lnTo>
                      <a:pt x="38" y="445"/>
                    </a:lnTo>
                    <a:lnTo>
                      <a:pt x="30" y="403"/>
                    </a:lnTo>
                    <a:close/>
                    <a:moveTo>
                      <a:pt x="48" y="483"/>
                    </a:moveTo>
                    <a:lnTo>
                      <a:pt x="49" y="499"/>
                    </a:lnTo>
                    <a:lnTo>
                      <a:pt x="48" y="483"/>
                    </a:lnTo>
                    <a:lnTo>
                      <a:pt x="42" y="455"/>
                    </a:lnTo>
                    <a:lnTo>
                      <a:pt x="48" y="4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3" name="Freeform 66">
                <a:extLst>
                  <a:ext uri="{FF2B5EF4-FFF2-40B4-BE49-F238E27FC236}">
                    <a16:creationId xmlns:a16="http://schemas.microsoft.com/office/drawing/2014/main" id="{FE1D8A35-D1A6-4DC0-A078-BD0F421060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33" y="3929"/>
                <a:ext cx="279" cy="273"/>
              </a:xfrm>
              <a:custGeom>
                <a:avLst/>
                <a:gdLst>
                  <a:gd name="T0" fmla="*/ 1035 w 1117"/>
                  <a:gd name="T1" fmla="*/ 0 h 1092"/>
                  <a:gd name="T2" fmla="*/ 619 w 1117"/>
                  <a:gd name="T3" fmla="*/ 248 h 1092"/>
                  <a:gd name="T4" fmla="*/ 575 w 1117"/>
                  <a:gd name="T5" fmla="*/ 254 h 1092"/>
                  <a:gd name="T6" fmla="*/ 507 w 1117"/>
                  <a:gd name="T7" fmla="*/ 248 h 1092"/>
                  <a:gd name="T8" fmla="*/ 403 w 1117"/>
                  <a:gd name="T9" fmla="*/ 112 h 1092"/>
                  <a:gd name="T10" fmla="*/ 364 w 1117"/>
                  <a:gd name="T11" fmla="*/ 97 h 1092"/>
                  <a:gd name="T12" fmla="*/ 325 w 1117"/>
                  <a:gd name="T13" fmla="*/ 114 h 1092"/>
                  <a:gd name="T14" fmla="*/ 302 w 1117"/>
                  <a:gd name="T15" fmla="*/ 139 h 1092"/>
                  <a:gd name="T16" fmla="*/ 298 w 1117"/>
                  <a:gd name="T17" fmla="*/ 143 h 1092"/>
                  <a:gd name="T18" fmla="*/ 251 w 1117"/>
                  <a:gd name="T19" fmla="*/ 147 h 1092"/>
                  <a:gd name="T20" fmla="*/ 219 w 1117"/>
                  <a:gd name="T21" fmla="*/ 310 h 1092"/>
                  <a:gd name="T22" fmla="*/ 179 w 1117"/>
                  <a:gd name="T23" fmla="*/ 366 h 1092"/>
                  <a:gd name="T24" fmla="*/ 201 w 1117"/>
                  <a:gd name="T25" fmla="*/ 429 h 1092"/>
                  <a:gd name="T26" fmla="*/ 201 w 1117"/>
                  <a:gd name="T27" fmla="*/ 429 h 1092"/>
                  <a:gd name="T28" fmla="*/ 157 w 1117"/>
                  <a:gd name="T29" fmla="*/ 396 h 1092"/>
                  <a:gd name="T30" fmla="*/ 260 w 1117"/>
                  <a:gd name="T31" fmla="*/ 457 h 1092"/>
                  <a:gd name="T32" fmla="*/ 269 w 1117"/>
                  <a:gd name="T33" fmla="*/ 435 h 1092"/>
                  <a:gd name="T34" fmla="*/ 269 w 1117"/>
                  <a:gd name="T35" fmla="*/ 435 h 1092"/>
                  <a:gd name="T36" fmla="*/ 265 w 1117"/>
                  <a:gd name="T37" fmla="*/ 476 h 1092"/>
                  <a:gd name="T38" fmla="*/ 260 w 1117"/>
                  <a:gd name="T39" fmla="*/ 457 h 1092"/>
                  <a:gd name="T40" fmla="*/ 100 w 1117"/>
                  <a:gd name="T41" fmla="*/ 795 h 1092"/>
                  <a:gd name="T42" fmla="*/ 0 w 1117"/>
                  <a:gd name="T43" fmla="*/ 969 h 1092"/>
                  <a:gd name="T44" fmla="*/ 2 w 1117"/>
                  <a:gd name="T45" fmla="*/ 986 h 1092"/>
                  <a:gd name="T46" fmla="*/ 6 w 1117"/>
                  <a:gd name="T47" fmla="*/ 997 h 1092"/>
                  <a:gd name="T48" fmla="*/ 488 w 1117"/>
                  <a:gd name="T49" fmla="*/ 1041 h 1092"/>
                  <a:gd name="T50" fmla="*/ 644 w 1117"/>
                  <a:gd name="T51" fmla="*/ 930 h 1092"/>
                  <a:gd name="T52" fmla="*/ 771 w 1117"/>
                  <a:gd name="T53" fmla="*/ 875 h 1092"/>
                  <a:gd name="T54" fmla="*/ 851 w 1117"/>
                  <a:gd name="T55" fmla="*/ 760 h 1092"/>
                  <a:gd name="T56" fmla="*/ 800 w 1117"/>
                  <a:gd name="T57" fmla="*/ 719 h 1092"/>
                  <a:gd name="T58" fmla="*/ 770 w 1117"/>
                  <a:gd name="T59" fmla="*/ 683 h 1092"/>
                  <a:gd name="T60" fmla="*/ 743 w 1117"/>
                  <a:gd name="T61" fmla="*/ 648 h 1092"/>
                  <a:gd name="T62" fmla="*/ 671 w 1117"/>
                  <a:gd name="T63" fmla="*/ 524 h 1092"/>
                  <a:gd name="T64" fmla="*/ 677 w 1117"/>
                  <a:gd name="T65" fmla="*/ 448 h 1092"/>
                  <a:gd name="T66" fmla="*/ 806 w 1117"/>
                  <a:gd name="T67" fmla="*/ 437 h 1092"/>
                  <a:gd name="T68" fmla="*/ 1117 w 1117"/>
                  <a:gd name="T69" fmla="*/ 350 h 1092"/>
                  <a:gd name="T70" fmla="*/ 1113 w 1117"/>
                  <a:gd name="T71" fmla="*/ 347 h 1092"/>
                  <a:gd name="T72" fmla="*/ 1061 w 1117"/>
                  <a:gd name="T73" fmla="*/ 192 h 1092"/>
                  <a:gd name="T74" fmla="*/ 1038 w 1117"/>
                  <a:gd name="T75" fmla="*/ 30 h 1092"/>
                  <a:gd name="T76" fmla="*/ 260 w 1117"/>
                  <a:gd name="T77" fmla="*/ 529 h 1092"/>
                  <a:gd name="T78" fmla="*/ 260 w 1117"/>
                  <a:gd name="T79" fmla="*/ 529 h 1092"/>
                  <a:gd name="T80" fmla="*/ 240 w 1117"/>
                  <a:gd name="T81" fmla="*/ 593 h 1092"/>
                  <a:gd name="T82" fmla="*/ 199 w 1117"/>
                  <a:gd name="T83" fmla="*/ 738 h 1092"/>
                  <a:gd name="T84" fmla="*/ 199 w 1117"/>
                  <a:gd name="T85" fmla="*/ 738 h 1092"/>
                  <a:gd name="T86" fmla="*/ 195 w 1117"/>
                  <a:gd name="T87" fmla="*/ 749 h 1092"/>
                  <a:gd name="T88" fmla="*/ 187 w 1117"/>
                  <a:gd name="T89" fmla="*/ 790 h 1092"/>
                  <a:gd name="T90" fmla="*/ 213 w 1117"/>
                  <a:gd name="T91" fmla="*/ 685 h 1092"/>
                  <a:gd name="T92" fmla="*/ 213 w 1117"/>
                  <a:gd name="T93" fmla="*/ 685 h 1092"/>
                  <a:gd name="T94" fmla="*/ 255 w 1117"/>
                  <a:gd name="T95" fmla="*/ 541 h 1092"/>
                  <a:gd name="T96" fmla="*/ 172 w 1117"/>
                  <a:gd name="T97" fmla="*/ 927 h 1092"/>
                  <a:gd name="T98" fmla="*/ 172 w 1117"/>
                  <a:gd name="T99" fmla="*/ 927 h 1092"/>
                  <a:gd name="T100" fmla="*/ 122 w 1117"/>
                  <a:gd name="T101" fmla="*/ 913 h 1092"/>
                  <a:gd name="T102" fmla="*/ 175 w 1117"/>
                  <a:gd name="T103" fmla="*/ 897 h 1092"/>
                  <a:gd name="T104" fmla="*/ 175 w 1117"/>
                  <a:gd name="T105" fmla="*/ 897 h 1092"/>
                  <a:gd name="T106" fmla="*/ 112 w 1117"/>
                  <a:gd name="T107" fmla="*/ 860 h 1092"/>
                  <a:gd name="T108" fmla="*/ 110 w 1117"/>
                  <a:gd name="T109" fmla="*/ 848 h 1092"/>
                  <a:gd name="T110" fmla="*/ 110 w 1117"/>
                  <a:gd name="T111" fmla="*/ 848 h 1092"/>
                  <a:gd name="T112" fmla="*/ 186 w 1117"/>
                  <a:gd name="T113" fmla="*/ 802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17" h="1092">
                    <a:moveTo>
                      <a:pt x="1035" y="1"/>
                    </a:moveTo>
                    <a:lnTo>
                      <a:pt x="1035" y="0"/>
                    </a:lnTo>
                    <a:lnTo>
                      <a:pt x="997" y="16"/>
                    </a:lnTo>
                    <a:lnTo>
                      <a:pt x="619" y="248"/>
                    </a:lnTo>
                    <a:lnTo>
                      <a:pt x="605" y="256"/>
                    </a:lnTo>
                    <a:lnTo>
                      <a:pt x="575" y="254"/>
                    </a:lnTo>
                    <a:lnTo>
                      <a:pt x="508" y="250"/>
                    </a:lnTo>
                    <a:lnTo>
                      <a:pt x="507" y="248"/>
                    </a:lnTo>
                    <a:lnTo>
                      <a:pt x="411" y="119"/>
                    </a:lnTo>
                    <a:lnTo>
                      <a:pt x="403" y="112"/>
                    </a:lnTo>
                    <a:lnTo>
                      <a:pt x="391" y="105"/>
                    </a:lnTo>
                    <a:lnTo>
                      <a:pt x="364" y="97"/>
                    </a:lnTo>
                    <a:lnTo>
                      <a:pt x="348" y="90"/>
                    </a:lnTo>
                    <a:lnTo>
                      <a:pt x="325" y="114"/>
                    </a:lnTo>
                    <a:lnTo>
                      <a:pt x="305" y="139"/>
                    </a:lnTo>
                    <a:lnTo>
                      <a:pt x="302" y="139"/>
                    </a:lnTo>
                    <a:lnTo>
                      <a:pt x="299" y="141"/>
                    </a:lnTo>
                    <a:lnTo>
                      <a:pt x="298" y="143"/>
                    </a:lnTo>
                    <a:lnTo>
                      <a:pt x="281" y="142"/>
                    </a:lnTo>
                    <a:lnTo>
                      <a:pt x="251" y="147"/>
                    </a:lnTo>
                    <a:lnTo>
                      <a:pt x="227" y="269"/>
                    </a:lnTo>
                    <a:lnTo>
                      <a:pt x="219" y="310"/>
                    </a:lnTo>
                    <a:lnTo>
                      <a:pt x="216" y="313"/>
                    </a:lnTo>
                    <a:lnTo>
                      <a:pt x="179" y="366"/>
                    </a:lnTo>
                    <a:lnTo>
                      <a:pt x="165" y="387"/>
                    </a:lnTo>
                    <a:lnTo>
                      <a:pt x="201" y="429"/>
                    </a:lnTo>
                    <a:lnTo>
                      <a:pt x="216" y="430"/>
                    </a:lnTo>
                    <a:lnTo>
                      <a:pt x="201" y="429"/>
                    </a:lnTo>
                    <a:lnTo>
                      <a:pt x="165" y="387"/>
                    </a:lnTo>
                    <a:lnTo>
                      <a:pt x="157" y="396"/>
                    </a:lnTo>
                    <a:lnTo>
                      <a:pt x="211" y="454"/>
                    </a:lnTo>
                    <a:lnTo>
                      <a:pt x="260" y="457"/>
                    </a:lnTo>
                    <a:lnTo>
                      <a:pt x="267" y="457"/>
                    </a:lnTo>
                    <a:lnTo>
                      <a:pt x="269" y="435"/>
                    </a:lnTo>
                    <a:lnTo>
                      <a:pt x="227" y="431"/>
                    </a:lnTo>
                    <a:lnTo>
                      <a:pt x="269" y="435"/>
                    </a:lnTo>
                    <a:lnTo>
                      <a:pt x="267" y="457"/>
                    </a:lnTo>
                    <a:lnTo>
                      <a:pt x="265" y="476"/>
                    </a:lnTo>
                    <a:lnTo>
                      <a:pt x="267" y="457"/>
                    </a:lnTo>
                    <a:lnTo>
                      <a:pt x="260" y="457"/>
                    </a:lnTo>
                    <a:lnTo>
                      <a:pt x="95" y="766"/>
                    </a:lnTo>
                    <a:lnTo>
                      <a:pt x="100" y="795"/>
                    </a:lnTo>
                    <a:lnTo>
                      <a:pt x="95" y="766"/>
                    </a:lnTo>
                    <a:lnTo>
                      <a:pt x="0" y="969"/>
                    </a:lnTo>
                    <a:lnTo>
                      <a:pt x="1" y="981"/>
                    </a:lnTo>
                    <a:lnTo>
                      <a:pt x="2" y="986"/>
                    </a:lnTo>
                    <a:lnTo>
                      <a:pt x="5" y="993"/>
                    </a:lnTo>
                    <a:lnTo>
                      <a:pt x="6" y="997"/>
                    </a:lnTo>
                    <a:lnTo>
                      <a:pt x="350" y="1092"/>
                    </a:lnTo>
                    <a:lnTo>
                      <a:pt x="488" y="1041"/>
                    </a:lnTo>
                    <a:lnTo>
                      <a:pt x="529" y="975"/>
                    </a:lnTo>
                    <a:lnTo>
                      <a:pt x="644" y="930"/>
                    </a:lnTo>
                    <a:lnTo>
                      <a:pt x="755" y="887"/>
                    </a:lnTo>
                    <a:lnTo>
                      <a:pt x="771" y="875"/>
                    </a:lnTo>
                    <a:lnTo>
                      <a:pt x="785" y="857"/>
                    </a:lnTo>
                    <a:lnTo>
                      <a:pt x="851" y="760"/>
                    </a:lnTo>
                    <a:lnTo>
                      <a:pt x="809" y="720"/>
                    </a:lnTo>
                    <a:lnTo>
                      <a:pt x="800" y="719"/>
                    </a:lnTo>
                    <a:lnTo>
                      <a:pt x="786" y="698"/>
                    </a:lnTo>
                    <a:lnTo>
                      <a:pt x="770" y="683"/>
                    </a:lnTo>
                    <a:lnTo>
                      <a:pt x="758" y="672"/>
                    </a:lnTo>
                    <a:lnTo>
                      <a:pt x="743" y="648"/>
                    </a:lnTo>
                    <a:lnTo>
                      <a:pt x="684" y="546"/>
                    </a:lnTo>
                    <a:lnTo>
                      <a:pt x="671" y="524"/>
                    </a:lnTo>
                    <a:lnTo>
                      <a:pt x="672" y="506"/>
                    </a:lnTo>
                    <a:lnTo>
                      <a:pt x="677" y="448"/>
                    </a:lnTo>
                    <a:lnTo>
                      <a:pt x="740" y="443"/>
                    </a:lnTo>
                    <a:lnTo>
                      <a:pt x="806" y="437"/>
                    </a:lnTo>
                    <a:lnTo>
                      <a:pt x="847" y="434"/>
                    </a:lnTo>
                    <a:lnTo>
                      <a:pt x="1117" y="350"/>
                    </a:lnTo>
                    <a:lnTo>
                      <a:pt x="1116" y="347"/>
                    </a:lnTo>
                    <a:lnTo>
                      <a:pt x="1113" y="347"/>
                    </a:lnTo>
                    <a:lnTo>
                      <a:pt x="1102" y="306"/>
                    </a:lnTo>
                    <a:lnTo>
                      <a:pt x="1061" y="192"/>
                    </a:lnTo>
                    <a:lnTo>
                      <a:pt x="1045" y="147"/>
                    </a:lnTo>
                    <a:lnTo>
                      <a:pt x="1038" y="30"/>
                    </a:lnTo>
                    <a:lnTo>
                      <a:pt x="1035" y="1"/>
                    </a:lnTo>
                    <a:close/>
                    <a:moveTo>
                      <a:pt x="260" y="529"/>
                    </a:moveTo>
                    <a:lnTo>
                      <a:pt x="264" y="488"/>
                    </a:lnTo>
                    <a:lnTo>
                      <a:pt x="260" y="529"/>
                    </a:lnTo>
                    <a:close/>
                    <a:moveTo>
                      <a:pt x="229" y="634"/>
                    </a:moveTo>
                    <a:lnTo>
                      <a:pt x="240" y="593"/>
                    </a:lnTo>
                    <a:lnTo>
                      <a:pt x="229" y="634"/>
                    </a:lnTo>
                    <a:close/>
                    <a:moveTo>
                      <a:pt x="199" y="738"/>
                    </a:moveTo>
                    <a:lnTo>
                      <a:pt x="211" y="696"/>
                    </a:lnTo>
                    <a:lnTo>
                      <a:pt x="199" y="738"/>
                    </a:lnTo>
                    <a:close/>
                    <a:moveTo>
                      <a:pt x="189" y="767"/>
                    </a:moveTo>
                    <a:lnTo>
                      <a:pt x="195" y="749"/>
                    </a:lnTo>
                    <a:lnTo>
                      <a:pt x="189" y="767"/>
                    </a:lnTo>
                    <a:lnTo>
                      <a:pt x="187" y="790"/>
                    </a:lnTo>
                    <a:lnTo>
                      <a:pt x="189" y="767"/>
                    </a:lnTo>
                    <a:close/>
                    <a:moveTo>
                      <a:pt x="213" y="685"/>
                    </a:moveTo>
                    <a:lnTo>
                      <a:pt x="225" y="644"/>
                    </a:lnTo>
                    <a:lnTo>
                      <a:pt x="213" y="685"/>
                    </a:lnTo>
                    <a:close/>
                    <a:moveTo>
                      <a:pt x="243" y="582"/>
                    </a:moveTo>
                    <a:lnTo>
                      <a:pt x="255" y="541"/>
                    </a:lnTo>
                    <a:lnTo>
                      <a:pt x="243" y="582"/>
                    </a:lnTo>
                    <a:close/>
                    <a:moveTo>
                      <a:pt x="172" y="927"/>
                    </a:moveTo>
                    <a:lnTo>
                      <a:pt x="174" y="909"/>
                    </a:lnTo>
                    <a:lnTo>
                      <a:pt x="172" y="927"/>
                    </a:lnTo>
                    <a:close/>
                    <a:moveTo>
                      <a:pt x="124" y="924"/>
                    </a:moveTo>
                    <a:lnTo>
                      <a:pt x="122" y="913"/>
                    </a:lnTo>
                    <a:lnTo>
                      <a:pt x="124" y="924"/>
                    </a:lnTo>
                    <a:close/>
                    <a:moveTo>
                      <a:pt x="175" y="897"/>
                    </a:moveTo>
                    <a:lnTo>
                      <a:pt x="180" y="856"/>
                    </a:lnTo>
                    <a:lnTo>
                      <a:pt x="175" y="897"/>
                    </a:lnTo>
                    <a:close/>
                    <a:moveTo>
                      <a:pt x="118" y="902"/>
                    </a:moveTo>
                    <a:lnTo>
                      <a:pt x="112" y="860"/>
                    </a:lnTo>
                    <a:lnTo>
                      <a:pt x="118" y="902"/>
                    </a:lnTo>
                    <a:close/>
                    <a:moveTo>
                      <a:pt x="110" y="848"/>
                    </a:moveTo>
                    <a:lnTo>
                      <a:pt x="102" y="806"/>
                    </a:lnTo>
                    <a:lnTo>
                      <a:pt x="110" y="848"/>
                    </a:lnTo>
                    <a:close/>
                    <a:moveTo>
                      <a:pt x="182" y="844"/>
                    </a:moveTo>
                    <a:lnTo>
                      <a:pt x="186" y="802"/>
                    </a:lnTo>
                    <a:lnTo>
                      <a:pt x="182" y="8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4" name="Freeform 67">
                <a:extLst>
                  <a:ext uri="{FF2B5EF4-FFF2-40B4-BE49-F238E27FC236}">
                    <a16:creationId xmlns:a16="http://schemas.microsoft.com/office/drawing/2014/main" id="{0352595E-A9F1-4114-9FEE-9976C567CE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2" y="3660"/>
                <a:ext cx="544" cy="570"/>
              </a:xfrm>
              <a:custGeom>
                <a:avLst/>
                <a:gdLst>
                  <a:gd name="T0" fmla="*/ 7 w 2174"/>
                  <a:gd name="T1" fmla="*/ 1224 h 2282"/>
                  <a:gd name="T2" fmla="*/ 23 w 2174"/>
                  <a:gd name="T3" fmla="*/ 1269 h 2282"/>
                  <a:gd name="T4" fmla="*/ 117 w 2174"/>
                  <a:gd name="T5" fmla="*/ 1428 h 2282"/>
                  <a:gd name="T6" fmla="*/ 484 w 2174"/>
                  <a:gd name="T7" fmla="*/ 1497 h 2282"/>
                  <a:gd name="T8" fmla="*/ 1775 w 2174"/>
                  <a:gd name="T9" fmla="*/ 2254 h 2282"/>
                  <a:gd name="T10" fmla="*/ 1824 w 2174"/>
                  <a:gd name="T11" fmla="*/ 2156 h 2282"/>
                  <a:gd name="T12" fmla="*/ 1900 w 2174"/>
                  <a:gd name="T13" fmla="*/ 2079 h 2282"/>
                  <a:gd name="T14" fmla="*/ 2103 w 2174"/>
                  <a:gd name="T15" fmla="*/ 2088 h 2282"/>
                  <a:gd name="T16" fmla="*/ 2171 w 2174"/>
                  <a:gd name="T17" fmla="*/ 2087 h 2282"/>
                  <a:gd name="T18" fmla="*/ 2062 w 2174"/>
                  <a:gd name="T19" fmla="*/ 1966 h 2282"/>
                  <a:gd name="T20" fmla="*/ 2062 w 2174"/>
                  <a:gd name="T21" fmla="*/ 1924 h 2282"/>
                  <a:gd name="T22" fmla="*/ 2049 w 2174"/>
                  <a:gd name="T23" fmla="*/ 1777 h 2282"/>
                  <a:gd name="T24" fmla="*/ 1994 w 2174"/>
                  <a:gd name="T25" fmla="*/ 1774 h 2282"/>
                  <a:gd name="T26" fmla="*/ 1991 w 2174"/>
                  <a:gd name="T27" fmla="*/ 1747 h 2282"/>
                  <a:gd name="T28" fmla="*/ 1987 w 2174"/>
                  <a:gd name="T29" fmla="*/ 1694 h 2282"/>
                  <a:gd name="T30" fmla="*/ 2042 w 2174"/>
                  <a:gd name="T31" fmla="*/ 1570 h 2282"/>
                  <a:gd name="T32" fmla="*/ 1999 w 2174"/>
                  <a:gd name="T33" fmla="*/ 1478 h 2282"/>
                  <a:gd name="T34" fmla="*/ 1909 w 2174"/>
                  <a:gd name="T35" fmla="*/ 1388 h 2282"/>
                  <a:gd name="T36" fmla="*/ 1779 w 2174"/>
                  <a:gd name="T37" fmla="*/ 1311 h 2282"/>
                  <a:gd name="T38" fmla="*/ 1705 w 2174"/>
                  <a:gd name="T39" fmla="*/ 1261 h 2282"/>
                  <a:gd name="T40" fmla="*/ 1692 w 2174"/>
                  <a:gd name="T41" fmla="*/ 1192 h 2282"/>
                  <a:gd name="T42" fmla="*/ 1697 w 2174"/>
                  <a:gd name="T43" fmla="*/ 1168 h 2282"/>
                  <a:gd name="T44" fmla="*/ 1614 w 2174"/>
                  <a:gd name="T45" fmla="*/ 1062 h 2282"/>
                  <a:gd name="T46" fmla="*/ 1564 w 2174"/>
                  <a:gd name="T47" fmla="*/ 969 h 2282"/>
                  <a:gd name="T48" fmla="*/ 1570 w 2174"/>
                  <a:gd name="T49" fmla="*/ 912 h 2282"/>
                  <a:gd name="T50" fmla="*/ 1571 w 2174"/>
                  <a:gd name="T51" fmla="*/ 847 h 2282"/>
                  <a:gd name="T52" fmla="*/ 1604 w 2174"/>
                  <a:gd name="T53" fmla="*/ 802 h 2282"/>
                  <a:gd name="T54" fmla="*/ 1621 w 2174"/>
                  <a:gd name="T55" fmla="*/ 742 h 2282"/>
                  <a:gd name="T56" fmla="*/ 1746 w 2174"/>
                  <a:gd name="T57" fmla="*/ 658 h 2282"/>
                  <a:gd name="T58" fmla="*/ 1752 w 2174"/>
                  <a:gd name="T59" fmla="*/ 584 h 2282"/>
                  <a:gd name="T60" fmla="*/ 1701 w 2174"/>
                  <a:gd name="T61" fmla="*/ 517 h 2282"/>
                  <a:gd name="T62" fmla="*/ 1738 w 2174"/>
                  <a:gd name="T63" fmla="*/ 455 h 2282"/>
                  <a:gd name="T64" fmla="*/ 1703 w 2174"/>
                  <a:gd name="T65" fmla="*/ 431 h 2282"/>
                  <a:gd name="T66" fmla="*/ 1654 w 2174"/>
                  <a:gd name="T67" fmla="*/ 448 h 2282"/>
                  <a:gd name="T68" fmla="*/ 1594 w 2174"/>
                  <a:gd name="T69" fmla="*/ 407 h 2282"/>
                  <a:gd name="T70" fmla="*/ 1540 w 2174"/>
                  <a:gd name="T71" fmla="*/ 381 h 2282"/>
                  <a:gd name="T72" fmla="*/ 1530 w 2174"/>
                  <a:gd name="T73" fmla="*/ 365 h 2282"/>
                  <a:gd name="T74" fmla="*/ 1521 w 2174"/>
                  <a:gd name="T75" fmla="*/ 204 h 2282"/>
                  <a:gd name="T76" fmla="*/ 1424 w 2174"/>
                  <a:gd name="T77" fmla="*/ 24 h 2282"/>
                  <a:gd name="T78" fmla="*/ 1335 w 2174"/>
                  <a:gd name="T79" fmla="*/ 46 h 2282"/>
                  <a:gd name="T80" fmla="*/ 1294 w 2174"/>
                  <a:gd name="T81" fmla="*/ 27 h 2282"/>
                  <a:gd name="T82" fmla="*/ 1248 w 2174"/>
                  <a:gd name="T83" fmla="*/ 0 h 2282"/>
                  <a:gd name="T84" fmla="*/ 1185 w 2174"/>
                  <a:gd name="T85" fmla="*/ 7 h 2282"/>
                  <a:gd name="T86" fmla="*/ 1135 w 2174"/>
                  <a:gd name="T87" fmla="*/ 21 h 2282"/>
                  <a:gd name="T88" fmla="*/ 1102 w 2174"/>
                  <a:gd name="T89" fmla="*/ 18 h 2282"/>
                  <a:gd name="T90" fmla="*/ 946 w 2174"/>
                  <a:gd name="T91" fmla="*/ 66 h 2282"/>
                  <a:gd name="T92" fmla="*/ 693 w 2174"/>
                  <a:gd name="T93" fmla="*/ 266 h 2282"/>
                  <a:gd name="T94" fmla="*/ 700 w 2174"/>
                  <a:gd name="T95" fmla="*/ 417 h 2282"/>
                  <a:gd name="T96" fmla="*/ 606 w 2174"/>
                  <a:gd name="T97" fmla="*/ 727 h 2282"/>
                  <a:gd name="T98" fmla="*/ 1658 w 2174"/>
                  <a:gd name="T99" fmla="*/ 1147 h 2282"/>
                  <a:gd name="T100" fmla="*/ 1947 w 2174"/>
                  <a:gd name="T101" fmla="*/ 1427 h 2282"/>
                  <a:gd name="T102" fmla="*/ 2131 w 2174"/>
                  <a:gd name="T103" fmla="*/ 2045 h 2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4" h="2282">
                    <a:moveTo>
                      <a:pt x="2" y="1075"/>
                    </a:moveTo>
                    <a:lnTo>
                      <a:pt x="0" y="1107"/>
                    </a:lnTo>
                    <a:lnTo>
                      <a:pt x="7" y="1224"/>
                    </a:lnTo>
                    <a:lnTo>
                      <a:pt x="23" y="1269"/>
                    </a:lnTo>
                    <a:lnTo>
                      <a:pt x="20" y="1225"/>
                    </a:lnTo>
                    <a:lnTo>
                      <a:pt x="23" y="1269"/>
                    </a:lnTo>
                    <a:lnTo>
                      <a:pt x="64" y="1383"/>
                    </a:lnTo>
                    <a:lnTo>
                      <a:pt x="77" y="1422"/>
                    </a:lnTo>
                    <a:lnTo>
                      <a:pt x="117" y="1428"/>
                    </a:lnTo>
                    <a:lnTo>
                      <a:pt x="463" y="1485"/>
                    </a:lnTo>
                    <a:lnTo>
                      <a:pt x="478" y="1487"/>
                    </a:lnTo>
                    <a:lnTo>
                      <a:pt x="484" y="1497"/>
                    </a:lnTo>
                    <a:lnTo>
                      <a:pt x="1269" y="2213"/>
                    </a:lnTo>
                    <a:lnTo>
                      <a:pt x="1749" y="2282"/>
                    </a:lnTo>
                    <a:lnTo>
                      <a:pt x="1775" y="2254"/>
                    </a:lnTo>
                    <a:lnTo>
                      <a:pt x="1794" y="2189"/>
                    </a:lnTo>
                    <a:lnTo>
                      <a:pt x="1794" y="2187"/>
                    </a:lnTo>
                    <a:lnTo>
                      <a:pt x="1824" y="2156"/>
                    </a:lnTo>
                    <a:lnTo>
                      <a:pt x="1868" y="2108"/>
                    </a:lnTo>
                    <a:lnTo>
                      <a:pt x="1894" y="2081"/>
                    </a:lnTo>
                    <a:lnTo>
                      <a:pt x="1900" y="2079"/>
                    </a:lnTo>
                    <a:lnTo>
                      <a:pt x="1967" y="2059"/>
                    </a:lnTo>
                    <a:lnTo>
                      <a:pt x="2050" y="2095"/>
                    </a:lnTo>
                    <a:lnTo>
                      <a:pt x="2103" y="2088"/>
                    </a:lnTo>
                    <a:lnTo>
                      <a:pt x="2157" y="2133"/>
                    </a:lnTo>
                    <a:lnTo>
                      <a:pt x="2174" y="2114"/>
                    </a:lnTo>
                    <a:lnTo>
                      <a:pt x="2171" y="2087"/>
                    </a:lnTo>
                    <a:lnTo>
                      <a:pt x="2131" y="2018"/>
                    </a:lnTo>
                    <a:lnTo>
                      <a:pt x="2063" y="1947"/>
                    </a:lnTo>
                    <a:lnTo>
                      <a:pt x="2062" y="1966"/>
                    </a:lnTo>
                    <a:lnTo>
                      <a:pt x="2063" y="1947"/>
                    </a:lnTo>
                    <a:lnTo>
                      <a:pt x="2061" y="1943"/>
                    </a:lnTo>
                    <a:lnTo>
                      <a:pt x="2062" y="1924"/>
                    </a:lnTo>
                    <a:lnTo>
                      <a:pt x="2070" y="1816"/>
                    </a:lnTo>
                    <a:lnTo>
                      <a:pt x="2064" y="1805"/>
                    </a:lnTo>
                    <a:lnTo>
                      <a:pt x="2049" y="1777"/>
                    </a:lnTo>
                    <a:lnTo>
                      <a:pt x="2030" y="1776"/>
                    </a:lnTo>
                    <a:lnTo>
                      <a:pt x="1995" y="1779"/>
                    </a:lnTo>
                    <a:lnTo>
                      <a:pt x="1994" y="1774"/>
                    </a:lnTo>
                    <a:lnTo>
                      <a:pt x="1993" y="1774"/>
                    </a:lnTo>
                    <a:lnTo>
                      <a:pt x="1991" y="1749"/>
                    </a:lnTo>
                    <a:lnTo>
                      <a:pt x="1991" y="1747"/>
                    </a:lnTo>
                    <a:lnTo>
                      <a:pt x="1987" y="1697"/>
                    </a:lnTo>
                    <a:lnTo>
                      <a:pt x="1987" y="1695"/>
                    </a:lnTo>
                    <a:lnTo>
                      <a:pt x="1987" y="1694"/>
                    </a:lnTo>
                    <a:lnTo>
                      <a:pt x="1997" y="1673"/>
                    </a:lnTo>
                    <a:lnTo>
                      <a:pt x="2045" y="1578"/>
                    </a:lnTo>
                    <a:lnTo>
                      <a:pt x="2042" y="1570"/>
                    </a:lnTo>
                    <a:lnTo>
                      <a:pt x="2009" y="1497"/>
                    </a:lnTo>
                    <a:lnTo>
                      <a:pt x="2005" y="1485"/>
                    </a:lnTo>
                    <a:lnTo>
                      <a:pt x="1999" y="1478"/>
                    </a:lnTo>
                    <a:lnTo>
                      <a:pt x="1935" y="1389"/>
                    </a:lnTo>
                    <a:lnTo>
                      <a:pt x="1884" y="1350"/>
                    </a:lnTo>
                    <a:lnTo>
                      <a:pt x="1909" y="1388"/>
                    </a:lnTo>
                    <a:lnTo>
                      <a:pt x="1884" y="1350"/>
                    </a:lnTo>
                    <a:lnTo>
                      <a:pt x="1837" y="1314"/>
                    </a:lnTo>
                    <a:lnTo>
                      <a:pt x="1779" y="1311"/>
                    </a:lnTo>
                    <a:lnTo>
                      <a:pt x="1758" y="1308"/>
                    </a:lnTo>
                    <a:lnTo>
                      <a:pt x="1739" y="1291"/>
                    </a:lnTo>
                    <a:lnTo>
                      <a:pt x="1705" y="1261"/>
                    </a:lnTo>
                    <a:lnTo>
                      <a:pt x="1691" y="1222"/>
                    </a:lnTo>
                    <a:lnTo>
                      <a:pt x="1689" y="1207"/>
                    </a:lnTo>
                    <a:lnTo>
                      <a:pt x="1692" y="1192"/>
                    </a:lnTo>
                    <a:lnTo>
                      <a:pt x="1664" y="1158"/>
                    </a:lnTo>
                    <a:lnTo>
                      <a:pt x="1692" y="1192"/>
                    </a:lnTo>
                    <a:lnTo>
                      <a:pt x="1697" y="1168"/>
                    </a:lnTo>
                    <a:lnTo>
                      <a:pt x="1614" y="1062"/>
                    </a:lnTo>
                    <a:lnTo>
                      <a:pt x="1630" y="1101"/>
                    </a:lnTo>
                    <a:lnTo>
                      <a:pt x="1614" y="1062"/>
                    </a:lnTo>
                    <a:lnTo>
                      <a:pt x="1574" y="1011"/>
                    </a:lnTo>
                    <a:lnTo>
                      <a:pt x="1572" y="1008"/>
                    </a:lnTo>
                    <a:lnTo>
                      <a:pt x="1564" y="969"/>
                    </a:lnTo>
                    <a:lnTo>
                      <a:pt x="1562" y="957"/>
                    </a:lnTo>
                    <a:lnTo>
                      <a:pt x="1556" y="927"/>
                    </a:lnTo>
                    <a:lnTo>
                      <a:pt x="1570" y="912"/>
                    </a:lnTo>
                    <a:lnTo>
                      <a:pt x="1575" y="905"/>
                    </a:lnTo>
                    <a:lnTo>
                      <a:pt x="1573" y="858"/>
                    </a:lnTo>
                    <a:lnTo>
                      <a:pt x="1571" y="847"/>
                    </a:lnTo>
                    <a:lnTo>
                      <a:pt x="1567" y="839"/>
                    </a:lnTo>
                    <a:lnTo>
                      <a:pt x="1591" y="816"/>
                    </a:lnTo>
                    <a:lnTo>
                      <a:pt x="1604" y="802"/>
                    </a:lnTo>
                    <a:lnTo>
                      <a:pt x="1620" y="784"/>
                    </a:lnTo>
                    <a:lnTo>
                      <a:pt x="1621" y="762"/>
                    </a:lnTo>
                    <a:lnTo>
                      <a:pt x="1621" y="742"/>
                    </a:lnTo>
                    <a:lnTo>
                      <a:pt x="1622" y="742"/>
                    </a:lnTo>
                    <a:lnTo>
                      <a:pt x="1743" y="668"/>
                    </a:lnTo>
                    <a:lnTo>
                      <a:pt x="1746" y="658"/>
                    </a:lnTo>
                    <a:lnTo>
                      <a:pt x="1749" y="623"/>
                    </a:lnTo>
                    <a:lnTo>
                      <a:pt x="1751" y="612"/>
                    </a:lnTo>
                    <a:lnTo>
                      <a:pt x="1752" y="584"/>
                    </a:lnTo>
                    <a:lnTo>
                      <a:pt x="1743" y="573"/>
                    </a:lnTo>
                    <a:lnTo>
                      <a:pt x="1704" y="521"/>
                    </a:lnTo>
                    <a:lnTo>
                      <a:pt x="1701" y="517"/>
                    </a:lnTo>
                    <a:lnTo>
                      <a:pt x="1702" y="515"/>
                    </a:lnTo>
                    <a:lnTo>
                      <a:pt x="1727" y="474"/>
                    </a:lnTo>
                    <a:lnTo>
                      <a:pt x="1738" y="455"/>
                    </a:lnTo>
                    <a:lnTo>
                      <a:pt x="1730" y="447"/>
                    </a:lnTo>
                    <a:lnTo>
                      <a:pt x="1721" y="437"/>
                    </a:lnTo>
                    <a:lnTo>
                      <a:pt x="1703" y="431"/>
                    </a:lnTo>
                    <a:lnTo>
                      <a:pt x="1679" y="434"/>
                    </a:lnTo>
                    <a:lnTo>
                      <a:pt x="1669" y="437"/>
                    </a:lnTo>
                    <a:lnTo>
                      <a:pt x="1654" y="448"/>
                    </a:lnTo>
                    <a:lnTo>
                      <a:pt x="1647" y="443"/>
                    </a:lnTo>
                    <a:lnTo>
                      <a:pt x="1609" y="413"/>
                    </a:lnTo>
                    <a:lnTo>
                      <a:pt x="1594" y="407"/>
                    </a:lnTo>
                    <a:lnTo>
                      <a:pt x="1579" y="406"/>
                    </a:lnTo>
                    <a:lnTo>
                      <a:pt x="1558" y="404"/>
                    </a:lnTo>
                    <a:lnTo>
                      <a:pt x="1540" y="381"/>
                    </a:lnTo>
                    <a:lnTo>
                      <a:pt x="1534" y="373"/>
                    </a:lnTo>
                    <a:lnTo>
                      <a:pt x="1531" y="367"/>
                    </a:lnTo>
                    <a:lnTo>
                      <a:pt x="1530" y="365"/>
                    </a:lnTo>
                    <a:lnTo>
                      <a:pt x="1530" y="364"/>
                    </a:lnTo>
                    <a:lnTo>
                      <a:pt x="1529" y="339"/>
                    </a:lnTo>
                    <a:lnTo>
                      <a:pt x="1521" y="204"/>
                    </a:lnTo>
                    <a:lnTo>
                      <a:pt x="1519" y="179"/>
                    </a:lnTo>
                    <a:lnTo>
                      <a:pt x="1515" y="172"/>
                    </a:lnTo>
                    <a:lnTo>
                      <a:pt x="1424" y="24"/>
                    </a:lnTo>
                    <a:lnTo>
                      <a:pt x="1417" y="11"/>
                    </a:lnTo>
                    <a:lnTo>
                      <a:pt x="1395" y="20"/>
                    </a:lnTo>
                    <a:lnTo>
                      <a:pt x="1335" y="46"/>
                    </a:lnTo>
                    <a:lnTo>
                      <a:pt x="1320" y="52"/>
                    </a:lnTo>
                    <a:lnTo>
                      <a:pt x="1318" y="52"/>
                    </a:lnTo>
                    <a:lnTo>
                      <a:pt x="1294" y="27"/>
                    </a:lnTo>
                    <a:lnTo>
                      <a:pt x="1266" y="3"/>
                    </a:lnTo>
                    <a:lnTo>
                      <a:pt x="1259" y="1"/>
                    </a:lnTo>
                    <a:lnTo>
                      <a:pt x="1248" y="0"/>
                    </a:lnTo>
                    <a:lnTo>
                      <a:pt x="1204" y="1"/>
                    </a:lnTo>
                    <a:lnTo>
                      <a:pt x="1195" y="4"/>
                    </a:lnTo>
                    <a:lnTo>
                      <a:pt x="1185" y="7"/>
                    </a:lnTo>
                    <a:lnTo>
                      <a:pt x="1154" y="16"/>
                    </a:lnTo>
                    <a:lnTo>
                      <a:pt x="1142" y="19"/>
                    </a:lnTo>
                    <a:lnTo>
                      <a:pt x="1135" y="21"/>
                    </a:lnTo>
                    <a:lnTo>
                      <a:pt x="1134" y="21"/>
                    </a:lnTo>
                    <a:lnTo>
                      <a:pt x="1119" y="25"/>
                    </a:lnTo>
                    <a:lnTo>
                      <a:pt x="1102" y="18"/>
                    </a:lnTo>
                    <a:lnTo>
                      <a:pt x="1084" y="16"/>
                    </a:lnTo>
                    <a:lnTo>
                      <a:pt x="1059" y="14"/>
                    </a:lnTo>
                    <a:lnTo>
                      <a:pt x="946" y="66"/>
                    </a:lnTo>
                    <a:lnTo>
                      <a:pt x="914" y="82"/>
                    </a:lnTo>
                    <a:lnTo>
                      <a:pt x="911" y="84"/>
                    </a:lnTo>
                    <a:lnTo>
                      <a:pt x="693" y="266"/>
                    </a:lnTo>
                    <a:lnTo>
                      <a:pt x="677" y="279"/>
                    </a:lnTo>
                    <a:lnTo>
                      <a:pt x="679" y="292"/>
                    </a:lnTo>
                    <a:lnTo>
                      <a:pt x="700" y="417"/>
                    </a:lnTo>
                    <a:lnTo>
                      <a:pt x="705" y="450"/>
                    </a:lnTo>
                    <a:lnTo>
                      <a:pt x="702" y="460"/>
                    </a:lnTo>
                    <a:lnTo>
                      <a:pt x="606" y="727"/>
                    </a:lnTo>
                    <a:lnTo>
                      <a:pt x="2" y="1075"/>
                    </a:lnTo>
                    <a:close/>
                    <a:moveTo>
                      <a:pt x="1635" y="1111"/>
                    </a:moveTo>
                    <a:lnTo>
                      <a:pt x="1658" y="1147"/>
                    </a:lnTo>
                    <a:lnTo>
                      <a:pt x="1635" y="1111"/>
                    </a:lnTo>
                    <a:close/>
                    <a:moveTo>
                      <a:pt x="1917" y="1397"/>
                    </a:moveTo>
                    <a:lnTo>
                      <a:pt x="1947" y="1427"/>
                    </a:lnTo>
                    <a:lnTo>
                      <a:pt x="1917" y="1397"/>
                    </a:lnTo>
                    <a:close/>
                    <a:moveTo>
                      <a:pt x="2062" y="1980"/>
                    </a:moveTo>
                    <a:lnTo>
                      <a:pt x="2131" y="2045"/>
                    </a:lnTo>
                    <a:lnTo>
                      <a:pt x="2062" y="19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5" name="Freeform 68">
                <a:extLst>
                  <a:ext uri="{FF2B5EF4-FFF2-40B4-BE49-F238E27FC236}">
                    <a16:creationId xmlns:a16="http://schemas.microsoft.com/office/drawing/2014/main" id="{F581D6C6-3A44-45E8-9D1A-B41F96A88D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" y="3832"/>
                <a:ext cx="68" cy="79"/>
              </a:xfrm>
              <a:custGeom>
                <a:avLst/>
                <a:gdLst>
                  <a:gd name="T0" fmla="*/ 255 w 270"/>
                  <a:gd name="T1" fmla="*/ 25 h 318"/>
                  <a:gd name="T2" fmla="*/ 254 w 270"/>
                  <a:gd name="T3" fmla="*/ 14 h 318"/>
                  <a:gd name="T4" fmla="*/ 227 w 270"/>
                  <a:gd name="T5" fmla="*/ 5 h 318"/>
                  <a:gd name="T6" fmla="*/ 224 w 270"/>
                  <a:gd name="T7" fmla="*/ 3 h 318"/>
                  <a:gd name="T8" fmla="*/ 172 w 270"/>
                  <a:gd name="T9" fmla="*/ 0 h 318"/>
                  <a:gd name="T10" fmla="*/ 144 w 270"/>
                  <a:gd name="T11" fmla="*/ 42 h 318"/>
                  <a:gd name="T12" fmla="*/ 95 w 270"/>
                  <a:gd name="T13" fmla="*/ 87 h 318"/>
                  <a:gd name="T14" fmla="*/ 82 w 270"/>
                  <a:gd name="T15" fmla="*/ 148 h 318"/>
                  <a:gd name="T16" fmla="*/ 5 w 270"/>
                  <a:gd name="T17" fmla="*/ 264 h 318"/>
                  <a:gd name="T18" fmla="*/ 0 w 270"/>
                  <a:gd name="T19" fmla="*/ 302 h 318"/>
                  <a:gd name="T20" fmla="*/ 90 w 270"/>
                  <a:gd name="T21" fmla="*/ 318 h 318"/>
                  <a:gd name="T22" fmla="*/ 154 w 270"/>
                  <a:gd name="T23" fmla="*/ 263 h 318"/>
                  <a:gd name="T24" fmla="*/ 174 w 270"/>
                  <a:gd name="T25" fmla="*/ 184 h 318"/>
                  <a:gd name="T26" fmla="*/ 253 w 270"/>
                  <a:gd name="T27" fmla="*/ 153 h 318"/>
                  <a:gd name="T28" fmla="*/ 270 w 270"/>
                  <a:gd name="T29" fmla="*/ 103 h 318"/>
                  <a:gd name="T30" fmla="*/ 255 w 270"/>
                  <a:gd name="T31" fmla="*/ 25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0" h="318">
                    <a:moveTo>
                      <a:pt x="255" y="25"/>
                    </a:moveTo>
                    <a:lnTo>
                      <a:pt x="254" y="14"/>
                    </a:lnTo>
                    <a:lnTo>
                      <a:pt x="227" y="5"/>
                    </a:lnTo>
                    <a:lnTo>
                      <a:pt x="224" y="3"/>
                    </a:lnTo>
                    <a:lnTo>
                      <a:pt x="172" y="0"/>
                    </a:lnTo>
                    <a:lnTo>
                      <a:pt x="144" y="42"/>
                    </a:lnTo>
                    <a:lnTo>
                      <a:pt x="95" y="87"/>
                    </a:lnTo>
                    <a:lnTo>
                      <a:pt x="82" y="148"/>
                    </a:lnTo>
                    <a:lnTo>
                      <a:pt x="5" y="264"/>
                    </a:lnTo>
                    <a:lnTo>
                      <a:pt x="0" y="302"/>
                    </a:lnTo>
                    <a:lnTo>
                      <a:pt x="90" y="318"/>
                    </a:lnTo>
                    <a:lnTo>
                      <a:pt x="154" y="263"/>
                    </a:lnTo>
                    <a:lnTo>
                      <a:pt x="174" y="184"/>
                    </a:lnTo>
                    <a:lnTo>
                      <a:pt x="253" y="153"/>
                    </a:lnTo>
                    <a:lnTo>
                      <a:pt x="270" y="103"/>
                    </a:lnTo>
                    <a:lnTo>
                      <a:pt x="255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6" name="Freeform 69">
                <a:extLst>
                  <a:ext uri="{FF2B5EF4-FFF2-40B4-BE49-F238E27FC236}">
                    <a16:creationId xmlns:a16="http://schemas.microsoft.com/office/drawing/2014/main" id="{B901D4B6-8782-4BC1-AB81-8C56C27586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19" y="3908"/>
                <a:ext cx="106" cy="263"/>
              </a:xfrm>
              <a:custGeom>
                <a:avLst/>
                <a:gdLst>
                  <a:gd name="T0" fmla="*/ 333 w 425"/>
                  <a:gd name="T1" fmla="*/ 3 h 1055"/>
                  <a:gd name="T2" fmla="*/ 305 w 425"/>
                  <a:gd name="T3" fmla="*/ 41 h 1055"/>
                  <a:gd name="T4" fmla="*/ 280 w 425"/>
                  <a:gd name="T5" fmla="*/ 127 h 1055"/>
                  <a:gd name="T6" fmla="*/ 227 w 425"/>
                  <a:gd name="T7" fmla="*/ 200 h 1055"/>
                  <a:gd name="T8" fmla="*/ 197 w 425"/>
                  <a:gd name="T9" fmla="*/ 344 h 1055"/>
                  <a:gd name="T10" fmla="*/ 165 w 425"/>
                  <a:gd name="T11" fmla="*/ 392 h 1055"/>
                  <a:gd name="T12" fmla="*/ 144 w 425"/>
                  <a:gd name="T13" fmla="*/ 458 h 1055"/>
                  <a:gd name="T14" fmla="*/ 61 w 425"/>
                  <a:gd name="T15" fmla="*/ 530 h 1055"/>
                  <a:gd name="T16" fmla="*/ 75 w 425"/>
                  <a:gd name="T17" fmla="*/ 561 h 1055"/>
                  <a:gd name="T18" fmla="*/ 61 w 425"/>
                  <a:gd name="T19" fmla="*/ 530 h 1055"/>
                  <a:gd name="T20" fmla="*/ 45 w 425"/>
                  <a:gd name="T21" fmla="*/ 545 h 1055"/>
                  <a:gd name="T22" fmla="*/ 0 w 425"/>
                  <a:gd name="T23" fmla="*/ 598 h 1055"/>
                  <a:gd name="T24" fmla="*/ 54 w 425"/>
                  <a:gd name="T25" fmla="*/ 821 h 1055"/>
                  <a:gd name="T26" fmla="*/ 38 w 425"/>
                  <a:gd name="T27" fmla="*/ 1042 h 1055"/>
                  <a:gd name="T28" fmla="*/ 56 w 425"/>
                  <a:gd name="T29" fmla="*/ 1043 h 1055"/>
                  <a:gd name="T30" fmla="*/ 55 w 425"/>
                  <a:gd name="T31" fmla="*/ 1048 h 1055"/>
                  <a:gd name="T32" fmla="*/ 56 w 425"/>
                  <a:gd name="T33" fmla="*/ 1055 h 1055"/>
                  <a:gd name="T34" fmla="*/ 151 w 425"/>
                  <a:gd name="T35" fmla="*/ 852 h 1055"/>
                  <a:gd name="T36" fmla="*/ 316 w 425"/>
                  <a:gd name="T37" fmla="*/ 543 h 1055"/>
                  <a:gd name="T38" fmla="*/ 267 w 425"/>
                  <a:gd name="T39" fmla="*/ 540 h 1055"/>
                  <a:gd name="T40" fmla="*/ 213 w 425"/>
                  <a:gd name="T41" fmla="*/ 482 h 1055"/>
                  <a:gd name="T42" fmla="*/ 221 w 425"/>
                  <a:gd name="T43" fmla="*/ 473 h 1055"/>
                  <a:gd name="T44" fmla="*/ 220 w 425"/>
                  <a:gd name="T45" fmla="*/ 472 h 1055"/>
                  <a:gd name="T46" fmla="*/ 235 w 425"/>
                  <a:gd name="T47" fmla="*/ 452 h 1055"/>
                  <a:gd name="T48" fmla="*/ 272 w 425"/>
                  <a:gd name="T49" fmla="*/ 399 h 1055"/>
                  <a:gd name="T50" fmla="*/ 275 w 425"/>
                  <a:gd name="T51" fmla="*/ 380 h 1055"/>
                  <a:gd name="T52" fmla="*/ 283 w 425"/>
                  <a:gd name="T53" fmla="*/ 355 h 1055"/>
                  <a:gd name="T54" fmla="*/ 307 w 425"/>
                  <a:gd name="T55" fmla="*/ 233 h 1055"/>
                  <a:gd name="T56" fmla="*/ 308 w 425"/>
                  <a:gd name="T57" fmla="*/ 226 h 1055"/>
                  <a:gd name="T58" fmla="*/ 337 w 425"/>
                  <a:gd name="T59" fmla="*/ 228 h 1055"/>
                  <a:gd name="T60" fmla="*/ 354 w 425"/>
                  <a:gd name="T61" fmla="*/ 229 h 1055"/>
                  <a:gd name="T62" fmla="*/ 355 w 425"/>
                  <a:gd name="T63" fmla="*/ 227 h 1055"/>
                  <a:gd name="T64" fmla="*/ 358 w 425"/>
                  <a:gd name="T65" fmla="*/ 225 h 1055"/>
                  <a:gd name="T66" fmla="*/ 381 w 425"/>
                  <a:gd name="T67" fmla="*/ 200 h 1055"/>
                  <a:gd name="T68" fmla="*/ 404 w 425"/>
                  <a:gd name="T69" fmla="*/ 176 h 1055"/>
                  <a:gd name="T70" fmla="*/ 403 w 425"/>
                  <a:gd name="T71" fmla="*/ 176 h 1055"/>
                  <a:gd name="T72" fmla="*/ 410 w 425"/>
                  <a:gd name="T73" fmla="*/ 129 h 1055"/>
                  <a:gd name="T74" fmla="*/ 425 w 425"/>
                  <a:gd name="T75" fmla="*/ 16 h 1055"/>
                  <a:gd name="T76" fmla="*/ 423 w 425"/>
                  <a:gd name="T77" fmla="*/ 16 h 1055"/>
                  <a:gd name="T78" fmla="*/ 333 w 425"/>
                  <a:gd name="T79" fmla="*/ 0 h 1055"/>
                  <a:gd name="T80" fmla="*/ 333 w 425"/>
                  <a:gd name="T81" fmla="*/ 3 h 1055"/>
                  <a:gd name="T82" fmla="*/ 145 w 425"/>
                  <a:gd name="T83" fmla="*/ 827 h 1055"/>
                  <a:gd name="T84" fmla="*/ 139 w 425"/>
                  <a:gd name="T85" fmla="*/ 786 h 1055"/>
                  <a:gd name="T86" fmla="*/ 145 w 425"/>
                  <a:gd name="T87" fmla="*/ 827 h 1055"/>
                  <a:gd name="T88" fmla="*/ 137 w 425"/>
                  <a:gd name="T89" fmla="*/ 776 h 1055"/>
                  <a:gd name="T90" fmla="*/ 130 w 425"/>
                  <a:gd name="T91" fmla="*/ 734 h 1055"/>
                  <a:gd name="T92" fmla="*/ 137 w 425"/>
                  <a:gd name="T93" fmla="*/ 776 h 1055"/>
                  <a:gd name="T94" fmla="*/ 127 w 425"/>
                  <a:gd name="T95" fmla="*/ 722 h 1055"/>
                  <a:gd name="T96" fmla="*/ 115 w 425"/>
                  <a:gd name="T97" fmla="*/ 682 h 1055"/>
                  <a:gd name="T98" fmla="*/ 127 w 425"/>
                  <a:gd name="T99" fmla="*/ 722 h 1055"/>
                  <a:gd name="T100" fmla="*/ 111 w 425"/>
                  <a:gd name="T101" fmla="*/ 671 h 1055"/>
                  <a:gd name="T102" fmla="*/ 81 w 425"/>
                  <a:gd name="T103" fmla="*/ 579 h 1055"/>
                  <a:gd name="T104" fmla="*/ 111 w 425"/>
                  <a:gd name="T105" fmla="*/ 671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25" h="1055">
                    <a:moveTo>
                      <a:pt x="333" y="3"/>
                    </a:moveTo>
                    <a:lnTo>
                      <a:pt x="305" y="41"/>
                    </a:lnTo>
                    <a:lnTo>
                      <a:pt x="280" y="127"/>
                    </a:lnTo>
                    <a:lnTo>
                      <a:pt x="227" y="200"/>
                    </a:lnTo>
                    <a:lnTo>
                      <a:pt x="197" y="344"/>
                    </a:lnTo>
                    <a:lnTo>
                      <a:pt x="165" y="392"/>
                    </a:lnTo>
                    <a:lnTo>
                      <a:pt x="144" y="458"/>
                    </a:lnTo>
                    <a:lnTo>
                      <a:pt x="61" y="530"/>
                    </a:lnTo>
                    <a:lnTo>
                      <a:pt x="75" y="561"/>
                    </a:lnTo>
                    <a:lnTo>
                      <a:pt x="61" y="530"/>
                    </a:lnTo>
                    <a:lnTo>
                      <a:pt x="45" y="545"/>
                    </a:lnTo>
                    <a:lnTo>
                      <a:pt x="0" y="598"/>
                    </a:lnTo>
                    <a:lnTo>
                      <a:pt x="54" y="821"/>
                    </a:lnTo>
                    <a:lnTo>
                      <a:pt x="38" y="1042"/>
                    </a:lnTo>
                    <a:lnTo>
                      <a:pt x="56" y="1043"/>
                    </a:lnTo>
                    <a:lnTo>
                      <a:pt x="55" y="1048"/>
                    </a:lnTo>
                    <a:lnTo>
                      <a:pt x="56" y="1055"/>
                    </a:lnTo>
                    <a:lnTo>
                      <a:pt x="151" y="852"/>
                    </a:lnTo>
                    <a:lnTo>
                      <a:pt x="316" y="543"/>
                    </a:lnTo>
                    <a:lnTo>
                      <a:pt x="267" y="540"/>
                    </a:lnTo>
                    <a:lnTo>
                      <a:pt x="213" y="482"/>
                    </a:lnTo>
                    <a:lnTo>
                      <a:pt x="221" y="473"/>
                    </a:lnTo>
                    <a:lnTo>
                      <a:pt x="220" y="472"/>
                    </a:lnTo>
                    <a:lnTo>
                      <a:pt x="235" y="452"/>
                    </a:lnTo>
                    <a:lnTo>
                      <a:pt x="272" y="399"/>
                    </a:lnTo>
                    <a:lnTo>
                      <a:pt x="275" y="380"/>
                    </a:lnTo>
                    <a:lnTo>
                      <a:pt x="283" y="355"/>
                    </a:lnTo>
                    <a:lnTo>
                      <a:pt x="307" y="233"/>
                    </a:lnTo>
                    <a:lnTo>
                      <a:pt x="308" y="226"/>
                    </a:lnTo>
                    <a:lnTo>
                      <a:pt x="337" y="228"/>
                    </a:lnTo>
                    <a:lnTo>
                      <a:pt x="354" y="229"/>
                    </a:lnTo>
                    <a:lnTo>
                      <a:pt x="355" y="227"/>
                    </a:lnTo>
                    <a:lnTo>
                      <a:pt x="358" y="225"/>
                    </a:lnTo>
                    <a:lnTo>
                      <a:pt x="381" y="200"/>
                    </a:lnTo>
                    <a:lnTo>
                      <a:pt x="404" y="176"/>
                    </a:lnTo>
                    <a:lnTo>
                      <a:pt x="403" y="176"/>
                    </a:lnTo>
                    <a:lnTo>
                      <a:pt x="410" y="129"/>
                    </a:lnTo>
                    <a:lnTo>
                      <a:pt x="425" y="16"/>
                    </a:lnTo>
                    <a:lnTo>
                      <a:pt x="423" y="16"/>
                    </a:lnTo>
                    <a:lnTo>
                      <a:pt x="333" y="0"/>
                    </a:lnTo>
                    <a:lnTo>
                      <a:pt x="333" y="3"/>
                    </a:lnTo>
                    <a:close/>
                    <a:moveTo>
                      <a:pt x="145" y="827"/>
                    </a:moveTo>
                    <a:lnTo>
                      <a:pt x="139" y="786"/>
                    </a:lnTo>
                    <a:lnTo>
                      <a:pt x="145" y="827"/>
                    </a:lnTo>
                    <a:close/>
                    <a:moveTo>
                      <a:pt x="137" y="776"/>
                    </a:moveTo>
                    <a:lnTo>
                      <a:pt x="130" y="734"/>
                    </a:lnTo>
                    <a:lnTo>
                      <a:pt x="137" y="776"/>
                    </a:lnTo>
                    <a:close/>
                    <a:moveTo>
                      <a:pt x="127" y="722"/>
                    </a:moveTo>
                    <a:lnTo>
                      <a:pt x="115" y="682"/>
                    </a:lnTo>
                    <a:lnTo>
                      <a:pt x="127" y="722"/>
                    </a:lnTo>
                    <a:close/>
                    <a:moveTo>
                      <a:pt x="111" y="671"/>
                    </a:moveTo>
                    <a:lnTo>
                      <a:pt x="81" y="579"/>
                    </a:lnTo>
                    <a:lnTo>
                      <a:pt x="111" y="6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7" name="Freeform 70">
                <a:extLst>
                  <a:ext uri="{FF2B5EF4-FFF2-40B4-BE49-F238E27FC236}">
                    <a16:creationId xmlns:a16="http://schemas.microsoft.com/office/drawing/2014/main" id="{9FA27B43-5300-441E-9AD0-0AC8B4C12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6" y="4016"/>
                <a:ext cx="825" cy="299"/>
              </a:xfrm>
              <a:custGeom>
                <a:avLst/>
                <a:gdLst>
                  <a:gd name="T0" fmla="*/ 847 w 3301"/>
                  <a:gd name="T1" fmla="*/ 96 h 1198"/>
                  <a:gd name="T2" fmla="*/ 779 w 3301"/>
                  <a:gd name="T3" fmla="*/ 159 h 1198"/>
                  <a:gd name="T4" fmla="*/ 791 w 3301"/>
                  <a:gd name="T5" fmla="*/ 199 h 1198"/>
                  <a:gd name="T6" fmla="*/ 877 w 3301"/>
                  <a:gd name="T7" fmla="*/ 336 h 1198"/>
                  <a:gd name="T8" fmla="*/ 916 w 3301"/>
                  <a:gd name="T9" fmla="*/ 373 h 1198"/>
                  <a:gd name="T10" fmla="*/ 892 w 3301"/>
                  <a:gd name="T11" fmla="*/ 510 h 1198"/>
                  <a:gd name="T12" fmla="*/ 862 w 3301"/>
                  <a:gd name="T13" fmla="*/ 540 h 1198"/>
                  <a:gd name="T14" fmla="*/ 724 w 3301"/>
                  <a:gd name="T15" fmla="*/ 602 h 1198"/>
                  <a:gd name="T16" fmla="*/ 724 w 3301"/>
                  <a:gd name="T17" fmla="*/ 602 h 1198"/>
                  <a:gd name="T18" fmla="*/ 636 w 3301"/>
                  <a:gd name="T19" fmla="*/ 628 h 1198"/>
                  <a:gd name="T20" fmla="*/ 457 w 3301"/>
                  <a:gd name="T21" fmla="*/ 745 h 1198"/>
                  <a:gd name="T22" fmla="*/ 117 w 3301"/>
                  <a:gd name="T23" fmla="*/ 656 h 1198"/>
                  <a:gd name="T24" fmla="*/ 111 w 3301"/>
                  <a:gd name="T25" fmla="*/ 676 h 1198"/>
                  <a:gd name="T26" fmla="*/ 100 w 3301"/>
                  <a:gd name="T27" fmla="*/ 704 h 1198"/>
                  <a:gd name="T28" fmla="*/ 94 w 3301"/>
                  <a:gd name="T29" fmla="*/ 746 h 1198"/>
                  <a:gd name="T30" fmla="*/ 82 w 3301"/>
                  <a:gd name="T31" fmla="*/ 752 h 1198"/>
                  <a:gd name="T32" fmla="*/ 77 w 3301"/>
                  <a:gd name="T33" fmla="*/ 761 h 1198"/>
                  <a:gd name="T34" fmla="*/ 73 w 3301"/>
                  <a:gd name="T35" fmla="*/ 786 h 1198"/>
                  <a:gd name="T36" fmla="*/ 71 w 3301"/>
                  <a:gd name="T37" fmla="*/ 816 h 1198"/>
                  <a:gd name="T38" fmla="*/ 70 w 3301"/>
                  <a:gd name="T39" fmla="*/ 845 h 1198"/>
                  <a:gd name="T40" fmla="*/ 62 w 3301"/>
                  <a:gd name="T41" fmla="*/ 881 h 1198"/>
                  <a:gd name="T42" fmla="*/ 43 w 3301"/>
                  <a:gd name="T43" fmla="*/ 918 h 1198"/>
                  <a:gd name="T44" fmla="*/ 16 w 3301"/>
                  <a:gd name="T45" fmla="*/ 957 h 1198"/>
                  <a:gd name="T46" fmla="*/ 34 w 3301"/>
                  <a:gd name="T47" fmla="*/ 981 h 1198"/>
                  <a:gd name="T48" fmla="*/ 25 w 3301"/>
                  <a:gd name="T49" fmla="*/ 1000 h 1198"/>
                  <a:gd name="T50" fmla="*/ 28 w 3301"/>
                  <a:gd name="T51" fmla="*/ 1006 h 1198"/>
                  <a:gd name="T52" fmla="*/ 49 w 3301"/>
                  <a:gd name="T53" fmla="*/ 999 h 1198"/>
                  <a:gd name="T54" fmla="*/ 66 w 3301"/>
                  <a:gd name="T55" fmla="*/ 991 h 1198"/>
                  <a:gd name="T56" fmla="*/ 87 w 3301"/>
                  <a:gd name="T57" fmla="*/ 979 h 1198"/>
                  <a:gd name="T58" fmla="*/ 123 w 3301"/>
                  <a:gd name="T59" fmla="*/ 1042 h 1198"/>
                  <a:gd name="T60" fmla="*/ 135 w 3301"/>
                  <a:gd name="T61" fmla="*/ 1038 h 1198"/>
                  <a:gd name="T62" fmla="*/ 157 w 3301"/>
                  <a:gd name="T63" fmla="*/ 1038 h 1198"/>
                  <a:gd name="T64" fmla="*/ 164 w 3301"/>
                  <a:gd name="T65" fmla="*/ 1067 h 1198"/>
                  <a:gd name="T66" fmla="*/ 176 w 3301"/>
                  <a:gd name="T67" fmla="*/ 1075 h 1198"/>
                  <a:gd name="T68" fmla="*/ 190 w 3301"/>
                  <a:gd name="T69" fmla="*/ 1088 h 1198"/>
                  <a:gd name="T70" fmla="*/ 191 w 3301"/>
                  <a:gd name="T71" fmla="*/ 1101 h 1198"/>
                  <a:gd name="T72" fmla="*/ 191 w 3301"/>
                  <a:gd name="T73" fmla="*/ 1142 h 1198"/>
                  <a:gd name="T74" fmla="*/ 210 w 3301"/>
                  <a:gd name="T75" fmla="*/ 1136 h 1198"/>
                  <a:gd name="T76" fmla="*/ 215 w 3301"/>
                  <a:gd name="T77" fmla="*/ 1148 h 1198"/>
                  <a:gd name="T78" fmla="*/ 209 w 3301"/>
                  <a:gd name="T79" fmla="*/ 1165 h 1198"/>
                  <a:gd name="T80" fmla="*/ 201 w 3301"/>
                  <a:gd name="T81" fmla="*/ 1192 h 1198"/>
                  <a:gd name="T82" fmla="*/ 3298 w 3301"/>
                  <a:gd name="T83" fmla="*/ 1189 h 1198"/>
                  <a:gd name="T84" fmla="*/ 3293 w 3301"/>
                  <a:gd name="T85" fmla="*/ 1183 h 1198"/>
                  <a:gd name="T86" fmla="*/ 3271 w 3301"/>
                  <a:gd name="T87" fmla="*/ 1160 h 1198"/>
                  <a:gd name="T88" fmla="*/ 3249 w 3301"/>
                  <a:gd name="T89" fmla="*/ 1131 h 1198"/>
                  <a:gd name="T90" fmla="*/ 3221 w 3301"/>
                  <a:gd name="T91" fmla="*/ 1029 h 1198"/>
                  <a:gd name="T92" fmla="*/ 3083 w 3301"/>
                  <a:gd name="T93" fmla="*/ 968 h 1198"/>
                  <a:gd name="T94" fmla="*/ 2894 w 3301"/>
                  <a:gd name="T95" fmla="*/ 858 h 1198"/>
                  <a:gd name="T96" fmla="*/ 1629 w 3301"/>
                  <a:gd name="T97" fmla="*/ 73 h 1198"/>
                  <a:gd name="T98" fmla="*/ 1608 w 3301"/>
                  <a:gd name="T99" fmla="*/ 61 h 1198"/>
                  <a:gd name="T100" fmla="*/ 1223 w 3301"/>
                  <a:gd name="T101" fmla="*/ 0 h 1198"/>
                  <a:gd name="T102" fmla="*/ 954 w 3301"/>
                  <a:gd name="T103" fmla="*/ 87 h 1198"/>
                  <a:gd name="T104" fmla="*/ 913 w 3301"/>
                  <a:gd name="T105" fmla="*/ 90 h 1198"/>
                  <a:gd name="T106" fmla="*/ 805 w 3301"/>
                  <a:gd name="T107" fmla="*/ 111 h 1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01" h="1198">
                    <a:moveTo>
                      <a:pt x="805" y="111"/>
                    </a:moveTo>
                    <a:lnTo>
                      <a:pt x="847" y="96"/>
                    </a:lnTo>
                    <a:lnTo>
                      <a:pt x="784" y="101"/>
                    </a:lnTo>
                    <a:lnTo>
                      <a:pt x="779" y="159"/>
                    </a:lnTo>
                    <a:lnTo>
                      <a:pt x="779" y="174"/>
                    </a:lnTo>
                    <a:lnTo>
                      <a:pt x="791" y="199"/>
                    </a:lnTo>
                    <a:lnTo>
                      <a:pt x="850" y="301"/>
                    </a:lnTo>
                    <a:lnTo>
                      <a:pt x="877" y="336"/>
                    </a:lnTo>
                    <a:lnTo>
                      <a:pt x="893" y="351"/>
                    </a:lnTo>
                    <a:lnTo>
                      <a:pt x="916" y="373"/>
                    </a:lnTo>
                    <a:lnTo>
                      <a:pt x="958" y="413"/>
                    </a:lnTo>
                    <a:lnTo>
                      <a:pt x="892" y="510"/>
                    </a:lnTo>
                    <a:lnTo>
                      <a:pt x="875" y="536"/>
                    </a:lnTo>
                    <a:lnTo>
                      <a:pt x="862" y="540"/>
                    </a:lnTo>
                    <a:lnTo>
                      <a:pt x="751" y="583"/>
                    </a:lnTo>
                    <a:lnTo>
                      <a:pt x="724" y="602"/>
                    </a:lnTo>
                    <a:lnTo>
                      <a:pt x="717" y="611"/>
                    </a:lnTo>
                    <a:lnTo>
                      <a:pt x="724" y="602"/>
                    </a:lnTo>
                    <a:lnTo>
                      <a:pt x="751" y="583"/>
                    </a:lnTo>
                    <a:lnTo>
                      <a:pt x="636" y="628"/>
                    </a:lnTo>
                    <a:lnTo>
                      <a:pt x="595" y="694"/>
                    </a:lnTo>
                    <a:lnTo>
                      <a:pt x="457" y="745"/>
                    </a:lnTo>
                    <a:lnTo>
                      <a:pt x="113" y="650"/>
                    </a:lnTo>
                    <a:lnTo>
                      <a:pt x="117" y="656"/>
                    </a:lnTo>
                    <a:lnTo>
                      <a:pt x="114" y="664"/>
                    </a:lnTo>
                    <a:lnTo>
                      <a:pt x="111" y="676"/>
                    </a:lnTo>
                    <a:lnTo>
                      <a:pt x="106" y="688"/>
                    </a:lnTo>
                    <a:lnTo>
                      <a:pt x="100" y="704"/>
                    </a:lnTo>
                    <a:lnTo>
                      <a:pt x="98" y="743"/>
                    </a:lnTo>
                    <a:lnTo>
                      <a:pt x="94" y="746"/>
                    </a:lnTo>
                    <a:lnTo>
                      <a:pt x="87" y="750"/>
                    </a:lnTo>
                    <a:lnTo>
                      <a:pt x="82" y="752"/>
                    </a:lnTo>
                    <a:lnTo>
                      <a:pt x="79" y="757"/>
                    </a:lnTo>
                    <a:lnTo>
                      <a:pt x="77" y="761"/>
                    </a:lnTo>
                    <a:lnTo>
                      <a:pt x="77" y="767"/>
                    </a:lnTo>
                    <a:lnTo>
                      <a:pt x="73" y="786"/>
                    </a:lnTo>
                    <a:lnTo>
                      <a:pt x="72" y="802"/>
                    </a:lnTo>
                    <a:lnTo>
                      <a:pt x="71" y="816"/>
                    </a:lnTo>
                    <a:lnTo>
                      <a:pt x="72" y="828"/>
                    </a:lnTo>
                    <a:lnTo>
                      <a:pt x="70" y="845"/>
                    </a:lnTo>
                    <a:lnTo>
                      <a:pt x="67" y="862"/>
                    </a:lnTo>
                    <a:lnTo>
                      <a:pt x="62" y="881"/>
                    </a:lnTo>
                    <a:lnTo>
                      <a:pt x="54" y="900"/>
                    </a:lnTo>
                    <a:lnTo>
                      <a:pt x="43" y="918"/>
                    </a:lnTo>
                    <a:lnTo>
                      <a:pt x="31" y="938"/>
                    </a:lnTo>
                    <a:lnTo>
                      <a:pt x="16" y="957"/>
                    </a:lnTo>
                    <a:lnTo>
                      <a:pt x="0" y="979"/>
                    </a:lnTo>
                    <a:lnTo>
                      <a:pt x="34" y="981"/>
                    </a:lnTo>
                    <a:lnTo>
                      <a:pt x="30" y="988"/>
                    </a:lnTo>
                    <a:lnTo>
                      <a:pt x="25" y="1000"/>
                    </a:lnTo>
                    <a:lnTo>
                      <a:pt x="24" y="1007"/>
                    </a:lnTo>
                    <a:lnTo>
                      <a:pt x="28" y="1006"/>
                    </a:lnTo>
                    <a:lnTo>
                      <a:pt x="35" y="1005"/>
                    </a:lnTo>
                    <a:lnTo>
                      <a:pt x="49" y="999"/>
                    </a:lnTo>
                    <a:lnTo>
                      <a:pt x="56" y="995"/>
                    </a:lnTo>
                    <a:lnTo>
                      <a:pt x="66" y="991"/>
                    </a:lnTo>
                    <a:lnTo>
                      <a:pt x="76" y="984"/>
                    </a:lnTo>
                    <a:lnTo>
                      <a:pt x="87" y="979"/>
                    </a:lnTo>
                    <a:lnTo>
                      <a:pt x="127" y="981"/>
                    </a:lnTo>
                    <a:lnTo>
                      <a:pt x="123" y="1042"/>
                    </a:lnTo>
                    <a:lnTo>
                      <a:pt x="127" y="1039"/>
                    </a:lnTo>
                    <a:lnTo>
                      <a:pt x="135" y="1038"/>
                    </a:lnTo>
                    <a:lnTo>
                      <a:pt x="145" y="1037"/>
                    </a:lnTo>
                    <a:lnTo>
                      <a:pt x="157" y="1038"/>
                    </a:lnTo>
                    <a:lnTo>
                      <a:pt x="163" y="1065"/>
                    </a:lnTo>
                    <a:lnTo>
                      <a:pt x="164" y="1067"/>
                    </a:lnTo>
                    <a:lnTo>
                      <a:pt x="168" y="1070"/>
                    </a:lnTo>
                    <a:lnTo>
                      <a:pt x="176" y="1075"/>
                    </a:lnTo>
                    <a:lnTo>
                      <a:pt x="188" y="1079"/>
                    </a:lnTo>
                    <a:lnTo>
                      <a:pt x="190" y="1088"/>
                    </a:lnTo>
                    <a:lnTo>
                      <a:pt x="190" y="1093"/>
                    </a:lnTo>
                    <a:lnTo>
                      <a:pt x="191" y="1101"/>
                    </a:lnTo>
                    <a:lnTo>
                      <a:pt x="191" y="1118"/>
                    </a:lnTo>
                    <a:lnTo>
                      <a:pt x="191" y="1142"/>
                    </a:lnTo>
                    <a:lnTo>
                      <a:pt x="198" y="1136"/>
                    </a:lnTo>
                    <a:lnTo>
                      <a:pt x="210" y="1136"/>
                    </a:lnTo>
                    <a:lnTo>
                      <a:pt x="217" y="1143"/>
                    </a:lnTo>
                    <a:lnTo>
                      <a:pt x="215" y="1148"/>
                    </a:lnTo>
                    <a:lnTo>
                      <a:pt x="212" y="1156"/>
                    </a:lnTo>
                    <a:lnTo>
                      <a:pt x="209" y="1165"/>
                    </a:lnTo>
                    <a:lnTo>
                      <a:pt x="206" y="1178"/>
                    </a:lnTo>
                    <a:lnTo>
                      <a:pt x="201" y="1192"/>
                    </a:lnTo>
                    <a:lnTo>
                      <a:pt x="3301" y="1198"/>
                    </a:lnTo>
                    <a:lnTo>
                      <a:pt x="3298" y="1189"/>
                    </a:lnTo>
                    <a:lnTo>
                      <a:pt x="3294" y="1184"/>
                    </a:lnTo>
                    <a:lnTo>
                      <a:pt x="3293" y="1183"/>
                    </a:lnTo>
                    <a:lnTo>
                      <a:pt x="3287" y="1176"/>
                    </a:lnTo>
                    <a:lnTo>
                      <a:pt x="3271" y="1160"/>
                    </a:lnTo>
                    <a:lnTo>
                      <a:pt x="3259" y="1145"/>
                    </a:lnTo>
                    <a:lnTo>
                      <a:pt x="3249" y="1131"/>
                    </a:lnTo>
                    <a:lnTo>
                      <a:pt x="3245" y="1119"/>
                    </a:lnTo>
                    <a:lnTo>
                      <a:pt x="3221" y="1029"/>
                    </a:lnTo>
                    <a:lnTo>
                      <a:pt x="3080" y="1020"/>
                    </a:lnTo>
                    <a:lnTo>
                      <a:pt x="3083" y="968"/>
                    </a:lnTo>
                    <a:lnTo>
                      <a:pt x="3041" y="884"/>
                    </a:lnTo>
                    <a:lnTo>
                      <a:pt x="2894" y="858"/>
                    </a:lnTo>
                    <a:lnTo>
                      <a:pt x="2414" y="789"/>
                    </a:lnTo>
                    <a:lnTo>
                      <a:pt x="1629" y="73"/>
                    </a:lnTo>
                    <a:lnTo>
                      <a:pt x="1619" y="63"/>
                    </a:lnTo>
                    <a:lnTo>
                      <a:pt x="1608" y="61"/>
                    </a:lnTo>
                    <a:lnTo>
                      <a:pt x="1262" y="4"/>
                    </a:lnTo>
                    <a:lnTo>
                      <a:pt x="1223" y="0"/>
                    </a:lnTo>
                    <a:lnTo>
                      <a:pt x="1224" y="3"/>
                    </a:lnTo>
                    <a:lnTo>
                      <a:pt x="954" y="87"/>
                    </a:lnTo>
                    <a:lnTo>
                      <a:pt x="947" y="91"/>
                    </a:lnTo>
                    <a:lnTo>
                      <a:pt x="913" y="90"/>
                    </a:lnTo>
                    <a:lnTo>
                      <a:pt x="847" y="96"/>
                    </a:lnTo>
                    <a:lnTo>
                      <a:pt x="805" y="1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8" name="Freeform 71">
                <a:extLst>
                  <a:ext uri="{FF2B5EF4-FFF2-40B4-BE49-F238E27FC236}">
                    <a16:creationId xmlns:a16="http://schemas.microsoft.com/office/drawing/2014/main" id="{8F00B870-88D0-41A0-9C99-149957536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0" y="3325"/>
                <a:ext cx="898" cy="562"/>
              </a:xfrm>
              <a:custGeom>
                <a:avLst/>
                <a:gdLst>
                  <a:gd name="T0" fmla="*/ 755 w 3595"/>
                  <a:gd name="T1" fmla="*/ 43 h 2245"/>
                  <a:gd name="T2" fmla="*/ 457 w 3595"/>
                  <a:gd name="T3" fmla="*/ 188 h 2245"/>
                  <a:gd name="T4" fmla="*/ 688 w 3595"/>
                  <a:gd name="T5" fmla="*/ 1534 h 2245"/>
                  <a:gd name="T6" fmla="*/ 833 w 3595"/>
                  <a:gd name="T7" fmla="*/ 1491 h 2245"/>
                  <a:gd name="T8" fmla="*/ 858 w 3595"/>
                  <a:gd name="T9" fmla="*/ 1507 h 2245"/>
                  <a:gd name="T10" fmla="*/ 900 w 3595"/>
                  <a:gd name="T11" fmla="*/ 1461 h 2245"/>
                  <a:gd name="T12" fmla="*/ 1058 w 3595"/>
                  <a:gd name="T13" fmla="*/ 1331 h 2245"/>
                  <a:gd name="T14" fmla="*/ 1219 w 3595"/>
                  <a:gd name="T15" fmla="*/ 1355 h 2245"/>
                  <a:gd name="T16" fmla="*/ 1289 w 3595"/>
                  <a:gd name="T17" fmla="*/ 1299 h 2245"/>
                  <a:gd name="T18" fmla="*/ 1400 w 3595"/>
                  <a:gd name="T19" fmla="*/ 1304 h 2245"/>
                  <a:gd name="T20" fmla="*/ 1443 w 3595"/>
                  <a:gd name="T21" fmla="*/ 1305 h 2245"/>
                  <a:gd name="T22" fmla="*/ 1501 w 3595"/>
                  <a:gd name="T23" fmla="*/ 1367 h 2245"/>
                  <a:gd name="T24" fmla="*/ 1575 w 3595"/>
                  <a:gd name="T25" fmla="*/ 1425 h 2245"/>
                  <a:gd name="T26" fmla="*/ 1674 w 3595"/>
                  <a:gd name="T27" fmla="*/ 1478 h 2245"/>
                  <a:gd name="T28" fmla="*/ 1871 w 3595"/>
                  <a:gd name="T29" fmla="*/ 1495 h 2245"/>
                  <a:gd name="T30" fmla="*/ 1927 w 3595"/>
                  <a:gd name="T31" fmla="*/ 1541 h 2245"/>
                  <a:gd name="T32" fmla="*/ 2071 w 3595"/>
                  <a:gd name="T33" fmla="*/ 1693 h 2245"/>
                  <a:gd name="T34" fmla="*/ 2150 w 3595"/>
                  <a:gd name="T35" fmla="*/ 1782 h 2245"/>
                  <a:gd name="T36" fmla="*/ 2300 w 3595"/>
                  <a:gd name="T37" fmla="*/ 1824 h 2245"/>
                  <a:gd name="T38" fmla="*/ 2294 w 3595"/>
                  <a:gd name="T39" fmla="*/ 1930 h 2245"/>
                  <a:gd name="T40" fmla="*/ 2295 w 3595"/>
                  <a:gd name="T41" fmla="*/ 2076 h 2245"/>
                  <a:gd name="T42" fmla="*/ 2483 w 3595"/>
                  <a:gd name="T43" fmla="*/ 2173 h 2245"/>
                  <a:gd name="T44" fmla="*/ 2538 w 3595"/>
                  <a:gd name="T45" fmla="*/ 2170 h 2245"/>
                  <a:gd name="T46" fmla="*/ 2555 w 3595"/>
                  <a:gd name="T47" fmla="*/ 2226 h 2245"/>
                  <a:gd name="T48" fmla="*/ 2638 w 3595"/>
                  <a:gd name="T49" fmla="*/ 2225 h 2245"/>
                  <a:gd name="T50" fmla="*/ 2735 w 3595"/>
                  <a:gd name="T51" fmla="*/ 2107 h 2245"/>
                  <a:gd name="T52" fmla="*/ 3049 w 3595"/>
                  <a:gd name="T53" fmla="*/ 1960 h 2245"/>
                  <a:gd name="T54" fmla="*/ 3131 w 3595"/>
                  <a:gd name="T55" fmla="*/ 1851 h 2245"/>
                  <a:gd name="T56" fmla="*/ 3513 w 3595"/>
                  <a:gd name="T57" fmla="*/ 1704 h 2245"/>
                  <a:gd name="T58" fmla="*/ 3568 w 3595"/>
                  <a:gd name="T59" fmla="*/ 1528 h 2245"/>
                  <a:gd name="T60" fmla="*/ 2791 w 3595"/>
                  <a:gd name="T61" fmla="*/ 1034 h 2245"/>
                  <a:gd name="T62" fmla="*/ 2577 w 3595"/>
                  <a:gd name="T63" fmla="*/ 667 h 2245"/>
                  <a:gd name="T64" fmla="*/ 2542 w 3595"/>
                  <a:gd name="T65" fmla="*/ 553 h 2245"/>
                  <a:gd name="T66" fmla="*/ 2438 w 3595"/>
                  <a:gd name="T67" fmla="*/ 507 h 2245"/>
                  <a:gd name="T68" fmla="*/ 2431 w 3595"/>
                  <a:gd name="T69" fmla="*/ 518 h 2245"/>
                  <a:gd name="T70" fmla="*/ 2385 w 3595"/>
                  <a:gd name="T71" fmla="*/ 531 h 2245"/>
                  <a:gd name="T72" fmla="*/ 2353 w 3595"/>
                  <a:gd name="T73" fmla="*/ 509 h 2245"/>
                  <a:gd name="T74" fmla="*/ 2243 w 3595"/>
                  <a:gd name="T75" fmla="*/ 464 h 2245"/>
                  <a:gd name="T76" fmla="*/ 2131 w 3595"/>
                  <a:gd name="T77" fmla="*/ 248 h 2245"/>
                  <a:gd name="T78" fmla="*/ 1983 w 3595"/>
                  <a:gd name="T79" fmla="*/ 124 h 2245"/>
                  <a:gd name="T80" fmla="*/ 1936 w 3595"/>
                  <a:gd name="T81" fmla="*/ 49 h 2245"/>
                  <a:gd name="T82" fmla="*/ 1827 w 3595"/>
                  <a:gd name="T83" fmla="*/ 23 h 2245"/>
                  <a:gd name="T84" fmla="*/ 1780 w 3595"/>
                  <a:gd name="T85" fmla="*/ 13 h 2245"/>
                  <a:gd name="T86" fmla="*/ 1785 w 3595"/>
                  <a:gd name="T87" fmla="*/ 99 h 2245"/>
                  <a:gd name="T88" fmla="*/ 1720 w 3595"/>
                  <a:gd name="T89" fmla="*/ 57 h 2245"/>
                  <a:gd name="T90" fmla="*/ 1714 w 3595"/>
                  <a:gd name="T91" fmla="*/ 117 h 2245"/>
                  <a:gd name="T92" fmla="*/ 1670 w 3595"/>
                  <a:gd name="T93" fmla="*/ 141 h 2245"/>
                  <a:gd name="T94" fmla="*/ 1480 w 3595"/>
                  <a:gd name="T95" fmla="*/ 242 h 2245"/>
                  <a:gd name="T96" fmla="*/ 1498 w 3595"/>
                  <a:gd name="T97" fmla="*/ 399 h 2245"/>
                  <a:gd name="T98" fmla="*/ 1444 w 3595"/>
                  <a:gd name="T99" fmla="*/ 385 h 2245"/>
                  <a:gd name="T100" fmla="*/ 1149 w 3595"/>
                  <a:gd name="T101" fmla="*/ 326 h 2245"/>
                  <a:gd name="T102" fmla="*/ 1091 w 3595"/>
                  <a:gd name="T103" fmla="*/ 281 h 2245"/>
                  <a:gd name="T104" fmla="*/ 941 w 3595"/>
                  <a:gd name="T105" fmla="*/ 51 h 2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595" h="2245">
                    <a:moveTo>
                      <a:pt x="800" y="21"/>
                    </a:moveTo>
                    <a:lnTo>
                      <a:pt x="775" y="30"/>
                    </a:lnTo>
                    <a:lnTo>
                      <a:pt x="759" y="41"/>
                    </a:lnTo>
                    <a:lnTo>
                      <a:pt x="755" y="43"/>
                    </a:lnTo>
                    <a:lnTo>
                      <a:pt x="751" y="44"/>
                    </a:lnTo>
                    <a:lnTo>
                      <a:pt x="516" y="103"/>
                    </a:lnTo>
                    <a:lnTo>
                      <a:pt x="515" y="104"/>
                    </a:lnTo>
                    <a:lnTo>
                      <a:pt x="457" y="188"/>
                    </a:lnTo>
                    <a:lnTo>
                      <a:pt x="0" y="120"/>
                    </a:lnTo>
                    <a:lnTo>
                      <a:pt x="231" y="665"/>
                    </a:lnTo>
                    <a:lnTo>
                      <a:pt x="149" y="1334"/>
                    </a:lnTo>
                    <a:lnTo>
                      <a:pt x="688" y="1534"/>
                    </a:lnTo>
                    <a:lnTo>
                      <a:pt x="725" y="1495"/>
                    </a:lnTo>
                    <a:lnTo>
                      <a:pt x="735" y="1484"/>
                    </a:lnTo>
                    <a:lnTo>
                      <a:pt x="767" y="1486"/>
                    </a:lnTo>
                    <a:lnTo>
                      <a:pt x="833" y="1491"/>
                    </a:lnTo>
                    <a:lnTo>
                      <a:pt x="840" y="1492"/>
                    </a:lnTo>
                    <a:lnTo>
                      <a:pt x="842" y="1494"/>
                    </a:lnTo>
                    <a:lnTo>
                      <a:pt x="845" y="1494"/>
                    </a:lnTo>
                    <a:lnTo>
                      <a:pt x="858" y="1507"/>
                    </a:lnTo>
                    <a:lnTo>
                      <a:pt x="870" y="1505"/>
                    </a:lnTo>
                    <a:lnTo>
                      <a:pt x="880" y="1498"/>
                    </a:lnTo>
                    <a:lnTo>
                      <a:pt x="888" y="1487"/>
                    </a:lnTo>
                    <a:lnTo>
                      <a:pt x="900" y="1461"/>
                    </a:lnTo>
                    <a:lnTo>
                      <a:pt x="922" y="1399"/>
                    </a:lnTo>
                    <a:lnTo>
                      <a:pt x="928" y="1378"/>
                    </a:lnTo>
                    <a:lnTo>
                      <a:pt x="946" y="1372"/>
                    </a:lnTo>
                    <a:lnTo>
                      <a:pt x="1058" y="1331"/>
                    </a:lnTo>
                    <a:lnTo>
                      <a:pt x="1097" y="1316"/>
                    </a:lnTo>
                    <a:lnTo>
                      <a:pt x="1099" y="1317"/>
                    </a:lnTo>
                    <a:lnTo>
                      <a:pt x="1216" y="1355"/>
                    </a:lnTo>
                    <a:lnTo>
                      <a:pt x="1219" y="1355"/>
                    </a:lnTo>
                    <a:lnTo>
                      <a:pt x="1246" y="1333"/>
                    </a:lnTo>
                    <a:lnTo>
                      <a:pt x="1256" y="1326"/>
                    </a:lnTo>
                    <a:lnTo>
                      <a:pt x="1285" y="1299"/>
                    </a:lnTo>
                    <a:lnTo>
                      <a:pt x="1289" y="1299"/>
                    </a:lnTo>
                    <a:lnTo>
                      <a:pt x="1354" y="1291"/>
                    </a:lnTo>
                    <a:lnTo>
                      <a:pt x="1381" y="1287"/>
                    </a:lnTo>
                    <a:lnTo>
                      <a:pt x="1390" y="1297"/>
                    </a:lnTo>
                    <a:lnTo>
                      <a:pt x="1400" y="1304"/>
                    </a:lnTo>
                    <a:lnTo>
                      <a:pt x="1416" y="1316"/>
                    </a:lnTo>
                    <a:lnTo>
                      <a:pt x="1432" y="1306"/>
                    </a:lnTo>
                    <a:lnTo>
                      <a:pt x="1439" y="1302"/>
                    </a:lnTo>
                    <a:lnTo>
                      <a:pt x="1443" y="1305"/>
                    </a:lnTo>
                    <a:lnTo>
                      <a:pt x="1485" y="1324"/>
                    </a:lnTo>
                    <a:lnTo>
                      <a:pt x="1490" y="1331"/>
                    </a:lnTo>
                    <a:lnTo>
                      <a:pt x="1509" y="1360"/>
                    </a:lnTo>
                    <a:lnTo>
                      <a:pt x="1501" y="1367"/>
                    </a:lnTo>
                    <a:lnTo>
                      <a:pt x="1492" y="1375"/>
                    </a:lnTo>
                    <a:lnTo>
                      <a:pt x="1537" y="1407"/>
                    </a:lnTo>
                    <a:lnTo>
                      <a:pt x="1564" y="1423"/>
                    </a:lnTo>
                    <a:lnTo>
                      <a:pt x="1575" y="1425"/>
                    </a:lnTo>
                    <a:lnTo>
                      <a:pt x="1586" y="1425"/>
                    </a:lnTo>
                    <a:lnTo>
                      <a:pt x="1622" y="1427"/>
                    </a:lnTo>
                    <a:lnTo>
                      <a:pt x="1625" y="1431"/>
                    </a:lnTo>
                    <a:lnTo>
                      <a:pt x="1674" y="1478"/>
                    </a:lnTo>
                    <a:lnTo>
                      <a:pt x="1701" y="1501"/>
                    </a:lnTo>
                    <a:lnTo>
                      <a:pt x="1706" y="1504"/>
                    </a:lnTo>
                    <a:lnTo>
                      <a:pt x="1803" y="1511"/>
                    </a:lnTo>
                    <a:lnTo>
                      <a:pt x="1871" y="1495"/>
                    </a:lnTo>
                    <a:lnTo>
                      <a:pt x="1919" y="1534"/>
                    </a:lnTo>
                    <a:lnTo>
                      <a:pt x="1925" y="1538"/>
                    </a:lnTo>
                    <a:lnTo>
                      <a:pt x="1926" y="1540"/>
                    </a:lnTo>
                    <a:lnTo>
                      <a:pt x="1927" y="1541"/>
                    </a:lnTo>
                    <a:lnTo>
                      <a:pt x="1937" y="1570"/>
                    </a:lnTo>
                    <a:lnTo>
                      <a:pt x="1956" y="1628"/>
                    </a:lnTo>
                    <a:lnTo>
                      <a:pt x="2056" y="1685"/>
                    </a:lnTo>
                    <a:lnTo>
                      <a:pt x="2071" y="1693"/>
                    </a:lnTo>
                    <a:lnTo>
                      <a:pt x="2072" y="1694"/>
                    </a:lnTo>
                    <a:lnTo>
                      <a:pt x="2111" y="1773"/>
                    </a:lnTo>
                    <a:lnTo>
                      <a:pt x="2114" y="1779"/>
                    </a:lnTo>
                    <a:lnTo>
                      <a:pt x="2150" y="1782"/>
                    </a:lnTo>
                    <a:lnTo>
                      <a:pt x="2216" y="1786"/>
                    </a:lnTo>
                    <a:lnTo>
                      <a:pt x="2256" y="1789"/>
                    </a:lnTo>
                    <a:lnTo>
                      <a:pt x="2257" y="1790"/>
                    </a:lnTo>
                    <a:lnTo>
                      <a:pt x="2300" y="1824"/>
                    </a:lnTo>
                    <a:lnTo>
                      <a:pt x="2300" y="1825"/>
                    </a:lnTo>
                    <a:lnTo>
                      <a:pt x="2304" y="1887"/>
                    </a:lnTo>
                    <a:lnTo>
                      <a:pt x="2304" y="1892"/>
                    </a:lnTo>
                    <a:lnTo>
                      <a:pt x="2294" y="1930"/>
                    </a:lnTo>
                    <a:lnTo>
                      <a:pt x="2286" y="1962"/>
                    </a:lnTo>
                    <a:lnTo>
                      <a:pt x="2286" y="1981"/>
                    </a:lnTo>
                    <a:lnTo>
                      <a:pt x="2294" y="2066"/>
                    </a:lnTo>
                    <a:lnTo>
                      <a:pt x="2295" y="2076"/>
                    </a:lnTo>
                    <a:lnTo>
                      <a:pt x="2334" y="2129"/>
                    </a:lnTo>
                    <a:lnTo>
                      <a:pt x="2335" y="2130"/>
                    </a:lnTo>
                    <a:lnTo>
                      <a:pt x="2450" y="2166"/>
                    </a:lnTo>
                    <a:lnTo>
                      <a:pt x="2483" y="2173"/>
                    </a:lnTo>
                    <a:lnTo>
                      <a:pt x="2492" y="2177"/>
                    </a:lnTo>
                    <a:lnTo>
                      <a:pt x="2527" y="2171"/>
                    </a:lnTo>
                    <a:lnTo>
                      <a:pt x="2537" y="2169"/>
                    </a:lnTo>
                    <a:lnTo>
                      <a:pt x="2538" y="2170"/>
                    </a:lnTo>
                    <a:lnTo>
                      <a:pt x="2540" y="2175"/>
                    </a:lnTo>
                    <a:lnTo>
                      <a:pt x="2550" y="2204"/>
                    </a:lnTo>
                    <a:lnTo>
                      <a:pt x="2556" y="2220"/>
                    </a:lnTo>
                    <a:lnTo>
                      <a:pt x="2555" y="2226"/>
                    </a:lnTo>
                    <a:lnTo>
                      <a:pt x="2555" y="2238"/>
                    </a:lnTo>
                    <a:lnTo>
                      <a:pt x="2555" y="2245"/>
                    </a:lnTo>
                    <a:lnTo>
                      <a:pt x="2597" y="2240"/>
                    </a:lnTo>
                    <a:lnTo>
                      <a:pt x="2638" y="2225"/>
                    </a:lnTo>
                    <a:lnTo>
                      <a:pt x="2688" y="2203"/>
                    </a:lnTo>
                    <a:lnTo>
                      <a:pt x="2721" y="2146"/>
                    </a:lnTo>
                    <a:lnTo>
                      <a:pt x="2732" y="2121"/>
                    </a:lnTo>
                    <a:lnTo>
                      <a:pt x="2735" y="2107"/>
                    </a:lnTo>
                    <a:lnTo>
                      <a:pt x="2740" y="2046"/>
                    </a:lnTo>
                    <a:lnTo>
                      <a:pt x="2960" y="2019"/>
                    </a:lnTo>
                    <a:lnTo>
                      <a:pt x="2968" y="2018"/>
                    </a:lnTo>
                    <a:lnTo>
                      <a:pt x="3049" y="1960"/>
                    </a:lnTo>
                    <a:lnTo>
                      <a:pt x="3070" y="1939"/>
                    </a:lnTo>
                    <a:lnTo>
                      <a:pt x="3079" y="1928"/>
                    </a:lnTo>
                    <a:lnTo>
                      <a:pt x="3115" y="1875"/>
                    </a:lnTo>
                    <a:lnTo>
                      <a:pt x="3131" y="1851"/>
                    </a:lnTo>
                    <a:lnTo>
                      <a:pt x="3154" y="1731"/>
                    </a:lnTo>
                    <a:lnTo>
                      <a:pt x="3334" y="1729"/>
                    </a:lnTo>
                    <a:lnTo>
                      <a:pt x="3424" y="1685"/>
                    </a:lnTo>
                    <a:lnTo>
                      <a:pt x="3513" y="1704"/>
                    </a:lnTo>
                    <a:lnTo>
                      <a:pt x="3539" y="1705"/>
                    </a:lnTo>
                    <a:lnTo>
                      <a:pt x="3539" y="1642"/>
                    </a:lnTo>
                    <a:lnTo>
                      <a:pt x="3595" y="1574"/>
                    </a:lnTo>
                    <a:lnTo>
                      <a:pt x="3568" y="1528"/>
                    </a:lnTo>
                    <a:lnTo>
                      <a:pt x="3432" y="1468"/>
                    </a:lnTo>
                    <a:lnTo>
                      <a:pt x="2932" y="1153"/>
                    </a:lnTo>
                    <a:lnTo>
                      <a:pt x="2801" y="1042"/>
                    </a:lnTo>
                    <a:lnTo>
                      <a:pt x="2791" y="1034"/>
                    </a:lnTo>
                    <a:lnTo>
                      <a:pt x="2779" y="1014"/>
                    </a:lnTo>
                    <a:lnTo>
                      <a:pt x="2661" y="824"/>
                    </a:lnTo>
                    <a:lnTo>
                      <a:pt x="2650" y="766"/>
                    </a:lnTo>
                    <a:lnTo>
                      <a:pt x="2577" y="667"/>
                    </a:lnTo>
                    <a:lnTo>
                      <a:pt x="2558" y="642"/>
                    </a:lnTo>
                    <a:lnTo>
                      <a:pt x="2558" y="641"/>
                    </a:lnTo>
                    <a:lnTo>
                      <a:pt x="2553" y="567"/>
                    </a:lnTo>
                    <a:lnTo>
                      <a:pt x="2542" y="553"/>
                    </a:lnTo>
                    <a:lnTo>
                      <a:pt x="2493" y="486"/>
                    </a:lnTo>
                    <a:lnTo>
                      <a:pt x="2490" y="485"/>
                    </a:lnTo>
                    <a:lnTo>
                      <a:pt x="2452" y="483"/>
                    </a:lnTo>
                    <a:lnTo>
                      <a:pt x="2438" y="507"/>
                    </a:lnTo>
                    <a:lnTo>
                      <a:pt x="2436" y="510"/>
                    </a:lnTo>
                    <a:lnTo>
                      <a:pt x="2432" y="517"/>
                    </a:lnTo>
                    <a:lnTo>
                      <a:pt x="2431" y="517"/>
                    </a:lnTo>
                    <a:lnTo>
                      <a:pt x="2431" y="518"/>
                    </a:lnTo>
                    <a:lnTo>
                      <a:pt x="2427" y="519"/>
                    </a:lnTo>
                    <a:lnTo>
                      <a:pt x="2407" y="525"/>
                    </a:lnTo>
                    <a:lnTo>
                      <a:pt x="2388" y="533"/>
                    </a:lnTo>
                    <a:lnTo>
                      <a:pt x="2385" y="531"/>
                    </a:lnTo>
                    <a:lnTo>
                      <a:pt x="2384" y="532"/>
                    </a:lnTo>
                    <a:lnTo>
                      <a:pt x="2376" y="526"/>
                    </a:lnTo>
                    <a:lnTo>
                      <a:pt x="2362" y="513"/>
                    </a:lnTo>
                    <a:lnTo>
                      <a:pt x="2353" y="509"/>
                    </a:lnTo>
                    <a:lnTo>
                      <a:pt x="2349" y="509"/>
                    </a:lnTo>
                    <a:lnTo>
                      <a:pt x="2308" y="515"/>
                    </a:lnTo>
                    <a:lnTo>
                      <a:pt x="2270" y="472"/>
                    </a:lnTo>
                    <a:lnTo>
                      <a:pt x="2243" y="464"/>
                    </a:lnTo>
                    <a:lnTo>
                      <a:pt x="2222" y="459"/>
                    </a:lnTo>
                    <a:lnTo>
                      <a:pt x="2214" y="458"/>
                    </a:lnTo>
                    <a:lnTo>
                      <a:pt x="2207" y="441"/>
                    </a:lnTo>
                    <a:lnTo>
                      <a:pt x="2131" y="248"/>
                    </a:lnTo>
                    <a:lnTo>
                      <a:pt x="2115" y="230"/>
                    </a:lnTo>
                    <a:lnTo>
                      <a:pt x="2085" y="193"/>
                    </a:lnTo>
                    <a:lnTo>
                      <a:pt x="2081" y="189"/>
                    </a:lnTo>
                    <a:lnTo>
                      <a:pt x="1983" y="124"/>
                    </a:lnTo>
                    <a:lnTo>
                      <a:pt x="1978" y="120"/>
                    </a:lnTo>
                    <a:lnTo>
                      <a:pt x="1964" y="96"/>
                    </a:lnTo>
                    <a:lnTo>
                      <a:pt x="1940" y="57"/>
                    </a:lnTo>
                    <a:lnTo>
                      <a:pt x="1936" y="49"/>
                    </a:lnTo>
                    <a:lnTo>
                      <a:pt x="1928" y="49"/>
                    </a:lnTo>
                    <a:lnTo>
                      <a:pt x="1864" y="45"/>
                    </a:lnTo>
                    <a:lnTo>
                      <a:pt x="1850" y="44"/>
                    </a:lnTo>
                    <a:lnTo>
                      <a:pt x="1827" y="23"/>
                    </a:lnTo>
                    <a:lnTo>
                      <a:pt x="1819" y="17"/>
                    </a:lnTo>
                    <a:lnTo>
                      <a:pt x="1800" y="0"/>
                    </a:lnTo>
                    <a:lnTo>
                      <a:pt x="1797" y="1"/>
                    </a:lnTo>
                    <a:lnTo>
                      <a:pt x="1780" y="13"/>
                    </a:lnTo>
                    <a:lnTo>
                      <a:pt x="1809" y="67"/>
                    </a:lnTo>
                    <a:lnTo>
                      <a:pt x="1829" y="101"/>
                    </a:lnTo>
                    <a:lnTo>
                      <a:pt x="1826" y="101"/>
                    </a:lnTo>
                    <a:lnTo>
                      <a:pt x="1785" y="99"/>
                    </a:lnTo>
                    <a:lnTo>
                      <a:pt x="1783" y="98"/>
                    </a:lnTo>
                    <a:lnTo>
                      <a:pt x="1779" y="95"/>
                    </a:lnTo>
                    <a:lnTo>
                      <a:pt x="1736" y="49"/>
                    </a:lnTo>
                    <a:lnTo>
                      <a:pt x="1720" y="57"/>
                    </a:lnTo>
                    <a:lnTo>
                      <a:pt x="1714" y="60"/>
                    </a:lnTo>
                    <a:lnTo>
                      <a:pt x="1715" y="67"/>
                    </a:lnTo>
                    <a:lnTo>
                      <a:pt x="1723" y="92"/>
                    </a:lnTo>
                    <a:lnTo>
                      <a:pt x="1714" y="117"/>
                    </a:lnTo>
                    <a:lnTo>
                      <a:pt x="1709" y="130"/>
                    </a:lnTo>
                    <a:lnTo>
                      <a:pt x="1708" y="131"/>
                    </a:lnTo>
                    <a:lnTo>
                      <a:pt x="1688" y="136"/>
                    </a:lnTo>
                    <a:lnTo>
                      <a:pt x="1670" y="141"/>
                    </a:lnTo>
                    <a:lnTo>
                      <a:pt x="1665" y="137"/>
                    </a:lnTo>
                    <a:lnTo>
                      <a:pt x="1650" y="126"/>
                    </a:lnTo>
                    <a:lnTo>
                      <a:pt x="1504" y="189"/>
                    </a:lnTo>
                    <a:lnTo>
                      <a:pt x="1480" y="242"/>
                    </a:lnTo>
                    <a:lnTo>
                      <a:pt x="1467" y="284"/>
                    </a:lnTo>
                    <a:lnTo>
                      <a:pt x="1462" y="349"/>
                    </a:lnTo>
                    <a:lnTo>
                      <a:pt x="1464" y="350"/>
                    </a:lnTo>
                    <a:lnTo>
                      <a:pt x="1498" y="399"/>
                    </a:lnTo>
                    <a:lnTo>
                      <a:pt x="1492" y="415"/>
                    </a:lnTo>
                    <a:lnTo>
                      <a:pt x="1470" y="401"/>
                    </a:lnTo>
                    <a:lnTo>
                      <a:pt x="1460" y="395"/>
                    </a:lnTo>
                    <a:lnTo>
                      <a:pt x="1444" y="385"/>
                    </a:lnTo>
                    <a:lnTo>
                      <a:pt x="1423" y="381"/>
                    </a:lnTo>
                    <a:lnTo>
                      <a:pt x="1275" y="361"/>
                    </a:lnTo>
                    <a:lnTo>
                      <a:pt x="1274" y="361"/>
                    </a:lnTo>
                    <a:lnTo>
                      <a:pt x="1149" y="326"/>
                    </a:lnTo>
                    <a:lnTo>
                      <a:pt x="1131" y="322"/>
                    </a:lnTo>
                    <a:lnTo>
                      <a:pt x="1117" y="305"/>
                    </a:lnTo>
                    <a:lnTo>
                      <a:pt x="1107" y="296"/>
                    </a:lnTo>
                    <a:lnTo>
                      <a:pt x="1091" y="281"/>
                    </a:lnTo>
                    <a:lnTo>
                      <a:pt x="1081" y="263"/>
                    </a:lnTo>
                    <a:lnTo>
                      <a:pt x="969" y="64"/>
                    </a:lnTo>
                    <a:lnTo>
                      <a:pt x="966" y="58"/>
                    </a:lnTo>
                    <a:lnTo>
                      <a:pt x="941" y="51"/>
                    </a:lnTo>
                    <a:lnTo>
                      <a:pt x="816" y="23"/>
                    </a:lnTo>
                    <a:lnTo>
                      <a:pt x="80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9" name="Freeform 72">
                <a:extLst>
                  <a:ext uri="{FF2B5EF4-FFF2-40B4-BE49-F238E27FC236}">
                    <a16:creationId xmlns:a16="http://schemas.microsoft.com/office/drawing/2014/main" id="{C53CE6B5-AD2D-4E39-9D81-C7DD4642A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1" y="3339"/>
                <a:ext cx="366" cy="320"/>
              </a:xfrm>
              <a:custGeom>
                <a:avLst/>
                <a:gdLst>
                  <a:gd name="T0" fmla="*/ 803 w 1465"/>
                  <a:gd name="T1" fmla="*/ 62 h 1279"/>
                  <a:gd name="T2" fmla="*/ 744 w 1465"/>
                  <a:gd name="T3" fmla="*/ 159 h 1279"/>
                  <a:gd name="T4" fmla="*/ 714 w 1465"/>
                  <a:gd name="T5" fmla="*/ 234 h 1279"/>
                  <a:gd name="T6" fmla="*/ 576 w 1465"/>
                  <a:gd name="T7" fmla="*/ 242 h 1279"/>
                  <a:gd name="T8" fmla="*/ 466 w 1465"/>
                  <a:gd name="T9" fmla="*/ 109 h 1279"/>
                  <a:gd name="T10" fmla="*/ 341 w 1465"/>
                  <a:gd name="T11" fmla="*/ 9 h 1279"/>
                  <a:gd name="T12" fmla="*/ 287 w 1465"/>
                  <a:gd name="T13" fmla="*/ 3 h 1279"/>
                  <a:gd name="T14" fmla="*/ 244 w 1465"/>
                  <a:gd name="T15" fmla="*/ 0 h 1279"/>
                  <a:gd name="T16" fmla="*/ 235 w 1465"/>
                  <a:gd name="T17" fmla="*/ 45 h 1279"/>
                  <a:gd name="T18" fmla="*/ 174 w 1465"/>
                  <a:gd name="T19" fmla="*/ 81 h 1279"/>
                  <a:gd name="T20" fmla="*/ 177 w 1465"/>
                  <a:gd name="T21" fmla="*/ 120 h 1279"/>
                  <a:gd name="T22" fmla="*/ 213 w 1465"/>
                  <a:gd name="T23" fmla="*/ 146 h 1279"/>
                  <a:gd name="T24" fmla="*/ 237 w 1465"/>
                  <a:gd name="T25" fmla="*/ 179 h 1279"/>
                  <a:gd name="T26" fmla="*/ 244 w 1465"/>
                  <a:gd name="T27" fmla="*/ 244 h 1279"/>
                  <a:gd name="T28" fmla="*/ 236 w 1465"/>
                  <a:gd name="T29" fmla="*/ 267 h 1279"/>
                  <a:gd name="T30" fmla="*/ 226 w 1465"/>
                  <a:gd name="T31" fmla="*/ 293 h 1279"/>
                  <a:gd name="T32" fmla="*/ 123 w 1465"/>
                  <a:gd name="T33" fmla="*/ 237 h 1279"/>
                  <a:gd name="T34" fmla="*/ 48 w 1465"/>
                  <a:gd name="T35" fmla="*/ 161 h 1279"/>
                  <a:gd name="T36" fmla="*/ 0 w 1465"/>
                  <a:gd name="T37" fmla="*/ 227 h 1279"/>
                  <a:gd name="T38" fmla="*/ 34 w 1465"/>
                  <a:gd name="T39" fmla="*/ 238 h 1279"/>
                  <a:gd name="T40" fmla="*/ 25 w 1465"/>
                  <a:gd name="T41" fmla="*/ 321 h 1279"/>
                  <a:gd name="T42" fmla="*/ 75 w 1465"/>
                  <a:gd name="T43" fmla="*/ 325 h 1279"/>
                  <a:gd name="T44" fmla="*/ 86 w 1465"/>
                  <a:gd name="T45" fmla="*/ 326 h 1279"/>
                  <a:gd name="T46" fmla="*/ 109 w 1465"/>
                  <a:gd name="T47" fmla="*/ 414 h 1279"/>
                  <a:gd name="T48" fmla="*/ 136 w 1465"/>
                  <a:gd name="T49" fmla="*/ 444 h 1279"/>
                  <a:gd name="T50" fmla="*/ 236 w 1465"/>
                  <a:gd name="T51" fmla="*/ 622 h 1279"/>
                  <a:gd name="T52" fmla="*/ 263 w 1465"/>
                  <a:gd name="T53" fmla="*/ 656 h 1279"/>
                  <a:gd name="T54" fmla="*/ 296 w 1465"/>
                  <a:gd name="T55" fmla="*/ 678 h 1279"/>
                  <a:gd name="T56" fmla="*/ 324 w 1465"/>
                  <a:gd name="T57" fmla="*/ 682 h 1279"/>
                  <a:gd name="T58" fmla="*/ 333 w 1465"/>
                  <a:gd name="T59" fmla="*/ 719 h 1279"/>
                  <a:gd name="T60" fmla="*/ 326 w 1465"/>
                  <a:gd name="T61" fmla="*/ 738 h 1279"/>
                  <a:gd name="T62" fmla="*/ 364 w 1465"/>
                  <a:gd name="T63" fmla="*/ 758 h 1279"/>
                  <a:gd name="T64" fmla="*/ 348 w 1465"/>
                  <a:gd name="T65" fmla="*/ 789 h 1279"/>
                  <a:gd name="T66" fmla="*/ 381 w 1465"/>
                  <a:gd name="T67" fmla="*/ 830 h 1279"/>
                  <a:gd name="T68" fmla="*/ 430 w 1465"/>
                  <a:gd name="T69" fmla="*/ 814 h 1279"/>
                  <a:gd name="T70" fmla="*/ 467 w 1465"/>
                  <a:gd name="T71" fmla="*/ 797 h 1279"/>
                  <a:gd name="T72" fmla="*/ 654 w 1465"/>
                  <a:gd name="T73" fmla="*/ 696 h 1279"/>
                  <a:gd name="T74" fmla="*/ 679 w 1465"/>
                  <a:gd name="T75" fmla="*/ 722 h 1279"/>
                  <a:gd name="T76" fmla="*/ 709 w 1465"/>
                  <a:gd name="T77" fmla="*/ 778 h 1279"/>
                  <a:gd name="T78" fmla="*/ 683 w 1465"/>
                  <a:gd name="T79" fmla="*/ 875 h 1279"/>
                  <a:gd name="T80" fmla="*/ 687 w 1465"/>
                  <a:gd name="T81" fmla="*/ 903 h 1279"/>
                  <a:gd name="T82" fmla="*/ 623 w 1465"/>
                  <a:gd name="T83" fmla="*/ 973 h 1279"/>
                  <a:gd name="T84" fmla="*/ 700 w 1465"/>
                  <a:gd name="T85" fmla="*/ 1083 h 1279"/>
                  <a:gd name="T86" fmla="*/ 741 w 1465"/>
                  <a:gd name="T87" fmla="*/ 1065 h 1279"/>
                  <a:gd name="T88" fmla="*/ 776 w 1465"/>
                  <a:gd name="T89" fmla="*/ 1089 h 1279"/>
                  <a:gd name="T90" fmla="*/ 1383 w 1465"/>
                  <a:gd name="T91" fmla="*/ 1279 h 1279"/>
                  <a:gd name="T92" fmla="*/ 1234 w 1465"/>
                  <a:gd name="T93" fmla="*/ 65 h 1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65" h="1279">
                    <a:moveTo>
                      <a:pt x="817" y="63"/>
                    </a:moveTo>
                    <a:lnTo>
                      <a:pt x="803" y="62"/>
                    </a:lnTo>
                    <a:lnTo>
                      <a:pt x="762" y="120"/>
                    </a:lnTo>
                    <a:lnTo>
                      <a:pt x="744" y="159"/>
                    </a:lnTo>
                    <a:lnTo>
                      <a:pt x="719" y="220"/>
                    </a:lnTo>
                    <a:lnTo>
                      <a:pt x="714" y="234"/>
                    </a:lnTo>
                    <a:lnTo>
                      <a:pt x="684" y="236"/>
                    </a:lnTo>
                    <a:lnTo>
                      <a:pt x="576" y="242"/>
                    </a:lnTo>
                    <a:lnTo>
                      <a:pt x="574" y="242"/>
                    </a:lnTo>
                    <a:lnTo>
                      <a:pt x="466" y="109"/>
                    </a:lnTo>
                    <a:lnTo>
                      <a:pt x="440" y="78"/>
                    </a:lnTo>
                    <a:lnTo>
                      <a:pt x="341" y="9"/>
                    </a:lnTo>
                    <a:lnTo>
                      <a:pt x="332" y="6"/>
                    </a:lnTo>
                    <a:lnTo>
                      <a:pt x="287" y="3"/>
                    </a:lnTo>
                    <a:lnTo>
                      <a:pt x="245" y="0"/>
                    </a:lnTo>
                    <a:lnTo>
                      <a:pt x="244" y="0"/>
                    </a:lnTo>
                    <a:lnTo>
                      <a:pt x="236" y="38"/>
                    </a:lnTo>
                    <a:lnTo>
                      <a:pt x="235" y="45"/>
                    </a:lnTo>
                    <a:lnTo>
                      <a:pt x="203" y="63"/>
                    </a:lnTo>
                    <a:lnTo>
                      <a:pt x="174" y="81"/>
                    </a:lnTo>
                    <a:lnTo>
                      <a:pt x="177" y="114"/>
                    </a:lnTo>
                    <a:lnTo>
                      <a:pt x="177" y="120"/>
                    </a:lnTo>
                    <a:lnTo>
                      <a:pt x="203" y="140"/>
                    </a:lnTo>
                    <a:lnTo>
                      <a:pt x="213" y="146"/>
                    </a:lnTo>
                    <a:lnTo>
                      <a:pt x="226" y="153"/>
                    </a:lnTo>
                    <a:lnTo>
                      <a:pt x="237" y="179"/>
                    </a:lnTo>
                    <a:lnTo>
                      <a:pt x="284" y="216"/>
                    </a:lnTo>
                    <a:lnTo>
                      <a:pt x="244" y="244"/>
                    </a:lnTo>
                    <a:lnTo>
                      <a:pt x="243" y="245"/>
                    </a:lnTo>
                    <a:lnTo>
                      <a:pt x="236" y="267"/>
                    </a:lnTo>
                    <a:lnTo>
                      <a:pt x="228" y="295"/>
                    </a:lnTo>
                    <a:lnTo>
                      <a:pt x="226" y="293"/>
                    </a:lnTo>
                    <a:lnTo>
                      <a:pt x="185" y="257"/>
                    </a:lnTo>
                    <a:lnTo>
                      <a:pt x="123" y="237"/>
                    </a:lnTo>
                    <a:lnTo>
                      <a:pt x="121" y="235"/>
                    </a:lnTo>
                    <a:lnTo>
                      <a:pt x="48" y="161"/>
                    </a:lnTo>
                    <a:lnTo>
                      <a:pt x="3" y="193"/>
                    </a:lnTo>
                    <a:lnTo>
                      <a:pt x="0" y="227"/>
                    </a:lnTo>
                    <a:lnTo>
                      <a:pt x="9" y="230"/>
                    </a:lnTo>
                    <a:lnTo>
                      <a:pt x="34" y="238"/>
                    </a:lnTo>
                    <a:lnTo>
                      <a:pt x="34" y="241"/>
                    </a:lnTo>
                    <a:lnTo>
                      <a:pt x="25" y="321"/>
                    </a:lnTo>
                    <a:lnTo>
                      <a:pt x="65" y="324"/>
                    </a:lnTo>
                    <a:lnTo>
                      <a:pt x="75" y="325"/>
                    </a:lnTo>
                    <a:lnTo>
                      <a:pt x="86" y="325"/>
                    </a:lnTo>
                    <a:lnTo>
                      <a:pt x="86" y="326"/>
                    </a:lnTo>
                    <a:lnTo>
                      <a:pt x="110" y="360"/>
                    </a:lnTo>
                    <a:lnTo>
                      <a:pt x="109" y="414"/>
                    </a:lnTo>
                    <a:lnTo>
                      <a:pt x="109" y="421"/>
                    </a:lnTo>
                    <a:lnTo>
                      <a:pt x="136" y="444"/>
                    </a:lnTo>
                    <a:lnTo>
                      <a:pt x="237" y="525"/>
                    </a:lnTo>
                    <a:lnTo>
                      <a:pt x="236" y="622"/>
                    </a:lnTo>
                    <a:lnTo>
                      <a:pt x="240" y="627"/>
                    </a:lnTo>
                    <a:lnTo>
                      <a:pt x="263" y="656"/>
                    </a:lnTo>
                    <a:lnTo>
                      <a:pt x="277" y="673"/>
                    </a:lnTo>
                    <a:lnTo>
                      <a:pt x="296" y="678"/>
                    </a:lnTo>
                    <a:lnTo>
                      <a:pt x="322" y="680"/>
                    </a:lnTo>
                    <a:lnTo>
                      <a:pt x="324" y="682"/>
                    </a:lnTo>
                    <a:lnTo>
                      <a:pt x="340" y="702"/>
                    </a:lnTo>
                    <a:lnTo>
                      <a:pt x="333" y="719"/>
                    </a:lnTo>
                    <a:lnTo>
                      <a:pt x="329" y="730"/>
                    </a:lnTo>
                    <a:lnTo>
                      <a:pt x="326" y="738"/>
                    </a:lnTo>
                    <a:lnTo>
                      <a:pt x="347" y="749"/>
                    </a:lnTo>
                    <a:lnTo>
                      <a:pt x="364" y="758"/>
                    </a:lnTo>
                    <a:lnTo>
                      <a:pt x="343" y="781"/>
                    </a:lnTo>
                    <a:lnTo>
                      <a:pt x="348" y="789"/>
                    </a:lnTo>
                    <a:lnTo>
                      <a:pt x="379" y="831"/>
                    </a:lnTo>
                    <a:lnTo>
                      <a:pt x="381" y="830"/>
                    </a:lnTo>
                    <a:lnTo>
                      <a:pt x="395" y="826"/>
                    </a:lnTo>
                    <a:lnTo>
                      <a:pt x="430" y="814"/>
                    </a:lnTo>
                    <a:lnTo>
                      <a:pt x="463" y="802"/>
                    </a:lnTo>
                    <a:lnTo>
                      <a:pt x="467" y="797"/>
                    </a:lnTo>
                    <a:lnTo>
                      <a:pt x="588" y="692"/>
                    </a:lnTo>
                    <a:lnTo>
                      <a:pt x="654" y="696"/>
                    </a:lnTo>
                    <a:lnTo>
                      <a:pt x="663" y="692"/>
                    </a:lnTo>
                    <a:lnTo>
                      <a:pt x="679" y="722"/>
                    </a:lnTo>
                    <a:lnTo>
                      <a:pt x="711" y="775"/>
                    </a:lnTo>
                    <a:lnTo>
                      <a:pt x="709" y="778"/>
                    </a:lnTo>
                    <a:lnTo>
                      <a:pt x="663" y="842"/>
                    </a:lnTo>
                    <a:lnTo>
                      <a:pt x="683" y="875"/>
                    </a:lnTo>
                    <a:lnTo>
                      <a:pt x="695" y="896"/>
                    </a:lnTo>
                    <a:lnTo>
                      <a:pt x="687" y="903"/>
                    </a:lnTo>
                    <a:lnTo>
                      <a:pt x="642" y="951"/>
                    </a:lnTo>
                    <a:lnTo>
                      <a:pt x="623" y="973"/>
                    </a:lnTo>
                    <a:lnTo>
                      <a:pt x="630" y="982"/>
                    </a:lnTo>
                    <a:lnTo>
                      <a:pt x="700" y="1083"/>
                    </a:lnTo>
                    <a:lnTo>
                      <a:pt x="701" y="1082"/>
                    </a:lnTo>
                    <a:lnTo>
                      <a:pt x="741" y="1065"/>
                    </a:lnTo>
                    <a:lnTo>
                      <a:pt x="744" y="1068"/>
                    </a:lnTo>
                    <a:lnTo>
                      <a:pt x="776" y="1089"/>
                    </a:lnTo>
                    <a:lnTo>
                      <a:pt x="845" y="1080"/>
                    </a:lnTo>
                    <a:lnTo>
                      <a:pt x="1383" y="1279"/>
                    </a:lnTo>
                    <a:lnTo>
                      <a:pt x="1465" y="610"/>
                    </a:lnTo>
                    <a:lnTo>
                      <a:pt x="1234" y="65"/>
                    </a:lnTo>
                    <a:lnTo>
                      <a:pt x="817" y="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0" name="Freeform 73">
                <a:extLst>
                  <a:ext uri="{FF2B5EF4-FFF2-40B4-BE49-F238E27FC236}">
                    <a16:creationId xmlns:a16="http://schemas.microsoft.com/office/drawing/2014/main" id="{40D0522B-8AE9-4300-923F-F9B0720DDC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2" y="3501"/>
                <a:ext cx="1363" cy="816"/>
              </a:xfrm>
              <a:custGeom>
                <a:avLst/>
                <a:gdLst>
                  <a:gd name="T0" fmla="*/ 820 w 5454"/>
                  <a:gd name="T1" fmla="*/ 323 h 3263"/>
                  <a:gd name="T2" fmla="*/ 909 w 5454"/>
                  <a:gd name="T3" fmla="*/ 125 h 3263"/>
                  <a:gd name="T4" fmla="*/ 579 w 5454"/>
                  <a:gd name="T5" fmla="*/ 180 h 3263"/>
                  <a:gd name="T6" fmla="*/ 381 w 5454"/>
                  <a:gd name="T7" fmla="*/ 266 h 3263"/>
                  <a:gd name="T8" fmla="*/ 1 w 5454"/>
                  <a:gd name="T9" fmla="*/ 66 h 3263"/>
                  <a:gd name="T10" fmla="*/ 20 w 5454"/>
                  <a:gd name="T11" fmla="*/ 177 h 3263"/>
                  <a:gd name="T12" fmla="*/ 20 w 5454"/>
                  <a:gd name="T13" fmla="*/ 350 h 3263"/>
                  <a:gd name="T14" fmla="*/ 10 w 5454"/>
                  <a:gd name="T15" fmla="*/ 480 h 3263"/>
                  <a:gd name="T16" fmla="*/ 23 w 5454"/>
                  <a:gd name="T17" fmla="*/ 586 h 3263"/>
                  <a:gd name="T18" fmla="*/ 122 w 5454"/>
                  <a:gd name="T19" fmla="*/ 812 h 3263"/>
                  <a:gd name="T20" fmla="*/ 206 w 5454"/>
                  <a:gd name="T21" fmla="*/ 1040 h 3263"/>
                  <a:gd name="T22" fmla="*/ 330 w 5454"/>
                  <a:gd name="T23" fmla="*/ 1107 h 3263"/>
                  <a:gd name="T24" fmla="*/ 350 w 5454"/>
                  <a:gd name="T25" fmla="*/ 1299 h 3263"/>
                  <a:gd name="T26" fmla="*/ 174 w 5454"/>
                  <a:gd name="T27" fmla="*/ 1480 h 3263"/>
                  <a:gd name="T28" fmla="*/ 300 w 5454"/>
                  <a:gd name="T29" fmla="*/ 1801 h 3263"/>
                  <a:gd name="T30" fmla="*/ 487 w 5454"/>
                  <a:gd name="T31" fmla="*/ 1983 h 3263"/>
                  <a:gd name="T32" fmla="*/ 648 w 5454"/>
                  <a:gd name="T33" fmla="*/ 2211 h 3263"/>
                  <a:gd name="T34" fmla="*/ 652 w 5454"/>
                  <a:gd name="T35" fmla="*/ 2410 h 3263"/>
                  <a:gd name="T36" fmla="*/ 812 w 5454"/>
                  <a:gd name="T37" fmla="*/ 2713 h 3263"/>
                  <a:gd name="T38" fmla="*/ 942 w 5454"/>
                  <a:gd name="T39" fmla="*/ 2716 h 3263"/>
                  <a:gd name="T40" fmla="*/ 1169 w 5454"/>
                  <a:gd name="T41" fmla="*/ 2815 h 3263"/>
                  <a:gd name="T42" fmla="*/ 1206 w 5454"/>
                  <a:gd name="T43" fmla="*/ 2870 h 3263"/>
                  <a:gd name="T44" fmla="*/ 1202 w 5454"/>
                  <a:gd name="T45" fmla="*/ 2921 h 3263"/>
                  <a:gd name="T46" fmla="*/ 1255 w 5454"/>
                  <a:gd name="T47" fmla="*/ 2958 h 3263"/>
                  <a:gd name="T48" fmla="*/ 1248 w 5454"/>
                  <a:gd name="T49" fmla="*/ 2993 h 3263"/>
                  <a:gd name="T50" fmla="*/ 1276 w 5454"/>
                  <a:gd name="T51" fmla="*/ 3044 h 3263"/>
                  <a:gd name="T52" fmla="*/ 1327 w 5454"/>
                  <a:gd name="T53" fmla="*/ 3222 h 3263"/>
                  <a:gd name="T54" fmla="*/ 5221 w 5454"/>
                  <a:gd name="T55" fmla="*/ 1124 h 3263"/>
                  <a:gd name="T56" fmla="*/ 4586 w 5454"/>
                  <a:gd name="T57" fmla="*/ 1026 h 3263"/>
                  <a:gd name="T58" fmla="*/ 4392 w 5454"/>
                  <a:gd name="T59" fmla="*/ 1314 h 3263"/>
                  <a:gd name="T60" fmla="*/ 3987 w 5454"/>
                  <a:gd name="T61" fmla="*/ 1540 h 3263"/>
                  <a:gd name="T62" fmla="*/ 3924 w 5454"/>
                  <a:gd name="T63" fmla="*/ 1472 h 3263"/>
                  <a:gd name="T64" fmla="*/ 3678 w 5454"/>
                  <a:gd name="T65" fmla="*/ 1598 h 3263"/>
                  <a:gd name="T66" fmla="*/ 3597 w 5454"/>
                  <a:gd name="T67" fmla="*/ 1728 h 3263"/>
                  <a:gd name="T68" fmla="*/ 3620 w 5454"/>
                  <a:gd name="T69" fmla="*/ 1937 h 3263"/>
                  <a:gd name="T70" fmla="*/ 3586 w 5454"/>
                  <a:gd name="T71" fmla="*/ 2244 h 3263"/>
                  <a:gd name="T72" fmla="*/ 3670 w 5454"/>
                  <a:gd name="T73" fmla="*/ 2518 h 3263"/>
                  <a:gd name="T74" fmla="*/ 3725 w 5454"/>
                  <a:gd name="T75" fmla="*/ 2774 h 3263"/>
                  <a:gd name="T76" fmla="*/ 3874 w 5454"/>
                  <a:gd name="T77" fmla="*/ 3083 h 3263"/>
                  <a:gd name="T78" fmla="*/ 4488 w 5454"/>
                  <a:gd name="T79" fmla="*/ 3083 h 3263"/>
                  <a:gd name="T80" fmla="*/ 5151 w 5454"/>
                  <a:gd name="T81" fmla="*/ 2608 h 3263"/>
                  <a:gd name="T82" fmla="*/ 5387 w 5454"/>
                  <a:gd name="T83" fmla="*/ 2520 h 3263"/>
                  <a:gd name="T84" fmla="*/ 5049 w 5454"/>
                  <a:gd name="T85" fmla="*/ 2735 h 3263"/>
                  <a:gd name="T86" fmla="*/ 4499 w 5454"/>
                  <a:gd name="T87" fmla="*/ 3094 h 3263"/>
                  <a:gd name="T88" fmla="*/ 3874 w 5454"/>
                  <a:gd name="T89" fmla="*/ 3083 h 3263"/>
                  <a:gd name="T90" fmla="*/ 3616 w 5454"/>
                  <a:gd name="T91" fmla="*/ 3016 h 3263"/>
                  <a:gd name="T92" fmla="*/ 3778 w 5454"/>
                  <a:gd name="T93" fmla="*/ 2671 h 3263"/>
                  <a:gd name="T94" fmla="*/ 3579 w 5454"/>
                  <a:gd name="T95" fmla="*/ 2358 h 3263"/>
                  <a:gd name="T96" fmla="*/ 3616 w 5454"/>
                  <a:gd name="T97" fmla="*/ 1974 h 3263"/>
                  <a:gd name="T98" fmla="*/ 3532 w 5454"/>
                  <a:gd name="T99" fmla="*/ 1861 h 3263"/>
                  <a:gd name="T100" fmla="*/ 3614 w 5454"/>
                  <a:gd name="T101" fmla="*/ 1662 h 3263"/>
                  <a:gd name="T102" fmla="*/ 3718 w 5454"/>
                  <a:gd name="T103" fmla="*/ 1276 h 3263"/>
                  <a:gd name="T104" fmla="*/ 3582 w 5454"/>
                  <a:gd name="T105" fmla="*/ 1077 h 3263"/>
                  <a:gd name="T106" fmla="*/ 3303 w 5454"/>
                  <a:gd name="T107" fmla="*/ 790 h 3263"/>
                  <a:gd name="T108" fmla="*/ 2996 w 5454"/>
                  <a:gd name="T109" fmla="*/ 719 h 3263"/>
                  <a:gd name="T110" fmla="*/ 2864 w 5454"/>
                  <a:gd name="T111" fmla="*/ 601 h 3263"/>
                  <a:gd name="T112" fmla="*/ 2688 w 5454"/>
                  <a:gd name="T113" fmla="*/ 621 h 3263"/>
                  <a:gd name="T114" fmla="*/ 2332 w 5454"/>
                  <a:gd name="T115" fmla="*/ 756 h 3263"/>
                  <a:gd name="T116" fmla="*/ 2157 w 5454"/>
                  <a:gd name="T117" fmla="*/ 790 h 3263"/>
                  <a:gd name="T118" fmla="*/ 4788 w 5454"/>
                  <a:gd name="T119" fmla="*/ 3038 h 3263"/>
                  <a:gd name="T120" fmla="*/ 4629 w 5454"/>
                  <a:gd name="T121" fmla="*/ 3068 h 3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454" h="3263">
                    <a:moveTo>
                      <a:pt x="1043" y="430"/>
                    </a:moveTo>
                    <a:lnTo>
                      <a:pt x="974" y="439"/>
                    </a:lnTo>
                    <a:lnTo>
                      <a:pt x="972" y="440"/>
                    </a:lnTo>
                    <a:lnTo>
                      <a:pt x="942" y="418"/>
                    </a:lnTo>
                    <a:lnTo>
                      <a:pt x="939" y="415"/>
                    </a:lnTo>
                    <a:lnTo>
                      <a:pt x="899" y="432"/>
                    </a:lnTo>
                    <a:lnTo>
                      <a:pt x="898" y="433"/>
                    </a:lnTo>
                    <a:lnTo>
                      <a:pt x="828" y="332"/>
                    </a:lnTo>
                    <a:lnTo>
                      <a:pt x="820" y="323"/>
                    </a:lnTo>
                    <a:lnTo>
                      <a:pt x="821" y="323"/>
                    </a:lnTo>
                    <a:lnTo>
                      <a:pt x="819" y="321"/>
                    </a:lnTo>
                    <a:lnTo>
                      <a:pt x="840" y="301"/>
                    </a:lnTo>
                    <a:lnTo>
                      <a:pt x="885" y="253"/>
                    </a:lnTo>
                    <a:lnTo>
                      <a:pt x="891" y="243"/>
                    </a:lnTo>
                    <a:lnTo>
                      <a:pt x="881" y="225"/>
                    </a:lnTo>
                    <a:lnTo>
                      <a:pt x="861" y="192"/>
                    </a:lnTo>
                    <a:lnTo>
                      <a:pt x="907" y="128"/>
                    </a:lnTo>
                    <a:lnTo>
                      <a:pt x="909" y="125"/>
                    </a:lnTo>
                    <a:lnTo>
                      <a:pt x="877" y="72"/>
                    </a:lnTo>
                    <a:lnTo>
                      <a:pt x="861" y="46"/>
                    </a:lnTo>
                    <a:lnTo>
                      <a:pt x="852" y="46"/>
                    </a:lnTo>
                    <a:lnTo>
                      <a:pt x="786" y="42"/>
                    </a:lnTo>
                    <a:lnTo>
                      <a:pt x="665" y="147"/>
                    </a:lnTo>
                    <a:lnTo>
                      <a:pt x="660" y="156"/>
                    </a:lnTo>
                    <a:lnTo>
                      <a:pt x="628" y="164"/>
                    </a:lnTo>
                    <a:lnTo>
                      <a:pt x="593" y="176"/>
                    </a:lnTo>
                    <a:lnTo>
                      <a:pt x="579" y="180"/>
                    </a:lnTo>
                    <a:lnTo>
                      <a:pt x="578" y="181"/>
                    </a:lnTo>
                    <a:lnTo>
                      <a:pt x="524" y="220"/>
                    </a:lnTo>
                    <a:lnTo>
                      <a:pt x="513" y="228"/>
                    </a:lnTo>
                    <a:lnTo>
                      <a:pt x="494" y="248"/>
                    </a:lnTo>
                    <a:lnTo>
                      <a:pt x="485" y="256"/>
                    </a:lnTo>
                    <a:lnTo>
                      <a:pt x="470" y="271"/>
                    </a:lnTo>
                    <a:lnTo>
                      <a:pt x="471" y="273"/>
                    </a:lnTo>
                    <a:lnTo>
                      <a:pt x="458" y="271"/>
                    </a:lnTo>
                    <a:lnTo>
                      <a:pt x="381" y="266"/>
                    </a:lnTo>
                    <a:lnTo>
                      <a:pt x="376" y="266"/>
                    </a:lnTo>
                    <a:lnTo>
                      <a:pt x="352" y="257"/>
                    </a:lnTo>
                    <a:lnTo>
                      <a:pt x="242" y="216"/>
                    </a:lnTo>
                    <a:lnTo>
                      <a:pt x="138" y="99"/>
                    </a:lnTo>
                    <a:lnTo>
                      <a:pt x="127" y="40"/>
                    </a:lnTo>
                    <a:lnTo>
                      <a:pt x="120" y="0"/>
                    </a:lnTo>
                    <a:lnTo>
                      <a:pt x="0" y="14"/>
                    </a:lnTo>
                    <a:lnTo>
                      <a:pt x="1" y="54"/>
                    </a:lnTo>
                    <a:lnTo>
                      <a:pt x="1" y="66"/>
                    </a:lnTo>
                    <a:lnTo>
                      <a:pt x="4" y="90"/>
                    </a:lnTo>
                    <a:lnTo>
                      <a:pt x="3" y="108"/>
                    </a:lnTo>
                    <a:lnTo>
                      <a:pt x="6" y="121"/>
                    </a:lnTo>
                    <a:lnTo>
                      <a:pt x="11" y="136"/>
                    </a:lnTo>
                    <a:lnTo>
                      <a:pt x="12" y="145"/>
                    </a:lnTo>
                    <a:lnTo>
                      <a:pt x="12" y="152"/>
                    </a:lnTo>
                    <a:lnTo>
                      <a:pt x="13" y="160"/>
                    </a:lnTo>
                    <a:lnTo>
                      <a:pt x="16" y="171"/>
                    </a:lnTo>
                    <a:lnTo>
                      <a:pt x="20" y="177"/>
                    </a:lnTo>
                    <a:lnTo>
                      <a:pt x="22" y="184"/>
                    </a:lnTo>
                    <a:lnTo>
                      <a:pt x="24" y="212"/>
                    </a:lnTo>
                    <a:lnTo>
                      <a:pt x="31" y="248"/>
                    </a:lnTo>
                    <a:lnTo>
                      <a:pt x="35" y="265"/>
                    </a:lnTo>
                    <a:lnTo>
                      <a:pt x="36" y="271"/>
                    </a:lnTo>
                    <a:lnTo>
                      <a:pt x="31" y="289"/>
                    </a:lnTo>
                    <a:lnTo>
                      <a:pt x="27" y="310"/>
                    </a:lnTo>
                    <a:lnTo>
                      <a:pt x="23" y="331"/>
                    </a:lnTo>
                    <a:lnTo>
                      <a:pt x="20" y="350"/>
                    </a:lnTo>
                    <a:lnTo>
                      <a:pt x="16" y="373"/>
                    </a:lnTo>
                    <a:lnTo>
                      <a:pt x="12" y="440"/>
                    </a:lnTo>
                    <a:lnTo>
                      <a:pt x="14" y="443"/>
                    </a:lnTo>
                    <a:lnTo>
                      <a:pt x="15" y="447"/>
                    </a:lnTo>
                    <a:lnTo>
                      <a:pt x="13" y="457"/>
                    </a:lnTo>
                    <a:lnTo>
                      <a:pt x="12" y="461"/>
                    </a:lnTo>
                    <a:lnTo>
                      <a:pt x="12" y="467"/>
                    </a:lnTo>
                    <a:lnTo>
                      <a:pt x="10" y="474"/>
                    </a:lnTo>
                    <a:lnTo>
                      <a:pt x="10" y="480"/>
                    </a:lnTo>
                    <a:lnTo>
                      <a:pt x="12" y="491"/>
                    </a:lnTo>
                    <a:lnTo>
                      <a:pt x="13" y="495"/>
                    </a:lnTo>
                    <a:lnTo>
                      <a:pt x="15" y="500"/>
                    </a:lnTo>
                    <a:lnTo>
                      <a:pt x="15" y="505"/>
                    </a:lnTo>
                    <a:lnTo>
                      <a:pt x="16" y="513"/>
                    </a:lnTo>
                    <a:lnTo>
                      <a:pt x="17" y="532"/>
                    </a:lnTo>
                    <a:lnTo>
                      <a:pt x="18" y="547"/>
                    </a:lnTo>
                    <a:lnTo>
                      <a:pt x="24" y="584"/>
                    </a:lnTo>
                    <a:lnTo>
                      <a:pt x="23" y="586"/>
                    </a:lnTo>
                    <a:lnTo>
                      <a:pt x="23" y="600"/>
                    </a:lnTo>
                    <a:lnTo>
                      <a:pt x="22" y="605"/>
                    </a:lnTo>
                    <a:lnTo>
                      <a:pt x="22" y="610"/>
                    </a:lnTo>
                    <a:lnTo>
                      <a:pt x="22" y="621"/>
                    </a:lnTo>
                    <a:lnTo>
                      <a:pt x="20" y="642"/>
                    </a:lnTo>
                    <a:lnTo>
                      <a:pt x="27" y="657"/>
                    </a:lnTo>
                    <a:lnTo>
                      <a:pt x="118" y="805"/>
                    </a:lnTo>
                    <a:lnTo>
                      <a:pt x="122" y="811"/>
                    </a:lnTo>
                    <a:lnTo>
                      <a:pt x="122" y="812"/>
                    </a:lnTo>
                    <a:lnTo>
                      <a:pt x="123" y="813"/>
                    </a:lnTo>
                    <a:lnTo>
                      <a:pt x="124" y="837"/>
                    </a:lnTo>
                    <a:lnTo>
                      <a:pt x="132" y="972"/>
                    </a:lnTo>
                    <a:lnTo>
                      <a:pt x="133" y="998"/>
                    </a:lnTo>
                    <a:lnTo>
                      <a:pt x="137" y="1006"/>
                    </a:lnTo>
                    <a:lnTo>
                      <a:pt x="143" y="1014"/>
                    </a:lnTo>
                    <a:lnTo>
                      <a:pt x="182" y="1039"/>
                    </a:lnTo>
                    <a:lnTo>
                      <a:pt x="197" y="1040"/>
                    </a:lnTo>
                    <a:lnTo>
                      <a:pt x="206" y="1040"/>
                    </a:lnTo>
                    <a:lnTo>
                      <a:pt x="212" y="1046"/>
                    </a:lnTo>
                    <a:lnTo>
                      <a:pt x="250" y="1076"/>
                    </a:lnTo>
                    <a:lnTo>
                      <a:pt x="272" y="1070"/>
                    </a:lnTo>
                    <a:lnTo>
                      <a:pt x="282" y="1067"/>
                    </a:lnTo>
                    <a:lnTo>
                      <a:pt x="313" y="1058"/>
                    </a:lnTo>
                    <a:lnTo>
                      <a:pt x="324" y="1070"/>
                    </a:lnTo>
                    <a:lnTo>
                      <a:pt x="333" y="1080"/>
                    </a:lnTo>
                    <a:lnTo>
                      <a:pt x="345" y="1087"/>
                    </a:lnTo>
                    <a:lnTo>
                      <a:pt x="330" y="1107"/>
                    </a:lnTo>
                    <a:lnTo>
                      <a:pt x="305" y="1148"/>
                    </a:lnTo>
                    <a:lnTo>
                      <a:pt x="307" y="1154"/>
                    </a:lnTo>
                    <a:lnTo>
                      <a:pt x="346" y="1206"/>
                    </a:lnTo>
                    <a:lnTo>
                      <a:pt x="355" y="1215"/>
                    </a:lnTo>
                    <a:lnTo>
                      <a:pt x="355" y="1217"/>
                    </a:lnTo>
                    <a:lnTo>
                      <a:pt x="356" y="1218"/>
                    </a:lnTo>
                    <a:lnTo>
                      <a:pt x="354" y="1245"/>
                    </a:lnTo>
                    <a:lnTo>
                      <a:pt x="352" y="1256"/>
                    </a:lnTo>
                    <a:lnTo>
                      <a:pt x="350" y="1299"/>
                    </a:lnTo>
                    <a:lnTo>
                      <a:pt x="346" y="1301"/>
                    </a:lnTo>
                    <a:lnTo>
                      <a:pt x="225" y="1375"/>
                    </a:lnTo>
                    <a:lnTo>
                      <a:pt x="224" y="1395"/>
                    </a:lnTo>
                    <a:lnTo>
                      <a:pt x="223" y="1417"/>
                    </a:lnTo>
                    <a:lnTo>
                      <a:pt x="223" y="1419"/>
                    </a:lnTo>
                    <a:lnTo>
                      <a:pt x="207" y="1435"/>
                    </a:lnTo>
                    <a:lnTo>
                      <a:pt x="194" y="1449"/>
                    </a:lnTo>
                    <a:lnTo>
                      <a:pt x="173" y="1471"/>
                    </a:lnTo>
                    <a:lnTo>
                      <a:pt x="174" y="1480"/>
                    </a:lnTo>
                    <a:lnTo>
                      <a:pt x="176" y="1491"/>
                    </a:lnTo>
                    <a:lnTo>
                      <a:pt x="182" y="1534"/>
                    </a:lnTo>
                    <a:lnTo>
                      <a:pt x="178" y="1538"/>
                    </a:lnTo>
                    <a:lnTo>
                      <a:pt x="173" y="1545"/>
                    </a:lnTo>
                    <a:lnTo>
                      <a:pt x="165" y="1590"/>
                    </a:lnTo>
                    <a:lnTo>
                      <a:pt x="167" y="1602"/>
                    </a:lnTo>
                    <a:lnTo>
                      <a:pt x="177" y="1644"/>
                    </a:lnTo>
                    <a:lnTo>
                      <a:pt x="217" y="1695"/>
                    </a:lnTo>
                    <a:lnTo>
                      <a:pt x="300" y="1801"/>
                    </a:lnTo>
                    <a:lnTo>
                      <a:pt x="295" y="1825"/>
                    </a:lnTo>
                    <a:lnTo>
                      <a:pt x="292" y="1840"/>
                    </a:lnTo>
                    <a:lnTo>
                      <a:pt x="294" y="1855"/>
                    </a:lnTo>
                    <a:lnTo>
                      <a:pt x="308" y="1894"/>
                    </a:lnTo>
                    <a:lnTo>
                      <a:pt x="342" y="1924"/>
                    </a:lnTo>
                    <a:lnTo>
                      <a:pt x="364" y="1938"/>
                    </a:lnTo>
                    <a:lnTo>
                      <a:pt x="382" y="1944"/>
                    </a:lnTo>
                    <a:lnTo>
                      <a:pt x="440" y="1947"/>
                    </a:lnTo>
                    <a:lnTo>
                      <a:pt x="487" y="1983"/>
                    </a:lnTo>
                    <a:lnTo>
                      <a:pt x="538" y="2022"/>
                    </a:lnTo>
                    <a:lnTo>
                      <a:pt x="602" y="2111"/>
                    </a:lnTo>
                    <a:lnTo>
                      <a:pt x="606" y="2115"/>
                    </a:lnTo>
                    <a:lnTo>
                      <a:pt x="608" y="2118"/>
                    </a:lnTo>
                    <a:lnTo>
                      <a:pt x="609" y="2120"/>
                    </a:lnTo>
                    <a:lnTo>
                      <a:pt x="612" y="2130"/>
                    </a:lnTo>
                    <a:lnTo>
                      <a:pt x="645" y="2203"/>
                    </a:lnTo>
                    <a:lnTo>
                      <a:pt x="648" y="2210"/>
                    </a:lnTo>
                    <a:lnTo>
                      <a:pt x="648" y="2211"/>
                    </a:lnTo>
                    <a:lnTo>
                      <a:pt x="600" y="2306"/>
                    </a:lnTo>
                    <a:lnTo>
                      <a:pt x="590" y="2328"/>
                    </a:lnTo>
                    <a:lnTo>
                      <a:pt x="590" y="2330"/>
                    </a:lnTo>
                    <a:lnTo>
                      <a:pt x="594" y="2380"/>
                    </a:lnTo>
                    <a:lnTo>
                      <a:pt x="594" y="2382"/>
                    </a:lnTo>
                    <a:lnTo>
                      <a:pt x="596" y="2407"/>
                    </a:lnTo>
                    <a:lnTo>
                      <a:pt x="597" y="2407"/>
                    </a:lnTo>
                    <a:lnTo>
                      <a:pt x="633" y="2409"/>
                    </a:lnTo>
                    <a:lnTo>
                      <a:pt x="652" y="2410"/>
                    </a:lnTo>
                    <a:lnTo>
                      <a:pt x="654" y="2410"/>
                    </a:lnTo>
                    <a:lnTo>
                      <a:pt x="667" y="2438"/>
                    </a:lnTo>
                    <a:lnTo>
                      <a:pt x="673" y="2449"/>
                    </a:lnTo>
                    <a:lnTo>
                      <a:pt x="665" y="2557"/>
                    </a:lnTo>
                    <a:lnTo>
                      <a:pt x="666" y="2580"/>
                    </a:lnTo>
                    <a:lnTo>
                      <a:pt x="734" y="2651"/>
                    </a:lnTo>
                    <a:lnTo>
                      <a:pt x="774" y="2720"/>
                    </a:lnTo>
                    <a:lnTo>
                      <a:pt x="774" y="2718"/>
                    </a:lnTo>
                    <a:lnTo>
                      <a:pt x="812" y="2713"/>
                    </a:lnTo>
                    <a:lnTo>
                      <a:pt x="813" y="2686"/>
                    </a:lnTo>
                    <a:lnTo>
                      <a:pt x="846" y="2693"/>
                    </a:lnTo>
                    <a:lnTo>
                      <a:pt x="840" y="2653"/>
                    </a:lnTo>
                    <a:lnTo>
                      <a:pt x="876" y="2631"/>
                    </a:lnTo>
                    <a:lnTo>
                      <a:pt x="841" y="2602"/>
                    </a:lnTo>
                    <a:lnTo>
                      <a:pt x="858" y="2588"/>
                    </a:lnTo>
                    <a:lnTo>
                      <a:pt x="925" y="2611"/>
                    </a:lnTo>
                    <a:lnTo>
                      <a:pt x="925" y="2682"/>
                    </a:lnTo>
                    <a:lnTo>
                      <a:pt x="942" y="2716"/>
                    </a:lnTo>
                    <a:lnTo>
                      <a:pt x="972" y="2717"/>
                    </a:lnTo>
                    <a:lnTo>
                      <a:pt x="980" y="2745"/>
                    </a:lnTo>
                    <a:lnTo>
                      <a:pt x="1029" y="2760"/>
                    </a:lnTo>
                    <a:lnTo>
                      <a:pt x="1069" y="2736"/>
                    </a:lnTo>
                    <a:lnTo>
                      <a:pt x="1137" y="2752"/>
                    </a:lnTo>
                    <a:lnTo>
                      <a:pt x="1139" y="2763"/>
                    </a:lnTo>
                    <a:lnTo>
                      <a:pt x="1145" y="2781"/>
                    </a:lnTo>
                    <a:lnTo>
                      <a:pt x="1155" y="2799"/>
                    </a:lnTo>
                    <a:lnTo>
                      <a:pt x="1169" y="2815"/>
                    </a:lnTo>
                    <a:lnTo>
                      <a:pt x="1178" y="2821"/>
                    </a:lnTo>
                    <a:lnTo>
                      <a:pt x="1189" y="2829"/>
                    </a:lnTo>
                    <a:lnTo>
                      <a:pt x="1193" y="2837"/>
                    </a:lnTo>
                    <a:lnTo>
                      <a:pt x="1197" y="2847"/>
                    </a:lnTo>
                    <a:lnTo>
                      <a:pt x="1197" y="2848"/>
                    </a:lnTo>
                    <a:lnTo>
                      <a:pt x="1198" y="2850"/>
                    </a:lnTo>
                    <a:lnTo>
                      <a:pt x="1201" y="2855"/>
                    </a:lnTo>
                    <a:lnTo>
                      <a:pt x="1205" y="2863"/>
                    </a:lnTo>
                    <a:lnTo>
                      <a:pt x="1206" y="2870"/>
                    </a:lnTo>
                    <a:lnTo>
                      <a:pt x="1208" y="2877"/>
                    </a:lnTo>
                    <a:lnTo>
                      <a:pt x="1208" y="2879"/>
                    </a:lnTo>
                    <a:lnTo>
                      <a:pt x="1208" y="2880"/>
                    </a:lnTo>
                    <a:lnTo>
                      <a:pt x="1209" y="2883"/>
                    </a:lnTo>
                    <a:lnTo>
                      <a:pt x="1210" y="2889"/>
                    </a:lnTo>
                    <a:lnTo>
                      <a:pt x="1208" y="2895"/>
                    </a:lnTo>
                    <a:lnTo>
                      <a:pt x="1207" y="2901"/>
                    </a:lnTo>
                    <a:lnTo>
                      <a:pt x="1205" y="2913"/>
                    </a:lnTo>
                    <a:lnTo>
                      <a:pt x="1202" y="2921"/>
                    </a:lnTo>
                    <a:lnTo>
                      <a:pt x="1199" y="2925"/>
                    </a:lnTo>
                    <a:lnTo>
                      <a:pt x="1198" y="2929"/>
                    </a:lnTo>
                    <a:lnTo>
                      <a:pt x="1202" y="2933"/>
                    </a:lnTo>
                    <a:lnTo>
                      <a:pt x="1210" y="2940"/>
                    </a:lnTo>
                    <a:lnTo>
                      <a:pt x="1221" y="2944"/>
                    </a:lnTo>
                    <a:lnTo>
                      <a:pt x="1227" y="2946"/>
                    </a:lnTo>
                    <a:lnTo>
                      <a:pt x="1236" y="2949"/>
                    </a:lnTo>
                    <a:lnTo>
                      <a:pt x="1247" y="2953"/>
                    </a:lnTo>
                    <a:lnTo>
                      <a:pt x="1255" y="2958"/>
                    </a:lnTo>
                    <a:lnTo>
                      <a:pt x="1260" y="2965"/>
                    </a:lnTo>
                    <a:lnTo>
                      <a:pt x="1262" y="2972"/>
                    </a:lnTo>
                    <a:lnTo>
                      <a:pt x="1260" y="2980"/>
                    </a:lnTo>
                    <a:lnTo>
                      <a:pt x="1258" y="2986"/>
                    </a:lnTo>
                    <a:lnTo>
                      <a:pt x="1253" y="2989"/>
                    </a:lnTo>
                    <a:lnTo>
                      <a:pt x="1251" y="2989"/>
                    </a:lnTo>
                    <a:lnTo>
                      <a:pt x="1250" y="2989"/>
                    </a:lnTo>
                    <a:lnTo>
                      <a:pt x="1250" y="2990"/>
                    </a:lnTo>
                    <a:lnTo>
                      <a:pt x="1248" y="2993"/>
                    </a:lnTo>
                    <a:lnTo>
                      <a:pt x="1240" y="2994"/>
                    </a:lnTo>
                    <a:lnTo>
                      <a:pt x="1237" y="2997"/>
                    </a:lnTo>
                    <a:lnTo>
                      <a:pt x="1234" y="3000"/>
                    </a:lnTo>
                    <a:lnTo>
                      <a:pt x="1234" y="3006"/>
                    </a:lnTo>
                    <a:lnTo>
                      <a:pt x="1235" y="3012"/>
                    </a:lnTo>
                    <a:lnTo>
                      <a:pt x="1243" y="3021"/>
                    </a:lnTo>
                    <a:lnTo>
                      <a:pt x="1255" y="3030"/>
                    </a:lnTo>
                    <a:lnTo>
                      <a:pt x="1274" y="3042"/>
                    </a:lnTo>
                    <a:lnTo>
                      <a:pt x="1276" y="3044"/>
                    </a:lnTo>
                    <a:lnTo>
                      <a:pt x="1279" y="3049"/>
                    </a:lnTo>
                    <a:lnTo>
                      <a:pt x="1284" y="3059"/>
                    </a:lnTo>
                    <a:lnTo>
                      <a:pt x="1286" y="3072"/>
                    </a:lnTo>
                    <a:lnTo>
                      <a:pt x="1287" y="3089"/>
                    </a:lnTo>
                    <a:lnTo>
                      <a:pt x="1287" y="3116"/>
                    </a:lnTo>
                    <a:lnTo>
                      <a:pt x="1293" y="3144"/>
                    </a:lnTo>
                    <a:lnTo>
                      <a:pt x="1302" y="3173"/>
                    </a:lnTo>
                    <a:lnTo>
                      <a:pt x="1316" y="3203"/>
                    </a:lnTo>
                    <a:lnTo>
                      <a:pt x="1327" y="3222"/>
                    </a:lnTo>
                    <a:lnTo>
                      <a:pt x="1337" y="3241"/>
                    </a:lnTo>
                    <a:lnTo>
                      <a:pt x="1337" y="3242"/>
                    </a:lnTo>
                    <a:lnTo>
                      <a:pt x="1348" y="3256"/>
                    </a:lnTo>
                    <a:lnTo>
                      <a:pt x="5454" y="3263"/>
                    </a:lnTo>
                    <a:lnTo>
                      <a:pt x="5450" y="1112"/>
                    </a:lnTo>
                    <a:lnTo>
                      <a:pt x="5331" y="1152"/>
                    </a:lnTo>
                    <a:lnTo>
                      <a:pt x="5301" y="1203"/>
                    </a:lnTo>
                    <a:lnTo>
                      <a:pt x="5247" y="1175"/>
                    </a:lnTo>
                    <a:lnTo>
                      <a:pt x="5221" y="1124"/>
                    </a:lnTo>
                    <a:lnTo>
                      <a:pt x="5161" y="1066"/>
                    </a:lnTo>
                    <a:lnTo>
                      <a:pt x="5099" y="1066"/>
                    </a:lnTo>
                    <a:lnTo>
                      <a:pt x="5039" y="1003"/>
                    </a:lnTo>
                    <a:lnTo>
                      <a:pt x="4991" y="1002"/>
                    </a:lnTo>
                    <a:lnTo>
                      <a:pt x="4971" y="1000"/>
                    </a:lnTo>
                    <a:lnTo>
                      <a:pt x="4945" y="999"/>
                    </a:lnTo>
                    <a:lnTo>
                      <a:pt x="4856" y="980"/>
                    </a:lnTo>
                    <a:lnTo>
                      <a:pt x="4766" y="1024"/>
                    </a:lnTo>
                    <a:lnTo>
                      <a:pt x="4586" y="1026"/>
                    </a:lnTo>
                    <a:lnTo>
                      <a:pt x="4563" y="1146"/>
                    </a:lnTo>
                    <a:lnTo>
                      <a:pt x="4563" y="1147"/>
                    </a:lnTo>
                    <a:lnTo>
                      <a:pt x="4547" y="1170"/>
                    </a:lnTo>
                    <a:lnTo>
                      <a:pt x="4511" y="1223"/>
                    </a:lnTo>
                    <a:lnTo>
                      <a:pt x="4498" y="1243"/>
                    </a:lnTo>
                    <a:lnTo>
                      <a:pt x="4481" y="1255"/>
                    </a:lnTo>
                    <a:lnTo>
                      <a:pt x="4400" y="1313"/>
                    </a:lnTo>
                    <a:lnTo>
                      <a:pt x="4399" y="1314"/>
                    </a:lnTo>
                    <a:lnTo>
                      <a:pt x="4392" y="1314"/>
                    </a:lnTo>
                    <a:lnTo>
                      <a:pt x="4172" y="1341"/>
                    </a:lnTo>
                    <a:lnTo>
                      <a:pt x="4167" y="1402"/>
                    </a:lnTo>
                    <a:lnTo>
                      <a:pt x="4166" y="1420"/>
                    </a:lnTo>
                    <a:lnTo>
                      <a:pt x="4153" y="1441"/>
                    </a:lnTo>
                    <a:lnTo>
                      <a:pt x="4120" y="1498"/>
                    </a:lnTo>
                    <a:lnTo>
                      <a:pt x="4070" y="1520"/>
                    </a:lnTo>
                    <a:lnTo>
                      <a:pt x="4041" y="1533"/>
                    </a:lnTo>
                    <a:lnTo>
                      <a:pt x="4029" y="1535"/>
                    </a:lnTo>
                    <a:lnTo>
                      <a:pt x="3987" y="1540"/>
                    </a:lnTo>
                    <a:lnTo>
                      <a:pt x="3985" y="1540"/>
                    </a:lnTo>
                    <a:lnTo>
                      <a:pt x="3987" y="1533"/>
                    </a:lnTo>
                    <a:lnTo>
                      <a:pt x="3987" y="1521"/>
                    </a:lnTo>
                    <a:lnTo>
                      <a:pt x="3987" y="1513"/>
                    </a:lnTo>
                    <a:lnTo>
                      <a:pt x="3982" y="1499"/>
                    </a:lnTo>
                    <a:lnTo>
                      <a:pt x="3972" y="1470"/>
                    </a:lnTo>
                    <a:lnTo>
                      <a:pt x="3970" y="1465"/>
                    </a:lnTo>
                    <a:lnTo>
                      <a:pt x="3959" y="1466"/>
                    </a:lnTo>
                    <a:lnTo>
                      <a:pt x="3924" y="1472"/>
                    </a:lnTo>
                    <a:lnTo>
                      <a:pt x="3919" y="1474"/>
                    </a:lnTo>
                    <a:lnTo>
                      <a:pt x="3882" y="1461"/>
                    </a:lnTo>
                    <a:lnTo>
                      <a:pt x="3767" y="1425"/>
                    </a:lnTo>
                    <a:lnTo>
                      <a:pt x="3766" y="1424"/>
                    </a:lnTo>
                    <a:lnTo>
                      <a:pt x="3727" y="1371"/>
                    </a:lnTo>
                    <a:lnTo>
                      <a:pt x="3727" y="1373"/>
                    </a:lnTo>
                    <a:lnTo>
                      <a:pt x="3717" y="1476"/>
                    </a:lnTo>
                    <a:lnTo>
                      <a:pt x="3681" y="1580"/>
                    </a:lnTo>
                    <a:lnTo>
                      <a:pt x="3678" y="1598"/>
                    </a:lnTo>
                    <a:lnTo>
                      <a:pt x="3658" y="1614"/>
                    </a:lnTo>
                    <a:lnTo>
                      <a:pt x="3646" y="1629"/>
                    </a:lnTo>
                    <a:lnTo>
                      <a:pt x="3646" y="1630"/>
                    </a:lnTo>
                    <a:lnTo>
                      <a:pt x="3614" y="1662"/>
                    </a:lnTo>
                    <a:lnTo>
                      <a:pt x="3609" y="1668"/>
                    </a:lnTo>
                    <a:lnTo>
                      <a:pt x="3600" y="1701"/>
                    </a:lnTo>
                    <a:lnTo>
                      <a:pt x="3599" y="1713"/>
                    </a:lnTo>
                    <a:lnTo>
                      <a:pt x="3598" y="1725"/>
                    </a:lnTo>
                    <a:lnTo>
                      <a:pt x="3597" y="1728"/>
                    </a:lnTo>
                    <a:lnTo>
                      <a:pt x="3547" y="1806"/>
                    </a:lnTo>
                    <a:lnTo>
                      <a:pt x="3542" y="1833"/>
                    </a:lnTo>
                    <a:lnTo>
                      <a:pt x="3533" y="1850"/>
                    </a:lnTo>
                    <a:lnTo>
                      <a:pt x="3532" y="1861"/>
                    </a:lnTo>
                    <a:lnTo>
                      <a:pt x="3540" y="1904"/>
                    </a:lnTo>
                    <a:lnTo>
                      <a:pt x="3545" y="1914"/>
                    </a:lnTo>
                    <a:lnTo>
                      <a:pt x="3558" y="1933"/>
                    </a:lnTo>
                    <a:lnTo>
                      <a:pt x="3590" y="1935"/>
                    </a:lnTo>
                    <a:lnTo>
                      <a:pt x="3620" y="1937"/>
                    </a:lnTo>
                    <a:lnTo>
                      <a:pt x="3620" y="1938"/>
                    </a:lnTo>
                    <a:lnTo>
                      <a:pt x="3625" y="1938"/>
                    </a:lnTo>
                    <a:lnTo>
                      <a:pt x="3619" y="1944"/>
                    </a:lnTo>
                    <a:lnTo>
                      <a:pt x="3616" y="1974"/>
                    </a:lnTo>
                    <a:lnTo>
                      <a:pt x="3615" y="1987"/>
                    </a:lnTo>
                    <a:lnTo>
                      <a:pt x="3608" y="1995"/>
                    </a:lnTo>
                    <a:lnTo>
                      <a:pt x="3566" y="2046"/>
                    </a:lnTo>
                    <a:lnTo>
                      <a:pt x="3542" y="2079"/>
                    </a:lnTo>
                    <a:lnTo>
                      <a:pt x="3586" y="2244"/>
                    </a:lnTo>
                    <a:lnTo>
                      <a:pt x="3586" y="2252"/>
                    </a:lnTo>
                    <a:lnTo>
                      <a:pt x="3592" y="2258"/>
                    </a:lnTo>
                    <a:lnTo>
                      <a:pt x="3583" y="2292"/>
                    </a:lnTo>
                    <a:lnTo>
                      <a:pt x="3579" y="2358"/>
                    </a:lnTo>
                    <a:lnTo>
                      <a:pt x="3580" y="2401"/>
                    </a:lnTo>
                    <a:lnTo>
                      <a:pt x="3597" y="2462"/>
                    </a:lnTo>
                    <a:lnTo>
                      <a:pt x="3598" y="2463"/>
                    </a:lnTo>
                    <a:lnTo>
                      <a:pt x="3643" y="2498"/>
                    </a:lnTo>
                    <a:lnTo>
                      <a:pt x="3670" y="2518"/>
                    </a:lnTo>
                    <a:lnTo>
                      <a:pt x="3782" y="2560"/>
                    </a:lnTo>
                    <a:lnTo>
                      <a:pt x="3778" y="2671"/>
                    </a:lnTo>
                    <a:lnTo>
                      <a:pt x="3778" y="2676"/>
                    </a:lnTo>
                    <a:lnTo>
                      <a:pt x="3778" y="2677"/>
                    </a:lnTo>
                    <a:lnTo>
                      <a:pt x="3777" y="2689"/>
                    </a:lnTo>
                    <a:lnTo>
                      <a:pt x="3761" y="2709"/>
                    </a:lnTo>
                    <a:lnTo>
                      <a:pt x="3732" y="2768"/>
                    </a:lnTo>
                    <a:lnTo>
                      <a:pt x="3731" y="2769"/>
                    </a:lnTo>
                    <a:lnTo>
                      <a:pt x="3725" y="2774"/>
                    </a:lnTo>
                    <a:lnTo>
                      <a:pt x="3691" y="2795"/>
                    </a:lnTo>
                    <a:lnTo>
                      <a:pt x="3569" y="2927"/>
                    </a:lnTo>
                    <a:lnTo>
                      <a:pt x="3588" y="2965"/>
                    </a:lnTo>
                    <a:lnTo>
                      <a:pt x="3597" y="2979"/>
                    </a:lnTo>
                    <a:lnTo>
                      <a:pt x="3620" y="2989"/>
                    </a:lnTo>
                    <a:lnTo>
                      <a:pt x="3754" y="3028"/>
                    </a:lnTo>
                    <a:lnTo>
                      <a:pt x="3763" y="3030"/>
                    </a:lnTo>
                    <a:lnTo>
                      <a:pt x="3775" y="3036"/>
                    </a:lnTo>
                    <a:lnTo>
                      <a:pt x="3874" y="3083"/>
                    </a:lnTo>
                    <a:lnTo>
                      <a:pt x="4008" y="3079"/>
                    </a:lnTo>
                    <a:lnTo>
                      <a:pt x="4024" y="3079"/>
                    </a:lnTo>
                    <a:lnTo>
                      <a:pt x="4028" y="3079"/>
                    </a:lnTo>
                    <a:lnTo>
                      <a:pt x="4321" y="3100"/>
                    </a:lnTo>
                    <a:lnTo>
                      <a:pt x="4333" y="3099"/>
                    </a:lnTo>
                    <a:lnTo>
                      <a:pt x="4339" y="3096"/>
                    </a:lnTo>
                    <a:lnTo>
                      <a:pt x="4362" y="3096"/>
                    </a:lnTo>
                    <a:lnTo>
                      <a:pt x="4481" y="3084"/>
                    </a:lnTo>
                    <a:lnTo>
                      <a:pt x="4488" y="3083"/>
                    </a:lnTo>
                    <a:lnTo>
                      <a:pt x="4721" y="3020"/>
                    </a:lnTo>
                    <a:lnTo>
                      <a:pt x="4747" y="2990"/>
                    </a:lnTo>
                    <a:lnTo>
                      <a:pt x="4721" y="2937"/>
                    </a:lnTo>
                    <a:lnTo>
                      <a:pt x="4772" y="2786"/>
                    </a:lnTo>
                    <a:lnTo>
                      <a:pt x="4897" y="2692"/>
                    </a:lnTo>
                    <a:lnTo>
                      <a:pt x="4938" y="2737"/>
                    </a:lnTo>
                    <a:lnTo>
                      <a:pt x="5049" y="2735"/>
                    </a:lnTo>
                    <a:lnTo>
                      <a:pt x="5006" y="2673"/>
                    </a:lnTo>
                    <a:lnTo>
                      <a:pt x="5151" y="2608"/>
                    </a:lnTo>
                    <a:lnTo>
                      <a:pt x="5211" y="2635"/>
                    </a:lnTo>
                    <a:lnTo>
                      <a:pt x="5245" y="2631"/>
                    </a:lnTo>
                    <a:lnTo>
                      <a:pt x="5295" y="2677"/>
                    </a:lnTo>
                    <a:lnTo>
                      <a:pt x="5333" y="2676"/>
                    </a:lnTo>
                    <a:lnTo>
                      <a:pt x="5387" y="2573"/>
                    </a:lnTo>
                    <a:lnTo>
                      <a:pt x="5386" y="2523"/>
                    </a:lnTo>
                    <a:lnTo>
                      <a:pt x="5387" y="2520"/>
                    </a:lnTo>
                    <a:lnTo>
                      <a:pt x="5436" y="2490"/>
                    </a:lnTo>
                    <a:lnTo>
                      <a:pt x="5387" y="2520"/>
                    </a:lnTo>
                    <a:lnTo>
                      <a:pt x="5386" y="2523"/>
                    </a:lnTo>
                    <a:lnTo>
                      <a:pt x="5387" y="2573"/>
                    </a:lnTo>
                    <a:lnTo>
                      <a:pt x="5333" y="2676"/>
                    </a:lnTo>
                    <a:lnTo>
                      <a:pt x="5295" y="2677"/>
                    </a:lnTo>
                    <a:lnTo>
                      <a:pt x="5245" y="2631"/>
                    </a:lnTo>
                    <a:lnTo>
                      <a:pt x="5211" y="2635"/>
                    </a:lnTo>
                    <a:lnTo>
                      <a:pt x="5151" y="2608"/>
                    </a:lnTo>
                    <a:lnTo>
                      <a:pt x="5006" y="2673"/>
                    </a:lnTo>
                    <a:lnTo>
                      <a:pt x="5049" y="2735"/>
                    </a:lnTo>
                    <a:lnTo>
                      <a:pt x="4938" y="2737"/>
                    </a:lnTo>
                    <a:lnTo>
                      <a:pt x="4897" y="2692"/>
                    </a:lnTo>
                    <a:lnTo>
                      <a:pt x="4772" y="2786"/>
                    </a:lnTo>
                    <a:lnTo>
                      <a:pt x="4721" y="2937"/>
                    </a:lnTo>
                    <a:lnTo>
                      <a:pt x="4747" y="2990"/>
                    </a:lnTo>
                    <a:lnTo>
                      <a:pt x="4721" y="3020"/>
                    </a:lnTo>
                    <a:lnTo>
                      <a:pt x="4488" y="3083"/>
                    </a:lnTo>
                    <a:lnTo>
                      <a:pt x="4481" y="3084"/>
                    </a:lnTo>
                    <a:lnTo>
                      <a:pt x="4499" y="3094"/>
                    </a:lnTo>
                    <a:lnTo>
                      <a:pt x="4523" y="3087"/>
                    </a:lnTo>
                    <a:lnTo>
                      <a:pt x="4499" y="3094"/>
                    </a:lnTo>
                    <a:lnTo>
                      <a:pt x="4481" y="3084"/>
                    </a:lnTo>
                    <a:lnTo>
                      <a:pt x="4362" y="3096"/>
                    </a:lnTo>
                    <a:lnTo>
                      <a:pt x="4333" y="3099"/>
                    </a:lnTo>
                    <a:lnTo>
                      <a:pt x="4321" y="3100"/>
                    </a:lnTo>
                    <a:lnTo>
                      <a:pt x="4028" y="3079"/>
                    </a:lnTo>
                    <a:lnTo>
                      <a:pt x="4008" y="3079"/>
                    </a:lnTo>
                    <a:lnTo>
                      <a:pt x="3874" y="3083"/>
                    </a:lnTo>
                    <a:lnTo>
                      <a:pt x="3775" y="3036"/>
                    </a:lnTo>
                    <a:lnTo>
                      <a:pt x="3754" y="3028"/>
                    </a:lnTo>
                    <a:lnTo>
                      <a:pt x="3620" y="2989"/>
                    </a:lnTo>
                    <a:lnTo>
                      <a:pt x="3600" y="2984"/>
                    </a:lnTo>
                    <a:lnTo>
                      <a:pt x="3616" y="3016"/>
                    </a:lnTo>
                    <a:lnTo>
                      <a:pt x="3671" y="3122"/>
                    </a:lnTo>
                    <a:lnTo>
                      <a:pt x="3700" y="3230"/>
                    </a:lnTo>
                    <a:lnTo>
                      <a:pt x="3671" y="3122"/>
                    </a:lnTo>
                    <a:lnTo>
                      <a:pt x="3616" y="3016"/>
                    </a:lnTo>
                    <a:lnTo>
                      <a:pt x="3599" y="2984"/>
                    </a:lnTo>
                    <a:lnTo>
                      <a:pt x="3588" y="2965"/>
                    </a:lnTo>
                    <a:lnTo>
                      <a:pt x="3569" y="2927"/>
                    </a:lnTo>
                    <a:lnTo>
                      <a:pt x="3691" y="2795"/>
                    </a:lnTo>
                    <a:lnTo>
                      <a:pt x="3725" y="2774"/>
                    </a:lnTo>
                    <a:lnTo>
                      <a:pt x="3732" y="2768"/>
                    </a:lnTo>
                    <a:lnTo>
                      <a:pt x="3761" y="2709"/>
                    </a:lnTo>
                    <a:lnTo>
                      <a:pt x="3778" y="2677"/>
                    </a:lnTo>
                    <a:lnTo>
                      <a:pt x="3778" y="2671"/>
                    </a:lnTo>
                    <a:lnTo>
                      <a:pt x="3782" y="2560"/>
                    </a:lnTo>
                    <a:lnTo>
                      <a:pt x="3670" y="2518"/>
                    </a:lnTo>
                    <a:lnTo>
                      <a:pt x="3667" y="2516"/>
                    </a:lnTo>
                    <a:lnTo>
                      <a:pt x="3643" y="2498"/>
                    </a:lnTo>
                    <a:lnTo>
                      <a:pt x="3598" y="2463"/>
                    </a:lnTo>
                    <a:lnTo>
                      <a:pt x="3597" y="2462"/>
                    </a:lnTo>
                    <a:lnTo>
                      <a:pt x="3580" y="2401"/>
                    </a:lnTo>
                    <a:lnTo>
                      <a:pt x="3577" y="2390"/>
                    </a:lnTo>
                    <a:lnTo>
                      <a:pt x="3579" y="2358"/>
                    </a:lnTo>
                    <a:lnTo>
                      <a:pt x="3583" y="2292"/>
                    </a:lnTo>
                    <a:lnTo>
                      <a:pt x="3586" y="2252"/>
                    </a:lnTo>
                    <a:lnTo>
                      <a:pt x="3586" y="2244"/>
                    </a:lnTo>
                    <a:lnTo>
                      <a:pt x="3542" y="2079"/>
                    </a:lnTo>
                    <a:lnTo>
                      <a:pt x="3541" y="2076"/>
                    </a:lnTo>
                    <a:lnTo>
                      <a:pt x="3566" y="2046"/>
                    </a:lnTo>
                    <a:lnTo>
                      <a:pt x="3608" y="1995"/>
                    </a:lnTo>
                    <a:lnTo>
                      <a:pt x="3613" y="1987"/>
                    </a:lnTo>
                    <a:lnTo>
                      <a:pt x="3616" y="1974"/>
                    </a:lnTo>
                    <a:lnTo>
                      <a:pt x="3619" y="1944"/>
                    </a:lnTo>
                    <a:lnTo>
                      <a:pt x="3620" y="1938"/>
                    </a:lnTo>
                    <a:lnTo>
                      <a:pt x="3590" y="1935"/>
                    </a:lnTo>
                    <a:lnTo>
                      <a:pt x="3558" y="1933"/>
                    </a:lnTo>
                    <a:lnTo>
                      <a:pt x="3557" y="1933"/>
                    </a:lnTo>
                    <a:lnTo>
                      <a:pt x="3545" y="1914"/>
                    </a:lnTo>
                    <a:lnTo>
                      <a:pt x="3540" y="1904"/>
                    </a:lnTo>
                    <a:lnTo>
                      <a:pt x="3531" y="1890"/>
                    </a:lnTo>
                    <a:lnTo>
                      <a:pt x="3532" y="1861"/>
                    </a:lnTo>
                    <a:lnTo>
                      <a:pt x="3533" y="1850"/>
                    </a:lnTo>
                    <a:lnTo>
                      <a:pt x="3533" y="1826"/>
                    </a:lnTo>
                    <a:lnTo>
                      <a:pt x="3547" y="1806"/>
                    </a:lnTo>
                    <a:lnTo>
                      <a:pt x="3597" y="1728"/>
                    </a:lnTo>
                    <a:lnTo>
                      <a:pt x="3599" y="1713"/>
                    </a:lnTo>
                    <a:lnTo>
                      <a:pt x="3600" y="1701"/>
                    </a:lnTo>
                    <a:lnTo>
                      <a:pt x="3604" y="1674"/>
                    </a:lnTo>
                    <a:lnTo>
                      <a:pt x="3609" y="1668"/>
                    </a:lnTo>
                    <a:lnTo>
                      <a:pt x="3614" y="1662"/>
                    </a:lnTo>
                    <a:lnTo>
                      <a:pt x="3646" y="1630"/>
                    </a:lnTo>
                    <a:lnTo>
                      <a:pt x="3646" y="1629"/>
                    </a:lnTo>
                    <a:lnTo>
                      <a:pt x="3658" y="1614"/>
                    </a:lnTo>
                    <a:lnTo>
                      <a:pt x="3675" y="1598"/>
                    </a:lnTo>
                    <a:lnTo>
                      <a:pt x="3681" y="1580"/>
                    </a:lnTo>
                    <a:lnTo>
                      <a:pt x="3717" y="1476"/>
                    </a:lnTo>
                    <a:lnTo>
                      <a:pt x="3727" y="1373"/>
                    </a:lnTo>
                    <a:lnTo>
                      <a:pt x="3726" y="1361"/>
                    </a:lnTo>
                    <a:lnTo>
                      <a:pt x="3718" y="1276"/>
                    </a:lnTo>
                    <a:lnTo>
                      <a:pt x="3717" y="1263"/>
                    </a:lnTo>
                    <a:lnTo>
                      <a:pt x="3718" y="1257"/>
                    </a:lnTo>
                    <a:lnTo>
                      <a:pt x="3726" y="1225"/>
                    </a:lnTo>
                    <a:lnTo>
                      <a:pt x="3736" y="1182"/>
                    </a:lnTo>
                    <a:lnTo>
                      <a:pt x="3732" y="1120"/>
                    </a:lnTo>
                    <a:lnTo>
                      <a:pt x="3732" y="1119"/>
                    </a:lnTo>
                    <a:lnTo>
                      <a:pt x="3689" y="1085"/>
                    </a:lnTo>
                    <a:lnTo>
                      <a:pt x="3648" y="1081"/>
                    </a:lnTo>
                    <a:lnTo>
                      <a:pt x="3582" y="1077"/>
                    </a:lnTo>
                    <a:lnTo>
                      <a:pt x="3546" y="1075"/>
                    </a:lnTo>
                    <a:lnTo>
                      <a:pt x="3543" y="1068"/>
                    </a:lnTo>
                    <a:lnTo>
                      <a:pt x="3504" y="989"/>
                    </a:lnTo>
                    <a:lnTo>
                      <a:pt x="3488" y="980"/>
                    </a:lnTo>
                    <a:lnTo>
                      <a:pt x="3388" y="923"/>
                    </a:lnTo>
                    <a:lnTo>
                      <a:pt x="3369" y="865"/>
                    </a:lnTo>
                    <a:lnTo>
                      <a:pt x="3358" y="835"/>
                    </a:lnTo>
                    <a:lnTo>
                      <a:pt x="3351" y="829"/>
                    </a:lnTo>
                    <a:lnTo>
                      <a:pt x="3303" y="790"/>
                    </a:lnTo>
                    <a:lnTo>
                      <a:pt x="3235" y="806"/>
                    </a:lnTo>
                    <a:lnTo>
                      <a:pt x="3138" y="799"/>
                    </a:lnTo>
                    <a:lnTo>
                      <a:pt x="3133" y="799"/>
                    </a:lnTo>
                    <a:lnTo>
                      <a:pt x="3106" y="773"/>
                    </a:lnTo>
                    <a:lnTo>
                      <a:pt x="3057" y="726"/>
                    </a:lnTo>
                    <a:lnTo>
                      <a:pt x="3053" y="723"/>
                    </a:lnTo>
                    <a:lnTo>
                      <a:pt x="3018" y="720"/>
                    </a:lnTo>
                    <a:lnTo>
                      <a:pt x="3007" y="720"/>
                    </a:lnTo>
                    <a:lnTo>
                      <a:pt x="2996" y="719"/>
                    </a:lnTo>
                    <a:lnTo>
                      <a:pt x="2969" y="702"/>
                    </a:lnTo>
                    <a:lnTo>
                      <a:pt x="2924" y="670"/>
                    </a:lnTo>
                    <a:lnTo>
                      <a:pt x="2933" y="662"/>
                    </a:lnTo>
                    <a:lnTo>
                      <a:pt x="2939" y="654"/>
                    </a:lnTo>
                    <a:lnTo>
                      <a:pt x="2922" y="626"/>
                    </a:lnTo>
                    <a:lnTo>
                      <a:pt x="2917" y="619"/>
                    </a:lnTo>
                    <a:lnTo>
                      <a:pt x="2875" y="600"/>
                    </a:lnTo>
                    <a:lnTo>
                      <a:pt x="2871" y="597"/>
                    </a:lnTo>
                    <a:lnTo>
                      <a:pt x="2864" y="601"/>
                    </a:lnTo>
                    <a:lnTo>
                      <a:pt x="2849" y="612"/>
                    </a:lnTo>
                    <a:lnTo>
                      <a:pt x="2848" y="611"/>
                    </a:lnTo>
                    <a:lnTo>
                      <a:pt x="2847" y="612"/>
                    </a:lnTo>
                    <a:lnTo>
                      <a:pt x="2832" y="599"/>
                    </a:lnTo>
                    <a:lnTo>
                      <a:pt x="2822" y="592"/>
                    </a:lnTo>
                    <a:lnTo>
                      <a:pt x="2810" y="583"/>
                    </a:lnTo>
                    <a:lnTo>
                      <a:pt x="2786" y="586"/>
                    </a:lnTo>
                    <a:lnTo>
                      <a:pt x="2721" y="594"/>
                    </a:lnTo>
                    <a:lnTo>
                      <a:pt x="2688" y="621"/>
                    </a:lnTo>
                    <a:lnTo>
                      <a:pt x="2678" y="628"/>
                    </a:lnTo>
                    <a:lnTo>
                      <a:pt x="2652" y="651"/>
                    </a:lnTo>
                    <a:lnTo>
                      <a:pt x="2648" y="650"/>
                    </a:lnTo>
                    <a:lnTo>
                      <a:pt x="2531" y="612"/>
                    </a:lnTo>
                    <a:lnTo>
                      <a:pt x="2490" y="626"/>
                    </a:lnTo>
                    <a:lnTo>
                      <a:pt x="2378" y="667"/>
                    </a:lnTo>
                    <a:lnTo>
                      <a:pt x="2361" y="674"/>
                    </a:lnTo>
                    <a:lnTo>
                      <a:pt x="2354" y="694"/>
                    </a:lnTo>
                    <a:lnTo>
                      <a:pt x="2332" y="756"/>
                    </a:lnTo>
                    <a:lnTo>
                      <a:pt x="2321" y="786"/>
                    </a:lnTo>
                    <a:lnTo>
                      <a:pt x="2312" y="793"/>
                    </a:lnTo>
                    <a:lnTo>
                      <a:pt x="2302" y="800"/>
                    </a:lnTo>
                    <a:lnTo>
                      <a:pt x="2293" y="805"/>
                    </a:lnTo>
                    <a:lnTo>
                      <a:pt x="2274" y="789"/>
                    </a:lnTo>
                    <a:lnTo>
                      <a:pt x="2265" y="786"/>
                    </a:lnTo>
                    <a:lnTo>
                      <a:pt x="2199" y="781"/>
                    </a:lnTo>
                    <a:lnTo>
                      <a:pt x="2171" y="785"/>
                    </a:lnTo>
                    <a:lnTo>
                      <a:pt x="2157" y="790"/>
                    </a:lnTo>
                    <a:lnTo>
                      <a:pt x="2120" y="829"/>
                    </a:lnTo>
                    <a:lnTo>
                      <a:pt x="1581" y="629"/>
                    </a:lnTo>
                    <a:lnTo>
                      <a:pt x="1043" y="430"/>
                    </a:lnTo>
                    <a:close/>
                    <a:moveTo>
                      <a:pt x="4682" y="3058"/>
                    </a:moveTo>
                    <a:lnTo>
                      <a:pt x="4640" y="3066"/>
                    </a:lnTo>
                    <a:lnTo>
                      <a:pt x="4682" y="3058"/>
                    </a:lnTo>
                    <a:close/>
                    <a:moveTo>
                      <a:pt x="4788" y="3038"/>
                    </a:moveTo>
                    <a:lnTo>
                      <a:pt x="4747" y="3045"/>
                    </a:lnTo>
                    <a:lnTo>
                      <a:pt x="4788" y="3038"/>
                    </a:lnTo>
                    <a:close/>
                    <a:moveTo>
                      <a:pt x="4841" y="3027"/>
                    </a:moveTo>
                    <a:lnTo>
                      <a:pt x="4799" y="3035"/>
                    </a:lnTo>
                    <a:lnTo>
                      <a:pt x="4841" y="3027"/>
                    </a:lnTo>
                    <a:close/>
                    <a:moveTo>
                      <a:pt x="4735" y="3048"/>
                    </a:moveTo>
                    <a:lnTo>
                      <a:pt x="4694" y="3055"/>
                    </a:lnTo>
                    <a:lnTo>
                      <a:pt x="4735" y="3048"/>
                    </a:lnTo>
                    <a:close/>
                    <a:moveTo>
                      <a:pt x="4629" y="3068"/>
                    </a:moveTo>
                    <a:lnTo>
                      <a:pt x="4587" y="3077"/>
                    </a:lnTo>
                    <a:lnTo>
                      <a:pt x="4629" y="3068"/>
                    </a:lnTo>
                    <a:close/>
                    <a:moveTo>
                      <a:pt x="4577" y="3079"/>
                    </a:moveTo>
                    <a:lnTo>
                      <a:pt x="4535" y="3086"/>
                    </a:lnTo>
                    <a:lnTo>
                      <a:pt x="4577" y="30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1" name="Freeform 74">
                <a:extLst>
                  <a:ext uri="{FF2B5EF4-FFF2-40B4-BE49-F238E27FC236}">
                    <a16:creationId xmlns:a16="http://schemas.microsoft.com/office/drawing/2014/main" id="{3CC25307-1271-471B-88D5-60D206084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7" y="3372"/>
                <a:ext cx="209" cy="197"/>
              </a:xfrm>
              <a:custGeom>
                <a:avLst/>
                <a:gdLst>
                  <a:gd name="T0" fmla="*/ 361 w 838"/>
                  <a:gd name="T1" fmla="*/ 45 h 786"/>
                  <a:gd name="T2" fmla="*/ 250 w 838"/>
                  <a:gd name="T3" fmla="*/ 3 h 786"/>
                  <a:gd name="T4" fmla="*/ 118 w 838"/>
                  <a:gd name="T5" fmla="*/ 17 h 786"/>
                  <a:gd name="T6" fmla="*/ 37 w 838"/>
                  <a:gd name="T7" fmla="*/ 6 h 786"/>
                  <a:gd name="T8" fmla="*/ 22 w 838"/>
                  <a:gd name="T9" fmla="*/ 33 h 786"/>
                  <a:gd name="T10" fmla="*/ 65 w 838"/>
                  <a:gd name="T11" fmla="*/ 64 h 786"/>
                  <a:gd name="T12" fmla="*/ 94 w 838"/>
                  <a:gd name="T13" fmla="*/ 80 h 786"/>
                  <a:gd name="T14" fmla="*/ 158 w 838"/>
                  <a:gd name="T15" fmla="*/ 133 h 786"/>
                  <a:gd name="T16" fmla="*/ 162 w 838"/>
                  <a:gd name="T17" fmla="*/ 231 h 786"/>
                  <a:gd name="T18" fmla="*/ 135 w 838"/>
                  <a:gd name="T19" fmla="*/ 289 h 786"/>
                  <a:gd name="T20" fmla="*/ 164 w 838"/>
                  <a:gd name="T21" fmla="*/ 395 h 786"/>
                  <a:gd name="T22" fmla="*/ 229 w 838"/>
                  <a:gd name="T23" fmla="*/ 419 h 786"/>
                  <a:gd name="T24" fmla="*/ 266 w 838"/>
                  <a:gd name="T25" fmla="*/ 409 h 786"/>
                  <a:gd name="T26" fmla="*/ 295 w 838"/>
                  <a:gd name="T27" fmla="*/ 401 h 786"/>
                  <a:gd name="T28" fmla="*/ 325 w 838"/>
                  <a:gd name="T29" fmla="*/ 473 h 786"/>
                  <a:gd name="T30" fmla="*/ 355 w 838"/>
                  <a:gd name="T31" fmla="*/ 500 h 786"/>
                  <a:gd name="T32" fmla="*/ 392 w 838"/>
                  <a:gd name="T33" fmla="*/ 511 h 786"/>
                  <a:gd name="T34" fmla="*/ 431 w 838"/>
                  <a:gd name="T35" fmla="*/ 493 h 786"/>
                  <a:gd name="T36" fmla="*/ 491 w 838"/>
                  <a:gd name="T37" fmla="*/ 552 h 786"/>
                  <a:gd name="T38" fmla="*/ 545 w 838"/>
                  <a:gd name="T39" fmla="*/ 539 h 786"/>
                  <a:gd name="T40" fmla="*/ 555 w 838"/>
                  <a:gd name="T41" fmla="*/ 537 h 786"/>
                  <a:gd name="T42" fmla="*/ 625 w 838"/>
                  <a:gd name="T43" fmla="*/ 599 h 786"/>
                  <a:gd name="T44" fmla="*/ 653 w 838"/>
                  <a:gd name="T45" fmla="*/ 697 h 786"/>
                  <a:gd name="T46" fmla="*/ 721 w 838"/>
                  <a:gd name="T47" fmla="*/ 728 h 786"/>
                  <a:gd name="T48" fmla="*/ 723 w 838"/>
                  <a:gd name="T49" fmla="*/ 744 h 786"/>
                  <a:gd name="T50" fmla="*/ 745 w 838"/>
                  <a:gd name="T51" fmla="*/ 773 h 786"/>
                  <a:gd name="T52" fmla="*/ 771 w 838"/>
                  <a:gd name="T53" fmla="*/ 745 h 786"/>
                  <a:gd name="T54" fmla="*/ 838 w 838"/>
                  <a:gd name="T55" fmla="*/ 698 h 786"/>
                  <a:gd name="T56" fmla="*/ 806 w 838"/>
                  <a:gd name="T57" fmla="*/ 656 h 786"/>
                  <a:gd name="T58" fmla="*/ 801 w 838"/>
                  <a:gd name="T59" fmla="*/ 648 h 786"/>
                  <a:gd name="T60" fmla="*/ 822 w 838"/>
                  <a:gd name="T61" fmla="*/ 625 h 786"/>
                  <a:gd name="T62" fmla="*/ 784 w 838"/>
                  <a:gd name="T63" fmla="*/ 605 h 786"/>
                  <a:gd name="T64" fmla="*/ 787 w 838"/>
                  <a:gd name="T65" fmla="*/ 597 h 786"/>
                  <a:gd name="T66" fmla="*/ 795 w 838"/>
                  <a:gd name="T67" fmla="*/ 573 h 786"/>
                  <a:gd name="T68" fmla="*/ 780 w 838"/>
                  <a:gd name="T69" fmla="*/ 547 h 786"/>
                  <a:gd name="T70" fmla="*/ 739 w 838"/>
                  <a:gd name="T71" fmla="*/ 544 h 786"/>
                  <a:gd name="T72" fmla="*/ 721 w 838"/>
                  <a:gd name="T73" fmla="*/ 523 h 786"/>
                  <a:gd name="T74" fmla="*/ 694 w 838"/>
                  <a:gd name="T75" fmla="*/ 489 h 786"/>
                  <a:gd name="T76" fmla="*/ 594 w 838"/>
                  <a:gd name="T77" fmla="*/ 311 h 786"/>
                  <a:gd name="T78" fmla="*/ 567 w 838"/>
                  <a:gd name="T79" fmla="*/ 281 h 786"/>
                  <a:gd name="T80" fmla="*/ 544 w 838"/>
                  <a:gd name="T81" fmla="*/ 193 h 786"/>
                  <a:gd name="T82" fmla="*/ 523 w 838"/>
                  <a:gd name="T83" fmla="*/ 191 h 786"/>
                  <a:gd name="T84" fmla="*/ 483 w 838"/>
                  <a:gd name="T85" fmla="*/ 188 h 786"/>
                  <a:gd name="T86" fmla="*/ 467 w 838"/>
                  <a:gd name="T87" fmla="*/ 97 h 786"/>
                  <a:gd name="T88" fmla="*/ 455 w 838"/>
                  <a:gd name="T89" fmla="*/ 93 h 786"/>
                  <a:gd name="T90" fmla="*/ 362 w 838"/>
                  <a:gd name="T91" fmla="*/ 45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38" h="786">
                    <a:moveTo>
                      <a:pt x="362" y="45"/>
                    </a:moveTo>
                    <a:lnTo>
                      <a:pt x="361" y="45"/>
                    </a:lnTo>
                    <a:lnTo>
                      <a:pt x="252" y="3"/>
                    </a:lnTo>
                    <a:lnTo>
                      <a:pt x="250" y="3"/>
                    </a:lnTo>
                    <a:lnTo>
                      <a:pt x="145" y="14"/>
                    </a:lnTo>
                    <a:lnTo>
                      <a:pt x="118" y="17"/>
                    </a:lnTo>
                    <a:lnTo>
                      <a:pt x="101" y="14"/>
                    </a:lnTo>
                    <a:lnTo>
                      <a:pt x="37" y="6"/>
                    </a:lnTo>
                    <a:lnTo>
                      <a:pt x="0" y="0"/>
                    </a:lnTo>
                    <a:lnTo>
                      <a:pt x="22" y="33"/>
                    </a:lnTo>
                    <a:lnTo>
                      <a:pt x="30" y="41"/>
                    </a:lnTo>
                    <a:lnTo>
                      <a:pt x="65" y="64"/>
                    </a:lnTo>
                    <a:lnTo>
                      <a:pt x="77" y="69"/>
                    </a:lnTo>
                    <a:lnTo>
                      <a:pt x="94" y="80"/>
                    </a:lnTo>
                    <a:lnTo>
                      <a:pt x="101" y="84"/>
                    </a:lnTo>
                    <a:lnTo>
                      <a:pt x="158" y="133"/>
                    </a:lnTo>
                    <a:lnTo>
                      <a:pt x="160" y="191"/>
                    </a:lnTo>
                    <a:lnTo>
                      <a:pt x="162" y="231"/>
                    </a:lnTo>
                    <a:lnTo>
                      <a:pt x="161" y="233"/>
                    </a:lnTo>
                    <a:lnTo>
                      <a:pt x="135" y="289"/>
                    </a:lnTo>
                    <a:lnTo>
                      <a:pt x="162" y="394"/>
                    </a:lnTo>
                    <a:lnTo>
                      <a:pt x="164" y="395"/>
                    </a:lnTo>
                    <a:lnTo>
                      <a:pt x="219" y="414"/>
                    </a:lnTo>
                    <a:lnTo>
                      <a:pt x="229" y="419"/>
                    </a:lnTo>
                    <a:lnTo>
                      <a:pt x="255" y="412"/>
                    </a:lnTo>
                    <a:lnTo>
                      <a:pt x="266" y="409"/>
                    </a:lnTo>
                    <a:lnTo>
                      <a:pt x="294" y="401"/>
                    </a:lnTo>
                    <a:lnTo>
                      <a:pt x="295" y="401"/>
                    </a:lnTo>
                    <a:lnTo>
                      <a:pt x="299" y="413"/>
                    </a:lnTo>
                    <a:lnTo>
                      <a:pt x="325" y="473"/>
                    </a:lnTo>
                    <a:lnTo>
                      <a:pt x="333" y="488"/>
                    </a:lnTo>
                    <a:lnTo>
                      <a:pt x="355" y="500"/>
                    </a:lnTo>
                    <a:lnTo>
                      <a:pt x="382" y="516"/>
                    </a:lnTo>
                    <a:lnTo>
                      <a:pt x="392" y="511"/>
                    </a:lnTo>
                    <a:lnTo>
                      <a:pt x="412" y="503"/>
                    </a:lnTo>
                    <a:lnTo>
                      <a:pt x="431" y="493"/>
                    </a:lnTo>
                    <a:lnTo>
                      <a:pt x="433" y="494"/>
                    </a:lnTo>
                    <a:lnTo>
                      <a:pt x="491" y="552"/>
                    </a:lnTo>
                    <a:lnTo>
                      <a:pt x="534" y="543"/>
                    </a:lnTo>
                    <a:lnTo>
                      <a:pt x="545" y="539"/>
                    </a:lnTo>
                    <a:lnTo>
                      <a:pt x="553" y="537"/>
                    </a:lnTo>
                    <a:lnTo>
                      <a:pt x="555" y="537"/>
                    </a:lnTo>
                    <a:lnTo>
                      <a:pt x="579" y="559"/>
                    </a:lnTo>
                    <a:lnTo>
                      <a:pt x="625" y="599"/>
                    </a:lnTo>
                    <a:lnTo>
                      <a:pt x="621" y="656"/>
                    </a:lnTo>
                    <a:lnTo>
                      <a:pt x="653" y="697"/>
                    </a:lnTo>
                    <a:lnTo>
                      <a:pt x="706" y="723"/>
                    </a:lnTo>
                    <a:lnTo>
                      <a:pt x="721" y="728"/>
                    </a:lnTo>
                    <a:lnTo>
                      <a:pt x="723" y="740"/>
                    </a:lnTo>
                    <a:lnTo>
                      <a:pt x="723" y="744"/>
                    </a:lnTo>
                    <a:lnTo>
                      <a:pt x="730" y="786"/>
                    </a:lnTo>
                    <a:lnTo>
                      <a:pt x="745" y="773"/>
                    </a:lnTo>
                    <a:lnTo>
                      <a:pt x="754" y="765"/>
                    </a:lnTo>
                    <a:lnTo>
                      <a:pt x="771" y="745"/>
                    </a:lnTo>
                    <a:lnTo>
                      <a:pt x="784" y="737"/>
                    </a:lnTo>
                    <a:lnTo>
                      <a:pt x="838" y="698"/>
                    </a:lnTo>
                    <a:lnTo>
                      <a:pt x="837" y="698"/>
                    </a:lnTo>
                    <a:lnTo>
                      <a:pt x="806" y="656"/>
                    </a:lnTo>
                    <a:lnTo>
                      <a:pt x="800" y="648"/>
                    </a:lnTo>
                    <a:lnTo>
                      <a:pt x="801" y="648"/>
                    </a:lnTo>
                    <a:lnTo>
                      <a:pt x="798" y="645"/>
                    </a:lnTo>
                    <a:lnTo>
                      <a:pt x="822" y="625"/>
                    </a:lnTo>
                    <a:lnTo>
                      <a:pt x="805" y="616"/>
                    </a:lnTo>
                    <a:lnTo>
                      <a:pt x="784" y="605"/>
                    </a:lnTo>
                    <a:lnTo>
                      <a:pt x="783" y="604"/>
                    </a:lnTo>
                    <a:lnTo>
                      <a:pt x="787" y="597"/>
                    </a:lnTo>
                    <a:lnTo>
                      <a:pt x="791" y="586"/>
                    </a:lnTo>
                    <a:lnTo>
                      <a:pt x="795" y="573"/>
                    </a:lnTo>
                    <a:lnTo>
                      <a:pt x="782" y="549"/>
                    </a:lnTo>
                    <a:lnTo>
                      <a:pt x="780" y="547"/>
                    </a:lnTo>
                    <a:lnTo>
                      <a:pt x="754" y="545"/>
                    </a:lnTo>
                    <a:lnTo>
                      <a:pt x="739" y="544"/>
                    </a:lnTo>
                    <a:lnTo>
                      <a:pt x="735" y="540"/>
                    </a:lnTo>
                    <a:lnTo>
                      <a:pt x="721" y="523"/>
                    </a:lnTo>
                    <a:lnTo>
                      <a:pt x="694" y="493"/>
                    </a:lnTo>
                    <a:lnTo>
                      <a:pt x="694" y="489"/>
                    </a:lnTo>
                    <a:lnTo>
                      <a:pt x="695" y="392"/>
                    </a:lnTo>
                    <a:lnTo>
                      <a:pt x="594" y="311"/>
                    </a:lnTo>
                    <a:lnTo>
                      <a:pt x="566" y="289"/>
                    </a:lnTo>
                    <a:lnTo>
                      <a:pt x="567" y="281"/>
                    </a:lnTo>
                    <a:lnTo>
                      <a:pt x="568" y="227"/>
                    </a:lnTo>
                    <a:lnTo>
                      <a:pt x="544" y="193"/>
                    </a:lnTo>
                    <a:lnTo>
                      <a:pt x="533" y="192"/>
                    </a:lnTo>
                    <a:lnTo>
                      <a:pt x="523" y="191"/>
                    </a:lnTo>
                    <a:lnTo>
                      <a:pt x="483" y="189"/>
                    </a:lnTo>
                    <a:lnTo>
                      <a:pt x="483" y="188"/>
                    </a:lnTo>
                    <a:lnTo>
                      <a:pt x="492" y="108"/>
                    </a:lnTo>
                    <a:lnTo>
                      <a:pt x="467" y="97"/>
                    </a:lnTo>
                    <a:lnTo>
                      <a:pt x="458" y="94"/>
                    </a:lnTo>
                    <a:lnTo>
                      <a:pt x="455" y="93"/>
                    </a:lnTo>
                    <a:lnTo>
                      <a:pt x="461" y="60"/>
                    </a:lnTo>
                    <a:lnTo>
                      <a:pt x="362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2" name="Freeform 75">
                <a:extLst>
                  <a:ext uri="{FF2B5EF4-FFF2-40B4-BE49-F238E27FC236}">
                    <a16:creationId xmlns:a16="http://schemas.microsoft.com/office/drawing/2014/main" id="{24C38FD7-D63A-4C9D-97B0-51F4ACD98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3496"/>
                <a:ext cx="87" cy="73"/>
              </a:xfrm>
              <a:custGeom>
                <a:avLst/>
                <a:gdLst>
                  <a:gd name="T0" fmla="*/ 239 w 348"/>
                  <a:gd name="T1" fmla="*/ 162 h 294"/>
                  <a:gd name="T2" fmla="*/ 243 w 348"/>
                  <a:gd name="T3" fmla="*/ 105 h 294"/>
                  <a:gd name="T4" fmla="*/ 197 w 348"/>
                  <a:gd name="T5" fmla="*/ 65 h 294"/>
                  <a:gd name="T6" fmla="*/ 171 w 348"/>
                  <a:gd name="T7" fmla="*/ 43 h 294"/>
                  <a:gd name="T8" fmla="*/ 163 w 348"/>
                  <a:gd name="T9" fmla="*/ 45 h 294"/>
                  <a:gd name="T10" fmla="*/ 152 w 348"/>
                  <a:gd name="T11" fmla="*/ 49 h 294"/>
                  <a:gd name="T12" fmla="*/ 110 w 348"/>
                  <a:gd name="T13" fmla="*/ 59 h 294"/>
                  <a:gd name="T14" fmla="*/ 109 w 348"/>
                  <a:gd name="T15" fmla="*/ 58 h 294"/>
                  <a:gd name="T16" fmla="*/ 51 w 348"/>
                  <a:gd name="T17" fmla="*/ 0 h 294"/>
                  <a:gd name="T18" fmla="*/ 30 w 348"/>
                  <a:gd name="T19" fmla="*/ 9 h 294"/>
                  <a:gd name="T20" fmla="*/ 10 w 348"/>
                  <a:gd name="T21" fmla="*/ 17 h 294"/>
                  <a:gd name="T22" fmla="*/ 1 w 348"/>
                  <a:gd name="T23" fmla="*/ 22 h 294"/>
                  <a:gd name="T24" fmla="*/ 0 w 348"/>
                  <a:gd name="T25" fmla="*/ 22 h 294"/>
                  <a:gd name="T26" fmla="*/ 5 w 348"/>
                  <a:gd name="T27" fmla="*/ 63 h 294"/>
                  <a:gd name="T28" fmla="*/ 16 w 348"/>
                  <a:gd name="T29" fmla="*/ 122 h 294"/>
                  <a:gd name="T30" fmla="*/ 120 w 348"/>
                  <a:gd name="T31" fmla="*/ 239 h 294"/>
                  <a:gd name="T32" fmla="*/ 230 w 348"/>
                  <a:gd name="T33" fmla="*/ 280 h 294"/>
                  <a:gd name="T34" fmla="*/ 259 w 348"/>
                  <a:gd name="T35" fmla="*/ 289 h 294"/>
                  <a:gd name="T36" fmla="*/ 336 w 348"/>
                  <a:gd name="T37" fmla="*/ 294 h 294"/>
                  <a:gd name="T38" fmla="*/ 348 w 348"/>
                  <a:gd name="T39" fmla="*/ 292 h 294"/>
                  <a:gd name="T40" fmla="*/ 341 w 348"/>
                  <a:gd name="T41" fmla="*/ 250 h 294"/>
                  <a:gd name="T42" fmla="*/ 341 w 348"/>
                  <a:gd name="T43" fmla="*/ 246 h 294"/>
                  <a:gd name="T44" fmla="*/ 339 w 348"/>
                  <a:gd name="T45" fmla="*/ 235 h 294"/>
                  <a:gd name="T46" fmla="*/ 324 w 348"/>
                  <a:gd name="T47" fmla="*/ 229 h 294"/>
                  <a:gd name="T48" fmla="*/ 271 w 348"/>
                  <a:gd name="T49" fmla="*/ 203 h 294"/>
                  <a:gd name="T50" fmla="*/ 239 w 348"/>
                  <a:gd name="T51" fmla="*/ 16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8" h="294">
                    <a:moveTo>
                      <a:pt x="239" y="162"/>
                    </a:moveTo>
                    <a:lnTo>
                      <a:pt x="243" y="105"/>
                    </a:lnTo>
                    <a:lnTo>
                      <a:pt x="197" y="65"/>
                    </a:lnTo>
                    <a:lnTo>
                      <a:pt x="171" y="43"/>
                    </a:lnTo>
                    <a:lnTo>
                      <a:pt x="163" y="45"/>
                    </a:lnTo>
                    <a:lnTo>
                      <a:pt x="152" y="49"/>
                    </a:lnTo>
                    <a:lnTo>
                      <a:pt x="110" y="59"/>
                    </a:lnTo>
                    <a:lnTo>
                      <a:pt x="109" y="58"/>
                    </a:lnTo>
                    <a:lnTo>
                      <a:pt x="51" y="0"/>
                    </a:lnTo>
                    <a:lnTo>
                      <a:pt x="30" y="9"/>
                    </a:lnTo>
                    <a:lnTo>
                      <a:pt x="10" y="17"/>
                    </a:lnTo>
                    <a:lnTo>
                      <a:pt x="1" y="22"/>
                    </a:lnTo>
                    <a:lnTo>
                      <a:pt x="0" y="22"/>
                    </a:lnTo>
                    <a:lnTo>
                      <a:pt x="5" y="63"/>
                    </a:lnTo>
                    <a:lnTo>
                      <a:pt x="16" y="122"/>
                    </a:lnTo>
                    <a:lnTo>
                      <a:pt x="120" y="239"/>
                    </a:lnTo>
                    <a:lnTo>
                      <a:pt x="230" y="280"/>
                    </a:lnTo>
                    <a:lnTo>
                      <a:pt x="259" y="289"/>
                    </a:lnTo>
                    <a:lnTo>
                      <a:pt x="336" y="294"/>
                    </a:lnTo>
                    <a:lnTo>
                      <a:pt x="348" y="292"/>
                    </a:lnTo>
                    <a:lnTo>
                      <a:pt x="341" y="250"/>
                    </a:lnTo>
                    <a:lnTo>
                      <a:pt x="341" y="246"/>
                    </a:lnTo>
                    <a:lnTo>
                      <a:pt x="339" y="235"/>
                    </a:lnTo>
                    <a:lnTo>
                      <a:pt x="324" y="229"/>
                    </a:lnTo>
                    <a:lnTo>
                      <a:pt x="271" y="203"/>
                    </a:lnTo>
                    <a:lnTo>
                      <a:pt x="239" y="1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3" name="Freeform 76">
                <a:extLst>
                  <a:ext uri="{FF2B5EF4-FFF2-40B4-BE49-F238E27FC236}">
                    <a16:creationId xmlns:a16="http://schemas.microsoft.com/office/drawing/2014/main" id="{BBF0226B-B1FC-46F7-9F7C-CC71FA9D6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" y="4174"/>
                <a:ext cx="92" cy="99"/>
              </a:xfrm>
              <a:custGeom>
                <a:avLst/>
                <a:gdLst>
                  <a:gd name="T0" fmla="*/ 145 w 370"/>
                  <a:gd name="T1" fmla="*/ 27 h 394"/>
                  <a:gd name="T2" fmla="*/ 119 w 370"/>
                  <a:gd name="T3" fmla="*/ 49 h 394"/>
                  <a:gd name="T4" fmla="*/ 75 w 370"/>
                  <a:gd name="T5" fmla="*/ 97 h 394"/>
                  <a:gd name="T6" fmla="*/ 45 w 370"/>
                  <a:gd name="T7" fmla="*/ 130 h 394"/>
                  <a:gd name="T8" fmla="*/ 26 w 370"/>
                  <a:gd name="T9" fmla="*/ 195 h 394"/>
                  <a:gd name="T10" fmla="*/ 0 w 370"/>
                  <a:gd name="T11" fmla="*/ 223 h 394"/>
                  <a:gd name="T12" fmla="*/ 147 w 370"/>
                  <a:gd name="T13" fmla="*/ 249 h 394"/>
                  <a:gd name="T14" fmla="*/ 189 w 370"/>
                  <a:gd name="T15" fmla="*/ 333 h 394"/>
                  <a:gd name="T16" fmla="*/ 186 w 370"/>
                  <a:gd name="T17" fmla="*/ 385 h 394"/>
                  <a:gd name="T18" fmla="*/ 327 w 370"/>
                  <a:gd name="T19" fmla="*/ 394 h 394"/>
                  <a:gd name="T20" fmla="*/ 315 w 370"/>
                  <a:gd name="T21" fmla="*/ 348 h 394"/>
                  <a:gd name="T22" fmla="*/ 313 w 370"/>
                  <a:gd name="T23" fmla="*/ 331 h 394"/>
                  <a:gd name="T24" fmla="*/ 310 w 370"/>
                  <a:gd name="T25" fmla="*/ 314 h 394"/>
                  <a:gd name="T26" fmla="*/ 305 w 370"/>
                  <a:gd name="T27" fmla="*/ 295 h 394"/>
                  <a:gd name="T28" fmla="*/ 300 w 370"/>
                  <a:gd name="T29" fmla="*/ 278 h 394"/>
                  <a:gd name="T30" fmla="*/ 294 w 370"/>
                  <a:gd name="T31" fmla="*/ 260 h 394"/>
                  <a:gd name="T32" fmla="*/ 289 w 370"/>
                  <a:gd name="T33" fmla="*/ 245 h 394"/>
                  <a:gd name="T34" fmla="*/ 286 w 370"/>
                  <a:gd name="T35" fmla="*/ 229 h 394"/>
                  <a:gd name="T36" fmla="*/ 286 w 370"/>
                  <a:gd name="T37" fmla="*/ 218 h 394"/>
                  <a:gd name="T38" fmla="*/ 283 w 370"/>
                  <a:gd name="T39" fmla="*/ 204 h 394"/>
                  <a:gd name="T40" fmla="*/ 280 w 370"/>
                  <a:gd name="T41" fmla="*/ 197 h 394"/>
                  <a:gd name="T42" fmla="*/ 276 w 370"/>
                  <a:gd name="T43" fmla="*/ 193 h 394"/>
                  <a:gd name="T44" fmla="*/ 266 w 370"/>
                  <a:gd name="T45" fmla="*/ 185 h 394"/>
                  <a:gd name="T46" fmla="*/ 259 w 370"/>
                  <a:gd name="T47" fmla="*/ 182 h 394"/>
                  <a:gd name="T48" fmla="*/ 253 w 370"/>
                  <a:gd name="T49" fmla="*/ 181 h 394"/>
                  <a:gd name="T50" fmla="*/ 232 w 370"/>
                  <a:gd name="T51" fmla="*/ 177 h 394"/>
                  <a:gd name="T52" fmla="*/ 216 w 370"/>
                  <a:gd name="T53" fmla="*/ 173 h 394"/>
                  <a:gd name="T54" fmla="*/ 202 w 370"/>
                  <a:gd name="T55" fmla="*/ 169 h 394"/>
                  <a:gd name="T56" fmla="*/ 190 w 370"/>
                  <a:gd name="T57" fmla="*/ 166 h 394"/>
                  <a:gd name="T58" fmla="*/ 202 w 370"/>
                  <a:gd name="T59" fmla="*/ 154 h 394"/>
                  <a:gd name="T60" fmla="*/ 213 w 370"/>
                  <a:gd name="T61" fmla="*/ 146 h 394"/>
                  <a:gd name="T62" fmla="*/ 222 w 370"/>
                  <a:gd name="T63" fmla="*/ 137 h 394"/>
                  <a:gd name="T64" fmla="*/ 232 w 370"/>
                  <a:gd name="T65" fmla="*/ 131 h 394"/>
                  <a:gd name="T66" fmla="*/ 240 w 370"/>
                  <a:gd name="T67" fmla="*/ 128 h 394"/>
                  <a:gd name="T68" fmla="*/ 245 w 370"/>
                  <a:gd name="T69" fmla="*/ 127 h 394"/>
                  <a:gd name="T70" fmla="*/ 259 w 370"/>
                  <a:gd name="T71" fmla="*/ 129 h 394"/>
                  <a:gd name="T72" fmla="*/ 275 w 370"/>
                  <a:gd name="T73" fmla="*/ 138 h 394"/>
                  <a:gd name="T74" fmla="*/ 276 w 370"/>
                  <a:gd name="T75" fmla="*/ 130 h 394"/>
                  <a:gd name="T76" fmla="*/ 282 w 370"/>
                  <a:gd name="T77" fmla="*/ 126 h 394"/>
                  <a:gd name="T78" fmla="*/ 289 w 370"/>
                  <a:gd name="T79" fmla="*/ 123 h 394"/>
                  <a:gd name="T80" fmla="*/ 301 w 370"/>
                  <a:gd name="T81" fmla="*/ 124 h 394"/>
                  <a:gd name="T82" fmla="*/ 310 w 370"/>
                  <a:gd name="T83" fmla="*/ 124 h 394"/>
                  <a:gd name="T84" fmla="*/ 324 w 370"/>
                  <a:gd name="T85" fmla="*/ 127 h 394"/>
                  <a:gd name="T86" fmla="*/ 341 w 370"/>
                  <a:gd name="T87" fmla="*/ 131 h 394"/>
                  <a:gd name="T88" fmla="*/ 364 w 370"/>
                  <a:gd name="T89" fmla="*/ 138 h 394"/>
                  <a:gd name="T90" fmla="*/ 369 w 370"/>
                  <a:gd name="T91" fmla="*/ 136 h 394"/>
                  <a:gd name="T92" fmla="*/ 370 w 370"/>
                  <a:gd name="T93" fmla="*/ 96 h 394"/>
                  <a:gd name="T94" fmla="*/ 310 w 370"/>
                  <a:gd name="T95" fmla="*/ 68 h 394"/>
                  <a:gd name="T96" fmla="*/ 301 w 370"/>
                  <a:gd name="T97" fmla="*/ 36 h 394"/>
                  <a:gd name="T98" fmla="*/ 218 w 370"/>
                  <a:gd name="T99" fmla="*/ 0 h 394"/>
                  <a:gd name="T100" fmla="*/ 151 w 370"/>
                  <a:gd name="T101" fmla="*/ 20 h 394"/>
                  <a:gd name="T102" fmla="*/ 145 w 370"/>
                  <a:gd name="T103" fmla="*/ 27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70" h="394">
                    <a:moveTo>
                      <a:pt x="145" y="27"/>
                    </a:moveTo>
                    <a:lnTo>
                      <a:pt x="119" y="49"/>
                    </a:lnTo>
                    <a:lnTo>
                      <a:pt x="75" y="97"/>
                    </a:lnTo>
                    <a:lnTo>
                      <a:pt x="45" y="130"/>
                    </a:lnTo>
                    <a:lnTo>
                      <a:pt x="26" y="195"/>
                    </a:lnTo>
                    <a:lnTo>
                      <a:pt x="0" y="223"/>
                    </a:lnTo>
                    <a:lnTo>
                      <a:pt x="147" y="249"/>
                    </a:lnTo>
                    <a:lnTo>
                      <a:pt x="189" y="333"/>
                    </a:lnTo>
                    <a:lnTo>
                      <a:pt x="186" y="385"/>
                    </a:lnTo>
                    <a:lnTo>
                      <a:pt x="327" y="394"/>
                    </a:lnTo>
                    <a:lnTo>
                      <a:pt x="315" y="348"/>
                    </a:lnTo>
                    <a:lnTo>
                      <a:pt x="313" y="331"/>
                    </a:lnTo>
                    <a:lnTo>
                      <a:pt x="310" y="314"/>
                    </a:lnTo>
                    <a:lnTo>
                      <a:pt x="305" y="295"/>
                    </a:lnTo>
                    <a:lnTo>
                      <a:pt x="300" y="278"/>
                    </a:lnTo>
                    <a:lnTo>
                      <a:pt x="294" y="260"/>
                    </a:lnTo>
                    <a:lnTo>
                      <a:pt x="289" y="245"/>
                    </a:lnTo>
                    <a:lnTo>
                      <a:pt x="286" y="229"/>
                    </a:lnTo>
                    <a:lnTo>
                      <a:pt x="286" y="218"/>
                    </a:lnTo>
                    <a:lnTo>
                      <a:pt x="283" y="204"/>
                    </a:lnTo>
                    <a:lnTo>
                      <a:pt x="280" y="197"/>
                    </a:lnTo>
                    <a:lnTo>
                      <a:pt x="276" y="193"/>
                    </a:lnTo>
                    <a:lnTo>
                      <a:pt x="266" y="185"/>
                    </a:lnTo>
                    <a:lnTo>
                      <a:pt x="259" y="182"/>
                    </a:lnTo>
                    <a:lnTo>
                      <a:pt x="253" y="181"/>
                    </a:lnTo>
                    <a:lnTo>
                      <a:pt x="232" y="177"/>
                    </a:lnTo>
                    <a:lnTo>
                      <a:pt x="216" y="173"/>
                    </a:lnTo>
                    <a:lnTo>
                      <a:pt x="202" y="169"/>
                    </a:lnTo>
                    <a:lnTo>
                      <a:pt x="190" y="166"/>
                    </a:lnTo>
                    <a:lnTo>
                      <a:pt x="202" y="154"/>
                    </a:lnTo>
                    <a:lnTo>
                      <a:pt x="213" y="146"/>
                    </a:lnTo>
                    <a:lnTo>
                      <a:pt x="222" y="137"/>
                    </a:lnTo>
                    <a:lnTo>
                      <a:pt x="232" y="131"/>
                    </a:lnTo>
                    <a:lnTo>
                      <a:pt x="240" y="128"/>
                    </a:lnTo>
                    <a:lnTo>
                      <a:pt x="245" y="127"/>
                    </a:lnTo>
                    <a:lnTo>
                      <a:pt x="259" y="129"/>
                    </a:lnTo>
                    <a:lnTo>
                      <a:pt x="275" y="138"/>
                    </a:lnTo>
                    <a:lnTo>
                      <a:pt x="276" y="130"/>
                    </a:lnTo>
                    <a:lnTo>
                      <a:pt x="282" y="126"/>
                    </a:lnTo>
                    <a:lnTo>
                      <a:pt x="289" y="123"/>
                    </a:lnTo>
                    <a:lnTo>
                      <a:pt x="301" y="124"/>
                    </a:lnTo>
                    <a:lnTo>
                      <a:pt x="310" y="124"/>
                    </a:lnTo>
                    <a:lnTo>
                      <a:pt x="324" y="127"/>
                    </a:lnTo>
                    <a:lnTo>
                      <a:pt x="341" y="131"/>
                    </a:lnTo>
                    <a:lnTo>
                      <a:pt x="364" y="138"/>
                    </a:lnTo>
                    <a:lnTo>
                      <a:pt x="369" y="136"/>
                    </a:lnTo>
                    <a:lnTo>
                      <a:pt x="370" y="96"/>
                    </a:lnTo>
                    <a:lnTo>
                      <a:pt x="310" y="68"/>
                    </a:lnTo>
                    <a:lnTo>
                      <a:pt x="301" y="36"/>
                    </a:lnTo>
                    <a:lnTo>
                      <a:pt x="218" y="0"/>
                    </a:lnTo>
                    <a:lnTo>
                      <a:pt x="151" y="20"/>
                    </a:lnTo>
                    <a:lnTo>
                      <a:pt x="145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4" name="Freeform 77">
                <a:extLst>
                  <a:ext uri="{FF2B5EF4-FFF2-40B4-BE49-F238E27FC236}">
                    <a16:creationId xmlns:a16="http://schemas.microsoft.com/office/drawing/2014/main" id="{565024FA-C1A5-4691-B93C-C2FEFD2FE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" y="3097"/>
                <a:ext cx="686" cy="698"/>
              </a:xfrm>
              <a:custGeom>
                <a:avLst/>
                <a:gdLst>
                  <a:gd name="T0" fmla="*/ 0 w 2742"/>
                  <a:gd name="T1" fmla="*/ 1249 h 2791"/>
                  <a:gd name="T2" fmla="*/ 166 w 2742"/>
                  <a:gd name="T3" fmla="*/ 1292 h 2791"/>
                  <a:gd name="T4" fmla="*/ 215 w 2742"/>
                  <a:gd name="T5" fmla="*/ 1323 h 2791"/>
                  <a:gd name="T6" fmla="*/ 187 w 2742"/>
                  <a:gd name="T7" fmla="*/ 1260 h 2791"/>
                  <a:gd name="T8" fmla="*/ 205 w 2742"/>
                  <a:gd name="T9" fmla="*/ 1153 h 2791"/>
                  <a:gd name="T10" fmla="*/ 390 w 2742"/>
                  <a:gd name="T11" fmla="*/ 1048 h 2791"/>
                  <a:gd name="T12" fmla="*/ 433 w 2742"/>
                  <a:gd name="T13" fmla="*/ 1042 h 2791"/>
                  <a:gd name="T14" fmla="*/ 440 w 2742"/>
                  <a:gd name="T15" fmla="*/ 978 h 2791"/>
                  <a:gd name="T16" fmla="*/ 437 w 2742"/>
                  <a:gd name="T17" fmla="*/ 969 h 2791"/>
                  <a:gd name="T18" fmla="*/ 504 w 2742"/>
                  <a:gd name="T19" fmla="*/ 1006 h 2791"/>
                  <a:gd name="T20" fmla="*/ 534 w 2742"/>
                  <a:gd name="T21" fmla="*/ 978 h 2791"/>
                  <a:gd name="T22" fmla="*/ 524 w 2742"/>
                  <a:gd name="T23" fmla="*/ 910 h 2791"/>
                  <a:gd name="T24" fmla="*/ 544 w 2742"/>
                  <a:gd name="T25" fmla="*/ 928 h 2791"/>
                  <a:gd name="T26" fmla="*/ 589 w 2742"/>
                  <a:gd name="T27" fmla="*/ 956 h 2791"/>
                  <a:gd name="T28" fmla="*/ 665 w 2742"/>
                  <a:gd name="T29" fmla="*/ 968 h 2791"/>
                  <a:gd name="T30" fmla="*/ 708 w 2742"/>
                  <a:gd name="T31" fmla="*/ 1035 h 2791"/>
                  <a:gd name="T32" fmla="*/ 810 w 2742"/>
                  <a:gd name="T33" fmla="*/ 1104 h 2791"/>
                  <a:gd name="T34" fmla="*/ 856 w 2742"/>
                  <a:gd name="T35" fmla="*/ 1159 h 2791"/>
                  <a:gd name="T36" fmla="*/ 947 w 2742"/>
                  <a:gd name="T37" fmla="*/ 1370 h 2791"/>
                  <a:gd name="T38" fmla="*/ 995 w 2742"/>
                  <a:gd name="T39" fmla="*/ 1383 h 2791"/>
                  <a:gd name="T40" fmla="*/ 1081 w 2742"/>
                  <a:gd name="T41" fmla="*/ 1418 h 2791"/>
                  <a:gd name="T42" fmla="*/ 1110 w 2742"/>
                  <a:gd name="T43" fmla="*/ 1442 h 2791"/>
                  <a:gd name="T44" fmla="*/ 1156 w 2742"/>
                  <a:gd name="T45" fmla="*/ 1428 h 2791"/>
                  <a:gd name="T46" fmla="*/ 1177 w 2742"/>
                  <a:gd name="T47" fmla="*/ 1394 h 2791"/>
                  <a:gd name="T48" fmla="*/ 1218 w 2742"/>
                  <a:gd name="T49" fmla="*/ 1397 h 2791"/>
                  <a:gd name="T50" fmla="*/ 1278 w 2742"/>
                  <a:gd name="T51" fmla="*/ 1478 h 2791"/>
                  <a:gd name="T52" fmla="*/ 1375 w 2742"/>
                  <a:gd name="T53" fmla="*/ 1677 h 2791"/>
                  <a:gd name="T54" fmla="*/ 1516 w 2742"/>
                  <a:gd name="T55" fmla="*/ 1945 h 2791"/>
                  <a:gd name="T56" fmla="*/ 2157 w 2742"/>
                  <a:gd name="T57" fmla="*/ 2379 h 2791"/>
                  <a:gd name="T58" fmla="*/ 2264 w 2742"/>
                  <a:gd name="T59" fmla="*/ 2553 h 2791"/>
                  <a:gd name="T60" fmla="*/ 2332 w 2742"/>
                  <a:gd name="T61" fmla="*/ 2619 h 2791"/>
                  <a:gd name="T62" fmla="*/ 2514 w 2742"/>
                  <a:gd name="T63" fmla="*/ 2740 h 2791"/>
                  <a:gd name="T64" fmla="*/ 2558 w 2742"/>
                  <a:gd name="T65" fmla="*/ 2662 h 2791"/>
                  <a:gd name="T66" fmla="*/ 2623 w 2742"/>
                  <a:gd name="T67" fmla="*/ 2269 h 2791"/>
                  <a:gd name="T68" fmla="*/ 2479 w 2742"/>
                  <a:gd name="T69" fmla="*/ 2097 h 2791"/>
                  <a:gd name="T70" fmla="*/ 2701 w 2742"/>
                  <a:gd name="T71" fmla="*/ 2101 h 2791"/>
                  <a:gd name="T72" fmla="*/ 2665 w 2742"/>
                  <a:gd name="T73" fmla="*/ 1672 h 2791"/>
                  <a:gd name="T74" fmla="*/ 2470 w 2742"/>
                  <a:gd name="T75" fmla="*/ 1795 h 2791"/>
                  <a:gd name="T76" fmla="*/ 2446 w 2742"/>
                  <a:gd name="T77" fmla="*/ 1628 h 2791"/>
                  <a:gd name="T78" fmla="*/ 2315 w 2742"/>
                  <a:gd name="T79" fmla="*/ 1600 h 2791"/>
                  <a:gd name="T80" fmla="*/ 2208 w 2742"/>
                  <a:gd name="T81" fmla="*/ 1599 h 2791"/>
                  <a:gd name="T82" fmla="*/ 2166 w 2742"/>
                  <a:gd name="T83" fmla="*/ 1601 h 2791"/>
                  <a:gd name="T84" fmla="*/ 2110 w 2742"/>
                  <a:gd name="T85" fmla="*/ 1560 h 2791"/>
                  <a:gd name="T86" fmla="*/ 2001 w 2742"/>
                  <a:gd name="T87" fmla="*/ 1481 h 2791"/>
                  <a:gd name="T88" fmla="*/ 2160 w 2742"/>
                  <a:gd name="T89" fmla="*/ 1397 h 2791"/>
                  <a:gd name="T90" fmla="*/ 2003 w 2742"/>
                  <a:gd name="T91" fmla="*/ 851 h 2791"/>
                  <a:gd name="T92" fmla="*/ 1983 w 2742"/>
                  <a:gd name="T93" fmla="*/ 671 h 2791"/>
                  <a:gd name="T94" fmla="*/ 1913 w 2742"/>
                  <a:gd name="T95" fmla="*/ 673 h 2791"/>
                  <a:gd name="T96" fmla="*/ 1621 w 2742"/>
                  <a:gd name="T97" fmla="*/ 808 h 2791"/>
                  <a:gd name="T98" fmla="*/ 1286 w 2742"/>
                  <a:gd name="T99" fmla="*/ 572 h 2791"/>
                  <a:gd name="T100" fmla="*/ 1206 w 2742"/>
                  <a:gd name="T101" fmla="*/ 507 h 2791"/>
                  <a:gd name="T102" fmla="*/ 707 w 2742"/>
                  <a:gd name="T103" fmla="*/ 0 h 2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742" h="2791">
                    <a:moveTo>
                      <a:pt x="71" y="91"/>
                    </a:moveTo>
                    <a:lnTo>
                      <a:pt x="70" y="101"/>
                    </a:lnTo>
                    <a:lnTo>
                      <a:pt x="0" y="1249"/>
                    </a:lnTo>
                    <a:lnTo>
                      <a:pt x="0" y="1272"/>
                    </a:lnTo>
                    <a:lnTo>
                      <a:pt x="148" y="1292"/>
                    </a:lnTo>
                    <a:lnTo>
                      <a:pt x="166" y="1292"/>
                    </a:lnTo>
                    <a:lnTo>
                      <a:pt x="185" y="1306"/>
                    </a:lnTo>
                    <a:lnTo>
                      <a:pt x="195" y="1312"/>
                    </a:lnTo>
                    <a:lnTo>
                      <a:pt x="215" y="1323"/>
                    </a:lnTo>
                    <a:lnTo>
                      <a:pt x="223" y="1310"/>
                    </a:lnTo>
                    <a:lnTo>
                      <a:pt x="189" y="1261"/>
                    </a:lnTo>
                    <a:lnTo>
                      <a:pt x="187" y="1260"/>
                    </a:lnTo>
                    <a:lnTo>
                      <a:pt x="192" y="1195"/>
                    </a:lnTo>
                    <a:lnTo>
                      <a:pt x="193" y="1179"/>
                    </a:lnTo>
                    <a:lnTo>
                      <a:pt x="205" y="1153"/>
                    </a:lnTo>
                    <a:lnTo>
                      <a:pt x="229" y="1100"/>
                    </a:lnTo>
                    <a:lnTo>
                      <a:pt x="375" y="1037"/>
                    </a:lnTo>
                    <a:lnTo>
                      <a:pt x="390" y="1048"/>
                    </a:lnTo>
                    <a:lnTo>
                      <a:pt x="391" y="1049"/>
                    </a:lnTo>
                    <a:lnTo>
                      <a:pt x="413" y="1047"/>
                    </a:lnTo>
                    <a:lnTo>
                      <a:pt x="433" y="1042"/>
                    </a:lnTo>
                    <a:lnTo>
                      <a:pt x="439" y="1028"/>
                    </a:lnTo>
                    <a:lnTo>
                      <a:pt x="448" y="1003"/>
                    </a:lnTo>
                    <a:lnTo>
                      <a:pt x="440" y="978"/>
                    </a:lnTo>
                    <a:lnTo>
                      <a:pt x="437" y="972"/>
                    </a:lnTo>
                    <a:lnTo>
                      <a:pt x="439" y="971"/>
                    </a:lnTo>
                    <a:lnTo>
                      <a:pt x="437" y="969"/>
                    </a:lnTo>
                    <a:lnTo>
                      <a:pt x="445" y="968"/>
                    </a:lnTo>
                    <a:lnTo>
                      <a:pt x="461" y="960"/>
                    </a:lnTo>
                    <a:lnTo>
                      <a:pt x="504" y="1006"/>
                    </a:lnTo>
                    <a:lnTo>
                      <a:pt x="510" y="1010"/>
                    </a:lnTo>
                    <a:lnTo>
                      <a:pt x="551" y="1012"/>
                    </a:lnTo>
                    <a:lnTo>
                      <a:pt x="534" y="978"/>
                    </a:lnTo>
                    <a:lnTo>
                      <a:pt x="505" y="924"/>
                    </a:lnTo>
                    <a:lnTo>
                      <a:pt x="522" y="912"/>
                    </a:lnTo>
                    <a:lnTo>
                      <a:pt x="524" y="910"/>
                    </a:lnTo>
                    <a:lnTo>
                      <a:pt x="525" y="911"/>
                    </a:lnTo>
                    <a:lnTo>
                      <a:pt x="525" y="910"/>
                    </a:lnTo>
                    <a:lnTo>
                      <a:pt x="544" y="928"/>
                    </a:lnTo>
                    <a:lnTo>
                      <a:pt x="552" y="934"/>
                    </a:lnTo>
                    <a:lnTo>
                      <a:pt x="575" y="953"/>
                    </a:lnTo>
                    <a:lnTo>
                      <a:pt x="589" y="956"/>
                    </a:lnTo>
                    <a:lnTo>
                      <a:pt x="653" y="960"/>
                    </a:lnTo>
                    <a:lnTo>
                      <a:pt x="659" y="958"/>
                    </a:lnTo>
                    <a:lnTo>
                      <a:pt x="665" y="968"/>
                    </a:lnTo>
                    <a:lnTo>
                      <a:pt x="689" y="1007"/>
                    </a:lnTo>
                    <a:lnTo>
                      <a:pt x="703" y="1031"/>
                    </a:lnTo>
                    <a:lnTo>
                      <a:pt x="708" y="1035"/>
                    </a:lnTo>
                    <a:lnTo>
                      <a:pt x="806" y="1100"/>
                    </a:lnTo>
                    <a:lnTo>
                      <a:pt x="808" y="1102"/>
                    </a:lnTo>
                    <a:lnTo>
                      <a:pt x="810" y="1104"/>
                    </a:lnTo>
                    <a:lnTo>
                      <a:pt x="840" y="1141"/>
                    </a:lnTo>
                    <a:lnTo>
                      <a:pt x="854" y="1156"/>
                    </a:lnTo>
                    <a:lnTo>
                      <a:pt x="856" y="1159"/>
                    </a:lnTo>
                    <a:lnTo>
                      <a:pt x="932" y="1352"/>
                    </a:lnTo>
                    <a:lnTo>
                      <a:pt x="939" y="1368"/>
                    </a:lnTo>
                    <a:lnTo>
                      <a:pt x="947" y="1370"/>
                    </a:lnTo>
                    <a:lnTo>
                      <a:pt x="968" y="1375"/>
                    </a:lnTo>
                    <a:lnTo>
                      <a:pt x="993" y="1381"/>
                    </a:lnTo>
                    <a:lnTo>
                      <a:pt x="995" y="1383"/>
                    </a:lnTo>
                    <a:lnTo>
                      <a:pt x="1033" y="1426"/>
                    </a:lnTo>
                    <a:lnTo>
                      <a:pt x="1074" y="1420"/>
                    </a:lnTo>
                    <a:lnTo>
                      <a:pt x="1081" y="1418"/>
                    </a:lnTo>
                    <a:lnTo>
                      <a:pt x="1087" y="1424"/>
                    </a:lnTo>
                    <a:lnTo>
                      <a:pt x="1101" y="1437"/>
                    </a:lnTo>
                    <a:lnTo>
                      <a:pt x="1110" y="1442"/>
                    </a:lnTo>
                    <a:lnTo>
                      <a:pt x="1132" y="1436"/>
                    </a:lnTo>
                    <a:lnTo>
                      <a:pt x="1152" y="1430"/>
                    </a:lnTo>
                    <a:lnTo>
                      <a:pt x="1156" y="1428"/>
                    </a:lnTo>
                    <a:lnTo>
                      <a:pt x="1161" y="1421"/>
                    </a:lnTo>
                    <a:lnTo>
                      <a:pt x="1163" y="1418"/>
                    </a:lnTo>
                    <a:lnTo>
                      <a:pt x="1177" y="1394"/>
                    </a:lnTo>
                    <a:lnTo>
                      <a:pt x="1213" y="1394"/>
                    </a:lnTo>
                    <a:lnTo>
                      <a:pt x="1215" y="1396"/>
                    </a:lnTo>
                    <a:lnTo>
                      <a:pt x="1218" y="1397"/>
                    </a:lnTo>
                    <a:lnTo>
                      <a:pt x="1267" y="1464"/>
                    </a:lnTo>
                    <a:lnTo>
                      <a:pt x="1278" y="1477"/>
                    </a:lnTo>
                    <a:lnTo>
                      <a:pt x="1278" y="1478"/>
                    </a:lnTo>
                    <a:lnTo>
                      <a:pt x="1283" y="1552"/>
                    </a:lnTo>
                    <a:lnTo>
                      <a:pt x="1302" y="1578"/>
                    </a:lnTo>
                    <a:lnTo>
                      <a:pt x="1375" y="1677"/>
                    </a:lnTo>
                    <a:lnTo>
                      <a:pt x="1386" y="1735"/>
                    </a:lnTo>
                    <a:lnTo>
                      <a:pt x="1504" y="1925"/>
                    </a:lnTo>
                    <a:lnTo>
                      <a:pt x="1516" y="1945"/>
                    </a:lnTo>
                    <a:lnTo>
                      <a:pt x="1526" y="1953"/>
                    </a:lnTo>
                    <a:lnTo>
                      <a:pt x="1657" y="2064"/>
                    </a:lnTo>
                    <a:lnTo>
                      <a:pt x="2157" y="2379"/>
                    </a:lnTo>
                    <a:lnTo>
                      <a:pt x="2293" y="2439"/>
                    </a:lnTo>
                    <a:lnTo>
                      <a:pt x="2320" y="2485"/>
                    </a:lnTo>
                    <a:lnTo>
                      <a:pt x="2264" y="2553"/>
                    </a:lnTo>
                    <a:lnTo>
                      <a:pt x="2264" y="2616"/>
                    </a:lnTo>
                    <a:lnTo>
                      <a:pt x="2284" y="2618"/>
                    </a:lnTo>
                    <a:lnTo>
                      <a:pt x="2332" y="2619"/>
                    </a:lnTo>
                    <a:lnTo>
                      <a:pt x="2392" y="2682"/>
                    </a:lnTo>
                    <a:lnTo>
                      <a:pt x="2454" y="2682"/>
                    </a:lnTo>
                    <a:lnTo>
                      <a:pt x="2514" y="2740"/>
                    </a:lnTo>
                    <a:lnTo>
                      <a:pt x="2540" y="2791"/>
                    </a:lnTo>
                    <a:lnTo>
                      <a:pt x="2558" y="2668"/>
                    </a:lnTo>
                    <a:lnTo>
                      <a:pt x="2558" y="2662"/>
                    </a:lnTo>
                    <a:lnTo>
                      <a:pt x="2637" y="2529"/>
                    </a:lnTo>
                    <a:lnTo>
                      <a:pt x="2586" y="2388"/>
                    </a:lnTo>
                    <a:lnTo>
                      <a:pt x="2623" y="2269"/>
                    </a:lnTo>
                    <a:lnTo>
                      <a:pt x="2478" y="2243"/>
                    </a:lnTo>
                    <a:lnTo>
                      <a:pt x="2442" y="2182"/>
                    </a:lnTo>
                    <a:lnTo>
                      <a:pt x="2479" y="2097"/>
                    </a:lnTo>
                    <a:lnTo>
                      <a:pt x="2513" y="2076"/>
                    </a:lnTo>
                    <a:lnTo>
                      <a:pt x="2658" y="2168"/>
                    </a:lnTo>
                    <a:lnTo>
                      <a:pt x="2701" y="2101"/>
                    </a:lnTo>
                    <a:lnTo>
                      <a:pt x="2742" y="2101"/>
                    </a:lnTo>
                    <a:lnTo>
                      <a:pt x="2742" y="1672"/>
                    </a:lnTo>
                    <a:lnTo>
                      <a:pt x="2665" y="1672"/>
                    </a:lnTo>
                    <a:lnTo>
                      <a:pt x="2599" y="1743"/>
                    </a:lnTo>
                    <a:lnTo>
                      <a:pt x="2622" y="1822"/>
                    </a:lnTo>
                    <a:lnTo>
                      <a:pt x="2470" y="1795"/>
                    </a:lnTo>
                    <a:lnTo>
                      <a:pt x="2436" y="1757"/>
                    </a:lnTo>
                    <a:lnTo>
                      <a:pt x="2477" y="1673"/>
                    </a:lnTo>
                    <a:lnTo>
                      <a:pt x="2446" y="1628"/>
                    </a:lnTo>
                    <a:lnTo>
                      <a:pt x="2357" y="1604"/>
                    </a:lnTo>
                    <a:lnTo>
                      <a:pt x="2354" y="1603"/>
                    </a:lnTo>
                    <a:lnTo>
                      <a:pt x="2315" y="1600"/>
                    </a:lnTo>
                    <a:lnTo>
                      <a:pt x="2250" y="1594"/>
                    </a:lnTo>
                    <a:lnTo>
                      <a:pt x="2237" y="1594"/>
                    </a:lnTo>
                    <a:lnTo>
                      <a:pt x="2208" y="1599"/>
                    </a:lnTo>
                    <a:lnTo>
                      <a:pt x="2197" y="1600"/>
                    </a:lnTo>
                    <a:lnTo>
                      <a:pt x="2171" y="1604"/>
                    </a:lnTo>
                    <a:lnTo>
                      <a:pt x="2166" y="1601"/>
                    </a:lnTo>
                    <a:lnTo>
                      <a:pt x="2141" y="1582"/>
                    </a:lnTo>
                    <a:lnTo>
                      <a:pt x="2127" y="1575"/>
                    </a:lnTo>
                    <a:lnTo>
                      <a:pt x="2110" y="1560"/>
                    </a:lnTo>
                    <a:lnTo>
                      <a:pt x="2014" y="1491"/>
                    </a:lnTo>
                    <a:lnTo>
                      <a:pt x="2001" y="1482"/>
                    </a:lnTo>
                    <a:lnTo>
                      <a:pt x="2001" y="1481"/>
                    </a:lnTo>
                    <a:lnTo>
                      <a:pt x="2004" y="1442"/>
                    </a:lnTo>
                    <a:lnTo>
                      <a:pt x="2004" y="1439"/>
                    </a:lnTo>
                    <a:lnTo>
                      <a:pt x="2160" y="1397"/>
                    </a:lnTo>
                    <a:lnTo>
                      <a:pt x="2185" y="1388"/>
                    </a:lnTo>
                    <a:lnTo>
                      <a:pt x="2180" y="1373"/>
                    </a:lnTo>
                    <a:lnTo>
                      <a:pt x="2003" y="851"/>
                    </a:lnTo>
                    <a:lnTo>
                      <a:pt x="2001" y="828"/>
                    </a:lnTo>
                    <a:lnTo>
                      <a:pt x="1985" y="672"/>
                    </a:lnTo>
                    <a:lnTo>
                      <a:pt x="1983" y="671"/>
                    </a:lnTo>
                    <a:lnTo>
                      <a:pt x="1968" y="665"/>
                    </a:lnTo>
                    <a:lnTo>
                      <a:pt x="1949" y="657"/>
                    </a:lnTo>
                    <a:lnTo>
                      <a:pt x="1913" y="673"/>
                    </a:lnTo>
                    <a:lnTo>
                      <a:pt x="1645" y="797"/>
                    </a:lnTo>
                    <a:lnTo>
                      <a:pt x="1622" y="808"/>
                    </a:lnTo>
                    <a:lnTo>
                      <a:pt x="1621" y="808"/>
                    </a:lnTo>
                    <a:lnTo>
                      <a:pt x="1408" y="686"/>
                    </a:lnTo>
                    <a:lnTo>
                      <a:pt x="1324" y="665"/>
                    </a:lnTo>
                    <a:lnTo>
                      <a:pt x="1286" y="572"/>
                    </a:lnTo>
                    <a:lnTo>
                      <a:pt x="1276" y="531"/>
                    </a:lnTo>
                    <a:lnTo>
                      <a:pt x="1266" y="526"/>
                    </a:lnTo>
                    <a:lnTo>
                      <a:pt x="1206" y="507"/>
                    </a:lnTo>
                    <a:lnTo>
                      <a:pt x="1205" y="506"/>
                    </a:lnTo>
                    <a:lnTo>
                      <a:pt x="1137" y="447"/>
                    </a:lnTo>
                    <a:lnTo>
                      <a:pt x="707" y="0"/>
                    </a:lnTo>
                    <a:lnTo>
                      <a:pt x="93" y="87"/>
                    </a:lnTo>
                    <a:lnTo>
                      <a:pt x="71" y="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5" name="Freeform 78">
                <a:extLst>
                  <a:ext uri="{FF2B5EF4-FFF2-40B4-BE49-F238E27FC236}">
                    <a16:creationId xmlns:a16="http://schemas.microsoft.com/office/drawing/2014/main" id="{1DC16C7E-FC14-4ABF-890F-CA3CDDCD0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1896"/>
                <a:ext cx="164" cy="224"/>
              </a:xfrm>
              <a:custGeom>
                <a:avLst/>
                <a:gdLst>
                  <a:gd name="T0" fmla="*/ 44 w 659"/>
                  <a:gd name="T1" fmla="*/ 281 h 896"/>
                  <a:gd name="T2" fmla="*/ 33 w 659"/>
                  <a:gd name="T3" fmla="*/ 253 h 896"/>
                  <a:gd name="T4" fmla="*/ 62 w 659"/>
                  <a:gd name="T5" fmla="*/ 400 h 896"/>
                  <a:gd name="T6" fmla="*/ 20 w 659"/>
                  <a:gd name="T7" fmla="*/ 455 h 896"/>
                  <a:gd name="T8" fmla="*/ 21 w 659"/>
                  <a:gd name="T9" fmla="*/ 403 h 896"/>
                  <a:gd name="T10" fmla="*/ 1 w 659"/>
                  <a:gd name="T11" fmla="*/ 543 h 896"/>
                  <a:gd name="T12" fmla="*/ 10 w 659"/>
                  <a:gd name="T13" fmla="*/ 555 h 896"/>
                  <a:gd name="T14" fmla="*/ 28 w 659"/>
                  <a:gd name="T15" fmla="*/ 575 h 896"/>
                  <a:gd name="T16" fmla="*/ 50 w 659"/>
                  <a:gd name="T17" fmla="*/ 575 h 896"/>
                  <a:gd name="T18" fmla="*/ 73 w 659"/>
                  <a:gd name="T19" fmla="*/ 542 h 896"/>
                  <a:gd name="T20" fmla="*/ 71 w 659"/>
                  <a:gd name="T21" fmla="*/ 584 h 896"/>
                  <a:gd name="T22" fmla="*/ 130 w 659"/>
                  <a:gd name="T23" fmla="*/ 635 h 896"/>
                  <a:gd name="T24" fmla="*/ 144 w 659"/>
                  <a:gd name="T25" fmla="*/ 826 h 896"/>
                  <a:gd name="T26" fmla="*/ 292 w 659"/>
                  <a:gd name="T27" fmla="*/ 877 h 896"/>
                  <a:gd name="T28" fmla="*/ 276 w 659"/>
                  <a:gd name="T29" fmla="*/ 869 h 896"/>
                  <a:gd name="T30" fmla="*/ 325 w 659"/>
                  <a:gd name="T31" fmla="*/ 863 h 896"/>
                  <a:gd name="T32" fmla="*/ 288 w 659"/>
                  <a:gd name="T33" fmla="*/ 797 h 896"/>
                  <a:gd name="T34" fmla="*/ 331 w 659"/>
                  <a:gd name="T35" fmla="*/ 660 h 896"/>
                  <a:gd name="T36" fmla="*/ 318 w 659"/>
                  <a:gd name="T37" fmla="*/ 609 h 896"/>
                  <a:gd name="T38" fmla="*/ 325 w 659"/>
                  <a:gd name="T39" fmla="*/ 601 h 896"/>
                  <a:gd name="T40" fmla="*/ 344 w 659"/>
                  <a:gd name="T41" fmla="*/ 586 h 896"/>
                  <a:gd name="T42" fmla="*/ 350 w 659"/>
                  <a:gd name="T43" fmla="*/ 580 h 896"/>
                  <a:gd name="T44" fmla="*/ 361 w 659"/>
                  <a:gd name="T45" fmla="*/ 524 h 896"/>
                  <a:gd name="T46" fmla="*/ 442 w 659"/>
                  <a:gd name="T47" fmla="*/ 519 h 896"/>
                  <a:gd name="T48" fmla="*/ 407 w 659"/>
                  <a:gd name="T49" fmla="*/ 458 h 896"/>
                  <a:gd name="T50" fmla="*/ 478 w 659"/>
                  <a:gd name="T51" fmla="*/ 476 h 896"/>
                  <a:gd name="T52" fmla="*/ 480 w 659"/>
                  <a:gd name="T53" fmla="*/ 395 h 896"/>
                  <a:gd name="T54" fmla="*/ 507 w 659"/>
                  <a:gd name="T55" fmla="*/ 339 h 896"/>
                  <a:gd name="T56" fmla="*/ 526 w 659"/>
                  <a:gd name="T57" fmla="*/ 372 h 896"/>
                  <a:gd name="T58" fmla="*/ 592 w 659"/>
                  <a:gd name="T59" fmla="*/ 337 h 896"/>
                  <a:gd name="T60" fmla="*/ 608 w 659"/>
                  <a:gd name="T61" fmla="*/ 353 h 896"/>
                  <a:gd name="T62" fmla="*/ 629 w 659"/>
                  <a:gd name="T63" fmla="*/ 211 h 896"/>
                  <a:gd name="T64" fmla="*/ 553 w 659"/>
                  <a:gd name="T65" fmla="*/ 219 h 896"/>
                  <a:gd name="T66" fmla="*/ 472 w 659"/>
                  <a:gd name="T67" fmla="*/ 244 h 896"/>
                  <a:gd name="T68" fmla="*/ 475 w 659"/>
                  <a:gd name="T69" fmla="*/ 233 h 896"/>
                  <a:gd name="T70" fmla="*/ 496 w 659"/>
                  <a:gd name="T71" fmla="*/ 206 h 896"/>
                  <a:gd name="T72" fmla="*/ 507 w 659"/>
                  <a:gd name="T73" fmla="*/ 199 h 896"/>
                  <a:gd name="T74" fmla="*/ 524 w 659"/>
                  <a:gd name="T75" fmla="*/ 160 h 896"/>
                  <a:gd name="T76" fmla="*/ 500 w 659"/>
                  <a:gd name="T77" fmla="*/ 154 h 896"/>
                  <a:gd name="T78" fmla="*/ 524 w 659"/>
                  <a:gd name="T79" fmla="*/ 117 h 896"/>
                  <a:gd name="T80" fmla="*/ 512 w 659"/>
                  <a:gd name="T81" fmla="*/ 28 h 896"/>
                  <a:gd name="T82" fmla="*/ 413 w 659"/>
                  <a:gd name="T83" fmla="*/ 8 h 896"/>
                  <a:gd name="T84" fmla="*/ 301 w 659"/>
                  <a:gd name="T85" fmla="*/ 24 h 896"/>
                  <a:gd name="T86" fmla="*/ 295 w 659"/>
                  <a:gd name="T87" fmla="*/ 97 h 896"/>
                  <a:gd name="T88" fmla="*/ 314 w 659"/>
                  <a:gd name="T89" fmla="*/ 143 h 896"/>
                  <a:gd name="T90" fmla="*/ 298 w 659"/>
                  <a:gd name="T91" fmla="*/ 189 h 896"/>
                  <a:gd name="T92" fmla="*/ 259 w 659"/>
                  <a:gd name="T93" fmla="*/ 121 h 896"/>
                  <a:gd name="T94" fmla="*/ 178 w 659"/>
                  <a:gd name="T95" fmla="*/ 138 h 896"/>
                  <a:gd name="T96" fmla="*/ 173 w 659"/>
                  <a:gd name="T97" fmla="*/ 189 h 896"/>
                  <a:gd name="T98" fmla="*/ 116 w 659"/>
                  <a:gd name="T99" fmla="*/ 173 h 896"/>
                  <a:gd name="T100" fmla="*/ 71 w 659"/>
                  <a:gd name="T101" fmla="*/ 122 h 896"/>
                  <a:gd name="T102" fmla="*/ 33 w 659"/>
                  <a:gd name="T103" fmla="*/ 162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59" h="896">
                    <a:moveTo>
                      <a:pt x="44" y="237"/>
                    </a:moveTo>
                    <a:lnTo>
                      <a:pt x="49" y="244"/>
                    </a:lnTo>
                    <a:lnTo>
                      <a:pt x="44" y="281"/>
                    </a:lnTo>
                    <a:lnTo>
                      <a:pt x="44" y="279"/>
                    </a:lnTo>
                    <a:lnTo>
                      <a:pt x="43" y="281"/>
                    </a:lnTo>
                    <a:lnTo>
                      <a:pt x="33" y="253"/>
                    </a:lnTo>
                    <a:lnTo>
                      <a:pt x="29" y="366"/>
                    </a:lnTo>
                    <a:lnTo>
                      <a:pt x="51" y="359"/>
                    </a:lnTo>
                    <a:lnTo>
                      <a:pt x="62" y="400"/>
                    </a:lnTo>
                    <a:lnTo>
                      <a:pt x="62" y="442"/>
                    </a:lnTo>
                    <a:lnTo>
                      <a:pt x="45" y="469"/>
                    </a:lnTo>
                    <a:lnTo>
                      <a:pt x="20" y="455"/>
                    </a:lnTo>
                    <a:lnTo>
                      <a:pt x="20" y="454"/>
                    </a:lnTo>
                    <a:lnTo>
                      <a:pt x="28" y="404"/>
                    </a:lnTo>
                    <a:lnTo>
                      <a:pt x="21" y="403"/>
                    </a:lnTo>
                    <a:lnTo>
                      <a:pt x="9" y="513"/>
                    </a:lnTo>
                    <a:lnTo>
                      <a:pt x="0" y="542"/>
                    </a:lnTo>
                    <a:lnTo>
                      <a:pt x="1" y="543"/>
                    </a:lnTo>
                    <a:lnTo>
                      <a:pt x="4" y="546"/>
                    </a:lnTo>
                    <a:lnTo>
                      <a:pt x="6" y="549"/>
                    </a:lnTo>
                    <a:lnTo>
                      <a:pt x="10" y="555"/>
                    </a:lnTo>
                    <a:lnTo>
                      <a:pt x="19" y="564"/>
                    </a:lnTo>
                    <a:lnTo>
                      <a:pt x="25" y="573"/>
                    </a:lnTo>
                    <a:lnTo>
                      <a:pt x="28" y="575"/>
                    </a:lnTo>
                    <a:lnTo>
                      <a:pt x="31" y="578"/>
                    </a:lnTo>
                    <a:lnTo>
                      <a:pt x="45" y="576"/>
                    </a:lnTo>
                    <a:lnTo>
                      <a:pt x="50" y="575"/>
                    </a:lnTo>
                    <a:lnTo>
                      <a:pt x="53" y="575"/>
                    </a:lnTo>
                    <a:lnTo>
                      <a:pt x="45" y="547"/>
                    </a:lnTo>
                    <a:lnTo>
                      <a:pt x="73" y="542"/>
                    </a:lnTo>
                    <a:lnTo>
                      <a:pt x="73" y="556"/>
                    </a:lnTo>
                    <a:lnTo>
                      <a:pt x="71" y="578"/>
                    </a:lnTo>
                    <a:lnTo>
                      <a:pt x="71" y="584"/>
                    </a:lnTo>
                    <a:lnTo>
                      <a:pt x="84" y="610"/>
                    </a:lnTo>
                    <a:lnTo>
                      <a:pt x="114" y="606"/>
                    </a:lnTo>
                    <a:lnTo>
                      <a:pt x="130" y="635"/>
                    </a:lnTo>
                    <a:lnTo>
                      <a:pt x="136" y="740"/>
                    </a:lnTo>
                    <a:lnTo>
                      <a:pt x="130" y="768"/>
                    </a:lnTo>
                    <a:lnTo>
                      <a:pt x="144" y="826"/>
                    </a:lnTo>
                    <a:lnTo>
                      <a:pt x="141" y="848"/>
                    </a:lnTo>
                    <a:lnTo>
                      <a:pt x="226" y="896"/>
                    </a:lnTo>
                    <a:lnTo>
                      <a:pt x="292" y="877"/>
                    </a:lnTo>
                    <a:lnTo>
                      <a:pt x="276" y="870"/>
                    </a:lnTo>
                    <a:lnTo>
                      <a:pt x="278" y="869"/>
                    </a:lnTo>
                    <a:lnTo>
                      <a:pt x="276" y="869"/>
                    </a:lnTo>
                    <a:lnTo>
                      <a:pt x="293" y="846"/>
                    </a:lnTo>
                    <a:lnTo>
                      <a:pt x="294" y="846"/>
                    </a:lnTo>
                    <a:lnTo>
                      <a:pt x="325" y="863"/>
                    </a:lnTo>
                    <a:lnTo>
                      <a:pt x="343" y="841"/>
                    </a:lnTo>
                    <a:lnTo>
                      <a:pt x="341" y="801"/>
                    </a:lnTo>
                    <a:lnTo>
                      <a:pt x="288" y="797"/>
                    </a:lnTo>
                    <a:lnTo>
                      <a:pt x="288" y="757"/>
                    </a:lnTo>
                    <a:lnTo>
                      <a:pt x="323" y="729"/>
                    </a:lnTo>
                    <a:lnTo>
                      <a:pt x="331" y="660"/>
                    </a:lnTo>
                    <a:lnTo>
                      <a:pt x="362" y="637"/>
                    </a:lnTo>
                    <a:lnTo>
                      <a:pt x="355" y="611"/>
                    </a:lnTo>
                    <a:lnTo>
                      <a:pt x="318" y="609"/>
                    </a:lnTo>
                    <a:lnTo>
                      <a:pt x="318" y="606"/>
                    </a:lnTo>
                    <a:lnTo>
                      <a:pt x="322" y="604"/>
                    </a:lnTo>
                    <a:lnTo>
                      <a:pt x="325" y="601"/>
                    </a:lnTo>
                    <a:lnTo>
                      <a:pt x="331" y="597"/>
                    </a:lnTo>
                    <a:lnTo>
                      <a:pt x="338" y="590"/>
                    </a:lnTo>
                    <a:lnTo>
                      <a:pt x="344" y="586"/>
                    </a:lnTo>
                    <a:lnTo>
                      <a:pt x="345" y="583"/>
                    </a:lnTo>
                    <a:lnTo>
                      <a:pt x="348" y="582"/>
                    </a:lnTo>
                    <a:lnTo>
                      <a:pt x="350" y="580"/>
                    </a:lnTo>
                    <a:lnTo>
                      <a:pt x="381" y="552"/>
                    </a:lnTo>
                    <a:lnTo>
                      <a:pt x="336" y="530"/>
                    </a:lnTo>
                    <a:lnTo>
                      <a:pt x="361" y="524"/>
                    </a:lnTo>
                    <a:lnTo>
                      <a:pt x="372" y="489"/>
                    </a:lnTo>
                    <a:lnTo>
                      <a:pt x="398" y="523"/>
                    </a:lnTo>
                    <a:lnTo>
                      <a:pt x="442" y="519"/>
                    </a:lnTo>
                    <a:lnTo>
                      <a:pt x="453" y="497"/>
                    </a:lnTo>
                    <a:lnTo>
                      <a:pt x="399" y="461"/>
                    </a:lnTo>
                    <a:lnTo>
                      <a:pt x="407" y="458"/>
                    </a:lnTo>
                    <a:lnTo>
                      <a:pt x="425" y="450"/>
                    </a:lnTo>
                    <a:lnTo>
                      <a:pt x="429" y="435"/>
                    </a:lnTo>
                    <a:lnTo>
                      <a:pt x="478" y="476"/>
                    </a:lnTo>
                    <a:lnTo>
                      <a:pt x="498" y="447"/>
                    </a:lnTo>
                    <a:lnTo>
                      <a:pt x="503" y="420"/>
                    </a:lnTo>
                    <a:lnTo>
                      <a:pt x="480" y="395"/>
                    </a:lnTo>
                    <a:lnTo>
                      <a:pt x="489" y="372"/>
                    </a:lnTo>
                    <a:lnTo>
                      <a:pt x="494" y="358"/>
                    </a:lnTo>
                    <a:lnTo>
                      <a:pt x="507" y="339"/>
                    </a:lnTo>
                    <a:lnTo>
                      <a:pt x="511" y="333"/>
                    </a:lnTo>
                    <a:lnTo>
                      <a:pt x="537" y="316"/>
                    </a:lnTo>
                    <a:lnTo>
                      <a:pt x="526" y="372"/>
                    </a:lnTo>
                    <a:lnTo>
                      <a:pt x="554" y="347"/>
                    </a:lnTo>
                    <a:lnTo>
                      <a:pt x="564" y="338"/>
                    </a:lnTo>
                    <a:lnTo>
                      <a:pt x="592" y="337"/>
                    </a:lnTo>
                    <a:lnTo>
                      <a:pt x="592" y="372"/>
                    </a:lnTo>
                    <a:lnTo>
                      <a:pt x="601" y="376"/>
                    </a:lnTo>
                    <a:lnTo>
                      <a:pt x="608" y="353"/>
                    </a:lnTo>
                    <a:lnTo>
                      <a:pt x="644" y="330"/>
                    </a:lnTo>
                    <a:lnTo>
                      <a:pt x="659" y="256"/>
                    </a:lnTo>
                    <a:lnTo>
                      <a:pt x="629" y="211"/>
                    </a:lnTo>
                    <a:lnTo>
                      <a:pt x="561" y="223"/>
                    </a:lnTo>
                    <a:lnTo>
                      <a:pt x="560" y="223"/>
                    </a:lnTo>
                    <a:lnTo>
                      <a:pt x="553" y="219"/>
                    </a:lnTo>
                    <a:lnTo>
                      <a:pt x="524" y="211"/>
                    </a:lnTo>
                    <a:lnTo>
                      <a:pt x="496" y="237"/>
                    </a:lnTo>
                    <a:lnTo>
                      <a:pt x="472" y="244"/>
                    </a:lnTo>
                    <a:lnTo>
                      <a:pt x="470" y="242"/>
                    </a:lnTo>
                    <a:lnTo>
                      <a:pt x="472" y="240"/>
                    </a:lnTo>
                    <a:lnTo>
                      <a:pt x="475" y="233"/>
                    </a:lnTo>
                    <a:lnTo>
                      <a:pt x="478" y="224"/>
                    </a:lnTo>
                    <a:lnTo>
                      <a:pt x="482" y="218"/>
                    </a:lnTo>
                    <a:lnTo>
                      <a:pt x="496" y="206"/>
                    </a:lnTo>
                    <a:lnTo>
                      <a:pt x="500" y="202"/>
                    </a:lnTo>
                    <a:lnTo>
                      <a:pt x="503" y="200"/>
                    </a:lnTo>
                    <a:lnTo>
                      <a:pt x="507" y="199"/>
                    </a:lnTo>
                    <a:lnTo>
                      <a:pt x="528" y="175"/>
                    </a:lnTo>
                    <a:lnTo>
                      <a:pt x="525" y="164"/>
                    </a:lnTo>
                    <a:lnTo>
                      <a:pt x="524" y="160"/>
                    </a:lnTo>
                    <a:lnTo>
                      <a:pt x="479" y="188"/>
                    </a:lnTo>
                    <a:lnTo>
                      <a:pt x="481" y="160"/>
                    </a:lnTo>
                    <a:lnTo>
                      <a:pt x="500" y="154"/>
                    </a:lnTo>
                    <a:lnTo>
                      <a:pt x="511" y="150"/>
                    </a:lnTo>
                    <a:lnTo>
                      <a:pt x="524" y="147"/>
                    </a:lnTo>
                    <a:lnTo>
                      <a:pt x="524" y="117"/>
                    </a:lnTo>
                    <a:lnTo>
                      <a:pt x="512" y="107"/>
                    </a:lnTo>
                    <a:lnTo>
                      <a:pt x="517" y="49"/>
                    </a:lnTo>
                    <a:lnTo>
                      <a:pt x="512" y="28"/>
                    </a:lnTo>
                    <a:lnTo>
                      <a:pt x="478" y="8"/>
                    </a:lnTo>
                    <a:lnTo>
                      <a:pt x="466" y="0"/>
                    </a:lnTo>
                    <a:lnTo>
                      <a:pt x="413" y="8"/>
                    </a:lnTo>
                    <a:lnTo>
                      <a:pt x="383" y="31"/>
                    </a:lnTo>
                    <a:lnTo>
                      <a:pt x="339" y="16"/>
                    </a:lnTo>
                    <a:lnTo>
                      <a:pt x="301" y="24"/>
                    </a:lnTo>
                    <a:lnTo>
                      <a:pt x="286" y="67"/>
                    </a:lnTo>
                    <a:lnTo>
                      <a:pt x="288" y="75"/>
                    </a:lnTo>
                    <a:lnTo>
                      <a:pt x="295" y="97"/>
                    </a:lnTo>
                    <a:lnTo>
                      <a:pt x="280" y="122"/>
                    </a:lnTo>
                    <a:lnTo>
                      <a:pt x="295" y="122"/>
                    </a:lnTo>
                    <a:lnTo>
                      <a:pt x="314" y="143"/>
                    </a:lnTo>
                    <a:lnTo>
                      <a:pt x="299" y="189"/>
                    </a:lnTo>
                    <a:lnTo>
                      <a:pt x="298" y="188"/>
                    </a:lnTo>
                    <a:lnTo>
                      <a:pt x="298" y="189"/>
                    </a:lnTo>
                    <a:lnTo>
                      <a:pt x="278" y="175"/>
                    </a:lnTo>
                    <a:lnTo>
                      <a:pt x="258" y="161"/>
                    </a:lnTo>
                    <a:lnTo>
                      <a:pt x="259" y="121"/>
                    </a:lnTo>
                    <a:lnTo>
                      <a:pt x="246" y="95"/>
                    </a:lnTo>
                    <a:lnTo>
                      <a:pt x="213" y="108"/>
                    </a:lnTo>
                    <a:lnTo>
                      <a:pt x="178" y="138"/>
                    </a:lnTo>
                    <a:lnTo>
                      <a:pt x="179" y="174"/>
                    </a:lnTo>
                    <a:lnTo>
                      <a:pt x="190" y="183"/>
                    </a:lnTo>
                    <a:lnTo>
                      <a:pt x="173" y="189"/>
                    </a:lnTo>
                    <a:lnTo>
                      <a:pt x="168" y="228"/>
                    </a:lnTo>
                    <a:lnTo>
                      <a:pt x="150" y="185"/>
                    </a:lnTo>
                    <a:lnTo>
                      <a:pt x="116" y="173"/>
                    </a:lnTo>
                    <a:lnTo>
                      <a:pt x="93" y="173"/>
                    </a:lnTo>
                    <a:lnTo>
                      <a:pt x="70" y="143"/>
                    </a:lnTo>
                    <a:lnTo>
                      <a:pt x="71" y="122"/>
                    </a:lnTo>
                    <a:lnTo>
                      <a:pt x="65" y="116"/>
                    </a:lnTo>
                    <a:lnTo>
                      <a:pt x="60" y="109"/>
                    </a:lnTo>
                    <a:lnTo>
                      <a:pt x="33" y="162"/>
                    </a:lnTo>
                    <a:lnTo>
                      <a:pt x="39" y="230"/>
                    </a:lnTo>
                    <a:lnTo>
                      <a:pt x="44" y="23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6" name="Freeform 79">
                <a:extLst>
                  <a:ext uri="{FF2B5EF4-FFF2-40B4-BE49-F238E27FC236}">
                    <a16:creationId xmlns:a16="http://schemas.microsoft.com/office/drawing/2014/main" id="{493DB93C-B3BE-47D0-8FC9-748B47DA4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" y="2092"/>
                <a:ext cx="512" cy="694"/>
              </a:xfrm>
              <a:custGeom>
                <a:avLst/>
                <a:gdLst>
                  <a:gd name="T0" fmla="*/ 723 w 2049"/>
                  <a:gd name="T1" fmla="*/ 129 h 2778"/>
                  <a:gd name="T2" fmla="*/ 692 w 2049"/>
                  <a:gd name="T3" fmla="*/ 282 h 2778"/>
                  <a:gd name="T4" fmla="*/ 761 w 2049"/>
                  <a:gd name="T5" fmla="*/ 347 h 2778"/>
                  <a:gd name="T6" fmla="*/ 860 w 2049"/>
                  <a:gd name="T7" fmla="*/ 487 h 2778"/>
                  <a:gd name="T8" fmla="*/ 834 w 2049"/>
                  <a:gd name="T9" fmla="*/ 506 h 2778"/>
                  <a:gd name="T10" fmla="*/ 628 w 2049"/>
                  <a:gd name="T11" fmla="*/ 605 h 2778"/>
                  <a:gd name="T12" fmla="*/ 542 w 2049"/>
                  <a:gd name="T13" fmla="*/ 612 h 2778"/>
                  <a:gd name="T14" fmla="*/ 291 w 2049"/>
                  <a:gd name="T15" fmla="*/ 574 h 2778"/>
                  <a:gd name="T16" fmla="*/ 372 w 2049"/>
                  <a:gd name="T17" fmla="*/ 644 h 2778"/>
                  <a:gd name="T18" fmla="*/ 250 w 2049"/>
                  <a:gd name="T19" fmla="*/ 934 h 2778"/>
                  <a:gd name="T20" fmla="*/ 118 w 2049"/>
                  <a:gd name="T21" fmla="*/ 1131 h 2778"/>
                  <a:gd name="T22" fmla="*/ 14 w 2049"/>
                  <a:gd name="T23" fmla="*/ 1418 h 2778"/>
                  <a:gd name="T24" fmla="*/ 63 w 2049"/>
                  <a:gd name="T25" fmla="*/ 1586 h 2778"/>
                  <a:gd name="T26" fmla="*/ 35 w 2049"/>
                  <a:gd name="T27" fmla="*/ 1764 h 2778"/>
                  <a:gd name="T28" fmla="*/ 118 w 2049"/>
                  <a:gd name="T29" fmla="*/ 2066 h 2778"/>
                  <a:gd name="T30" fmla="*/ 349 w 2049"/>
                  <a:gd name="T31" fmla="*/ 2126 h 2778"/>
                  <a:gd name="T32" fmla="*/ 457 w 2049"/>
                  <a:gd name="T33" fmla="*/ 2187 h 2778"/>
                  <a:gd name="T34" fmla="*/ 345 w 2049"/>
                  <a:gd name="T35" fmla="*/ 2300 h 2778"/>
                  <a:gd name="T36" fmla="*/ 256 w 2049"/>
                  <a:gd name="T37" fmla="*/ 2551 h 2778"/>
                  <a:gd name="T38" fmla="*/ 396 w 2049"/>
                  <a:gd name="T39" fmla="*/ 2669 h 2778"/>
                  <a:gd name="T40" fmla="*/ 541 w 2049"/>
                  <a:gd name="T41" fmla="*/ 2631 h 2778"/>
                  <a:gd name="T42" fmla="*/ 652 w 2049"/>
                  <a:gd name="T43" fmla="*/ 2674 h 2778"/>
                  <a:gd name="T44" fmla="*/ 919 w 2049"/>
                  <a:gd name="T45" fmla="*/ 2778 h 2778"/>
                  <a:gd name="T46" fmla="*/ 1174 w 2049"/>
                  <a:gd name="T47" fmla="*/ 2753 h 2778"/>
                  <a:gd name="T48" fmla="*/ 1419 w 2049"/>
                  <a:gd name="T49" fmla="*/ 2690 h 2778"/>
                  <a:gd name="T50" fmla="*/ 1481 w 2049"/>
                  <a:gd name="T51" fmla="*/ 2560 h 2778"/>
                  <a:gd name="T52" fmla="*/ 1708 w 2049"/>
                  <a:gd name="T53" fmla="*/ 2358 h 2778"/>
                  <a:gd name="T54" fmla="*/ 1535 w 2049"/>
                  <a:gd name="T55" fmla="*/ 2159 h 2778"/>
                  <a:gd name="T56" fmla="*/ 1386 w 2049"/>
                  <a:gd name="T57" fmla="*/ 1853 h 2778"/>
                  <a:gd name="T58" fmla="*/ 1407 w 2049"/>
                  <a:gd name="T59" fmla="*/ 1750 h 2778"/>
                  <a:gd name="T60" fmla="*/ 1553 w 2049"/>
                  <a:gd name="T61" fmla="*/ 1757 h 2778"/>
                  <a:gd name="T62" fmla="*/ 1837 w 2049"/>
                  <a:gd name="T63" fmla="*/ 1577 h 2778"/>
                  <a:gd name="T64" fmla="*/ 2012 w 2049"/>
                  <a:gd name="T65" fmla="*/ 1571 h 2778"/>
                  <a:gd name="T66" fmla="*/ 2040 w 2049"/>
                  <a:gd name="T67" fmla="*/ 1442 h 2778"/>
                  <a:gd name="T68" fmla="*/ 1999 w 2049"/>
                  <a:gd name="T69" fmla="*/ 1340 h 2778"/>
                  <a:gd name="T70" fmla="*/ 1984 w 2049"/>
                  <a:gd name="T71" fmla="*/ 1267 h 2778"/>
                  <a:gd name="T72" fmla="*/ 1991 w 2049"/>
                  <a:gd name="T73" fmla="*/ 1229 h 2778"/>
                  <a:gd name="T74" fmla="*/ 2007 w 2049"/>
                  <a:gd name="T75" fmla="*/ 1174 h 2778"/>
                  <a:gd name="T76" fmla="*/ 1988 w 2049"/>
                  <a:gd name="T77" fmla="*/ 1124 h 2778"/>
                  <a:gd name="T78" fmla="*/ 1978 w 2049"/>
                  <a:gd name="T79" fmla="*/ 1063 h 2778"/>
                  <a:gd name="T80" fmla="*/ 1990 w 2049"/>
                  <a:gd name="T81" fmla="*/ 988 h 2778"/>
                  <a:gd name="T82" fmla="*/ 1959 w 2049"/>
                  <a:gd name="T83" fmla="*/ 957 h 2778"/>
                  <a:gd name="T84" fmla="*/ 1912 w 2049"/>
                  <a:gd name="T85" fmla="*/ 910 h 2778"/>
                  <a:gd name="T86" fmla="*/ 1957 w 2049"/>
                  <a:gd name="T87" fmla="*/ 770 h 2778"/>
                  <a:gd name="T88" fmla="*/ 1967 w 2049"/>
                  <a:gd name="T89" fmla="*/ 599 h 2778"/>
                  <a:gd name="T90" fmla="*/ 1828 w 2049"/>
                  <a:gd name="T91" fmla="*/ 491 h 2778"/>
                  <a:gd name="T92" fmla="*/ 1719 w 2049"/>
                  <a:gd name="T93" fmla="*/ 399 h 2778"/>
                  <a:gd name="T94" fmla="*/ 1518 w 2049"/>
                  <a:gd name="T95" fmla="*/ 341 h 2778"/>
                  <a:gd name="T96" fmla="*/ 1476 w 2049"/>
                  <a:gd name="T97" fmla="*/ 369 h 2778"/>
                  <a:gd name="T98" fmla="*/ 1294 w 2049"/>
                  <a:gd name="T99" fmla="*/ 423 h 2778"/>
                  <a:gd name="T100" fmla="*/ 1150 w 2049"/>
                  <a:gd name="T101" fmla="*/ 467 h 2778"/>
                  <a:gd name="T102" fmla="*/ 1144 w 2049"/>
                  <a:gd name="T103" fmla="*/ 288 h 2778"/>
                  <a:gd name="T104" fmla="*/ 945 w 2049"/>
                  <a:gd name="T105" fmla="*/ 221 h 2778"/>
                  <a:gd name="T106" fmla="*/ 948 w 2049"/>
                  <a:gd name="T107" fmla="*/ 110 h 2778"/>
                  <a:gd name="T108" fmla="*/ 806 w 2049"/>
                  <a:gd name="T109" fmla="*/ 111 h 2778"/>
                  <a:gd name="T110" fmla="*/ 644 w 2049"/>
                  <a:gd name="T111" fmla="*/ 7 h 2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49" h="2778">
                    <a:moveTo>
                      <a:pt x="627" y="96"/>
                    </a:moveTo>
                    <a:lnTo>
                      <a:pt x="633" y="68"/>
                    </a:lnTo>
                    <a:lnTo>
                      <a:pt x="665" y="85"/>
                    </a:lnTo>
                    <a:lnTo>
                      <a:pt x="666" y="85"/>
                    </a:lnTo>
                    <a:lnTo>
                      <a:pt x="695" y="82"/>
                    </a:lnTo>
                    <a:lnTo>
                      <a:pt x="696" y="82"/>
                    </a:lnTo>
                    <a:lnTo>
                      <a:pt x="712" y="101"/>
                    </a:lnTo>
                    <a:lnTo>
                      <a:pt x="723" y="129"/>
                    </a:lnTo>
                    <a:lnTo>
                      <a:pt x="725" y="151"/>
                    </a:lnTo>
                    <a:lnTo>
                      <a:pt x="733" y="160"/>
                    </a:lnTo>
                    <a:lnTo>
                      <a:pt x="775" y="203"/>
                    </a:lnTo>
                    <a:lnTo>
                      <a:pt x="757" y="232"/>
                    </a:lnTo>
                    <a:lnTo>
                      <a:pt x="730" y="228"/>
                    </a:lnTo>
                    <a:lnTo>
                      <a:pt x="703" y="233"/>
                    </a:lnTo>
                    <a:lnTo>
                      <a:pt x="685" y="255"/>
                    </a:lnTo>
                    <a:lnTo>
                      <a:pt x="692" y="282"/>
                    </a:lnTo>
                    <a:lnTo>
                      <a:pt x="720" y="276"/>
                    </a:lnTo>
                    <a:lnTo>
                      <a:pt x="728" y="260"/>
                    </a:lnTo>
                    <a:lnTo>
                      <a:pt x="745" y="281"/>
                    </a:lnTo>
                    <a:lnTo>
                      <a:pt x="747" y="282"/>
                    </a:lnTo>
                    <a:lnTo>
                      <a:pt x="709" y="312"/>
                    </a:lnTo>
                    <a:lnTo>
                      <a:pt x="715" y="342"/>
                    </a:lnTo>
                    <a:lnTo>
                      <a:pt x="759" y="347"/>
                    </a:lnTo>
                    <a:lnTo>
                      <a:pt x="761" y="347"/>
                    </a:lnTo>
                    <a:lnTo>
                      <a:pt x="766" y="374"/>
                    </a:lnTo>
                    <a:lnTo>
                      <a:pt x="752" y="402"/>
                    </a:lnTo>
                    <a:lnTo>
                      <a:pt x="725" y="385"/>
                    </a:lnTo>
                    <a:lnTo>
                      <a:pt x="720" y="392"/>
                    </a:lnTo>
                    <a:lnTo>
                      <a:pt x="715" y="424"/>
                    </a:lnTo>
                    <a:lnTo>
                      <a:pt x="773" y="455"/>
                    </a:lnTo>
                    <a:lnTo>
                      <a:pt x="825" y="470"/>
                    </a:lnTo>
                    <a:lnTo>
                      <a:pt x="860" y="487"/>
                    </a:lnTo>
                    <a:lnTo>
                      <a:pt x="886" y="523"/>
                    </a:lnTo>
                    <a:lnTo>
                      <a:pt x="883" y="561"/>
                    </a:lnTo>
                    <a:lnTo>
                      <a:pt x="912" y="587"/>
                    </a:lnTo>
                    <a:lnTo>
                      <a:pt x="963" y="616"/>
                    </a:lnTo>
                    <a:lnTo>
                      <a:pt x="962" y="616"/>
                    </a:lnTo>
                    <a:lnTo>
                      <a:pt x="908" y="605"/>
                    </a:lnTo>
                    <a:lnTo>
                      <a:pt x="854" y="529"/>
                    </a:lnTo>
                    <a:lnTo>
                      <a:pt x="834" y="506"/>
                    </a:lnTo>
                    <a:lnTo>
                      <a:pt x="811" y="483"/>
                    </a:lnTo>
                    <a:lnTo>
                      <a:pt x="668" y="456"/>
                    </a:lnTo>
                    <a:lnTo>
                      <a:pt x="629" y="490"/>
                    </a:lnTo>
                    <a:lnTo>
                      <a:pt x="616" y="534"/>
                    </a:lnTo>
                    <a:lnTo>
                      <a:pt x="627" y="585"/>
                    </a:lnTo>
                    <a:lnTo>
                      <a:pt x="646" y="606"/>
                    </a:lnTo>
                    <a:lnTo>
                      <a:pt x="625" y="622"/>
                    </a:lnTo>
                    <a:lnTo>
                      <a:pt x="628" y="605"/>
                    </a:lnTo>
                    <a:lnTo>
                      <a:pt x="609" y="563"/>
                    </a:lnTo>
                    <a:lnTo>
                      <a:pt x="569" y="551"/>
                    </a:lnTo>
                    <a:lnTo>
                      <a:pt x="566" y="568"/>
                    </a:lnTo>
                    <a:lnTo>
                      <a:pt x="580" y="581"/>
                    </a:lnTo>
                    <a:lnTo>
                      <a:pt x="596" y="598"/>
                    </a:lnTo>
                    <a:lnTo>
                      <a:pt x="596" y="599"/>
                    </a:lnTo>
                    <a:lnTo>
                      <a:pt x="580" y="620"/>
                    </a:lnTo>
                    <a:lnTo>
                      <a:pt x="542" y="612"/>
                    </a:lnTo>
                    <a:lnTo>
                      <a:pt x="530" y="529"/>
                    </a:lnTo>
                    <a:lnTo>
                      <a:pt x="541" y="507"/>
                    </a:lnTo>
                    <a:lnTo>
                      <a:pt x="363" y="501"/>
                    </a:lnTo>
                    <a:lnTo>
                      <a:pt x="322" y="544"/>
                    </a:lnTo>
                    <a:lnTo>
                      <a:pt x="326" y="563"/>
                    </a:lnTo>
                    <a:lnTo>
                      <a:pt x="326" y="564"/>
                    </a:lnTo>
                    <a:lnTo>
                      <a:pt x="309" y="558"/>
                    </a:lnTo>
                    <a:lnTo>
                      <a:pt x="291" y="574"/>
                    </a:lnTo>
                    <a:lnTo>
                      <a:pt x="291" y="614"/>
                    </a:lnTo>
                    <a:lnTo>
                      <a:pt x="312" y="620"/>
                    </a:lnTo>
                    <a:lnTo>
                      <a:pt x="376" y="616"/>
                    </a:lnTo>
                    <a:lnTo>
                      <a:pt x="376" y="617"/>
                    </a:lnTo>
                    <a:lnTo>
                      <a:pt x="377" y="617"/>
                    </a:lnTo>
                    <a:lnTo>
                      <a:pt x="409" y="689"/>
                    </a:lnTo>
                    <a:lnTo>
                      <a:pt x="391" y="662"/>
                    </a:lnTo>
                    <a:lnTo>
                      <a:pt x="372" y="644"/>
                    </a:lnTo>
                    <a:lnTo>
                      <a:pt x="352" y="641"/>
                    </a:lnTo>
                    <a:lnTo>
                      <a:pt x="338" y="655"/>
                    </a:lnTo>
                    <a:lnTo>
                      <a:pt x="338" y="680"/>
                    </a:lnTo>
                    <a:lnTo>
                      <a:pt x="337" y="680"/>
                    </a:lnTo>
                    <a:lnTo>
                      <a:pt x="290" y="809"/>
                    </a:lnTo>
                    <a:lnTo>
                      <a:pt x="289" y="820"/>
                    </a:lnTo>
                    <a:lnTo>
                      <a:pt x="286" y="904"/>
                    </a:lnTo>
                    <a:lnTo>
                      <a:pt x="250" y="934"/>
                    </a:lnTo>
                    <a:lnTo>
                      <a:pt x="266" y="1004"/>
                    </a:lnTo>
                    <a:lnTo>
                      <a:pt x="262" y="1011"/>
                    </a:lnTo>
                    <a:lnTo>
                      <a:pt x="221" y="1062"/>
                    </a:lnTo>
                    <a:lnTo>
                      <a:pt x="219" y="1065"/>
                    </a:lnTo>
                    <a:lnTo>
                      <a:pt x="208" y="1074"/>
                    </a:lnTo>
                    <a:lnTo>
                      <a:pt x="157" y="1116"/>
                    </a:lnTo>
                    <a:lnTo>
                      <a:pt x="151" y="1122"/>
                    </a:lnTo>
                    <a:lnTo>
                      <a:pt x="118" y="1131"/>
                    </a:lnTo>
                    <a:lnTo>
                      <a:pt x="55" y="1151"/>
                    </a:lnTo>
                    <a:lnTo>
                      <a:pt x="40" y="1156"/>
                    </a:lnTo>
                    <a:lnTo>
                      <a:pt x="38" y="1180"/>
                    </a:lnTo>
                    <a:lnTo>
                      <a:pt x="33" y="1244"/>
                    </a:lnTo>
                    <a:lnTo>
                      <a:pt x="44" y="1287"/>
                    </a:lnTo>
                    <a:lnTo>
                      <a:pt x="59" y="1344"/>
                    </a:lnTo>
                    <a:lnTo>
                      <a:pt x="28" y="1393"/>
                    </a:lnTo>
                    <a:lnTo>
                      <a:pt x="14" y="1418"/>
                    </a:lnTo>
                    <a:lnTo>
                      <a:pt x="11" y="1431"/>
                    </a:lnTo>
                    <a:lnTo>
                      <a:pt x="0" y="1490"/>
                    </a:lnTo>
                    <a:lnTo>
                      <a:pt x="2" y="1494"/>
                    </a:lnTo>
                    <a:lnTo>
                      <a:pt x="26" y="1532"/>
                    </a:lnTo>
                    <a:lnTo>
                      <a:pt x="32" y="1547"/>
                    </a:lnTo>
                    <a:lnTo>
                      <a:pt x="38" y="1558"/>
                    </a:lnTo>
                    <a:lnTo>
                      <a:pt x="47" y="1580"/>
                    </a:lnTo>
                    <a:lnTo>
                      <a:pt x="63" y="1586"/>
                    </a:lnTo>
                    <a:lnTo>
                      <a:pt x="77" y="1591"/>
                    </a:lnTo>
                    <a:lnTo>
                      <a:pt x="73" y="1642"/>
                    </a:lnTo>
                    <a:lnTo>
                      <a:pt x="72" y="1672"/>
                    </a:lnTo>
                    <a:lnTo>
                      <a:pt x="66" y="1682"/>
                    </a:lnTo>
                    <a:lnTo>
                      <a:pt x="42" y="1743"/>
                    </a:lnTo>
                    <a:lnTo>
                      <a:pt x="36" y="1757"/>
                    </a:lnTo>
                    <a:lnTo>
                      <a:pt x="36" y="1758"/>
                    </a:lnTo>
                    <a:lnTo>
                      <a:pt x="35" y="1764"/>
                    </a:lnTo>
                    <a:lnTo>
                      <a:pt x="41" y="1829"/>
                    </a:lnTo>
                    <a:lnTo>
                      <a:pt x="63" y="1891"/>
                    </a:lnTo>
                    <a:lnTo>
                      <a:pt x="68" y="1902"/>
                    </a:lnTo>
                    <a:lnTo>
                      <a:pt x="68" y="1904"/>
                    </a:lnTo>
                    <a:lnTo>
                      <a:pt x="68" y="1905"/>
                    </a:lnTo>
                    <a:lnTo>
                      <a:pt x="56" y="1987"/>
                    </a:lnTo>
                    <a:lnTo>
                      <a:pt x="73" y="2009"/>
                    </a:lnTo>
                    <a:lnTo>
                      <a:pt x="118" y="2066"/>
                    </a:lnTo>
                    <a:lnTo>
                      <a:pt x="137" y="2083"/>
                    </a:lnTo>
                    <a:lnTo>
                      <a:pt x="239" y="2096"/>
                    </a:lnTo>
                    <a:lnTo>
                      <a:pt x="241" y="2097"/>
                    </a:lnTo>
                    <a:lnTo>
                      <a:pt x="258" y="2106"/>
                    </a:lnTo>
                    <a:lnTo>
                      <a:pt x="307" y="2129"/>
                    </a:lnTo>
                    <a:lnTo>
                      <a:pt x="346" y="2126"/>
                    </a:lnTo>
                    <a:lnTo>
                      <a:pt x="347" y="2126"/>
                    </a:lnTo>
                    <a:lnTo>
                      <a:pt x="349" y="2126"/>
                    </a:lnTo>
                    <a:lnTo>
                      <a:pt x="361" y="2131"/>
                    </a:lnTo>
                    <a:lnTo>
                      <a:pt x="402" y="2146"/>
                    </a:lnTo>
                    <a:lnTo>
                      <a:pt x="410" y="2148"/>
                    </a:lnTo>
                    <a:lnTo>
                      <a:pt x="411" y="2148"/>
                    </a:lnTo>
                    <a:lnTo>
                      <a:pt x="435" y="2159"/>
                    </a:lnTo>
                    <a:lnTo>
                      <a:pt x="448" y="2164"/>
                    </a:lnTo>
                    <a:lnTo>
                      <a:pt x="452" y="2178"/>
                    </a:lnTo>
                    <a:lnTo>
                      <a:pt x="457" y="2187"/>
                    </a:lnTo>
                    <a:lnTo>
                      <a:pt x="457" y="2188"/>
                    </a:lnTo>
                    <a:lnTo>
                      <a:pt x="444" y="2196"/>
                    </a:lnTo>
                    <a:lnTo>
                      <a:pt x="413" y="2216"/>
                    </a:lnTo>
                    <a:lnTo>
                      <a:pt x="411" y="2216"/>
                    </a:lnTo>
                    <a:lnTo>
                      <a:pt x="409" y="2222"/>
                    </a:lnTo>
                    <a:lnTo>
                      <a:pt x="386" y="2248"/>
                    </a:lnTo>
                    <a:lnTo>
                      <a:pt x="345" y="2298"/>
                    </a:lnTo>
                    <a:lnTo>
                      <a:pt x="345" y="2300"/>
                    </a:lnTo>
                    <a:lnTo>
                      <a:pt x="330" y="2378"/>
                    </a:lnTo>
                    <a:lnTo>
                      <a:pt x="327" y="2394"/>
                    </a:lnTo>
                    <a:lnTo>
                      <a:pt x="326" y="2396"/>
                    </a:lnTo>
                    <a:lnTo>
                      <a:pt x="319" y="2416"/>
                    </a:lnTo>
                    <a:lnTo>
                      <a:pt x="316" y="2426"/>
                    </a:lnTo>
                    <a:lnTo>
                      <a:pt x="307" y="2445"/>
                    </a:lnTo>
                    <a:lnTo>
                      <a:pt x="284" y="2504"/>
                    </a:lnTo>
                    <a:lnTo>
                      <a:pt x="256" y="2551"/>
                    </a:lnTo>
                    <a:lnTo>
                      <a:pt x="254" y="2595"/>
                    </a:lnTo>
                    <a:lnTo>
                      <a:pt x="256" y="2616"/>
                    </a:lnTo>
                    <a:lnTo>
                      <a:pt x="259" y="2648"/>
                    </a:lnTo>
                    <a:lnTo>
                      <a:pt x="303" y="2648"/>
                    </a:lnTo>
                    <a:lnTo>
                      <a:pt x="313" y="2647"/>
                    </a:lnTo>
                    <a:lnTo>
                      <a:pt x="316" y="2649"/>
                    </a:lnTo>
                    <a:lnTo>
                      <a:pt x="384" y="2673"/>
                    </a:lnTo>
                    <a:lnTo>
                      <a:pt x="396" y="2669"/>
                    </a:lnTo>
                    <a:lnTo>
                      <a:pt x="434" y="2652"/>
                    </a:lnTo>
                    <a:lnTo>
                      <a:pt x="461" y="2663"/>
                    </a:lnTo>
                    <a:lnTo>
                      <a:pt x="466" y="2663"/>
                    </a:lnTo>
                    <a:lnTo>
                      <a:pt x="493" y="2664"/>
                    </a:lnTo>
                    <a:lnTo>
                      <a:pt x="503" y="2655"/>
                    </a:lnTo>
                    <a:lnTo>
                      <a:pt x="520" y="2637"/>
                    </a:lnTo>
                    <a:lnTo>
                      <a:pt x="533" y="2623"/>
                    </a:lnTo>
                    <a:lnTo>
                      <a:pt x="541" y="2631"/>
                    </a:lnTo>
                    <a:lnTo>
                      <a:pt x="548" y="2637"/>
                    </a:lnTo>
                    <a:lnTo>
                      <a:pt x="558" y="2646"/>
                    </a:lnTo>
                    <a:lnTo>
                      <a:pt x="567" y="2641"/>
                    </a:lnTo>
                    <a:lnTo>
                      <a:pt x="577" y="2633"/>
                    </a:lnTo>
                    <a:lnTo>
                      <a:pt x="583" y="2630"/>
                    </a:lnTo>
                    <a:lnTo>
                      <a:pt x="618" y="2614"/>
                    </a:lnTo>
                    <a:lnTo>
                      <a:pt x="652" y="2673"/>
                    </a:lnTo>
                    <a:lnTo>
                      <a:pt x="652" y="2674"/>
                    </a:lnTo>
                    <a:lnTo>
                      <a:pt x="708" y="2697"/>
                    </a:lnTo>
                    <a:lnTo>
                      <a:pt x="765" y="2701"/>
                    </a:lnTo>
                    <a:lnTo>
                      <a:pt x="771" y="2700"/>
                    </a:lnTo>
                    <a:lnTo>
                      <a:pt x="806" y="2700"/>
                    </a:lnTo>
                    <a:lnTo>
                      <a:pt x="872" y="2773"/>
                    </a:lnTo>
                    <a:lnTo>
                      <a:pt x="889" y="2775"/>
                    </a:lnTo>
                    <a:lnTo>
                      <a:pt x="901" y="2776"/>
                    </a:lnTo>
                    <a:lnTo>
                      <a:pt x="919" y="2778"/>
                    </a:lnTo>
                    <a:lnTo>
                      <a:pt x="944" y="2755"/>
                    </a:lnTo>
                    <a:lnTo>
                      <a:pt x="953" y="2745"/>
                    </a:lnTo>
                    <a:lnTo>
                      <a:pt x="949" y="2726"/>
                    </a:lnTo>
                    <a:lnTo>
                      <a:pt x="946" y="2713"/>
                    </a:lnTo>
                    <a:lnTo>
                      <a:pt x="1014" y="2714"/>
                    </a:lnTo>
                    <a:lnTo>
                      <a:pt x="1080" y="2762"/>
                    </a:lnTo>
                    <a:lnTo>
                      <a:pt x="1094" y="2761"/>
                    </a:lnTo>
                    <a:lnTo>
                      <a:pt x="1174" y="2753"/>
                    </a:lnTo>
                    <a:lnTo>
                      <a:pt x="1192" y="2731"/>
                    </a:lnTo>
                    <a:lnTo>
                      <a:pt x="1198" y="2723"/>
                    </a:lnTo>
                    <a:lnTo>
                      <a:pt x="1217" y="2699"/>
                    </a:lnTo>
                    <a:lnTo>
                      <a:pt x="1219" y="2699"/>
                    </a:lnTo>
                    <a:lnTo>
                      <a:pt x="1347" y="2717"/>
                    </a:lnTo>
                    <a:lnTo>
                      <a:pt x="1389" y="2706"/>
                    </a:lnTo>
                    <a:lnTo>
                      <a:pt x="1404" y="2699"/>
                    </a:lnTo>
                    <a:lnTo>
                      <a:pt x="1419" y="2690"/>
                    </a:lnTo>
                    <a:lnTo>
                      <a:pt x="1435" y="2699"/>
                    </a:lnTo>
                    <a:lnTo>
                      <a:pt x="1509" y="2735"/>
                    </a:lnTo>
                    <a:lnTo>
                      <a:pt x="1529" y="2744"/>
                    </a:lnTo>
                    <a:lnTo>
                      <a:pt x="1517" y="2692"/>
                    </a:lnTo>
                    <a:lnTo>
                      <a:pt x="1541" y="2652"/>
                    </a:lnTo>
                    <a:lnTo>
                      <a:pt x="1503" y="2595"/>
                    </a:lnTo>
                    <a:lnTo>
                      <a:pt x="1479" y="2561"/>
                    </a:lnTo>
                    <a:lnTo>
                      <a:pt x="1481" y="2560"/>
                    </a:lnTo>
                    <a:lnTo>
                      <a:pt x="1577" y="2491"/>
                    </a:lnTo>
                    <a:lnTo>
                      <a:pt x="1626" y="2494"/>
                    </a:lnTo>
                    <a:lnTo>
                      <a:pt x="1639" y="2435"/>
                    </a:lnTo>
                    <a:lnTo>
                      <a:pt x="1641" y="2424"/>
                    </a:lnTo>
                    <a:lnTo>
                      <a:pt x="1669" y="2406"/>
                    </a:lnTo>
                    <a:lnTo>
                      <a:pt x="1678" y="2400"/>
                    </a:lnTo>
                    <a:lnTo>
                      <a:pt x="1714" y="2376"/>
                    </a:lnTo>
                    <a:lnTo>
                      <a:pt x="1708" y="2358"/>
                    </a:lnTo>
                    <a:lnTo>
                      <a:pt x="1699" y="2340"/>
                    </a:lnTo>
                    <a:lnTo>
                      <a:pt x="1650" y="2298"/>
                    </a:lnTo>
                    <a:lnTo>
                      <a:pt x="1626" y="2277"/>
                    </a:lnTo>
                    <a:lnTo>
                      <a:pt x="1626" y="2265"/>
                    </a:lnTo>
                    <a:lnTo>
                      <a:pt x="1615" y="2213"/>
                    </a:lnTo>
                    <a:lnTo>
                      <a:pt x="1614" y="2212"/>
                    </a:lnTo>
                    <a:lnTo>
                      <a:pt x="1562" y="2176"/>
                    </a:lnTo>
                    <a:lnTo>
                      <a:pt x="1535" y="2159"/>
                    </a:lnTo>
                    <a:lnTo>
                      <a:pt x="1529" y="2149"/>
                    </a:lnTo>
                    <a:lnTo>
                      <a:pt x="1453" y="2060"/>
                    </a:lnTo>
                    <a:lnTo>
                      <a:pt x="1448" y="1951"/>
                    </a:lnTo>
                    <a:lnTo>
                      <a:pt x="1447" y="1951"/>
                    </a:lnTo>
                    <a:lnTo>
                      <a:pt x="1421" y="1903"/>
                    </a:lnTo>
                    <a:lnTo>
                      <a:pt x="1398" y="1865"/>
                    </a:lnTo>
                    <a:lnTo>
                      <a:pt x="1389" y="1857"/>
                    </a:lnTo>
                    <a:lnTo>
                      <a:pt x="1386" y="1853"/>
                    </a:lnTo>
                    <a:lnTo>
                      <a:pt x="1386" y="1849"/>
                    </a:lnTo>
                    <a:lnTo>
                      <a:pt x="1384" y="1849"/>
                    </a:lnTo>
                    <a:lnTo>
                      <a:pt x="1382" y="1831"/>
                    </a:lnTo>
                    <a:lnTo>
                      <a:pt x="1378" y="1807"/>
                    </a:lnTo>
                    <a:lnTo>
                      <a:pt x="1374" y="1784"/>
                    </a:lnTo>
                    <a:lnTo>
                      <a:pt x="1389" y="1769"/>
                    </a:lnTo>
                    <a:lnTo>
                      <a:pt x="1396" y="1761"/>
                    </a:lnTo>
                    <a:lnTo>
                      <a:pt x="1407" y="1750"/>
                    </a:lnTo>
                    <a:lnTo>
                      <a:pt x="1415" y="1768"/>
                    </a:lnTo>
                    <a:lnTo>
                      <a:pt x="1422" y="1786"/>
                    </a:lnTo>
                    <a:lnTo>
                      <a:pt x="1434" y="1808"/>
                    </a:lnTo>
                    <a:lnTo>
                      <a:pt x="1437" y="1806"/>
                    </a:lnTo>
                    <a:lnTo>
                      <a:pt x="1455" y="1791"/>
                    </a:lnTo>
                    <a:lnTo>
                      <a:pt x="1471" y="1778"/>
                    </a:lnTo>
                    <a:lnTo>
                      <a:pt x="1492" y="1773"/>
                    </a:lnTo>
                    <a:lnTo>
                      <a:pt x="1553" y="1757"/>
                    </a:lnTo>
                    <a:lnTo>
                      <a:pt x="1595" y="1733"/>
                    </a:lnTo>
                    <a:lnTo>
                      <a:pt x="1605" y="1734"/>
                    </a:lnTo>
                    <a:lnTo>
                      <a:pt x="1647" y="1732"/>
                    </a:lnTo>
                    <a:lnTo>
                      <a:pt x="1752" y="1663"/>
                    </a:lnTo>
                    <a:lnTo>
                      <a:pt x="1772" y="1649"/>
                    </a:lnTo>
                    <a:lnTo>
                      <a:pt x="1796" y="1644"/>
                    </a:lnTo>
                    <a:lnTo>
                      <a:pt x="1849" y="1635"/>
                    </a:lnTo>
                    <a:lnTo>
                      <a:pt x="1837" y="1577"/>
                    </a:lnTo>
                    <a:lnTo>
                      <a:pt x="1838" y="1577"/>
                    </a:lnTo>
                    <a:lnTo>
                      <a:pt x="1837" y="1573"/>
                    </a:lnTo>
                    <a:lnTo>
                      <a:pt x="1894" y="1573"/>
                    </a:lnTo>
                    <a:lnTo>
                      <a:pt x="1950" y="1621"/>
                    </a:lnTo>
                    <a:lnTo>
                      <a:pt x="1984" y="1649"/>
                    </a:lnTo>
                    <a:lnTo>
                      <a:pt x="1985" y="1649"/>
                    </a:lnTo>
                    <a:lnTo>
                      <a:pt x="1994" y="1622"/>
                    </a:lnTo>
                    <a:lnTo>
                      <a:pt x="2012" y="1571"/>
                    </a:lnTo>
                    <a:lnTo>
                      <a:pt x="2044" y="1512"/>
                    </a:lnTo>
                    <a:lnTo>
                      <a:pt x="2047" y="1477"/>
                    </a:lnTo>
                    <a:lnTo>
                      <a:pt x="2048" y="1470"/>
                    </a:lnTo>
                    <a:lnTo>
                      <a:pt x="2049" y="1463"/>
                    </a:lnTo>
                    <a:lnTo>
                      <a:pt x="2044" y="1450"/>
                    </a:lnTo>
                    <a:lnTo>
                      <a:pt x="2043" y="1449"/>
                    </a:lnTo>
                    <a:lnTo>
                      <a:pt x="2042" y="1446"/>
                    </a:lnTo>
                    <a:lnTo>
                      <a:pt x="2040" y="1442"/>
                    </a:lnTo>
                    <a:lnTo>
                      <a:pt x="2039" y="1440"/>
                    </a:lnTo>
                    <a:lnTo>
                      <a:pt x="2034" y="1429"/>
                    </a:lnTo>
                    <a:lnTo>
                      <a:pt x="2004" y="1358"/>
                    </a:lnTo>
                    <a:lnTo>
                      <a:pt x="2001" y="1352"/>
                    </a:lnTo>
                    <a:lnTo>
                      <a:pt x="2001" y="1351"/>
                    </a:lnTo>
                    <a:lnTo>
                      <a:pt x="2000" y="1346"/>
                    </a:lnTo>
                    <a:lnTo>
                      <a:pt x="1999" y="1341"/>
                    </a:lnTo>
                    <a:lnTo>
                      <a:pt x="1999" y="1340"/>
                    </a:lnTo>
                    <a:lnTo>
                      <a:pt x="1997" y="1330"/>
                    </a:lnTo>
                    <a:lnTo>
                      <a:pt x="1995" y="1326"/>
                    </a:lnTo>
                    <a:lnTo>
                      <a:pt x="1993" y="1313"/>
                    </a:lnTo>
                    <a:lnTo>
                      <a:pt x="1991" y="1306"/>
                    </a:lnTo>
                    <a:lnTo>
                      <a:pt x="1989" y="1295"/>
                    </a:lnTo>
                    <a:lnTo>
                      <a:pt x="1985" y="1276"/>
                    </a:lnTo>
                    <a:lnTo>
                      <a:pt x="1985" y="1274"/>
                    </a:lnTo>
                    <a:lnTo>
                      <a:pt x="1984" y="1267"/>
                    </a:lnTo>
                    <a:lnTo>
                      <a:pt x="1984" y="1266"/>
                    </a:lnTo>
                    <a:lnTo>
                      <a:pt x="1984" y="1257"/>
                    </a:lnTo>
                    <a:lnTo>
                      <a:pt x="1984" y="1256"/>
                    </a:lnTo>
                    <a:lnTo>
                      <a:pt x="1985" y="1251"/>
                    </a:lnTo>
                    <a:lnTo>
                      <a:pt x="1985" y="1246"/>
                    </a:lnTo>
                    <a:lnTo>
                      <a:pt x="1987" y="1242"/>
                    </a:lnTo>
                    <a:lnTo>
                      <a:pt x="1990" y="1233"/>
                    </a:lnTo>
                    <a:lnTo>
                      <a:pt x="1991" y="1229"/>
                    </a:lnTo>
                    <a:lnTo>
                      <a:pt x="1993" y="1224"/>
                    </a:lnTo>
                    <a:lnTo>
                      <a:pt x="2000" y="1207"/>
                    </a:lnTo>
                    <a:lnTo>
                      <a:pt x="2001" y="1202"/>
                    </a:lnTo>
                    <a:lnTo>
                      <a:pt x="2004" y="1192"/>
                    </a:lnTo>
                    <a:lnTo>
                      <a:pt x="2006" y="1188"/>
                    </a:lnTo>
                    <a:lnTo>
                      <a:pt x="2009" y="1181"/>
                    </a:lnTo>
                    <a:lnTo>
                      <a:pt x="2007" y="1177"/>
                    </a:lnTo>
                    <a:lnTo>
                      <a:pt x="2007" y="1174"/>
                    </a:lnTo>
                    <a:lnTo>
                      <a:pt x="2005" y="1172"/>
                    </a:lnTo>
                    <a:lnTo>
                      <a:pt x="2004" y="1170"/>
                    </a:lnTo>
                    <a:lnTo>
                      <a:pt x="2004" y="1169"/>
                    </a:lnTo>
                    <a:lnTo>
                      <a:pt x="2002" y="1164"/>
                    </a:lnTo>
                    <a:lnTo>
                      <a:pt x="2001" y="1157"/>
                    </a:lnTo>
                    <a:lnTo>
                      <a:pt x="1999" y="1152"/>
                    </a:lnTo>
                    <a:lnTo>
                      <a:pt x="1994" y="1142"/>
                    </a:lnTo>
                    <a:lnTo>
                      <a:pt x="1988" y="1124"/>
                    </a:lnTo>
                    <a:lnTo>
                      <a:pt x="1983" y="1110"/>
                    </a:lnTo>
                    <a:lnTo>
                      <a:pt x="1979" y="1102"/>
                    </a:lnTo>
                    <a:lnTo>
                      <a:pt x="1978" y="1100"/>
                    </a:lnTo>
                    <a:lnTo>
                      <a:pt x="1975" y="1088"/>
                    </a:lnTo>
                    <a:lnTo>
                      <a:pt x="1975" y="1085"/>
                    </a:lnTo>
                    <a:lnTo>
                      <a:pt x="1975" y="1081"/>
                    </a:lnTo>
                    <a:lnTo>
                      <a:pt x="1977" y="1072"/>
                    </a:lnTo>
                    <a:lnTo>
                      <a:pt x="1978" y="1063"/>
                    </a:lnTo>
                    <a:lnTo>
                      <a:pt x="1980" y="1049"/>
                    </a:lnTo>
                    <a:lnTo>
                      <a:pt x="1980" y="1043"/>
                    </a:lnTo>
                    <a:lnTo>
                      <a:pt x="1983" y="1037"/>
                    </a:lnTo>
                    <a:lnTo>
                      <a:pt x="1984" y="1022"/>
                    </a:lnTo>
                    <a:lnTo>
                      <a:pt x="1986" y="1009"/>
                    </a:lnTo>
                    <a:lnTo>
                      <a:pt x="1988" y="1001"/>
                    </a:lnTo>
                    <a:lnTo>
                      <a:pt x="1990" y="994"/>
                    </a:lnTo>
                    <a:lnTo>
                      <a:pt x="1990" y="988"/>
                    </a:lnTo>
                    <a:lnTo>
                      <a:pt x="1988" y="981"/>
                    </a:lnTo>
                    <a:lnTo>
                      <a:pt x="1979" y="974"/>
                    </a:lnTo>
                    <a:lnTo>
                      <a:pt x="1977" y="973"/>
                    </a:lnTo>
                    <a:lnTo>
                      <a:pt x="1976" y="972"/>
                    </a:lnTo>
                    <a:lnTo>
                      <a:pt x="1974" y="970"/>
                    </a:lnTo>
                    <a:lnTo>
                      <a:pt x="1973" y="968"/>
                    </a:lnTo>
                    <a:lnTo>
                      <a:pt x="1969" y="965"/>
                    </a:lnTo>
                    <a:lnTo>
                      <a:pt x="1959" y="957"/>
                    </a:lnTo>
                    <a:lnTo>
                      <a:pt x="1956" y="953"/>
                    </a:lnTo>
                    <a:lnTo>
                      <a:pt x="1956" y="952"/>
                    </a:lnTo>
                    <a:lnTo>
                      <a:pt x="1951" y="948"/>
                    </a:lnTo>
                    <a:lnTo>
                      <a:pt x="1934" y="932"/>
                    </a:lnTo>
                    <a:lnTo>
                      <a:pt x="1926" y="924"/>
                    </a:lnTo>
                    <a:lnTo>
                      <a:pt x="1922" y="920"/>
                    </a:lnTo>
                    <a:lnTo>
                      <a:pt x="1921" y="918"/>
                    </a:lnTo>
                    <a:lnTo>
                      <a:pt x="1912" y="910"/>
                    </a:lnTo>
                    <a:lnTo>
                      <a:pt x="1907" y="906"/>
                    </a:lnTo>
                    <a:lnTo>
                      <a:pt x="1904" y="904"/>
                    </a:lnTo>
                    <a:lnTo>
                      <a:pt x="1900" y="901"/>
                    </a:lnTo>
                    <a:lnTo>
                      <a:pt x="1898" y="898"/>
                    </a:lnTo>
                    <a:lnTo>
                      <a:pt x="1893" y="894"/>
                    </a:lnTo>
                    <a:lnTo>
                      <a:pt x="1894" y="892"/>
                    </a:lnTo>
                    <a:lnTo>
                      <a:pt x="1951" y="780"/>
                    </a:lnTo>
                    <a:lnTo>
                      <a:pt x="1957" y="770"/>
                    </a:lnTo>
                    <a:lnTo>
                      <a:pt x="1963" y="756"/>
                    </a:lnTo>
                    <a:lnTo>
                      <a:pt x="1965" y="751"/>
                    </a:lnTo>
                    <a:lnTo>
                      <a:pt x="1969" y="747"/>
                    </a:lnTo>
                    <a:lnTo>
                      <a:pt x="1975" y="733"/>
                    </a:lnTo>
                    <a:lnTo>
                      <a:pt x="1976" y="731"/>
                    </a:lnTo>
                    <a:lnTo>
                      <a:pt x="1992" y="664"/>
                    </a:lnTo>
                    <a:lnTo>
                      <a:pt x="1980" y="603"/>
                    </a:lnTo>
                    <a:lnTo>
                      <a:pt x="1967" y="599"/>
                    </a:lnTo>
                    <a:lnTo>
                      <a:pt x="1949" y="579"/>
                    </a:lnTo>
                    <a:lnTo>
                      <a:pt x="1928" y="594"/>
                    </a:lnTo>
                    <a:lnTo>
                      <a:pt x="1917" y="564"/>
                    </a:lnTo>
                    <a:lnTo>
                      <a:pt x="1894" y="561"/>
                    </a:lnTo>
                    <a:lnTo>
                      <a:pt x="1862" y="560"/>
                    </a:lnTo>
                    <a:lnTo>
                      <a:pt x="1794" y="521"/>
                    </a:lnTo>
                    <a:lnTo>
                      <a:pt x="1818" y="509"/>
                    </a:lnTo>
                    <a:lnTo>
                      <a:pt x="1828" y="491"/>
                    </a:lnTo>
                    <a:lnTo>
                      <a:pt x="1805" y="461"/>
                    </a:lnTo>
                    <a:lnTo>
                      <a:pt x="1820" y="454"/>
                    </a:lnTo>
                    <a:lnTo>
                      <a:pt x="1804" y="446"/>
                    </a:lnTo>
                    <a:lnTo>
                      <a:pt x="1795" y="416"/>
                    </a:lnTo>
                    <a:lnTo>
                      <a:pt x="1768" y="412"/>
                    </a:lnTo>
                    <a:lnTo>
                      <a:pt x="1759" y="428"/>
                    </a:lnTo>
                    <a:lnTo>
                      <a:pt x="1741" y="397"/>
                    </a:lnTo>
                    <a:lnTo>
                      <a:pt x="1719" y="399"/>
                    </a:lnTo>
                    <a:lnTo>
                      <a:pt x="1654" y="309"/>
                    </a:lnTo>
                    <a:lnTo>
                      <a:pt x="1648" y="301"/>
                    </a:lnTo>
                    <a:lnTo>
                      <a:pt x="1634" y="305"/>
                    </a:lnTo>
                    <a:lnTo>
                      <a:pt x="1625" y="323"/>
                    </a:lnTo>
                    <a:lnTo>
                      <a:pt x="1580" y="327"/>
                    </a:lnTo>
                    <a:lnTo>
                      <a:pt x="1536" y="372"/>
                    </a:lnTo>
                    <a:lnTo>
                      <a:pt x="1519" y="359"/>
                    </a:lnTo>
                    <a:lnTo>
                      <a:pt x="1518" y="341"/>
                    </a:lnTo>
                    <a:lnTo>
                      <a:pt x="1518" y="340"/>
                    </a:lnTo>
                    <a:lnTo>
                      <a:pt x="1542" y="330"/>
                    </a:lnTo>
                    <a:lnTo>
                      <a:pt x="1554" y="296"/>
                    </a:lnTo>
                    <a:lnTo>
                      <a:pt x="1606" y="301"/>
                    </a:lnTo>
                    <a:lnTo>
                      <a:pt x="1608" y="288"/>
                    </a:lnTo>
                    <a:lnTo>
                      <a:pt x="1534" y="284"/>
                    </a:lnTo>
                    <a:lnTo>
                      <a:pt x="1487" y="331"/>
                    </a:lnTo>
                    <a:lnTo>
                      <a:pt x="1476" y="369"/>
                    </a:lnTo>
                    <a:lnTo>
                      <a:pt x="1441" y="386"/>
                    </a:lnTo>
                    <a:lnTo>
                      <a:pt x="1439" y="386"/>
                    </a:lnTo>
                    <a:lnTo>
                      <a:pt x="1448" y="367"/>
                    </a:lnTo>
                    <a:lnTo>
                      <a:pt x="1430" y="358"/>
                    </a:lnTo>
                    <a:lnTo>
                      <a:pt x="1421" y="355"/>
                    </a:lnTo>
                    <a:lnTo>
                      <a:pt x="1332" y="399"/>
                    </a:lnTo>
                    <a:lnTo>
                      <a:pt x="1326" y="427"/>
                    </a:lnTo>
                    <a:lnTo>
                      <a:pt x="1294" y="423"/>
                    </a:lnTo>
                    <a:lnTo>
                      <a:pt x="1301" y="466"/>
                    </a:lnTo>
                    <a:lnTo>
                      <a:pt x="1301" y="465"/>
                    </a:lnTo>
                    <a:lnTo>
                      <a:pt x="1300" y="466"/>
                    </a:lnTo>
                    <a:lnTo>
                      <a:pt x="1278" y="453"/>
                    </a:lnTo>
                    <a:lnTo>
                      <a:pt x="1241" y="433"/>
                    </a:lnTo>
                    <a:lnTo>
                      <a:pt x="1183" y="439"/>
                    </a:lnTo>
                    <a:lnTo>
                      <a:pt x="1151" y="467"/>
                    </a:lnTo>
                    <a:lnTo>
                      <a:pt x="1150" y="467"/>
                    </a:lnTo>
                    <a:lnTo>
                      <a:pt x="1132" y="461"/>
                    </a:lnTo>
                    <a:lnTo>
                      <a:pt x="1127" y="390"/>
                    </a:lnTo>
                    <a:lnTo>
                      <a:pt x="1148" y="379"/>
                    </a:lnTo>
                    <a:lnTo>
                      <a:pt x="1164" y="371"/>
                    </a:lnTo>
                    <a:lnTo>
                      <a:pt x="1182" y="358"/>
                    </a:lnTo>
                    <a:lnTo>
                      <a:pt x="1219" y="298"/>
                    </a:lnTo>
                    <a:lnTo>
                      <a:pt x="1215" y="277"/>
                    </a:lnTo>
                    <a:lnTo>
                      <a:pt x="1144" y="288"/>
                    </a:lnTo>
                    <a:lnTo>
                      <a:pt x="1117" y="306"/>
                    </a:lnTo>
                    <a:lnTo>
                      <a:pt x="1072" y="263"/>
                    </a:lnTo>
                    <a:lnTo>
                      <a:pt x="1039" y="239"/>
                    </a:lnTo>
                    <a:lnTo>
                      <a:pt x="1014" y="277"/>
                    </a:lnTo>
                    <a:lnTo>
                      <a:pt x="1014" y="276"/>
                    </a:lnTo>
                    <a:lnTo>
                      <a:pt x="1013" y="277"/>
                    </a:lnTo>
                    <a:lnTo>
                      <a:pt x="1001" y="236"/>
                    </a:lnTo>
                    <a:lnTo>
                      <a:pt x="945" y="221"/>
                    </a:lnTo>
                    <a:lnTo>
                      <a:pt x="945" y="220"/>
                    </a:lnTo>
                    <a:lnTo>
                      <a:pt x="944" y="220"/>
                    </a:lnTo>
                    <a:lnTo>
                      <a:pt x="976" y="185"/>
                    </a:lnTo>
                    <a:lnTo>
                      <a:pt x="983" y="158"/>
                    </a:lnTo>
                    <a:lnTo>
                      <a:pt x="981" y="135"/>
                    </a:lnTo>
                    <a:lnTo>
                      <a:pt x="969" y="109"/>
                    </a:lnTo>
                    <a:lnTo>
                      <a:pt x="949" y="110"/>
                    </a:lnTo>
                    <a:lnTo>
                      <a:pt x="948" y="110"/>
                    </a:lnTo>
                    <a:lnTo>
                      <a:pt x="933" y="104"/>
                    </a:lnTo>
                    <a:lnTo>
                      <a:pt x="909" y="93"/>
                    </a:lnTo>
                    <a:lnTo>
                      <a:pt x="858" y="118"/>
                    </a:lnTo>
                    <a:lnTo>
                      <a:pt x="859" y="117"/>
                    </a:lnTo>
                    <a:lnTo>
                      <a:pt x="856" y="118"/>
                    </a:lnTo>
                    <a:lnTo>
                      <a:pt x="874" y="93"/>
                    </a:lnTo>
                    <a:lnTo>
                      <a:pt x="872" y="92"/>
                    </a:lnTo>
                    <a:lnTo>
                      <a:pt x="806" y="111"/>
                    </a:lnTo>
                    <a:lnTo>
                      <a:pt x="721" y="63"/>
                    </a:lnTo>
                    <a:lnTo>
                      <a:pt x="721" y="64"/>
                    </a:lnTo>
                    <a:lnTo>
                      <a:pt x="671" y="79"/>
                    </a:lnTo>
                    <a:lnTo>
                      <a:pt x="671" y="78"/>
                    </a:lnTo>
                    <a:lnTo>
                      <a:pt x="670" y="79"/>
                    </a:lnTo>
                    <a:lnTo>
                      <a:pt x="647" y="52"/>
                    </a:lnTo>
                    <a:lnTo>
                      <a:pt x="644" y="24"/>
                    </a:lnTo>
                    <a:lnTo>
                      <a:pt x="644" y="7"/>
                    </a:lnTo>
                    <a:lnTo>
                      <a:pt x="630" y="0"/>
                    </a:lnTo>
                    <a:lnTo>
                      <a:pt x="618" y="35"/>
                    </a:lnTo>
                    <a:lnTo>
                      <a:pt x="616" y="75"/>
                    </a:lnTo>
                    <a:lnTo>
                      <a:pt x="622" y="103"/>
                    </a:lnTo>
                    <a:lnTo>
                      <a:pt x="627" y="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7" name="Freeform 80">
                <a:extLst>
                  <a:ext uri="{FF2B5EF4-FFF2-40B4-BE49-F238E27FC236}">
                    <a16:creationId xmlns:a16="http://schemas.microsoft.com/office/drawing/2014/main" id="{7A3FD290-D165-4E4E-AF66-0140927F3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3" y="2068"/>
                <a:ext cx="182" cy="145"/>
              </a:xfrm>
              <a:custGeom>
                <a:avLst/>
                <a:gdLst>
                  <a:gd name="T0" fmla="*/ 269 w 731"/>
                  <a:gd name="T1" fmla="*/ 222 h 581"/>
                  <a:gd name="T2" fmla="*/ 326 w 731"/>
                  <a:gd name="T3" fmla="*/ 95 h 581"/>
                  <a:gd name="T4" fmla="*/ 328 w 731"/>
                  <a:gd name="T5" fmla="*/ 91 h 581"/>
                  <a:gd name="T6" fmla="*/ 335 w 731"/>
                  <a:gd name="T7" fmla="*/ 62 h 581"/>
                  <a:gd name="T8" fmla="*/ 339 w 731"/>
                  <a:gd name="T9" fmla="*/ 47 h 581"/>
                  <a:gd name="T10" fmla="*/ 340 w 731"/>
                  <a:gd name="T11" fmla="*/ 41 h 581"/>
                  <a:gd name="T12" fmla="*/ 319 w 731"/>
                  <a:gd name="T13" fmla="*/ 40 h 581"/>
                  <a:gd name="T14" fmla="*/ 317 w 731"/>
                  <a:gd name="T15" fmla="*/ 49 h 581"/>
                  <a:gd name="T16" fmla="*/ 312 w 731"/>
                  <a:gd name="T17" fmla="*/ 90 h 581"/>
                  <a:gd name="T18" fmla="*/ 273 w 731"/>
                  <a:gd name="T19" fmla="*/ 186 h 581"/>
                  <a:gd name="T20" fmla="*/ 165 w 731"/>
                  <a:gd name="T21" fmla="*/ 280 h 581"/>
                  <a:gd name="T22" fmla="*/ 79 w 731"/>
                  <a:gd name="T23" fmla="*/ 273 h 581"/>
                  <a:gd name="T24" fmla="*/ 53 w 731"/>
                  <a:gd name="T25" fmla="*/ 342 h 581"/>
                  <a:gd name="T26" fmla="*/ 40 w 731"/>
                  <a:gd name="T27" fmla="*/ 384 h 581"/>
                  <a:gd name="T28" fmla="*/ 85 w 731"/>
                  <a:gd name="T29" fmla="*/ 359 h 581"/>
                  <a:gd name="T30" fmla="*/ 120 w 731"/>
                  <a:gd name="T31" fmla="*/ 386 h 581"/>
                  <a:gd name="T32" fmla="*/ 146 w 731"/>
                  <a:gd name="T33" fmla="*/ 369 h 581"/>
                  <a:gd name="T34" fmla="*/ 149 w 731"/>
                  <a:gd name="T35" fmla="*/ 415 h 581"/>
                  <a:gd name="T36" fmla="*/ 49 w 731"/>
                  <a:gd name="T37" fmla="*/ 410 h 581"/>
                  <a:gd name="T38" fmla="*/ 0 w 731"/>
                  <a:gd name="T39" fmla="*/ 479 h 581"/>
                  <a:gd name="T40" fmla="*/ 525 w 731"/>
                  <a:gd name="T41" fmla="*/ 570 h 581"/>
                  <a:gd name="T42" fmla="*/ 685 w 731"/>
                  <a:gd name="T43" fmla="*/ 573 h 581"/>
                  <a:gd name="T44" fmla="*/ 708 w 731"/>
                  <a:gd name="T45" fmla="*/ 547 h 581"/>
                  <a:gd name="T46" fmla="*/ 731 w 731"/>
                  <a:gd name="T47" fmla="*/ 370 h 581"/>
                  <a:gd name="T48" fmla="*/ 608 w 731"/>
                  <a:gd name="T49" fmla="*/ 279 h 581"/>
                  <a:gd name="T50" fmla="*/ 566 w 731"/>
                  <a:gd name="T51" fmla="*/ 270 h 581"/>
                  <a:gd name="T52" fmla="*/ 431 w 731"/>
                  <a:gd name="T53" fmla="*/ 185 h 581"/>
                  <a:gd name="T54" fmla="*/ 388 w 731"/>
                  <a:gd name="T55" fmla="*/ 180 h 581"/>
                  <a:gd name="T56" fmla="*/ 346 w 731"/>
                  <a:gd name="T57" fmla="*/ 196 h 581"/>
                  <a:gd name="T58" fmla="*/ 311 w 731"/>
                  <a:gd name="T59" fmla="*/ 321 h 581"/>
                  <a:gd name="T60" fmla="*/ 266 w 731"/>
                  <a:gd name="T61" fmla="*/ 296 h 581"/>
                  <a:gd name="T62" fmla="*/ 235 w 731"/>
                  <a:gd name="T63" fmla="*/ 294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1" h="581">
                    <a:moveTo>
                      <a:pt x="209" y="274"/>
                    </a:moveTo>
                    <a:lnTo>
                      <a:pt x="269" y="222"/>
                    </a:lnTo>
                    <a:lnTo>
                      <a:pt x="310" y="164"/>
                    </a:lnTo>
                    <a:lnTo>
                      <a:pt x="326" y="95"/>
                    </a:lnTo>
                    <a:lnTo>
                      <a:pt x="326" y="94"/>
                    </a:lnTo>
                    <a:lnTo>
                      <a:pt x="328" y="91"/>
                    </a:lnTo>
                    <a:lnTo>
                      <a:pt x="330" y="77"/>
                    </a:lnTo>
                    <a:lnTo>
                      <a:pt x="335" y="62"/>
                    </a:lnTo>
                    <a:lnTo>
                      <a:pt x="337" y="52"/>
                    </a:lnTo>
                    <a:lnTo>
                      <a:pt x="339" y="47"/>
                    </a:lnTo>
                    <a:lnTo>
                      <a:pt x="339" y="42"/>
                    </a:lnTo>
                    <a:lnTo>
                      <a:pt x="340" y="41"/>
                    </a:lnTo>
                    <a:lnTo>
                      <a:pt x="320" y="0"/>
                    </a:lnTo>
                    <a:lnTo>
                      <a:pt x="319" y="40"/>
                    </a:lnTo>
                    <a:lnTo>
                      <a:pt x="317" y="43"/>
                    </a:lnTo>
                    <a:lnTo>
                      <a:pt x="317" y="49"/>
                    </a:lnTo>
                    <a:lnTo>
                      <a:pt x="317" y="56"/>
                    </a:lnTo>
                    <a:lnTo>
                      <a:pt x="312" y="90"/>
                    </a:lnTo>
                    <a:lnTo>
                      <a:pt x="308" y="112"/>
                    </a:lnTo>
                    <a:lnTo>
                      <a:pt x="273" y="186"/>
                    </a:lnTo>
                    <a:lnTo>
                      <a:pt x="223" y="243"/>
                    </a:lnTo>
                    <a:lnTo>
                      <a:pt x="165" y="280"/>
                    </a:lnTo>
                    <a:lnTo>
                      <a:pt x="104" y="288"/>
                    </a:lnTo>
                    <a:lnTo>
                      <a:pt x="79" y="273"/>
                    </a:lnTo>
                    <a:lnTo>
                      <a:pt x="59" y="287"/>
                    </a:lnTo>
                    <a:lnTo>
                      <a:pt x="53" y="342"/>
                    </a:lnTo>
                    <a:lnTo>
                      <a:pt x="26" y="368"/>
                    </a:lnTo>
                    <a:lnTo>
                      <a:pt x="40" y="384"/>
                    </a:lnTo>
                    <a:lnTo>
                      <a:pt x="79" y="354"/>
                    </a:lnTo>
                    <a:lnTo>
                      <a:pt x="85" y="359"/>
                    </a:lnTo>
                    <a:lnTo>
                      <a:pt x="96" y="370"/>
                    </a:lnTo>
                    <a:lnTo>
                      <a:pt x="120" y="386"/>
                    </a:lnTo>
                    <a:lnTo>
                      <a:pt x="146" y="368"/>
                    </a:lnTo>
                    <a:lnTo>
                      <a:pt x="146" y="369"/>
                    </a:lnTo>
                    <a:lnTo>
                      <a:pt x="147" y="368"/>
                    </a:lnTo>
                    <a:lnTo>
                      <a:pt x="149" y="415"/>
                    </a:lnTo>
                    <a:lnTo>
                      <a:pt x="148" y="415"/>
                    </a:lnTo>
                    <a:lnTo>
                      <a:pt x="49" y="410"/>
                    </a:lnTo>
                    <a:lnTo>
                      <a:pt x="32" y="447"/>
                    </a:lnTo>
                    <a:lnTo>
                      <a:pt x="0" y="479"/>
                    </a:lnTo>
                    <a:lnTo>
                      <a:pt x="371" y="520"/>
                    </a:lnTo>
                    <a:lnTo>
                      <a:pt x="525" y="570"/>
                    </a:lnTo>
                    <a:lnTo>
                      <a:pt x="567" y="581"/>
                    </a:lnTo>
                    <a:lnTo>
                      <a:pt x="685" y="573"/>
                    </a:lnTo>
                    <a:lnTo>
                      <a:pt x="713" y="569"/>
                    </a:lnTo>
                    <a:lnTo>
                      <a:pt x="708" y="547"/>
                    </a:lnTo>
                    <a:lnTo>
                      <a:pt x="690" y="459"/>
                    </a:lnTo>
                    <a:lnTo>
                      <a:pt x="731" y="370"/>
                    </a:lnTo>
                    <a:lnTo>
                      <a:pt x="661" y="276"/>
                    </a:lnTo>
                    <a:lnTo>
                      <a:pt x="608" y="279"/>
                    </a:lnTo>
                    <a:lnTo>
                      <a:pt x="596" y="280"/>
                    </a:lnTo>
                    <a:lnTo>
                      <a:pt x="566" y="270"/>
                    </a:lnTo>
                    <a:lnTo>
                      <a:pt x="512" y="253"/>
                    </a:lnTo>
                    <a:lnTo>
                      <a:pt x="431" y="185"/>
                    </a:lnTo>
                    <a:lnTo>
                      <a:pt x="430" y="184"/>
                    </a:lnTo>
                    <a:lnTo>
                      <a:pt x="388" y="180"/>
                    </a:lnTo>
                    <a:lnTo>
                      <a:pt x="393" y="186"/>
                    </a:lnTo>
                    <a:lnTo>
                      <a:pt x="346" y="196"/>
                    </a:lnTo>
                    <a:lnTo>
                      <a:pt x="340" y="297"/>
                    </a:lnTo>
                    <a:lnTo>
                      <a:pt x="311" y="321"/>
                    </a:lnTo>
                    <a:lnTo>
                      <a:pt x="293" y="316"/>
                    </a:lnTo>
                    <a:lnTo>
                      <a:pt x="266" y="296"/>
                    </a:lnTo>
                    <a:lnTo>
                      <a:pt x="244" y="299"/>
                    </a:lnTo>
                    <a:lnTo>
                      <a:pt x="235" y="294"/>
                    </a:lnTo>
                    <a:lnTo>
                      <a:pt x="209" y="27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8" name="Freeform 81">
                <a:extLst>
                  <a:ext uri="{FF2B5EF4-FFF2-40B4-BE49-F238E27FC236}">
                    <a16:creationId xmlns:a16="http://schemas.microsoft.com/office/drawing/2014/main" id="{C9F2A059-5DD3-4A6F-9903-B288BDC1F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6" y="25"/>
                <a:ext cx="144" cy="120"/>
              </a:xfrm>
              <a:custGeom>
                <a:avLst/>
                <a:gdLst>
                  <a:gd name="T0" fmla="*/ 445 w 574"/>
                  <a:gd name="T1" fmla="*/ 27 h 480"/>
                  <a:gd name="T2" fmla="*/ 517 w 574"/>
                  <a:gd name="T3" fmla="*/ 0 h 480"/>
                  <a:gd name="T4" fmla="*/ 56 w 574"/>
                  <a:gd name="T5" fmla="*/ 1 h 480"/>
                  <a:gd name="T6" fmla="*/ 8 w 574"/>
                  <a:gd name="T7" fmla="*/ 68 h 480"/>
                  <a:gd name="T8" fmla="*/ 0 w 574"/>
                  <a:gd name="T9" fmla="*/ 183 h 480"/>
                  <a:gd name="T10" fmla="*/ 21 w 574"/>
                  <a:gd name="T11" fmla="*/ 224 h 480"/>
                  <a:gd name="T12" fmla="*/ 29 w 574"/>
                  <a:gd name="T13" fmla="*/ 318 h 480"/>
                  <a:gd name="T14" fmla="*/ 214 w 574"/>
                  <a:gd name="T15" fmla="*/ 464 h 480"/>
                  <a:gd name="T16" fmla="*/ 321 w 574"/>
                  <a:gd name="T17" fmla="*/ 436 h 480"/>
                  <a:gd name="T18" fmla="*/ 337 w 574"/>
                  <a:gd name="T19" fmla="*/ 371 h 480"/>
                  <a:gd name="T20" fmla="*/ 324 w 574"/>
                  <a:gd name="T21" fmla="*/ 318 h 480"/>
                  <a:gd name="T22" fmla="*/ 326 w 574"/>
                  <a:gd name="T23" fmla="*/ 265 h 480"/>
                  <a:gd name="T24" fmla="*/ 373 w 574"/>
                  <a:gd name="T25" fmla="*/ 171 h 480"/>
                  <a:gd name="T26" fmla="*/ 401 w 574"/>
                  <a:gd name="T27" fmla="*/ 205 h 480"/>
                  <a:gd name="T28" fmla="*/ 373 w 574"/>
                  <a:gd name="T29" fmla="*/ 296 h 480"/>
                  <a:gd name="T30" fmla="*/ 410 w 574"/>
                  <a:gd name="T31" fmla="*/ 426 h 480"/>
                  <a:gd name="T32" fmla="*/ 491 w 574"/>
                  <a:gd name="T33" fmla="*/ 413 h 480"/>
                  <a:gd name="T34" fmla="*/ 498 w 574"/>
                  <a:gd name="T35" fmla="*/ 480 h 480"/>
                  <a:gd name="T36" fmla="*/ 567 w 574"/>
                  <a:gd name="T37" fmla="*/ 453 h 480"/>
                  <a:gd name="T38" fmla="*/ 568 w 574"/>
                  <a:gd name="T39" fmla="*/ 353 h 480"/>
                  <a:gd name="T40" fmla="*/ 546 w 574"/>
                  <a:gd name="T41" fmla="*/ 340 h 480"/>
                  <a:gd name="T42" fmla="*/ 546 w 574"/>
                  <a:gd name="T43" fmla="*/ 288 h 480"/>
                  <a:gd name="T44" fmla="*/ 574 w 574"/>
                  <a:gd name="T45" fmla="*/ 252 h 480"/>
                  <a:gd name="T46" fmla="*/ 545 w 574"/>
                  <a:gd name="T47" fmla="*/ 226 h 480"/>
                  <a:gd name="T48" fmla="*/ 561 w 574"/>
                  <a:gd name="T49" fmla="*/ 132 h 480"/>
                  <a:gd name="T50" fmla="*/ 541 w 574"/>
                  <a:gd name="T51" fmla="*/ 89 h 480"/>
                  <a:gd name="T52" fmla="*/ 566 w 574"/>
                  <a:gd name="T53" fmla="*/ 67 h 480"/>
                  <a:gd name="T54" fmla="*/ 547 w 574"/>
                  <a:gd name="T55" fmla="*/ 36 h 480"/>
                  <a:gd name="T56" fmla="*/ 483 w 574"/>
                  <a:gd name="T57" fmla="*/ 57 h 480"/>
                  <a:gd name="T58" fmla="*/ 445 w 574"/>
                  <a:gd name="T59" fmla="*/ 27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74" h="480">
                    <a:moveTo>
                      <a:pt x="445" y="27"/>
                    </a:moveTo>
                    <a:lnTo>
                      <a:pt x="517" y="0"/>
                    </a:lnTo>
                    <a:lnTo>
                      <a:pt x="56" y="1"/>
                    </a:lnTo>
                    <a:lnTo>
                      <a:pt x="8" y="68"/>
                    </a:lnTo>
                    <a:lnTo>
                      <a:pt x="0" y="183"/>
                    </a:lnTo>
                    <a:lnTo>
                      <a:pt x="21" y="224"/>
                    </a:lnTo>
                    <a:lnTo>
                      <a:pt x="29" y="318"/>
                    </a:lnTo>
                    <a:lnTo>
                      <a:pt x="214" y="464"/>
                    </a:lnTo>
                    <a:lnTo>
                      <a:pt x="321" y="436"/>
                    </a:lnTo>
                    <a:lnTo>
                      <a:pt x="337" y="371"/>
                    </a:lnTo>
                    <a:lnTo>
                      <a:pt x="324" y="318"/>
                    </a:lnTo>
                    <a:lnTo>
                      <a:pt x="326" y="265"/>
                    </a:lnTo>
                    <a:lnTo>
                      <a:pt x="373" y="171"/>
                    </a:lnTo>
                    <a:lnTo>
                      <a:pt x="401" y="205"/>
                    </a:lnTo>
                    <a:lnTo>
                      <a:pt x="373" y="296"/>
                    </a:lnTo>
                    <a:lnTo>
                      <a:pt x="410" y="426"/>
                    </a:lnTo>
                    <a:lnTo>
                      <a:pt x="491" y="413"/>
                    </a:lnTo>
                    <a:lnTo>
                      <a:pt x="498" y="480"/>
                    </a:lnTo>
                    <a:lnTo>
                      <a:pt x="567" y="453"/>
                    </a:lnTo>
                    <a:lnTo>
                      <a:pt x="568" y="353"/>
                    </a:lnTo>
                    <a:lnTo>
                      <a:pt x="546" y="340"/>
                    </a:lnTo>
                    <a:lnTo>
                      <a:pt x="546" y="288"/>
                    </a:lnTo>
                    <a:lnTo>
                      <a:pt x="574" y="252"/>
                    </a:lnTo>
                    <a:lnTo>
                      <a:pt x="545" y="226"/>
                    </a:lnTo>
                    <a:lnTo>
                      <a:pt x="561" y="132"/>
                    </a:lnTo>
                    <a:lnTo>
                      <a:pt x="541" y="89"/>
                    </a:lnTo>
                    <a:lnTo>
                      <a:pt x="566" y="67"/>
                    </a:lnTo>
                    <a:lnTo>
                      <a:pt x="547" y="36"/>
                    </a:lnTo>
                    <a:lnTo>
                      <a:pt x="483" y="57"/>
                    </a:lnTo>
                    <a:lnTo>
                      <a:pt x="445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9" name="Freeform 82">
                <a:extLst>
                  <a:ext uri="{FF2B5EF4-FFF2-40B4-BE49-F238E27FC236}">
                    <a16:creationId xmlns:a16="http://schemas.microsoft.com/office/drawing/2014/main" id="{F4FDBBA6-C2C5-46CB-8647-6E0DA9E97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" y="25"/>
                <a:ext cx="997" cy="734"/>
              </a:xfrm>
              <a:custGeom>
                <a:avLst/>
                <a:gdLst>
                  <a:gd name="T0" fmla="*/ 3257 w 3990"/>
                  <a:gd name="T1" fmla="*/ 452 h 2936"/>
                  <a:gd name="T2" fmla="*/ 2628 w 3990"/>
                  <a:gd name="T3" fmla="*/ 659 h 2936"/>
                  <a:gd name="T4" fmla="*/ 2871 w 3990"/>
                  <a:gd name="T5" fmla="*/ 468 h 2936"/>
                  <a:gd name="T6" fmla="*/ 2575 w 3990"/>
                  <a:gd name="T7" fmla="*/ 406 h 2936"/>
                  <a:gd name="T8" fmla="*/ 2592 w 3990"/>
                  <a:gd name="T9" fmla="*/ 294 h 2936"/>
                  <a:gd name="T10" fmla="*/ 1 w 3990"/>
                  <a:gd name="T11" fmla="*/ 0 h 2936"/>
                  <a:gd name="T12" fmla="*/ 49 w 3990"/>
                  <a:gd name="T13" fmla="*/ 2929 h 2936"/>
                  <a:gd name="T14" fmla="*/ 137 w 3990"/>
                  <a:gd name="T15" fmla="*/ 2896 h 2936"/>
                  <a:gd name="T16" fmla="*/ 216 w 3990"/>
                  <a:gd name="T17" fmla="*/ 2886 h 2936"/>
                  <a:gd name="T18" fmla="*/ 189 w 3990"/>
                  <a:gd name="T19" fmla="*/ 2769 h 2936"/>
                  <a:gd name="T20" fmla="*/ 200 w 3990"/>
                  <a:gd name="T21" fmla="*/ 2737 h 2936"/>
                  <a:gd name="T22" fmla="*/ 266 w 3990"/>
                  <a:gd name="T23" fmla="*/ 2760 h 2936"/>
                  <a:gd name="T24" fmla="*/ 288 w 3990"/>
                  <a:gd name="T25" fmla="*/ 2723 h 2936"/>
                  <a:gd name="T26" fmla="*/ 314 w 3990"/>
                  <a:gd name="T27" fmla="*/ 2633 h 2936"/>
                  <a:gd name="T28" fmla="*/ 356 w 3990"/>
                  <a:gd name="T29" fmla="*/ 2624 h 2936"/>
                  <a:gd name="T30" fmla="*/ 369 w 3990"/>
                  <a:gd name="T31" fmla="*/ 2577 h 2936"/>
                  <a:gd name="T32" fmla="*/ 356 w 3990"/>
                  <a:gd name="T33" fmla="*/ 2550 h 2936"/>
                  <a:gd name="T34" fmla="*/ 307 w 3990"/>
                  <a:gd name="T35" fmla="*/ 2523 h 2936"/>
                  <a:gd name="T36" fmla="*/ 401 w 3990"/>
                  <a:gd name="T37" fmla="*/ 2522 h 2936"/>
                  <a:gd name="T38" fmla="*/ 470 w 3990"/>
                  <a:gd name="T39" fmla="*/ 2563 h 2936"/>
                  <a:gd name="T40" fmla="*/ 526 w 3990"/>
                  <a:gd name="T41" fmla="*/ 2593 h 2936"/>
                  <a:gd name="T42" fmla="*/ 496 w 3990"/>
                  <a:gd name="T43" fmla="*/ 2600 h 2936"/>
                  <a:gd name="T44" fmla="*/ 433 w 3990"/>
                  <a:gd name="T45" fmla="*/ 2620 h 2936"/>
                  <a:gd name="T46" fmla="*/ 371 w 3990"/>
                  <a:gd name="T47" fmla="*/ 2704 h 2936"/>
                  <a:gd name="T48" fmla="*/ 370 w 3990"/>
                  <a:gd name="T49" fmla="*/ 2775 h 2936"/>
                  <a:gd name="T50" fmla="*/ 413 w 3990"/>
                  <a:gd name="T51" fmla="*/ 2793 h 2936"/>
                  <a:gd name="T52" fmla="*/ 443 w 3990"/>
                  <a:gd name="T53" fmla="*/ 2837 h 2936"/>
                  <a:gd name="T54" fmla="*/ 499 w 3990"/>
                  <a:gd name="T55" fmla="*/ 2761 h 2936"/>
                  <a:gd name="T56" fmla="*/ 541 w 3990"/>
                  <a:gd name="T57" fmla="*/ 2825 h 2936"/>
                  <a:gd name="T58" fmla="*/ 585 w 3990"/>
                  <a:gd name="T59" fmla="*/ 2812 h 2936"/>
                  <a:gd name="T60" fmla="*/ 655 w 3990"/>
                  <a:gd name="T61" fmla="*/ 2772 h 2936"/>
                  <a:gd name="T62" fmla="*/ 676 w 3990"/>
                  <a:gd name="T63" fmla="*/ 2866 h 2936"/>
                  <a:gd name="T64" fmla="*/ 791 w 3990"/>
                  <a:gd name="T65" fmla="*/ 2883 h 2936"/>
                  <a:gd name="T66" fmla="*/ 850 w 3990"/>
                  <a:gd name="T67" fmla="*/ 2660 h 2936"/>
                  <a:gd name="T68" fmla="*/ 1006 w 3990"/>
                  <a:gd name="T69" fmla="*/ 2732 h 2936"/>
                  <a:gd name="T70" fmla="*/ 1125 w 3990"/>
                  <a:gd name="T71" fmla="*/ 2638 h 2936"/>
                  <a:gd name="T72" fmla="*/ 1198 w 3990"/>
                  <a:gd name="T73" fmla="*/ 2495 h 2936"/>
                  <a:gd name="T74" fmla="*/ 1266 w 3990"/>
                  <a:gd name="T75" fmla="*/ 2371 h 2936"/>
                  <a:gd name="T76" fmla="*/ 1370 w 3990"/>
                  <a:gd name="T77" fmla="*/ 2196 h 2936"/>
                  <a:gd name="T78" fmla="*/ 1444 w 3990"/>
                  <a:gd name="T79" fmla="*/ 2118 h 2936"/>
                  <a:gd name="T80" fmla="*/ 1595 w 3990"/>
                  <a:gd name="T81" fmla="*/ 1865 h 2936"/>
                  <a:gd name="T82" fmla="*/ 1723 w 3990"/>
                  <a:gd name="T83" fmla="*/ 1805 h 2936"/>
                  <a:gd name="T84" fmla="*/ 1672 w 3990"/>
                  <a:gd name="T85" fmla="*/ 1619 h 2936"/>
                  <a:gd name="T86" fmla="*/ 1654 w 3990"/>
                  <a:gd name="T87" fmla="*/ 1382 h 2936"/>
                  <a:gd name="T88" fmla="*/ 1738 w 3990"/>
                  <a:gd name="T89" fmla="*/ 1471 h 2936"/>
                  <a:gd name="T90" fmla="*/ 1828 w 3990"/>
                  <a:gd name="T91" fmla="*/ 1628 h 2936"/>
                  <a:gd name="T92" fmla="*/ 1973 w 3990"/>
                  <a:gd name="T93" fmla="*/ 1688 h 2936"/>
                  <a:gd name="T94" fmla="*/ 2047 w 3990"/>
                  <a:gd name="T95" fmla="*/ 1630 h 2936"/>
                  <a:gd name="T96" fmla="*/ 2208 w 3990"/>
                  <a:gd name="T97" fmla="*/ 1628 h 2936"/>
                  <a:gd name="T98" fmla="*/ 2324 w 3990"/>
                  <a:gd name="T99" fmla="*/ 1641 h 2936"/>
                  <a:gd name="T100" fmla="*/ 2465 w 3990"/>
                  <a:gd name="T101" fmla="*/ 1590 h 2936"/>
                  <a:gd name="T102" fmla="*/ 2759 w 3990"/>
                  <a:gd name="T103" fmla="*/ 1553 h 2936"/>
                  <a:gd name="T104" fmla="*/ 3189 w 3990"/>
                  <a:gd name="T105" fmla="*/ 1376 h 2936"/>
                  <a:gd name="T106" fmla="*/ 3233 w 3990"/>
                  <a:gd name="T107" fmla="*/ 1200 h 2936"/>
                  <a:gd name="T108" fmla="*/ 3457 w 3990"/>
                  <a:gd name="T109" fmla="*/ 971 h 2936"/>
                  <a:gd name="T110" fmla="*/ 3663 w 3990"/>
                  <a:gd name="T111" fmla="*/ 866 h 2936"/>
                  <a:gd name="T112" fmla="*/ 3899 w 3990"/>
                  <a:gd name="T113" fmla="*/ 780 h 2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990" h="2936">
                    <a:moveTo>
                      <a:pt x="3564" y="661"/>
                    </a:moveTo>
                    <a:lnTo>
                      <a:pt x="3560" y="636"/>
                    </a:lnTo>
                    <a:lnTo>
                      <a:pt x="3365" y="496"/>
                    </a:lnTo>
                    <a:lnTo>
                      <a:pt x="3328" y="524"/>
                    </a:lnTo>
                    <a:lnTo>
                      <a:pt x="3315" y="480"/>
                    </a:lnTo>
                    <a:lnTo>
                      <a:pt x="3265" y="523"/>
                    </a:lnTo>
                    <a:lnTo>
                      <a:pt x="3273" y="485"/>
                    </a:lnTo>
                    <a:lnTo>
                      <a:pt x="3257" y="452"/>
                    </a:lnTo>
                    <a:lnTo>
                      <a:pt x="3172" y="515"/>
                    </a:lnTo>
                    <a:lnTo>
                      <a:pt x="3029" y="566"/>
                    </a:lnTo>
                    <a:lnTo>
                      <a:pt x="2987" y="551"/>
                    </a:lnTo>
                    <a:lnTo>
                      <a:pt x="2864" y="548"/>
                    </a:lnTo>
                    <a:lnTo>
                      <a:pt x="2796" y="687"/>
                    </a:lnTo>
                    <a:lnTo>
                      <a:pt x="2756" y="689"/>
                    </a:lnTo>
                    <a:lnTo>
                      <a:pt x="2753" y="657"/>
                    </a:lnTo>
                    <a:lnTo>
                      <a:pt x="2628" y="659"/>
                    </a:lnTo>
                    <a:lnTo>
                      <a:pt x="2621" y="636"/>
                    </a:lnTo>
                    <a:lnTo>
                      <a:pt x="2573" y="603"/>
                    </a:lnTo>
                    <a:lnTo>
                      <a:pt x="2519" y="622"/>
                    </a:lnTo>
                    <a:lnTo>
                      <a:pt x="2517" y="607"/>
                    </a:lnTo>
                    <a:lnTo>
                      <a:pt x="2588" y="561"/>
                    </a:lnTo>
                    <a:lnTo>
                      <a:pt x="2672" y="601"/>
                    </a:lnTo>
                    <a:lnTo>
                      <a:pt x="2779" y="545"/>
                    </a:lnTo>
                    <a:lnTo>
                      <a:pt x="2871" y="468"/>
                    </a:lnTo>
                    <a:lnTo>
                      <a:pt x="2963" y="486"/>
                    </a:lnTo>
                    <a:lnTo>
                      <a:pt x="2987" y="470"/>
                    </a:lnTo>
                    <a:lnTo>
                      <a:pt x="2980" y="407"/>
                    </a:lnTo>
                    <a:lnTo>
                      <a:pt x="2949" y="370"/>
                    </a:lnTo>
                    <a:lnTo>
                      <a:pt x="2904" y="395"/>
                    </a:lnTo>
                    <a:lnTo>
                      <a:pt x="2618" y="400"/>
                    </a:lnTo>
                    <a:lnTo>
                      <a:pt x="2602" y="420"/>
                    </a:lnTo>
                    <a:lnTo>
                      <a:pt x="2575" y="406"/>
                    </a:lnTo>
                    <a:lnTo>
                      <a:pt x="2563" y="352"/>
                    </a:lnTo>
                    <a:lnTo>
                      <a:pt x="2439" y="361"/>
                    </a:lnTo>
                    <a:lnTo>
                      <a:pt x="2410" y="395"/>
                    </a:lnTo>
                    <a:lnTo>
                      <a:pt x="2379" y="353"/>
                    </a:lnTo>
                    <a:lnTo>
                      <a:pt x="2425" y="343"/>
                    </a:lnTo>
                    <a:lnTo>
                      <a:pt x="2491" y="297"/>
                    </a:lnTo>
                    <a:lnTo>
                      <a:pt x="2561" y="310"/>
                    </a:lnTo>
                    <a:lnTo>
                      <a:pt x="2592" y="294"/>
                    </a:lnTo>
                    <a:lnTo>
                      <a:pt x="2589" y="262"/>
                    </a:lnTo>
                    <a:lnTo>
                      <a:pt x="2676" y="161"/>
                    </a:lnTo>
                    <a:lnTo>
                      <a:pt x="2685" y="95"/>
                    </a:lnTo>
                    <a:lnTo>
                      <a:pt x="2608" y="30"/>
                    </a:lnTo>
                    <a:lnTo>
                      <a:pt x="2668" y="5"/>
                    </a:lnTo>
                    <a:lnTo>
                      <a:pt x="2765" y="23"/>
                    </a:lnTo>
                    <a:lnTo>
                      <a:pt x="2754" y="1"/>
                    </a:lnTo>
                    <a:lnTo>
                      <a:pt x="1" y="0"/>
                    </a:lnTo>
                    <a:lnTo>
                      <a:pt x="1" y="2926"/>
                    </a:lnTo>
                    <a:lnTo>
                      <a:pt x="0" y="2935"/>
                    </a:lnTo>
                    <a:lnTo>
                      <a:pt x="4" y="2936"/>
                    </a:lnTo>
                    <a:lnTo>
                      <a:pt x="24" y="2934"/>
                    </a:lnTo>
                    <a:lnTo>
                      <a:pt x="33" y="2933"/>
                    </a:lnTo>
                    <a:lnTo>
                      <a:pt x="43" y="2933"/>
                    </a:lnTo>
                    <a:lnTo>
                      <a:pt x="49" y="2931"/>
                    </a:lnTo>
                    <a:lnTo>
                      <a:pt x="49" y="2929"/>
                    </a:lnTo>
                    <a:lnTo>
                      <a:pt x="50" y="2929"/>
                    </a:lnTo>
                    <a:lnTo>
                      <a:pt x="53" y="2929"/>
                    </a:lnTo>
                    <a:lnTo>
                      <a:pt x="57" y="2929"/>
                    </a:lnTo>
                    <a:lnTo>
                      <a:pt x="69" y="2927"/>
                    </a:lnTo>
                    <a:lnTo>
                      <a:pt x="83" y="2912"/>
                    </a:lnTo>
                    <a:lnTo>
                      <a:pt x="99" y="2903"/>
                    </a:lnTo>
                    <a:lnTo>
                      <a:pt x="116" y="2896"/>
                    </a:lnTo>
                    <a:lnTo>
                      <a:pt x="137" y="2896"/>
                    </a:lnTo>
                    <a:lnTo>
                      <a:pt x="138" y="2900"/>
                    </a:lnTo>
                    <a:lnTo>
                      <a:pt x="140" y="2901"/>
                    </a:lnTo>
                    <a:lnTo>
                      <a:pt x="144" y="2904"/>
                    </a:lnTo>
                    <a:lnTo>
                      <a:pt x="186" y="2904"/>
                    </a:lnTo>
                    <a:lnTo>
                      <a:pt x="212" y="2892"/>
                    </a:lnTo>
                    <a:lnTo>
                      <a:pt x="214" y="2890"/>
                    </a:lnTo>
                    <a:lnTo>
                      <a:pt x="216" y="2889"/>
                    </a:lnTo>
                    <a:lnTo>
                      <a:pt x="216" y="2886"/>
                    </a:lnTo>
                    <a:lnTo>
                      <a:pt x="216" y="2885"/>
                    </a:lnTo>
                    <a:lnTo>
                      <a:pt x="217" y="2885"/>
                    </a:lnTo>
                    <a:lnTo>
                      <a:pt x="220" y="2883"/>
                    </a:lnTo>
                    <a:lnTo>
                      <a:pt x="225" y="2860"/>
                    </a:lnTo>
                    <a:lnTo>
                      <a:pt x="226" y="2848"/>
                    </a:lnTo>
                    <a:lnTo>
                      <a:pt x="203" y="2799"/>
                    </a:lnTo>
                    <a:lnTo>
                      <a:pt x="195" y="2783"/>
                    </a:lnTo>
                    <a:lnTo>
                      <a:pt x="189" y="2769"/>
                    </a:lnTo>
                    <a:lnTo>
                      <a:pt x="184" y="2756"/>
                    </a:lnTo>
                    <a:lnTo>
                      <a:pt x="181" y="2746"/>
                    </a:lnTo>
                    <a:lnTo>
                      <a:pt x="178" y="2737"/>
                    </a:lnTo>
                    <a:lnTo>
                      <a:pt x="176" y="2731"/>
                    </a:lnTo>
                    <a:lnTo>
                      <a:pt x="175" y="2726"/>
                    </a:lnTo>
                    <a:lnTo>
                      <a:pt x="176" y="2725"/>
                    </a:lnTo>
                    <a:lnTo>
                      <a:pt x="196" y="2726"/>
                    </a:lnTo>
                    <a:lnTo>
                      <a:pt x="200" y="2737"/>
                    </a:lnTo>
                    <a:lnTo>
                      <a:pt x="207" y="2745"/>
                    </a:lnTo>
                    <a:lnTo>
                      <a:pt x="213" y="2751"/>
                    </a:lnTo>
                    <a:lnTo>
                      <a:pt x="221" y="2754"/>
                    </a:lnTo>
                    <a:lnTo>
                      <a:pt x="226" y="2758"/>
                    </a:lnTo>
                    <a:lnTo>
                      <a:pt x="235" y="2761"/>
                    </a:lnTo>
                    <a:lnTo>
                      <a:pt x="246" y="2761"/>
                    </a:lnTo>
                    <a:lnTo>
                      <a:pt x="257" y="2761"/>
                    </a:lnTo>
                    <a:lnTo>
                      <a:pt x="266" y="2760"/>
                    </a:lnTo>
                    <a:lnTo>
                      <a:pt x="273" y="2760"/>
                    </a:lnTo>
                    <a:lnTo>
                      <a:pt x="279" y="2758"/>
                    </a:lnTo>
                    <a:lnTo>
                      <a:pt x="283" y="2758"/>
                    </a:lnTo>
                    <a:lnTo>
                      <a:pt x="285" y="2756"/>
                    </a:lnTo>
                    <a:lnTo>
                      <a:pt x="287" y="2755"/>
                    </a:lnTo>
                    <a:lnTo>
                      <a:pt x="284" y="2742"/>
                    </a:lnTo>
                    <a:lnTo>
                      <a:pt x="285" y="2733"/>
                    </a:lnTo>
                    <a:lnTo>
                      <a:pt x="288" y="2723"/>
                    </a:lnTo>
                    <a:lnTo>
                      <a:pt x="292" y="2714"/>
                    </a:lnTo>
                    <a:lnTo>
                      <a:pt x="293" y="2705"/>
                    </a:lnTo>
                    <a:lnTo>
                      <a:pt x="295" y="2699"/>
                    </a:lnTo>
                    <a:lnTo>
                      <a:pt x="298" y="2657"/>
                    </a:lnTo>
                    <a:lnTo>
                      <a:pt x="299" y="2649"/>
                    </a:lnTo>
                    <a:lnTo>
                      <a:pt x="303" y="2644"/>
                    </a:lnTo>
                    <a:lnTo>
                      <a:pt x="310" y="2636"/>
                    </a:lnTo>
                    <a:lnTo>
                      <a:pt x="314" y="2633"/>
                    </a:lnTo>
                    <a:lnTo>
                      <a:pt x="321" y="2632"/>
                    </a:lnTo>
                    <a:lnTo>
                      <a:pt x="335" y="2632"/>
                    </a:lnTo>
                    <a:lnTo>
                      <a:pt x="341" y="2631"/>
                    </a:lnTo>
                    <a:lnTo>
                      <a:pt x="348" y="2630"/>
                    </a:lnTo>
                    <a:lnTo>
                      <a:pt x="353" y="2628"/>
                    </a:lnTo>
                    <a:lnTo>
                      <a:pt x="355" y="2625"/>
                    </a:lnTo>
                    <a:lnTo>
                      <a:pt x="355" y="2624"/>
                    </a:lnTo>
                    <a:lnTo>
                      <a:pt x="356" y="2624"/>
                    </a:lnTo>
                    <a:lnTo>
                      <a:pt x="359" y="2624"/>
                    </a:lnTo>
                    <a:lnTo>
                      <a:pt x="376" y="2603"/>
                    </a:lnTo>
                    <a:lnTo>
                      <a:pt x="375" y="2601"/>
                    </a:lnTo>
                    <a:lnTo>
                      <a:pt x="375" y="2599"/>
                    </a:lnTo>
                    <a:lnTo>
                      <a:pt x="373" y="2594"/>
                    </a:lnTo>
                    <a:lnTo>
                      <a:pt x="373" y="2589"/>
                    </a:lnTo>
                    <a:lnTo>
                      <a:pt x="370" y="2581"/>
                    </a:lnTo>
                    <a:lnTo>
                      <a:pt x="369" y="2577"/>
                    </a:lnTo>
                    <a:lnTo>
                      <a:pt x="369" y="2574"/>
                    </a:lnTo>
                    <a:lnTo>
                      <a:pt x="367" y="2564"/>
                    </a:lnTo>
                    <a:lnTo>
                      <a:pt x="366" y="2562"/>
                    </a:lnTo>
                    <a:lnTo>
                      <a:pt x="366" y="2561"/>
                    </a:lnTo>
                    <a:lnTo>
                      <a:pt x="366" y="2559"/>
                    </a:lnTo>
                    <a:lnTo>
                      <a:pt x="366" y="2554"/>
                    </a:lnTo>
                    <a:lnTo>
                      <a:pt x="362" y="2552"/>
                    </a:lnTo>
                    <a:lnTo>
                      <a:pt x="356" y="2550"/>
                    </a:lnTo>
                    <a:lnTo>
                      <a:pt x="347" y="2546"/>
                    </a:lnTo>
                    <a:lnTo>
                      <a:pt x="343" y="2544"/>
                    </a:lnTo>
                    <a:lnTo>
                      <a:pt x="341" y="2542"/>
                    </a:lnTo>
                    <a:lnTo>
                      <a:pt x="336" y="2540"/>
                    </a:lnTo>
                    <a:lnTo>
                      <a:pt x="323" y="2533"/>
                    </a:lnTo>
                    <a:lnTo>
                      <a:pt x="314" y="2528"/>
                    </a:lnTo>
                    <a:lnTo>
                      <a:pt x="309" y="2524"/>
                    </a:lnTo>
                    <a:lnTo>
                      <a:pt x="307" y="2523"/>
                    </a:lnTo>
                    <a:lnTo>
                      <a:pt x="311" y="2523"/>
                    </a:lnTo>
                    <a:lnTo>
                      <a:pt x="325" y="2513"/>
                    </a:lnTo>
                    <a:lnTo>
                      <a:pt x="341" y="2508"/>
                    </a:lnTo>
                    <a:lnTo>
                      <a:pt x="360" y="2505"/>
                    </a:lnTo>
                    <a:lnTo>
                      <a:pt x="382" y="2506"/>
                    </a:lnTo>
                    <a:lnTo>
                      <a:pt x="391" y="2509"/>
                    </a:lnTo>
                    <a:lnTo>
                      <a:pt x="395" y="2514"/>
                    </a:lnTo>
                    <a:lnTo>
                      <a:pt x="401" y="2522"/>
                    </a:lnTo>
                    <a:lnTo>
                      <a:pt x="407" y="2537"/>
                    </a:lnTo>
                    <a:lnTo>
                      <a:pt x="418" y="2542"/>
                    </a:lnTo>
                    <a:lnTo>
                      <a:pt x="429" y="2549"/>
                    </a:lnTo>
                    <a:lnTo>
                      <a:pt x="438" y="2553"/>
                    </a:lnTo>
                    <a:lnTo>
                      <a:pt x="449" y="2558"/>
                    </a:lnTo>
                    <a:lnTo>
                      <a:pt x="458" y="2560"/>
                    </a:lnTo>
                    <a:lnTo>
                      <a:pt x="466" y="2563"/>
                    </a:lnTo>
                    <a:lnTo>
                      <a:pt x="470" y="2563"/>
                    </a:lnTo>
                    <a:lnTo>
                      <a:pt x="474" y="2564"/>
                    </a:lnTo>
                    <a:lnTo>
                      <a:pt x="482" y="2565"/>
                    </a:lnTo>
                    <a:lnTo>
                      <a:pt x="498" y="2566"/>
                    </a:lnTo>
                    <a:lnTo>
                      <a:pt x="510" y="2572"/>
                    </a:lnTo>
                    <a:lnTo>
                      <a:pt x="515" y="2575"/>
                    </a:lnTo>
                    <a:lnTo>
                      <a:pt x="520" y="2580"/>
                    </a:lnTo>
                    <a:lnTo>
                      <a:pt x="529" y="2594"/>
                    </a:lnTo>
                    <a:lnTo>
                      <a:pt x="526" y="2593"/>
                    </a:lnTo>
                    <a:lnTo>
                      <a:pt x="526" y="2596"/>
                    </a:lnTo>
                    <a:lnTo>
                      <a:pt x="516" y="2595"/>
                    </a:lnTo>
                    <a:lnTo>
                      <a:pt x="510" y="2595"/>
                    </a:lnTo>
                    <a:lnTo>
                      <a:pt x="507" y="2595"/>
                    </a:lnTo>
                    <a:lnTo>
                      <a:pt x="506" y="2596"/>
                    </a:lnTo>
                    <a:lnTo>
                      <a:pt x="505" y="2596"/>
                    </a:lnTo>
                    <a:lnTo>
                      <a:pt x="502" y="2597"/>
                    </a:lnTo>
                    <a:lnTo>
                      <a:pt x="496" y="2600"/>
                    </a:lnTo>
                    <a:lnTo>
                      <a:pt x="490" y="2602"/>
                    </a:lnTo>
                    <a:lnTo>
                      <a:pt x="480" y="2604"/>
                    </a:lnTo>
                    <a:lnTo>
                      <a:pt x="471" y="2606"/>
                    </a:lnTo>
                    <a:lnTo>
                      <a:pt x="458" y="2609"/>
                    </a:lnTo>
                    <a:lnTo>
                      <a:pt x="444" y="2614"/>
                    </a:lnTo>
                    <a:lnTo>
                      <a:pt x="442" y="2614"/>
                    </a:lnTo>
                    <a:lnTo>
                      <a:pt x="438" y="2617"/>
                    </a:lnTo>
                    <a:lnTo>
                      <a:pt x="433" y="2620"/>
                    </a:lnTo>
                    <a:lnTo>
                      <a:pt x="428" y="2628"/>
                    </a:lnTo>
                    <a:lnTo>
                      <a:pt x="420" y="2635"/>
                    </a:lnTo>
                    <a:lnTo>
                      <a:pt x="411" y="2646"/>
                    </a:lnTo>
                    <a:lnTo>
                      <a:pt x="401" y="2658"/>
                    </a:lnTo>
                    <a:lnTo>
                      <a:pt x="390" y="2672"/>
                    </a:lnTo>
                    <a:lnTo>
                      <a:pt x="376" y="2691"/>
                    </a:lnTo>
                    <a:lnTo>
                      <a:pt x="374" y="2697"/>
                    </a:lnTo>
                    <a:lnTo>
                      <a:pt x="371" y="2704"/>
                    </a:lnTo>
                    <a:lnTo>
                      <a:pt x="367" y="2712"/>
                    </a:lnTo>
                    <a:lnTo>
                      <a:pt x="362" y="2721"/>
                    </a:lnTo>
                    <a:lnTo>
                      <a:pt x="362" y="2757"/>
                    </a:lnTo>
                    <a:lnTo>
                      <a:pt x="363" y="2761"/>
                    </a:lnTo>
                    <a:lnTo>
                      <a:pt x="364" y="2765"/>
                    </a:lnTo>
                    <a:lnTo>
                      <a:pt x="367" y="2770"/>
                    </a:lnTo>
                    <a:lnTo>
                      <a:pt x="369" y="2774"/>
                    </a:lnTo>
                    <a:lnTo>
                      <a:pt x="370" y="2775"/>
                    </a:lnTo>
                    <a:lnTo>
                      <a:pt x="373" y="2777"/>
                    </a:lnTo>
                    <a:lnTo>
                      <a:pt x="374" y="2780"/>
                    </a:lnTo>
                    <a:lnTo>
                      <a:pt x="376" y="2782"/>
                    </a:lnTo>
                    <a:lnTo>
                      <a:pt x="382" y="2783"/>
                    </a:lnTo>
                    <a:lnTo>
                      <a:pt x="387" y="2783"/>
                    </a:lnTo>
                    <a:lnTo>
                      <a:pt x="393" y="2785"/>
                    </a:lnTo>
                    <a:lnTo>
                      <a:pt x="405" y="2788"/>
                    </a:lnTo>
                    <a:lnTo>
                      <a:pt x="413" y="2793"/>
                    </a:lnTo>
                    <a:lnTo>
                      <a:pt x="413" y="2802"/>
                    </a:lnTo>
                    <a:lnTo>
                      <a:pt x="415" y="2811"/>
                    </a:lnTo>
                    <a:lnTo>
                      <a:pt x="416" y="2818"/>
                    </a:lnTo>
                    <a:lnTo>
                      <a:pt x="419" y="2825"/>
                    </a:lnTo>
                    <a:lnTo>
                      <a:pt x="426" y="2834"/>
                    </a:lnTo>
                    <a:lnTo>
                      <a:pt x="436" y="2838"/>
                    </a:lnTo>
                    <a:lnTo>
                      <a:pt x="438" y="2837"/>
                    </a:lnTo>
                    <a:lnTo>
                      <a:pt x="443" y="2837"/>
                    </a:lnTo>
                    <a:lnTo>
                      <a:pt x="447" y="2835"/>
                    </a:lnTo>
                    <a:lnTo>
                      <a:pt x="453" y="2834"/>
                    </a:lnTo>
                    <a:lnTo>
                      <a:pt x="454" y="2832"/>
                    </a:lnTo>
                    <a:lnTo>
                      <a:pt x="466" y="2802"/>
                    </a:lnTo>
                    <a:lnTo>
                      <a:pt x="477" y="2772"/>
                    </a:lnTo>
                    <a:lnTo>
                      <a:pt x="481" y="2758"/>
                    </a:lnTo>
                    <a:lnTo>
                      <a:pt x="493" y="2759"/>
                    </a:lnTo>
                    <a:lnTo>
                      <a:pt x="499" y="2761"/>
                    </a:lnTo>
                    <a:lnTo>
                      <a:pt x="505" y="2766"/>
                    </a:lnTo>
                    <a:lnTo>
                      <a:pt x="508" y="2769"/>
                    </a:lnTo>
                    <a:lnTo>
                      <a:pt x="513" y="2774"/>
                    </a:lnTo>
                    <a:lnTo>
                      <a:pt x="519" y="2788"/>
                    </a:lnTo>
                    <a:lnTo>
                      <a:pt x="524" y="2809"/>
                    </a:lnTo>
                    <a:lnTo>
                      <a:pt x="528" y="2816"/>
                    </a:lnTo>
                    <a:lnTo>
                      <a:pt x="535" y="2825"/>
                    </a:lnTo>
                    <a:lnTo>
                      <a:pt x="541" y="2825"/>
                    </a:lnTo>
                    <a:lnTo>
                      <a:pt x="547" y="2826"/>
                    </a:lnTo>
                    <a:lnTo>
                      <a:pt x="560" y="2825"/>
                    </a:lnTo>
                    <a:lnTo>
                      <a:pt x="562" y="2823"/>
                    </a:lnTo>
                    <a:lnTo>
                      <a:pt x="562" y="2822"/>
                    </a:lnTo>
                    <a:lnTo>
                      <a:pt x="563" y="2822"/>
                    </a:lnTo>
                    <a:lnTo>
                      <a:pt x="565" y="2822"/>
                    </a:lnTo>
                    <a:lnTo>
                      <a:pt x="572" y="2820"/>
                    </a:lnTo>
                    <a:lnTo>
                      <a:pt x="585" y="2812"/>
                    </a:lnTo>
                    <a:lnTo>
                      <a:pt x="596" y="2800"/>
                    </a:lnTo>
                    <a:lnTo>
                      <a:pt x="609" y="2790"/>
                    </a:lnTo>
                    <a:lnTo>
                      <a:pt x="637" y="2772"/>
                    </a:lnTo>
                    <a:lnTo>
                      <a:pt x="642" y="2770"/>
                    </a:lnTo>
                    <a:lnTo>
                      <a:pt x="649" y="2771"/>
                    </a:lnTo>
                    <a:lnTo>
                      <a:pt x="652" y="2771"/>
                    </a:lnTo>
                    <a:lnTo>
                      <a:pt x="653" y="2771"/>
                    </a:lnTo>
                    <a:lnTo>
                      <a:pt x="655" y="2772"/>
                    </a:lnTo>
                    <a:lnTo>
                      <a:pt x="660" y="2774"/>
                    </a:lnTo>
                    <a:lnTo>
                      <a:pt x="665" y="2775"/>
                    </a:lnTo>
                    <a:lnTo>
                      <a:pt x="669" y="2776"/>
                    </a:lnTo>
                    <a:lnTo>
                      <a:pt x="663" y="2846"/>
                    </a:lnTo>
                    <a:lnTo>
                      <a:pt x="665" y="2849"/>
                    </a:lnTo>
                    <a:lnTo>
                      <a:pt x="666" y="2851"/>
                    </a:lnTo>
                    <a:lnTo>
                      <a:pt x="669" y="2855"/>
                    </a:lnTo>
                    <a:lnTo>
                      <a:pt x="676" y="2866"/>
                    </a:lnTo>
                    <a:lnTo>
                      <a:pt x="681" y="2873"/>
                    </a:lnTo>
                    <a:lnTo>
                      <a:pt x="687" y="2883"/>
                    </a:lnTo>
                    <a:lnTo>
                      <a:pt x="696" y="2896"/>
                    </a:lnTo>
                    <a:lnTo>
                      <a:pt x="697" y="2897"/>
                    </a:lnTo>
                    <a:lnTo>
                      <a:pt x="716" y="2907"/>
                    </a:lnTo>
                    <a:lnTo>
                      <a:pt x="732" y="2856"/>
                    </a:lnTo>
                    <a:lnTo>
                      <a:pt x="766" y="2899"/>
                    </a:lnTo>
                    <a:lnTo>
                      <a:pt x="791" y="2883"/>
                    </a:lnTo>
                    <a:lnTo>
                      <a:pt x="812" y="2763"/>
                    </a:lnTo>
                    <a:lnTo>
                      <a:pt x="851" y="2795"/>
                    </a:lnTo>
                    <a:lnTo>
                      <a:pt x="853" y="2758"/>
                    </a:lnTo>
                    <a:lnTo>
                      <a:pt x="890" y="2740"/>
                    </a:lnTo>
                    <a:lnTo>
                      <a:pt x="890" y="2717"/>
                    </a:lnTo>
                    <a:lnTo>
                      <a:pt x="826" y="2717"/>
                    </a:lnTo>
                    <a:lnTo>
                      <a:pt x="863" y="2688"/>
                    </a:lnTo>
                    <a:lnTo>
                      <a:pt x="850" y="2660"/>
                    </a:lnTo>
                    <a:lnTo>
                      <a:pt x="822" y="2646"/>
                    </a:lnTo>
                    <a:lnTo>
                      <a:pt x="820" y="2604"/>
                    </a:lnTo>
                    <a:lnTo>
                      <a:pt x="833" y="2595"/>
                    </a:lnTo>
                    <a:lnTo>
                      <a:pt x="874" y="2633"/>
                    </a:lnTo>
                    <a:lnTo>
                      <a:pt x="892" y="2684"/>
                    </a:lnTo>
                    <a:lnTo>
                      <a:pt x="940" y="2696"/>
                    </a:lnTo>
                    <a:lnTo>
                      <a:pt x="968" y="2730"/>
                    </a:lnTo>
                    <a:lnTo>
                      <a:pt x="1006" y="2732"/>
                    </a:lnTo>
                    <a:lnTo>
                      <a:pt x="996" y="2698"/>
                    </a:lnTo>
                    <a:lnTo>
                      <a:pt x="962" y="2660"/>
                    </a:lnTo>
                    <a:lnTo>
                      <a:pt x="1010" y="2617"/>
                    </a:lnTo>
                    <a:lnTo>
                      <a:pt x="1007" y="2675"/>
                    </a:lnTo>
                    <a:lnTo>
                      <a:pt x="1054" y="2710"/>
                    </a:lnTo>
                    <a:lnTo>
                      <a:pt x="1055" y="2671"/>
                    </a:lnTo>
                    <a:lnTo>
                      <a:pt x="1092" y="2676"/>
                    </a:lnTo>
                    <a:lnTo>
                      <a:pt x="1125" y="2638"/>
                    </a:lnTo>
                    <a:lnTo>
                      <a:pt x="1090" y="2614"/>
                    </a:lnTo>
                    <a:lnTo>
                      <a:pt x="1144" y="2596"/>
                    </a:lnTo>
                    <a:lnTo>
                      <a:pt x="1160" y="2540"/>
                    </a:lnTo>
                    <a:lnTo>
                      <a:pt x="1131" y="2522"/>
                    </a:lnTo>
                    <a:lnTo>
                      <a:pt x="1165" y="2487"/>
                    </a:lnTo>
                    <a:lnTo>
                      <a:pt x="1174" y="2525"/>
                    </a:lnTo>
                    <a:lnTo>
                      <a:pt x="1187" y="2526"/>
                    </a:lnTo>
                    <a:lnTo>
                      <a:pt x="1198" y="2495"/>
                    </a:lnTo>
                    <a:lnTo>
                      <a:pt x="1225" y="2522"/>
                    </a:lnTo>
                    <a:lnTo>
                      <a:pt x="1251" y="2492"/>
                    </a:lnTo>
                    <a:lnTo>
                      <a:pt x="1245" y="2465"/>
                    </a:lnTo>
                    <a:lnTo>
                      <a:pt x="1211" y="2427"/>
                    </a:lnTo>
                    <a:lnTo>
                      <a:pt x="1230" y="2423"/>
                    </a:lnTo>
                    <a:lnTo>
                      <a:pt x="1273" y="2445"/>
                    </a:lnTo>
                    <a:lnTo>
                      <a:pt x="1307" y="2393"/>
                    </a:lnTo>
                    <a:lnTo>
                      <a:pt x="1266" y="2371"/>
                    </a:lnTo>
                    <a:lnTo>
                      <a:pt x="1283" y="2348"/>
                    </a:lnTo>
                    <a:lnTo>
                      <a:pt x="1316" y="2359"/>
                    </a:lnTo>
                    <a:lnTo>
                      <a:pt x="1326" y="2341"/>
                    </a:lnTo>
                    <a:lnTo>
                      <a:pt x="1305" y="2311"/>
                    </a:lnTo>
                    <a:lnTo>
                      <a:pt x="1343" y="2278"/>
                    </a:lnTo>
                    <a:lnTo>
                      <a:pt x="1380" y="2288"/>
                    </a:lnTo>
                    <a:lnTo>
                      <a:pt x="1421" y="2231"/>
                    </a:lnTo>
                    <a:lnTo>
                      <a:pt x="1370" y="2196"/>
                    </a:lnTo>
                    <a:lnTo>
                      <a:pt x="1388" y="2165"/>
                    </a:lnTo>
                    <a:lnTo>
                      <a:pt x="1408" y="2190"/>
                    </a:lnTo>
                    <a:lnTo>
                      <a:pt x="1431" y="2139"/>
                    </a:lnTo>
                    <a:lnTo>
                      <a:pt x="1405" y="2105"/>
                    </a:lnTo>
                    <a:lnTo>
                      <a:pt x="1374" y="2120"/>
                    </a:lnTo>
                    <a:lnTo>
                      <a:pt x="1382" y="2092"/>
                    </a:lnTo>
                    <a:lnTo>
                      <a:pt x="1394" y="2082"/>
                    </a:lnTo>
                    <a:lnTo>
                      <a:pt x="1444" y="2118"/>
                    </a:lnTo>
                    <a:lnTo>
                      <a:pt x="1443" y="2028"/>
                    </a:lnTo>
                    <a:lnTo>
                      <a:pt x="1494" y="1998"/>
                    </a:lnTo>
                    <a:lnTo>
                      <a:pt x="1502" y="1951"/>
                    </a:lnTo>
                    <a:lnTo>
                      <a:pt x="1476" y="1932"/>
                    </a:lnTo>
                    <a:lnTo>
                      <a:pt x="1484" y="1920"/>
                    </a:lnTo>
                    <a:lnTo>
                      <a:pt x="1524" y="1942"/>
                    </a:lnTo>
                    <a:lnTo>
                      <a:pt x="1601" y="1899"/>
                    </a:lnTo>
                    <a:lnTo>
                      <a:pt x="1595" y="1865"/>
                    </a:lnTo>
                    <a:lnTo>
                      <a:pt x="1630" y="1863"/>
                    </a:lnTo>
                    <a:lnTo>
                      <a:pt x="1633" y="1804"/>
                    </a:lnTo>
                    <a:lnTo>
                      <a:pt x="1654" y="1796"/>
                    </a:lnTo>
                    <a:lnTo>
                      <a:pt x="1649" y="1842"/>
                    </a:lnTo>
                    <a:lnTo>
                      <a:pt x="1667" y="1849"/>
                    </a:lnTo>
                    <a:lnTo>
                      <a:pt x="1686" y="1824"/>
                    </a:lnTo>
                    <a:lnTo>
                      <a:pt x="1717" y="1842"/>
                    </a:lnTo>
                    <a:lnTo>
                      <a:pt x="1723" y="1805"/>
                    </a:lnTo>
                    <a:lnTo>
                      <a:pt x="1751" y="1811"/>
                    </a:lnTo>
                    <a:lnTo>
                      <a:pt x="1757" y="1783"/>
                    </a:lnTo>
                    <a:lnTo>
                      <a:pt x="1738" y="1765"/>
                    </a:lnTo>
                    <a:lnTo>
                      <a:pt x="1741" y="1732"/>
                    </a:lnTo>
                    <a:lnTo>
                      <a:pt x="1765" y="1705"/>
                    </a:lnTo>
                    <a:lnTo>
                      <a:pt x="1763" y="1664"/>
                    </a:lnTo>
                    <a:lnTo>
                      <a:pt x="1666" y="1642"/>
                    </a:lnTo>
                    <a:lnTo>
                      <a:pt x="1672" y="1619"/>
                    </a:lnTo>
                    <a:lnTo>
                      <a:pt x="1707" y="1621"/>
                    </a:lnTo>
                    <a:lnTo>
                      <a:pt x="1715" y="1545"/>
                    </a:lnTo>
                    <a:lnTo>
                      <a:pt x="1672" y="1510"/>
                    </a:lnTo>
                    <a:lnTo>
                      <a:pt x="1655" y="1509"/>
                    </a:lnTo>
                    <a:lnTo>
                      <a:pt x="1651" y="1451"/>
                    </a:lnTo>
                    <a:lnTo>
                      <a:pt x="1627" y="1444"/>
                    </a:lnTo>
                    <a:lnTo>
                      <a:pt x="1665" y="1434"/>
                    </a:lnTo>
                    <a:lnTo>
                      <a:pt x="1654" y="1382"/>
                    </a:lnTo>
                    <a:lnTo>
                      <a:pt x="1681" y="1364"/>
                    </a:lnTo>
                    <a:lnTo>
                      <a:pt x="1708" y="1390"/>
                    </a:lnTo>
                    <a:lnTo>
                      <a:pt x="1717" y="1474"/>
                    </a:lnTo>
                    <a:lnTo>
                      <a:pt x="1727" y="1484"/>
                    </a:lnTo>
                    <a:lnTo>
                      <a:pt x="1699" y="1499"/>
                    </a:lnTo>
                    <a:lnTo>
                      <a:pt x="1732" y="1514"/>
                    </a:lnTo>
                    <a:lnTo>
                      <a:pt x="1746" y="1501"/>
                    </a:lnTo>
                    <a:lnTo>
                      <a:pt x="1738" y="1471"/>
                    </a:lnTo>
                    <a:lnTo>
                      <a:pt x="1763" y="1456"/>
                    </a:lnTo>
                    <a:lnTo>
                      <a:pt x="1787" y="1511"/>
                    </a:lnTo>
                    <a:lnTo>
                      <a:pt x="1777" y="1537"/>
                    </a:lnTo>
                    <a:lnTo>
                      <a:pt x="1804" y="1604"/>
                    </a:lnTo>
                    <a:lnTo>
                      <a:pt x="1833" y="1598"/>
                    </a:lnTo>
                    <a:lnTo>
                      <a:pt x="1883" y="1621"/>
                    </a:lnTo>
                    <a:lnTo>
                      <a:pt x="1871" y="1652"/>
                    </a:lnTo>
                    <a:lnTo>
                      <a:pt x="1828" y="1628"/>
                    </a:lnTo>
                    <a:lnTo>
                      <a:pt x="1808" y="1650"/>
                    </a:lnTo>
                    <a:lnTo>
                      <a:pt x="1816" y="1692"/>
                    </a:lnTo>
                    <a:lnTo>
                      <a:pt x="1894" y="1757"/>
                    </a:lnTo>
                    <a:lnTo>
                      <a:pt x="1903" y="1711"/>
                    </a:lnTo>
                    <a:lnTo>
                      <a:pt x="1969" y="1745"/>
                    </a:lnTo>
                    <a:lnTo>
                      <a:pt x="2017" y="1748"/>
                    </a:lnTo>
                    <a:lnTo>
                      <a:pt x="2018" y="1723"/>
                    </a:lnTo>
                    <a:lnTo>
                      <a:pt x="1973" y="1688"/>
                    </a:lnTo>
                    <a:lnTo>
                      <a:pt x="1974" y="1669"/>
                    </a:lnTo>
                    <a:lnTo>
                      <a:pt x="2012" y="1643"/>
                    </a:lnTo>
                    <a:lnTo>
                      <a:pt x="2002" y="1697"/>
                    </a:lnTo>
                    <a:lnTo>
                      <a:pt x="2052" y="1742"/>
                    </a:lnTo>
                    <a:lnTo>
                      <a:pt x="2104" y="1746"/>
                    </a:lnTo>
                    <a:lnTo>
                      <a:pt x="2120" y="1685"/>
                    </a:lnTo>
                    <a:lnTo>
                      <a:pt x="2051" y="1671"/>
                    </a:lnTo>
                    <a:lnTo>
                      <a:pt x="2047" y="1630"/>
                    </a:lnTo>
                    <a:lnTo>
                      <a:pt x="2134" y="1628"/>
                    </a:lnTo>
                    <a:lnTo>
                      <a:pt x="2131" y="1695"/>
                    </a:lnTo>
                    <a:lnTo>
                      <a:pt x="2174" y="1741"/>
                    </a:lnTo>
                    <a:lnTo>
                      <a:pt x="2195" y="1709"/>
                    </a:lnTo>
                    <a:lnTo>
                      <a:pt x="2205" y="1671"/>
                    </a:lnTo>
                    <a:lnTo>
                      <a:pt x="2168" y="1652"/>
                    </a:lnTo>
                    <a:lnTo>
                      <a:pt x="2183" y="1611"/>
                    </a:lnTo>
                    <a:lnTo>
                      <a:pt x="2208" y="1628"/>
                    </a:lnTo>
                    <a:lnTo>
                      <a:pt x="2212" y="1655"/>
                    </a:lnTo>
                    <a:lnTo>
                      <a:pt x="2246" y="1691"/>
                    </a:lnTo>
                    <a:lnTo>
                      <a:pt x="2280" y="1673"/>
                    </a:lnTo>
                    <a:lnTo>
                      <a:pt x="2203" y="1567"/>
                    </a:lnTo>
                    <a:lnTo>
                      <a:pt x="2268" y="1514"/>
                    </a:lnTo>
                    <a:lnTo>
                      <a:pt x="2287" y="1585"/>
                    </a:lnTo>
                    <a:lnTo>
                      <a:pt x="2327" y="1601"/>
                    </a:lnTo>
                    <a:lnTo>
                      <a:pt x="2324" y="1641"/>
                    </a:lnTo>
                    <a:lnTo>
                      <a:pt x="2357" y="1658"/>
                    </a:lnTo>
                    <a:lnTo>
                      <a:pt x="2379" y="1630"/>
                    </a:lnTo>
                    <a:lnTo>
                      <a:pt x="2375" y="1586"/>
                    </a:lnTo>
                    <a:lnTo>
                      <a:pt x="2418" y="1624"/>
                    </a:lnTo>
                    <a:lnTo>
                      <a:pt x="2450" y="1608"/>
                    </a:lnTo>
                    <a:lnTo>
                      <a:pt x="2423" y="1578"/>
                    </a:lnTo>
                    <a:lnTo>
                      <a:pt x="2438" y="1558"/>
                    </a:lnTo>
                    <a:lnTo>
                      <a:pt x="2465" y="1590"/>
                    </a:lnTo>
                    <a:lnTo>
                      <a:pt x="2516" y="1583"/>
                    </a:lnTo>
                    <a:lnTo>
                      <a:pt x="2562" y="1607"/>
                    </a:lnTo>
                    <a:lnTo>
                      <a:pt x="2577" y="1561"/>
                    </a:lnTo>
                    <a:lnTo>
                      <a:pt x="2648" y="1628"/>
                    </a:lnTo>
                    <a:lnTo>
                      <a:pt x="2668" y="1604"/>
                    </a:lnTo>
                    <a:lnTo>
                      <a:pt x="2699" y="1596"/>
                    </a:lnTo>
                    <a:lnTo>
                      <a:pt x="2756" y="1600"/>
                    </a:lnTo>
                    <a:lnTo>
                      <a:pt x="2759" y="1553"/>
                    </a:lnTo>
                    <a:lnTo>
                      <a:pt x="2815" y="1564"/>
                    </a:lnTo>
                    <a:lnTo>
                      <a:pt x="2889" y="1495"/>
                    </a:lnTo>
                    <a:lnTo>
                      <a:pt x="2913" y="1540"/>
                    </a:lnTo>
                    <a:lnTo>
                      <a:pt x="2988" y="1506"/>
                    </a:lnTo>
                    <a:lnTo>
                      <a:pt x="2973" y="1478"/>
                    </a:lnTo>
                    <a:lnTo>
                      <a:pt x="3069" y="1463"/>
                    </a:lnTo>
                    <a:lnTo>
                      <a:pt x="3127" y="1377"/>
                    </a:lnTo>
                    <a:lnTo>
                      <a:pt x="3189" y="1376"/>
                    </a:lnTo>
                    <a:lnTo>
                      <a:pt x="3142" y="1346"/>
                    </a:lnTo>
                    <a:lnTo>
                      <a:pt x="3147" y="1293"/>
                    </a:lnTo>
                    <a:lnTo>
                      <a:pt x="3226" y="1325"/>
                    </a:lnTo>
                    <a:lnTo>
                      <a:pt x="3222" y="1280"/>
                    </a:lnTo>
                    <a:lnTo>
                      <a:pt x="3283" y="1292"/>
                    </a:lnTo>
                    <a:lnTo>
                      <a:pt x="3300" y="1210"/>
                    </a:lnTo>
                    <a:lnTo>
                      <a:pt x="3261" y="1222"/>
                    </a:lnTo>
                    <a:lnTo>
                      <a:pt x="3233" y="1200"/>
                    </a:lnTo>
                    <a:lnTo>
                      <a:pt x="3273" y="1162"/>
                    </a:lnTo>
                    <a:lnTo>
                      <a:pt x="3360" y="1196"/>
                    </a:lnTo>
                    <a:lnTo>
                      <a:pt x="3381" y="1125"/>
                    </a:lnTo>
                    <a:lnTo>
                      <a:pt x="3457" y="1091"/>
                    </a:lnTo>
                    <a:lnTo>
                      <a:pt x="3496" y="1091"/>
                    </a:lnTo>
                    <a:lnTo>
                      <a:pt x="3479" y="1053"/>
                    </a:lnTo>
                    <a:lnTo>
                      <a:pt x="3502" y="1027"/>
                    </a:lnTo>
                    <a:lnTo>
                      <a:pt x="3457" y="971"/>
                    </a:lnTo>
                    <a:lnTo>
                      <a:pt x="3531" y="995"/>
                    </a:lnTo>
                    <a:lnTo>
                      <a:pt x="3550" y="969"/>
                    </a:lnTo>
                    <a:lnTo>
                      <a:pt x="3569" y="1023"/>
                    </a:lnTo>
                    <a:lnTo>
                      <a:pt x="3599" y="992"/>
                    </a:lnTo>
                    <a:lnTo>
                      <a:pt x="3611" y="912"/>
                    </a:lnTo>
                    <a:lnTo>
                      <a:pt x="3585" y="886"/>
                    </a:lnTo>
                    <a:lnTo>
                      <a:pt x="3635" y="892"/>
                    </a:lnTo>
                    <a:lnTo>
                      <a:pt x="3663" y="866"/>
                    </a:lnTo>
                    <a:lnTo>
                      <a:pt x="3694" y="872"/>
                    </a:lnTo>
                    <a:lnTo>
                      <a:pt x="3693" y="815"/>
                    </a:lnTo>
                    <a:lnTo>
                      <a:pt x="3739" y="853"/>
                    </a:lnTo>
                    <a:lnTo>
                      <a:pt x="3768" y="885"/>
                    </a:lnTo>
                    <a:lnTo>
                      <a:pt x="3780" y="838"/>
                    </a:lnTo>
                    <a:lnTo>
                      <a:pt x="3736" y="837"/>
                    </a:lnTo>
                    <a:lnTo>
                      <a:pt x="3775" y="775"/>
                    </a:lnTo>
                    <a:lnTo>
                      <a:pt x="3899" y="780"/>
                    </a:lnTo>
                    <a:lnTo>
                      <a:pt x="3990" y="653"/>
                    </a:lnTo>
                    <a:lnTo>
                      <a:pt x="3952" y="690"/>
                    </a:lnTo>
                    <a:lnTo>
                      <a:pt x="3743" y="696"/>
                    </a:lnTo>
                    <a:lnTo>
                      <a:pt x="3605" y="640"/>
                    </a:lnTo>
                    <a:lnTo>
                      <a:pt x="3564" y="6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0" name="Freeform 83">
                <a:extLst>
                  <a:ext uri="{FF2B5EF4-FFF2-40B4-BE49-F238E27FC236}">
                    <a16:creationId xmlns:a16="http://schemas.microsoft.com/office/drawing/2014/main" id="{12D5DFEB-2210-48DA-9DAE-F272E77D5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5"/>
                <a:ext cx="157" cy="94"/>
              </a:xfrm>
              <a:custGeom>
                <a:avLst/>
                <a:gdLst>
                  <a:gd name="T0" fmla="*/ 545 w 627"/>
                  <a:gd name="T1" fmla="*/ 0 h 373"/>
                  <a:gd name="T2" fmla="*/ 532 w 627"/>
                  <a:gd name="T3" fmla="*/ 0 h 373"/>
                  <a:gd name="T4" fmla="*/ 502 w 627"/>
                  <a:gd name="T5" fmla="*/ 31 h 373"/>
                  <a:gd name="T6" fmla="*/ 445 w 627"/>
                  <a:gd name="T7" fmla="*/ 34 h 373"/>
                  <a:gd name="T8" fmla="*/ 423 w 627"/>
                  <a:gd name="T9" fmla="*/ 86 h 373"/>
                  <a:gd name="T10" fmla="*/ 316 w 627"/>
                  <a:gd name="T11" fmla="*/ 104 h 373"/>
                  <a:gd name="T12" fmla="*/ 278 w 627"/>
                  <a:gd name="T13" fmla="*/ 64 h 373"/>
                  <a:gd name="T14" fmla="*/ 230 w 627"/>
                  <a:gd name="T15" fmla="*/ 136 h 373"/>
                  <a:gd name="T16" fmla="*/ 99 w 627"/>
                  <a:gd name="T17" fmla="*/ 241 h 373"/>
                  <a:gd name="T18" fmla="*/ 0 w 627"/>
                  <a:gd name="T19" fmla="*/ 262 h 373"/>
                  <a:gd name="T20" fmla="*/ 3 w 627"/>
                  <a:gd name="T21" fmla="*/ 373 h 373"/>
                  <a:gd name="T22" fmla="*/ 117 w 627"/>
                  <a:gd name="T23" fmla="*/ 355 h 373"/>
                  <a:gd name="T24" fmla="*/ 174 w 627"/>
                  <a:gd name="T25" fmla="*/ 371 h 373"/>
                  <a:gd name="T26" fmla="*/ 224 w 627"/>
                  <a:gd name="T27" fmla="*/ 341 h 373"/>
                  <a:gd name="T28" fmla="*/ 314 w 627"/>
                  <a:gd name="T29" fmla="*/ 344 h 373"/>
                  <a:gd name="T30" fmla="*/ 403 w 627"/>
                  <a:gd name="T31" fmla="*/ 307 h 373"/>
                  <a:gd name="T32" fmla="*/ 447 w 627"/>
                  <a:gd name="T33" fmla="*/ 347 h 373"/>
                  <a:gd name="T34" fmla="*/ 469 w 627"/>
                  <a:gd name="T35" fmla="*/ 324 h 373"/>
                  <a:gd name="T36" fmla="*/ 526 w 627"/>
                  <a:gd name="T37" fmla="*/ 325 h 373"/>
                  <a:gd name="T38" fmla="*/ 627 w 627"/>
                  <a:gd name="T39" fmla="*/ 250 h 373"/>
                  <a:gd name="T40" fmla="*/ 602 w 627"/>
                  <a:gd name="T41" fmla="*/ 198 h 373"/>
                  <a:gd name="T42" fmla="*/ 598 w 627"/>
                  <a:gd name="T43" fmla="*/ 104 h 373"/>
                  <a:gd name="T44" fmla="*/ 559 w 627"/>
                  <a:gd name="T45" fmla="*/ 53 h 373"/>
                  <a:gd name="T46" fmla="*/ 545 w 627"/>
                  <a:gd name="T47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7" h="373">
                    <a:moveTo>
                      <a:pt x="545" y="0"/>
                    </a:moveTo>
                    <a:lnTo>
                      <a:pt x="532" y="0"/>
                    </a:lnTo>
                    <a:lnTo>
                      <a:pt x="502" y="31"/>
                    </a:lnTo>
                    <a:lnTo>
                      <a:pt x="445" y="34"/>
                    </a:lnTo>
                    <a:lnTo>
                      <a:pt x="423" y="86"/>
                    </a:lnTo>
                    <a:lnTo>
                      <a:pt x="316" y="104"/>
                    </a:lnTo>
                    <a:lnTo>
                      <a:pt x="278" y="64"/>
                    </a:lnTo>
                    <a:lnTo>
                      <a:pt x="230" y="136"/>
                    </a:lnTo>
                    <a:lnTo>
                      <a:pt x="99" y="241"/>
                    </a:lnTo>
                    <a:lnTo>
                      <a:pt x="0" y="262"/>
                    </a:lnTo>
                    <a:lnTo>
                      <a:pt x="3" y="373"/>
                    </a:lnTo>
                    <a:lnTo>
                      <a:pt x="117" y="355"/>
                    </a:lnTo>
                    <a:lnTo>
                      <a:pt x="174" y="371"/>
                    </a:lnTo>
                    <a:lnTo>
                      <a:pt x="224" y="341"/>
                    </a:lnTo>
                    <a:lnTo>
                      <a:pt x="314" y="344"/>
                    </a:lnTo>
                    <a:lnTo>
                      <a:pt x="403" y="307"/>
                    </a:lnTo>
                    <a:lnTo>
                      <a:pt x="447" y="347"/>
                    </a:lnTo>
                    <a:lnTo>
                      <a:pt x="469" y="324"/>
                    </a:lnTo>
                    <a:lnTo>
                      <a:pt x="526" y="325"/>
                    </a:lnTo>
                    <a:lnTo>
                      <a:pt x="627" y="250"/>
                    </a:lnTo>
                    <a:lnTo>
                      <a:pt x="602" y="198"/>
                    </a:lnTo>
                    <a:lnTo>
                      <a:pt x="598" y="104"/>
                    </a:lnTo>
                    <a:lnTo>
                      <a:pt x="559" y="53"/>
                    </a:lnTo>
                    <a:lnTo>
                      <a:pt x="5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1" name="Freeform 84">
                <a:extLst>
                  <a:ext uri="{FF2B5EF4-FFF2-40B4-BE49-F238E27FC236}">
                    <a16:creationId xmlns:a16="http://schemas.microsoft.com/office/drawing/2014/main" id="{D9950FAC-DED5-4196-A75C-5079A9E68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5" y="3008"/>
                <a:ext cx="710" cy="574"/>
              </a:xfrm>
              <a:custGeom>
                <a:avLst/>
                <a:gdLst>
                  <a:gd name="T0" fmla="*/ 381 w 2839"/>
                  <a:gd name="T1" fmla="*/ 0 h 2297"/>
                  <a:gd name="T2" fmla="*/ 321 w 2839"/>
                  <a:gd name="T3" fmla="*/ 9 h 2297"/>
                  <a:gd name="T4" fmla="*/ 267 w 2839"/>
                  <a:gd name="T5" fmla="*/ 84 h 2297"/>
                  <a:gd name="T6" fmla="*/ 232 w 2839"/>
                  <a:gd name="T7" fmla="*/ 119 h 2297"/>
                  <a:gd name="T8" fmla="*/ 84 w 2839"/>
                  <a:gd name="T9" fmla="*/ 140 h 2297"/>
                  <a:gd name="T10" fmla="*/ 17 w 2839"/>
                  <a:gd name="T11" fmla="*/ 234 h 2297"/>
                  <a:gd name="T12" fmla="*/ 97 w 2839"/>
                  <a:gd name="T13" fmla="*/ 329 h 2297"/>
                  <a:gd name="T14" fmla="*/ 87 w 2839"/>
                  <a:gd name="T15" fmla="*/ 561 h 2297"/>
                  <a:gd name="T16" fmla="*/ 209 w 2839"/>
                  <a:gd name="T17" fmla="*/ 487 h 2297"/>
                  <a:gd name="T18" fmla="*/ 250 w 2839"/>
                  <a:gd name="T19" fmla="*/ 516 h 2297"/>
                  <a:gd name="T20" fmla="*/ 261 w 2839"/>
                  <a:gd name="T21" fmla="*/ 568 h 2297"/>
                  <a:gd name="T22" fmla="*/ 331 w 2839"/>
                  <a:gd name="T23" fmla="*/ 559 h 2297"/>
                  <a:gd name="T24" fmla="*/ 488 w 2839"/>
                  <a:gd name="T25" fmla="*/ 558 h 2297"/>
                  <a:gd name="T26" fmla="*/ 611 w 2839"/>
                  <a:gd name="T27" fmla="*/ 582 h 2297"/>
                  <a:gd name="T28" fmla="*/ 662 w 2839"/>
                  <a:gd name="T29" fmla="*/ 658 h 2297"/>
                  <a:gd name="T30" fmla="*/ 621 w 2839"/>
                  <a:gd name="T31" fmla="*/ 734 h 2297"/>
                  <a:gd name="T32" fmla="*/ 516 w 2839"/>
                  <a:gd name="T33" fmla="*/ 839 h 2297"/>
                  <a:gd name="T34" fmla="*/ 518 w 2839"/>
                  <a:gd name="T35" fmla="*/ 998 h 2297"/>
                  <a:gd name="T36" fmla="*/ 433 w 2839"/>
                  <a:gd name="T37" fmla="*/ 1429 h 2297"/>
                  <a:gd name="T38" fmla="*/ 431 w 2839"/>
                  <a:gd name="T39" fmla="*/ 1469 h 2297"/>
                  <a:gd name="T40" fmla="*/ 435 w 2839"/>
                  <a:gd name="T41" fmla="*/ 1662 h 2297"/>
                  <a:gd name="T42" fmla="*/ 319 w 2839"/>
                  <a:gd name="T43" fmla="*/ 1935 h 2297"/>
                  <a:gd name="T44" fmla="*/ 409 w 2839"/>
                  <a:gd name="T45" fmla="*/ 1944 h 2297"/>
                  <a:gd name="T46" fmla="*/ 559 w 2839"/>
                  <a:gd name="T47" fmla="*/ 2153 h 2297"/>
                  <a:gd name="T48" fmla="*/ 708 w 2839"/>
                  <a:gd name="T49" fmla="*/ 2278 h 2297"/>
                  <a:gd name="T50" fmla="*/ 975 w 2839"/>
                  <a:gd name="T51" fmla="*/ 2144 h 2297"/>
                  <a:gd name="T52" fmla="*/ 1317 w 2839"/>
                  <a:gd name="T53" fmla="*/ 2135 h 2297"/>
                  <a:gd name="T54" fmla="*/ 1528 w 2839"/>
                  <a:gd name="T55" fmla="*/ 2141 h 2297"/>
                  <a:gd name="T56" fmla="*/ 1658 w 2839"/>
                  <a:gd name="T57" fmla="*/ 1963 h 2297"/>
                  <a:gd name="T58" fmla="*/ 1792 w 2839"/>
                  <a:gd name="T59" fmla="*/ 1918 h 2297"/>
                  <a:gd name="T60" fmla="*/ 1879 w 2839"/>
                  <a:gd name="T61" fmla="*/ 1764 h 2297"/>
                  <a:gd name="T62" fmla="*/ 1932 w 2839"/>
                  <a:gd name="T63" fmla="*/ 1688 h 2297"/>
                  <a:gd name="T64" fmla="*/ 2053 w 2839"/>
                  <a:gd name="T65" fmla="*/ 1589 h 2297"/>
                  <a:gd name="T66" fmla="*/ 1942 w 2839"/>
                  <a:gd name="T67" fmla="*/ 1428 h 2297"/>
                  <a:gd name="T68" fmla="*/ 2232 w 2839"/>
                  <a:gd name="T69" fmla="*/ 1047 h 2297"/>
                  <a:gd name="T70" fmla="*/ 2255 w 2839"/>
                  <a:gd name="T71" fmla="*/ 1043 h 2297"/>
                  <a:gd name="T72" fmla="*/ 2283 w 2839"/>
                  <a:gd name="T73" fmla="*/ 957 h 2297"/>
                  <a:gd name="T74" fmla="*/ 2801 w 2839"/>
                  <a:gd name="T75" fmla="*/ 701 h 2297"/>
                  <a:gd name="T76" fmla="*/ 2825 w 2839"/>
                  <a:gd name="T77" fmla="*/ 620 h 2297"/>
                  <a:gd name="T78" fmla="*/ 2775 w 2839"/>
                  <a:gd name="T79" fmla="*/ 545 h 2297"/>
                  <a:gd name="T80" fmla="*/ 2619 w 2839"/>
                  <a:gd name="T81" fmla="*/ 567 h 2297"/>
                  <a:gd name="T82" fmla="*/ 2490 w 2839"/>
                  <a:gd name="T83" fmla="*/ 531 h 2297"/>
                  <a:gd name="T84" fmla="*/ 2426 w 2839"/>
                  <a:gd name="T85" fmla="*/ 472 h 2297"/>
                  <a:gd name="T86" fmla="*/ 2311 w 2839"/>
                  <a:gd name="T87" fmla="*/ 408 h 2297"/>
                  <a:gd name="T88" fmla="*/ 2239 w 2839"/>
                  <a:gd name="T89" fmla="*/ 441 h 2297"/>
                  <a:gd name="T90" fmla="*/ 1788 w 2839"/>
                  <a:gd name="T91" fmla="*/ 279 h 2297"/>
                  <a:gd name="T92" fmla="*/ 1741 w 2839"/>
                  <a:gd name="T93" fmla="*/ 218 h 2297"/>
                  <a:gd name="T94" fmla="*/ 1725 w 2839"/>
                  <a:gd name="T95" fmla="*/ 205 h 2297"/>
                  <a:gd name="T96" fmla="*/ 1690 w 2839"/>
                  <a:gd name="T97" fmla="*/ 209 h 2297"/>
                  <a:gd name="T98" fmla="*/ 1566 w 2839"/>
                  <a:gd name="T99" fmla="*/ 216 h 2297"/>
                  <a:gd name="T100" fmla="*/ 1329 w 2839"/>
                  <a:gd name="T101" fmla="*/ 171 h 2297"/>
                  <a:gd name="T102" fmla="*/ 1153 w 2839"/>
                  <a:gd name="T103" fmla="*/ 156 h 2297"/>
                  <a:gd name="T104" fmla="*/ 817 w 2839"/>
                  <a:gd name="T105" fmla="*/ 70 h 2297"/>
                  <a:gd name="T106" fmla="*/ 435 w 2839"/>
                  <a:gd name="T107" fmla="*/ 34 h 2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39" h="2297">
                    <a:moveTo>
                      <a:pt x="435" y="34"/>
                    </a:moveTo>
                    <a:lnTo>
                      <a:pt x="434" y="33"/>
                    </a:lnTo>
                    <a:lnTo>
                      <a:pt x="419" y="12"/>
                    </a:lnTo>
                    <a:lnTo>
                      <a:pt x="413" y="4"/>
                    </a:lnTo>
                    <a:lnTo>
                      <a:pt x="381" y="0"/>
                    </a:lnTo>
                    <a:lnTo>
                      <a:pt x="376" y="15"/>
                    </a:lnTo>
                    <a:lnTo>
                      <a:pt x="376" y="14"/>
                    </a:lnTo>
                    <a:lnTo>
                      <a:pt x="375" y="15"/>
                    </a:lnTo>
                    <a:lnTo>
                      <a:pt x="358" y="3"/>
                    </a:lnTo>
                    <a:lnTo>
                      <a:pt x="321" y="9"/>
                    </a:lnTo>
                    <a:lnTo>
                      <a:pt x="280" y="35"/>
                    </a:lnTo>
                    <a:lnTo>
                      <a:pt x="239" y="62"/>
                    </a:lnTo>
                    <a:lnTo>
                      <a:pt x="245" y="89"/>
                    </a:lnTo>
                    <a:lnTo>
                      <a:pt x="268" y="84"/>
                    </a:lnTo>
                    <a:lnTo>
                      <a:pt x="267" y="84"/>
                    </a:lnTo>
                    <a:lnTo>
                      <a:pt x="269" y="84"/>
                    </a:lnTo>
                    <a:lnTo>
                      <a:pt x="253" y="98"/>
                    </a:lnTo>
                    <a:lnTo>
                      <a:pt x="266" y="118"/>
                    </a:lnTo>
                    <a:lnTo>
                      <a:pt x="233" y="119"/>
                    </a:lnTo>
                    <a:lnTo>
                      <a:pt x="232" y="119"/>
                    </a:lnTo>
                    <a:lnTo>
                      <a:pt x="232" y="101"/>
                    </a:lnTo>
                    <a:lnTo>
                      <a:pt x="199" y="106"/>
                    </a:lnTo>
                    <a:lnTo>
                      <a:pt x="153" y="129"/>
                    </a:lnTo>
                    <a:lnTo>
                      <a:pt x="111" y="111"/>
                    </a:lnTo>
                    <a:lnTo>
                      <a:pt x="84" y="140"/>
                    </a:lnTo>
                    <a:lnTo>
                      <a:pt x="78" y="154"/>
                    </a:lnTo>
                    <a:lnTo>
                      <a:pt x="48" y="152"/>
                    </a:lnTo>
                    <a:lnTo>
                      <a:pt x="4" y="210"/>
                    </a:lnTo>
                    <a:lnTo>
                      <a:pt x="0" y="243"/>
                    </a:lnTo>
                    <a:lnTo>
                      <a:pt x="17" y="234"/>
                    </a:lnTo>
                    <a:lnTo>
                      <a:pt x="31" y="252"/>
                    </a:lnTo>
                    <a:lnTo>
                      <a:pt x="28" y="277"/>
                    </a:lnTo>
                    <a:lnTo>
                      <a:pt x="67" y="277"/>
                    </a:lnTo>
                    <a:lnTo>
                      <a:pt x="51" y="329"/>
                    </a:lnTo>
                    <a:lnTo>
                      <a:pt x="97" y="329"/>
                    </a:lnTo>
                    <a:lnTo>
                      <a:pt x="79" y="373"/>
                    </a:lnTo>
                    <a:lnTo>
                      <a:pt x="103" y="390"/>
                    </a:lnTo>
                    <a:lnTo>
                      <a:pt x="127" y="426"/>
                    </a:lnTo>
                    <a:lnTo>
                      <a:pt x="98" y="436"/>
                    </a:lnTo>
                    <a:lnTo>
                      <a:pt x="87" y="561"/>
                    </a:lnTo>
                    <a:lnTo>
                      <a:pt x="88" y="560"/>
                    </a:lnTo>
                    <a:lnTo>
                      <a:pt x="147" y="517"/>
                    </a:lnTo>
                    <a:lnTo>
                      <a:pt x="172" y="504"/>
                    </a:lnTo>
                    <a:lnTo>
                      <a:pt x="201" y="486"/>
                    </a:lnTo>
                    <a:lnTo>
                      <a:pt x="209" y="487"/>
                    </a:lnTo>
                    <a:lnTo>
                      <a:pt x="211" y="486"/>
                    </a:lnTo>
                    <a:lnTo>
                      <a:pt x="220" y="486"/>
                    </a:lnTo>
                    <a:lnTo>
                      <a:pt x="240" y="488"/>
                    </a:lnTo>
                    <a:lnTo>
                      <a:pt x="244" y="499"/>
                    </a:lnTo>
                    <a:lnTo>
                      <a:pt x="250" y="516"/>
                    </a:lnTo>
                    <a:lnTo>
                      <a:pt x="258" y="526"/>
                    </a:lnTo>
                    <a:lnTo>
                      <a:pt x="259" y="526"/>
                    </a:lnTo>
                    <a:lnTo>
                      <a:pt x="259" y="527"/>
                    </a:lnTo>
                    <a:lnTo>
                      <a:pt x="252" y="563"/>
                    </a:lnTo>
                    <a:lnTo>
                      <a:pt x="261" y="568"/>
                    </a:lnTo>
                    <a:lnTo>
                      <a:pt x="278" y="577"/>
                    </a:lnTo>
                    <a:lnTo>
                      <a:pt x="300" y="570"/>
                    </a:lnTo>
                    <a:lnTo>
                      <a:pt x="315" y="565"/>
                    </a:lnTo>
                    <a:lnTo>
                      <a:pt x="330" y="559"/>
                    </a:lnTo>
                    <a:lnTo>
                      <a:pt x="331" y="559"/>
                    </a:lnTo>
                    <a:lnTo>
                      <a:pt x="408" y="565"/>
                    </a:lnTo>
                    <a:lnTo>
                      <a:pt x="414" y="572"/>
                    </a:lnTo>
                    <a:lnTo>
                      <a:pt x="432" y="594"/>
                    </a:lnTo>
                    <a:lnTo>
                      <a:pt x="442" y="588"/>
                    </a:lnTo>
                    <a:lnTo>
                      <a:pt x="488" y="558"/>
                    </a:lnTo>
                    <a:lnTo>
                      <a:pt x="490" y="556"/>
                    </a:lnTo>
                    <a:lnTo>
                      <a:pt x="590" y="580"/>
                    </a:lnTo>
                    <a:lnTo>
                      <a:pt x="603" y="582"/>
                    </a:lnTo>
                    <a:lnTo>
                      <a:pt x="611" y="581"/>
                    </a:lnTo>
                    <a:lnTo>
                      <a:pt x="611" y="582"/>
                    </a:lnTo>
                    <a:lnTo>
                      <a:pt x="612" y="582"/>
                    </a:lnTo>
                    <a:lnTo>
                      <a:pt x="616" y="615"/>
                    </a:lnTo>
                    <a:lnTo>
                      <a:pt x="618" y="629"/>
                    </a:lnTo>
                    <a:lnTo>
                      <a:pt x="637" y="642"/>
                    </a:lnTo>
                    <a:lnTo>
                      <a:pt x="662" y="658"/>
                    </a:lnTo>
                    <a:lnTo>
                      <a:pt x="671" y="664"/>
                    </a:lnTo>
                    <a:lnTo>
                      <a:pt x="661" y="679"/>
                    </a:lnTo>
                    <a:lnTo>
                      <a:pt x="648" y="701"/>
                    </a:lnTo>
                    <a:lnTo>
                      <a:pt x="632" y="726"/>
                    </a:lnTo>
                    <a:lnTo>
                      <a:pt x="621" y="734"/>
                    </a:lnTo>
                    <a:lnTo>
                      <a:pt x="566" y="772"/>
                    </a:lnTo>
                    <a:lnTo>
                      <a:pt x="538" y="816"/>
                    </a:lnTo>
                    <a:lnTo>
                      <a:pt x="536" y="819"/>
                    </a:lnTo>
                    <a:lnTo>
                      <a:pt x="521" y="832"/>
                    </a:lnTo>
                    <a:lnTo>
                      <a:pt x="516" y="839"/>
                    </a:lnTo>
                    <a:lnTo>
                      <a:pt x="515" y="849"/>
                    </a:lnTo>
                    <a:lnTo>
                      <a:pt x="505" y="905"/>
                    </a:lnTo>
                    <a:lnTo>
                      <a:pt x="521" y="967"/>
                    </a:lnTo>
                    <a:lnTo>
                      <a:pt x="525" y="978"/>
                    </a:lnTo>
                    <a:lnTo>
                      <a:pt x="518" y="998"/>
                    </a:lnTo>
                    <a:lnTo>
                      <a:pt x="493" y="1070"/>
                    </a:lnTo>
                    <a:lnTo>
                      <a:pt x="498" y="1167"/>
                    </a:lnTo>
                    <a:lnTo>
                      <a:pt x="377" y="1269"/>
                    </a:lnTo>
                    <a:lnTo>
                      <a:pt x="394" y="1358"/>
                    </a:lnTo>
                    <a:lnTo>
                      <a:pt x="433" y="1429"/>
                    </a:lnTo>
                    <a:lnTo>
                      <a:pt x="435" y="1431"/>
                    </a:lnTo>
                    <a:lnTo>
                      <a:pt x="439" y="1439"/>
                    </a:lnTo>
                    <a:lnTo>
                      <a:pt x="439" y="1440"/>
                    </a:lnTo>
                    <a:lnTo>
                      <a:pt x="439" y="1441"/>
                    </a:lnTo>
                    <a:lnTo>
                      <a:pt x="431" y="1469"/>
                    </a:lnTo>
                    <a:lnTo>
                      <a:pt x="397" y="1583"/>
                    </a:lnTo>
                    <a:lnTo>
                      <a:pt x="393" y="1596"/>
                    </a:lnTo>
                    <a:lnTo>
                      <a:pt x="408" y="1619"/>
                    </a:lnTo>
                    <a:lnTo>
                      <a:pt x="426" y="1648"/>
                    </a:lnTo>
                    <a:lnTo>
                      <a:pt x="435" y="1662"/>
                    </a:lnTo>
                    <a:lnTo>
                      <a:pt x="429" y="1682"/>
                    </a:lnTo>
                    <a:lnTo>
                      <a:pt x="357" y="1756"/>
                    </a:lnTo>
                    <a:lnTo>
                      <a:pt x="349" y="1773"/>
                    </a:lnTo>
                    <a:lnTo>
                      <a:pt x="315" y="1848"/>
                    </a:lnTo>
                    <a:lnTo>
                      <a:pt x="319" y="1935"/>
                    </a:lnTo>
                    <a:lnTo>
                      <a:pt x="362" y="1925"/>
                    </a:lnTo>
                    <a:lnTo>
                      <a:pt x="368" y="1944"/>
                    </a:lnTo>
                    <a:lnTo>
                      <a:pt x="386" y="1923"/>
                    </a:lnTo>
                    <a:lnTo>
                      <a:pt x="387" y="1923"/>
                    </a:lnTo>
                    <a:lnTo>
                      <a:pt x="409" y="1944"/>
                    </a:lnTo>
                    <a:lnTo>
                      <a:pt x="473" y="1952"/>
                    </a:lnTo>
                    <a:lnTo>
                      <a:pt x="563" y="2048"/>
                    </a:lnTo>
                    <a:lnTo>
                      <a:pt x="547" y="2109"/>
                    </a:lnTo>
                    <a:lnTo>
                      <a:pt x="565" y="2127"/>
                    </a:lnTo>
                    <a:lnTo>
                      <a:pt x="559" y="2153"/>
                    </a:lnTo>
                    <a:lnTo>
                      <a:pt x="604" y="2240"/>
                    </a:lnTo>
                    <a:lnTo>
                      <a:pt x="625" y="2243"/>
                    </a:lnTo>
                    <a:lnTo>
                      <a:pt x="656" y="2255"/>
                    </a:lnTo>
                    <a:lnTo>
                      <a:pt x="670" y="2268"/>
                    </a:lnTo>
                    <a:lnTo>
                      <a:pt x="708" y="2278"/>
                    </a:lnTo>
                    <a:lnTo>
                      <a:pt x="731" y="2297"/>
                    </a:lnTo>
                    <a:lnTo>
                      <a:pt x="754" y="2255"/>
                    </a:lnTo>
                    <a:lnTo>
                      <a:pt x="833" y="2168"/>
                    </a:lnTo>
                    <a:lnTo>
                      <a:pt x="925" y="2171"/>
                    </a:lnTo>
                    <a:lnTo>
                      <a:pt x="975" y="2144"/>
                    </a:lnTo>
                    <a:lnTo>
                      <a:pt x="1007" y="2114"/>
                    </a:lnTo>
                    <a:lnTo>
                      <a:pt x="1142" y="2129"/>
                    </a:lnTo>
                    <a:lnTo>
                      <a:pt x="1218" y="2146"/>
                    </a:lnTo>
                    <a:lnTo>
                      <a:pt x="1219" y="2147"/>
                    </a:lnTo>
                    <a:lnTo>
                      <a:pt x="1317" y="2135"/>
                    </a:lnTo>
                    <a:lnTo>
                      <a:pt x="1369" y="2162"/>
                    </a:lnTo>
                    <a:lnTo>
                      <a:pt x="1377" y="2160"/>
                    </a:lnTo>
                    <a:lnTo>
                      <a:pt x="1464" y="2124"/>
                    </a:lnTo>
                    <a:lnTo>
                      <a:pt x="1516" y="2147"/>
                    </a:lnTo>
                    <a:lnTo>
                      <a:pt x="1528" y="2141"/>
                    </a:lnTo>
                    <a:lnTo>
                      <a:pt x="1539" y="2133"/>
                    </a:lnTo>
                    <a:lnTo>
                      <a:pt x="1565" y="2075"/>
                    </a:lnTo>
                    <a:lnTo>
                      <a:pt x="1595" y="2040"/>
                    </a:lnTo>
                    <a:lnTo>
                      <a:pt x="1602" y="1977"/>
                    </a:lnTo>
                    <a:lnTo>
                      <a:pt x="1658" y="1963"/>
                    </a:lnTo>
                    <a:lnTo>
                      <a:pt x="1673" y="1921"/>
                    </a:lnTo>
                    <a:lnTo>
                      <a:pt x="1674" y="1921"/>
                    </a:lnTo>
                    <a:lnTo>
                      <a:pt x="1725" y="1930"/>
                    </a:lnTo>
                    <a:lnTo>
                      <a:pt x="1738" y="1927"/>
                    </a:lnTo>
                    <a:lnTo>
                      <a:pt x="1792" y="1918"/>
                    </a:lnTo>
                    <a:lnTo>
                      <a:pt x="1828" y="1931"/>
                    </a:lnTo>
                    <a:lnTo>
                      <a:pt x="1839" y="1914"/>
                    </a:lnTo>
                    <a:lnTo>
                      <a:pt x="1822" y="1880"/>
                    </a:lnTo>
                    <a:lnTo>
                      <a:pt x="1866" y="1808"/>
                    </a:lnTo>
                    <a:lnTo>
                      <a:pt x="1879" y="1764"/>
                    </a:lnTo>
                    <a:lnTo>
                      <a:pt x="1917" y="1720"/>
                    </a:lnTo>
                    <a:lnTo>
                      <a:pt x="1921" y="1713"/>
                    </a:lnTo>
                    <a:lnTo>
                      <a:pt x="1931" y="1689"/>
                    </a:lnTo>
                    <a:lnTo>
                      <a:pt x="1932" y="1689"/>
                    </a:lnTo>
                    <a:lnTo>
                      <a:pt x="1932" y="1688"/>
                    </a:lnTo>
                    <a:lnTo>
                      <a:pt x="1982" y="1676"/>
                    </a:lnTo>
                    <a:lnTo>
                      <a:pt x="2034" y="1622"/>
                    </a:lnTo>
                    <a:lnTo>
                      <a:pt x="2051" y="1616"/>
                    </a:lnTo>
                    <a:lnTo>
                      <a:pt x="2070" y="1609"/>
                    </a:lnTo>
                    <a:lnTo>
                      <a:pt x="2053" y="1589"/>
                    </a:lnTo>
                    <a:lnTo>
                      <a:pt x="2043" y="1560"/>
                    </a:lnTo>
                    <a:lnTo>
                      <a:pt x="2007" y="1553"/>
                    </a:lnTo>
                    <a:lnTo>
                      <a:pt x="1989" y="1502"/>
                    </a:lnTo>
                    <a:lnTo>
                      <a:pt x="1968" y="1450"/>
                    </a:lnTo>
                    <a:lnTo>
                      <a:pt x="1942" y="1428"/>
                    </a:lnTo>
                    <a:lnTo>
                      <a:pt x="1968" y="1415"/>
                    </a:lnTo>
                    <a:lnTo>
                      <a:pt x="1973" y="1342"/>
                    </a:lnTo>
                    <a:lnTo>
                      <a:pt x="2188" y="1077"/>
                    </a:lnTo>
                    <a:lnTo>
                      <a:pt x="2210" y="1063"/>
                    </a:lnTo>
                    <a:lnTo>
                      <a:pt x="2232" y="1047"/>
                    </a:lnTo>
                    <a:lnTo>
                      <a:pt x="2231" y="1048"/>
                    </a:lnTo>
                    <a:lnTo>
                      <a:pt x="2233" y="1047"/>
                    </a:lnTo>
                    <a:lnTo>
                      <a:pt x="2227" y="1062"/>
                    </a:lnTo>
                    <a:lnTo>
                      <a:pt x="2237" y="1075"/>
                    </a:lnTo>
                    <a:lnTo>
                      <a:pt x="2255" y="1043"/>
                    </a:lnTo>
                    <a:lnTo>
                      <a:pt x="2242" y="1031"/>
                    </a:lnTo>
                    <a:lnTo>
                      <a:pt x="2219" y="1011"/>
                    </a:lnTo>
                    <a:lnTo>
                      <a:pt x="2240" y="989"/>
                    </a:lnTo>
                    <a:lnTo>
                      <a:pt x="2265" y="961"/>
                    </a:lnTo>
                    <a:lnTo>
                      <a:pt x="2283" y="957"/>
                    </a:lnTo>
                    <a:lnTo>
                      <a:pt x="2538" y="894"/>
                    </a:lnTo>
                    <a:lnTo>
                      <a:pt x="2585" y="843"/>
                    </a:lnTo>
                    <a:lnTo>
                      <a:pt x="2612" y="812"/>
                    </a:lnTo>
                    <a:lnTo>
                      <a:pt x="2780" y="745"/>
                    </a:lnTo>
                    <a:lnTo>
                      <a:pt x="2801" y="701"/>
                    </a:lnTo>
                    <a:lnTo>
                      <a:pt x="2809" y="687"/>
                    </a:lnTo>
                    <a:lnTo>
                      <a:pt x="2781" y="654"/>
                    </a:lnTo>
                    <a:lnTo>
                      <a:pt x="2790" y="625"/>
                    </a:lnTo>
                    <a:lnTo>
                      <a:pt x="2808" y="613"/>
                    </a:lnTo>
                    <a:lnTo>
                      <a:pt x="2825" y="620"/>
                    </a:lnTo>
                    <a:lnTo>
                      <a:pt x="2839" y="600"/>
                    </a:lnTo>
                    <a:lnTo>
                      <a:pt x="2802" y="583"/>
                    </a:lnTo>
                    <a:lnTo>
                      <a:pt x="2815" y="546"/>
                    </a:lnTo>
                    <a:lnTo>
                      <a:pt x="2792" y="530"/>
                    </a:lnTo>
                    <a:lnTo>
                      <a:pt x="2775" y="545"/>
                    </a:lnTo>
                    <a:lnTo>
                      <a:pt x="2713" y="540"/>
                    </a:lnTo>
                    <a:lnTo>
                      <a:pt x="2663" y="568"/>
                    </a:lnTo>
                    <a:lnTo>
                      <a:pt x="2659" y="570"/>
                    </a:lnTo>
                    <a:lnTo>
                      <a:pt x="2656" y="570"/>
                    </a:lnTo>
                    <a:lnTo>
                      <a:pt x="2619" y="567"/>
                    </a:lnTo>
                    <a:lnTo>
                      <a:pt x="2563" y="538"/>
                    </a:lnTo>
                    <a:lnTo>
                      <a:pt x="2506" y="526"/>
                    </a:lnTo>
                    <a:lnTo>
                      <a:pt x="2506" y="527"/>
                    </a:lnTo>
                    <a:lnTo>
                      <a:pt x="2497" y="528"/>
                    </a:lnTo>
                    <a:lnTo>
                      <a:pt x="2490" y="531"/>
                    </a:lnTo>
                    <a:lnTo>
                      <a:pt x="2440" y="518"/>
                    </a:lnTo>
                    <a:lnTo>
                      <a:pt x="2434" y="496"/>
                    </a:lnTo>
                    <a:lnTo>
                      <a:pt x="2427" y="474"/>
                    </a:lnTo>
                    <a:lnTo>
                      <a:pt x="2427" y="472"/>
                    </a:lnTo>
                    <a:lnTo>
                      <a:pt x="2426" y="472"/>
                    </a:lnTo>
                    <a:lnTo>
                      <a:pt x="2422" y="468"/>
                    </a:lnTo>
                    <a:lnTo>
                      <a:pt x="2404" y="455"/>
                    </a:lnTo>
                    <a:lnTo>
                      <a:pt x="2364" y="418"/>
                    </a:lnTo>
                    <a:lnTo>
                      <a:pt x="2357" y="416"/>
                    </a:lnTo>
                    <a:lnTo>
                      <a:pt x="2311" y="408"/>
                    </a:lnTo>
                    <a:lnTo>
                      <a:pt x="2285" y="406"/>
                    </a:lnTo>
                    <a:lnTo>
                      <a:pt x="2273" y="417"/>
                    </a:lnTo>
                    <a:lnTo>
                      <a:pt x="2265" y="426"/>
                    </a:lnTo>
                    <a:lnTo>
                      <a:pt x="2250" y="442"/>
                    </a:lnTo>
                    <a:lnTo>
                      <a:pt x="2239" y="441"/>
                    </a:lnTo>
                    <a:lnTo>
                      <a:pt x="2118" y="426"/>
                    </a:lnTo>
                    <a:lnTo>
                      <a:pt x="2029" y="372"/>
                    </a:lnTo>
                    <a:lnTo>
                      <a:pt x="1921" y="350"/>
                    </a:lnTo>
                    <a:lnTo>
                      <a:pt x="1880" y="307"/>
                    </a:lnTo>
                    <a:lnTo>
                      <a:pt x="1788" y="279"/>
                    </a:lnTo>
                    <a:lnTo>
                      <a:pt x="1789" y="265"/>
                    </a:lnTo>
                    <a:lnTo>
                      <a:pt x="1789" y="252"/>
                    </a:lnTo>
                    <a:lnTo>
                      <a:pt x="1781" y="240"/>
                    </a:lnTo>
                    <a:lnTo>
                      <a:pt x="1764" y="219"/>
                    </a:lnTo>
                    <a:lnTo>
                      <a:pt x="1741" y="218"/>
                    </a:lnTo>
                    <a:lnTo>
                      <a:pt x="1743" y="201"/>
                    </a:lnTo>
                    <a:lnTo>
                      <a:pt x="1742" y="202"/>
                    </a:lnTo>
                    <a:lnTo>
                      <a:pt x="1733" y="200"/>
                    </a:lnTo>
                    <a:lnTo>
                      <a:pt x="1732" y="208"/>
                    </a:lnTo>
                    <a:lnTo>
                      <a:pt x="1725" y="205"/>
                    </a:lnTo>
                    <a:lnTo>
                      <a:pt x="1724" y="199"/>
                    </a:lnTo>
                    <a:lnTo>
                      <a:pt x="1705" y="214"/>
                    </a:lnTo>
                    <a:lnTo>
                      <a:pt x="1704" y="214"/>
                    </a:lnTo>
                    <a:lnTo>
                      <a:pt x="1698" y="211"/>
                    </a:lnTo>
                    <a:lnTo>
                      <a:pt x="1690" y="209"/>
                    </a:lnTo>
                    <a:lnTo>
                      <a:pt x="1693" y="204"/>
                    </a:lnTo>
                    <a:lnTo>
                      <a:pt x="1681" y="209"/>
                    </a:lnTo>
                    <a:lnTo>
                      <a:pt x="1653" y="232"/>
                    </a:lnTo>
                    <a:lnTo>
                      <a:pt x="1588" y="229"/>
                    </a:lnTo>
                    <a:lnTo>
                      <a:pt x="1566" y="216"/>
                    </a:lnTo>
                    <a:lnTo>
                      <a:pt x="1488" y="184"/>
                    </a:lnTo>
                    <a:lnTo>
                      <a:pt x="1394" y="188"/>
                    </a:lnTo>
                    <a:lnTo>
                      <a:pt x="1357" y="175"/>
                    </a:lnTo>
                    <a:lnTo>
                      <a:pt x="1330" y="171"/>
                    </a:lnTo>
                    <a:lnTo>
                      <a:pt x="1329" y="171"/>
                    </a:lnTo>
                    <a:lnTo>
                      <a:pt x="1309" y="140"/>
                    </a:lnTo>
                    <a:lnTo>
                      <a:pt x="1294" y="137"/>
                    </a:lnTo>
                    <a:lnTo>
                      <a:pt x="1255" y="156"/>
                    </a:lnTo>
                    <a:lnTo>
                      <a:pt x="1223" y="147"/>
                    </a:lnTo>
                    <a:lnTo>
                      <a:pt x="1153" y="156"/>
                    </a:lnTo>
                    <a:lnTo>
                      <a:pt x="1042" y="143"/>
                    </a:lnTo>
                    <a:lnTo>
                      <a:pt x="862" y="98"/>
                    </a:lnTo>
                    <a:lnTo>
                      <a:pt x="843" y="87"/>
                    </a:lnTo>
                    <a:lnTo>
                      <a:pt x="824" y="77"/>
                    </a:lnTo>
                    <a:lnTo>
                      <a:pt x="817" y="70"/>
                    </a:lnTo>
                    <a:lnTo>
                      <a:pt x="809" y="68"/>
                    </a:lnTo>
                    <a:lnTo>
                      <a:pt x="795" y="63"/>
                    </a:lnTo>
                    <a:lnTo>
                      <a:pt x="757" y="86"/>
                    </a:lnTo>
                    <a:lnTo>
                      <a:pt x="503" y="73"/>
                    </a:lnTo>
                    <a:lnTo>
                      <a:pt x="435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2" name="Freeform 85">
                <a:extLst>
                  <a:ext uri="{FF2B5EF4-FFF2-40B4-BE49-F238E27FC236}">
                    <a16:creationId xmlns:a16="http://schemas.microsoft.com/office/drawing/2014/main" id="{F892B519-B302-413D-9EC9-CFA3F9E32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3" y="3129"/>
                <a:ext cx="199" cy="371"/>
              </a:xfrm>
              <a:custGeom>
                <a:avLst/>
                <a:gdLst>
                  <a:gd name="T0" fmla="*/ 349 w 799"/>
                  <a:gd name="T1" fmla="*/ 0 h 1481"/>
                  <a:gd name="T2" fmla="*/ 338 w 799"/>
                  <a:gd name="T3" fmla="*/ 1 h 1481"/>
                  <a:gd name="T4" fmla="*/ 276 w 799"/>
                  <a:gd name="T5" fmla="*/ 31 h 1481"/>
                  <a:gd name="T6" fmla="*/ 216 w 799"/>
                  <a:gd name="T7" fmla="*/ 75 h 1481"/>
                  <a:gd name="T8" fmla="*/ 238 w 799"/>
                  <a:gd name="T9" fmla="*/ 333 h 1481"/>
                  <a:gd name="T10" fmla="*/ 124 w 799"/>
                  <a:gd name="T11" fmla="*/ 722 h 1481"/>
                  <a:gd name="T12" fmla="*/ 50 w 799"/>
                  <a:gd name="T13" fmla="*/ 818 h 1481"/>
                  <a:gd name="T14" fmla="*/ 0 w 799"/>
                  <a:gd name="T15" fmla="*/ 974 h 1481"/>
                  <a:gd name="T16" fmla="*/ 27 w 799"/>
                  <a:gd name="T17" fmla="*/ 993 h 1481"/>
                  <a:gd name="T18" fmla="*/ 84 w 799"/>
                  <a:gd name="T19" fmla="*/ 994 h 1481"/>
                  <a:gd name="T20" fmla="*/ 103 w 799"/>
                  <a:gd name="T21" fmla="*/ 952 h 1481"/>
                  <a:gd name="T22" fmla="*/ 184 w 799"/>
                  <a:gd name="T23" fmla="*/ 912 h 1481"/>
                  <a:gd name="T24" fmla="*/ 148 w 799"/>
                  <a:gd name="T25" fmla="*/ 953 h 1481"/>
                  <a:gd name="T26" fmla="*/ 122 w 799"/>
                  <a:gd name="T27" fmla="*/ 1000 h 1481"/>
                  <a:gd name="T28" fmla="*/ 74 w 799"/>
                  <a:gd name="T29" fmla="*/ 1027 h 1481"/>
                  <a:gd name="T30" fmla="*/ 93 w 799"/>
                  <a:gd name="T31" fmla="*/ 1068 h 1481"/>
                  <a:gd name="T32" fmla="*/ 132 w 799"/>
                  <a:gd name="T33" fmla="*/ 1041 h 1481"/>
                  <a:gd name="T34" fmla="*/ 175 w 799"/>
                  <a:gd name="T35" fmla="*/ 1045 h 1481"/>
                  <a:gd name="T36" fmla="*/ 187 w 799"/>
                  <a:gd name="T37" fmla="*/ 1076 h 1481"/>
                  <a:gd name="T38" fmla="*/ 172 w 799"/>
                  <a:gd name="T39" fmla="*/ 1061 h 1481"/>
                  <a:gd name="T40" fmla="*/ 162 w 799"/>
                  <a:gd name="T41" fmla="*/ 1127 h 1481"/>
                  <a:gd name="T42" fmla="*/ 145 w 799"/>
                  <a:gd name="T43" fmla="*/ 1325 h 1481"/>
                  <a:gd name="T44" fmla="*/ 103 w 799"/>
                  <a:gd name="T45" fmla="*/ 1444 h 1481"/>
                  <a:gd name="T46" fmla="*/ 101 w 799"/>
                  <a:gd name="T47" fmla="*/ 1472 h 1481"/>
                  <a:gd name="T48" fmla="*/ 146 w 799"/>
                  <a:gd name="T49" fmla="*/ 1464 h 1481"/>
                  <a:gd name="T50" fmla="*/ 258 w 799"/>
                  <a:gd name="T51" fmla="*/ 1459 h 1481"/>
                  <a:gd name="T52" fmla="*/ 309 w 799"/>
                  <a:gd name="T53" fmla="*/ 1466 h 1481"/>
                  <a:gd name="T54" fmla="*/ 393 w 799"/>
                  <a:gd name="T55" fmla="*/ 1481 h 1481"/>
                  <a:gd name="T56" fmla="*/ 444 w 799"/>
                  <a:gd name="T57" fmla="*/ 1362 h 1481"/>
                  <a:gd name="T58" fmla="*/ 485 w 799"/>
                  <a:gd name="T59" fmla="*/ 1271 h 1481"/>
                  <a:gd name="T60" fmla="*/ 558 w 799"/>
                  <a:gd name="T61" fmla="*/ 1196 h 1481"/>
                  <a:gd name="T62" fmla="*/ 555 w 799"/>
                  <a:gd name="T63" fmla="*/ 1162 h 1481"/>
                  <a:gd name="T64" fmla="*/ 521 w 799"/>
                  <a:gd name="T65" fmla="*/ 1110 h 1481"/>
                  <a:gd name="T66" fmla="*/ 560 w 799"/>
                  <a:gd name="T67" fmla="*/ 983 h 1481"/>
                  <a:gd name="T68" fmla="*/ 564 w 799"/>
                  <a:gd name="T69" fmla="*/ 945 h 1481"/>
                  <a:gd name="T70" fmla="*/ 523 w 799"/>
                  <a:gd name="T71" fmla="*/ 872 h 1481"/>
                  <a:gd name="T72" fmla="*/ 627 w 799"/>
                  <a:gd name="T73" fmla="*/ 681 h 1481"/>
                  <a:gd name="T74" fmla="*/ 647 w 799"/>
                  <a:gd name="T75" fmla="*/ 512 h 1481"/>
                  <a:gd name="T76" fmla="*/ 650 w 799"/>
                  <a:gd name="T77" fmla="*/ 481 h 1481"/>
                  <a:gd name="T78" fmla="*/ 644 w 799"/>
                  <a:gd name="T79" fmla="*/ 363 h 1481"/>
                  <a:gd name="T80" fmla="*/ 646 w 799"/>
                  <a:gd name="T81" fmla="*/ 350 h 1481"/>
                  <a:gd name="T82" fmla="*/ 667 w 799"/>
                  <a:gd name="T83" fmla="*/ 330 h 1481"/>
                  <a:gd name="T84" fmla="*/ 750 w 799"/>
                  <a:gd name="T85" fmla="*/ 248 h 1481"/>
                  <a:gd name="T86" fmla="*/ 777 w 799"/>
                  <a:gd name="T87" fmla="*/ 215 h 1481"/>
                  <a:gd name="T88" fmla="*/ 799 w 799"/>
                  <a:gd name="T89" fmla="*/ 179 h 1481"/>
                  <a:gd name="T90" fmla="*/ 766 w 799"/>
                  <a:gd name="T91" fmla="*/ 156 h 1481"/>
                  <a:gd name="T92" fmla="*/ 747 w 799"/>
                  <a:gd name="T93" fmla="*/ 143 h 1481"/>
                  <a:gd name="T94" fmla="*/ 740 w 799"/>
                  <a:gd name="T95" fmla="*/ 96 h 1481"/>
                  <a:gd name="T96" fmla="*/ 719 w 799"/>
                  <a:gd name="T97" fmla="*/ 94 h 1481"/>
                  <a:gd name="T98" fmla="*/ 617 w 799"/>
                  <a:gd name="T99" fmla="*/ 72 h 1481"/>
                  <a:gd name="T100" fmla="*/ 562 w 799"/>
                  <a:gd name="T101" fmla="*/ 110 h 1481"/>
                  <a:gd name="T102" fmla="*/ 560 w 799"/>
                  <a:gd name="T103" fmla="*/ 109 h 1481"/>
                  <a:gd name="T104" fmla="*/ 537 w 799"/>
                  <a:gd name="T105" fmla="*/ 79 h 1481"/>
                  <a:gd name="T106" fmla="*/ 444 w 799"/>
                  <a:gd name="T107" fmla="*/ 79 h 1481"/>
                  <a:gd name="T108" fmla="*/ 408 w 799"/>
                  <a:gd name="T109" fmla="*/ 91 h 1481"/>
                  <a:gd name="T110" fmla="*/ 405 w 799"/>
                  <a:gd name="T111" fmla="*/ 91 h 1481"/>
                  <a:gd name="T112" fmla="*/ 381 w 799"/>
                  <a:gd name="T113" fmla="*/ 77 h 1481"/>
                  <a:gd name="T114" fmla="*/ 388 w 799"/>
                  <a:gd name="T115" fmla="*/ 41 h 1481"/>
                  <a:gd name="T116" fmla="*/ 379 w 799"/>
                  <a:gd name="T117" fmla="*/ 30 h 1481"/>
                  <a:gd name="T118" fmla="*/ 368 w 799"/>
                  <a:gd name="T119" fmla="*/ 3 h 1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99" h="1481">
                    <a:moveTo>
                      <a:pt x="368" y="3"/>
                    </a:moveTo>
                    <a:lnTo>
                      <a:pt x="349" y="0"/>
                    </a:lnTo>
                    <a:lnTo>
                      <a:pt x="340" y="0"/>
                    </a:lnTo>
                    <a:lnTo>
                      <a:pt x="338" y="1"/>
                    </a:lnTo>
                    <a:lnTo>
                      <a:pt x="301" y="18"/>
                    </a:lnTo>
                    <a:lnTo>
                      <a:pt x="276" y="31"/>
                    </a:lnTo>
                    <a:lnTo>
                      <a:pt x="217" y="74"/>
                    </a:lnTo>
                    <a:lnTo>
                      <a:pt x="216" y="75"/>
                    </a:lnTo>
                    <a:lnTo>
                      <a:pt x="210" y="138"/>
                    </a:lnTo>
                    <a:lnTo>
                      <a:pt x="238" y="333"/>
                    </a:lnTo>
                    <a:lnTo>
                      <a:pt x="151" y="689"/>
                    </a:lnTo>
                    <a:lnTo>
                      <a:pt x="124" y="722"/>
                    </a:lnTo>
                    <a:lnTo>
                      <a:pt x="118" y="757"/>
                    </a:lnTo>
                    <a:lnTo>
                      <a:pt x="50" y="818"/>
                    </a:lnTo>
                    <a:lnTo>
                      <a:pt x="46" y="903"/>
                    </a:lnTo>
                    <a:lnTo>
                      <a:pt x="0" y="974"/>
                    </a:lnTo>
                    <a:lnTo>
                      <a:pt x="7" y="984"/>
                    </a:lnTo>
                    <a:lnTo>
                      <a:pt x="27" y="993"/>
                    </a:lnTo>
                    <a:lnTo>
                      <a:pt x="42" y="986"/>
                    </a:lnTo>
                    <a:lnTo>
                      <a:pt x="84" y="994"/>
                    </a:lnTo>
                    <a:lnTo>
                      <a:pt x="81" y="976"/>
                    </a:lnTo>
                    <a:lnTo>
                      <a:pt x="103" y="952"/>
                    </a:lnTo>
                    <a:lnTo>
                      <a:pt x="134" y="941"/>
                    </a:lnTo>
                    <a:lnTo>
                      <a:pt x="184" y="912"/>
                    </a:lnTo>
                    <a:lnTo>
                      <a:pt x="180" y="927"/>
                    </a:lnTo>
                    <a:lnTo>
                      <a:pt x="148" y="953"/>
                    </a:lnTo>
                    <a:lnTo>
                      <a:pt x="123" y="1000"/>
                    </a:lnTo>
                    <a:lnTo>
                      <a:pt x="122" y="1000"/>
                    </a:lnTo>
                    <a:lnTo>
                      <a:pt x="59" y="1005"/>
                    </a:lnTo>
                    <a:lnTo>
                      <a:pt x="74" y="1027"/>
                    </a:lnTo>
                    <a:lnTo>
                      <a:pt x="64" y="1082"/>
                    </a:lnTo>
                    <a:lnTo>
                      <a:pt x="93" y="1068"/>
                    </a:lnTo>
                    <a:lnTo>
                      <a:pt x="110" y="1057"/>
                    </a:lnTo>
                    <a:lnTo>
                      <a:pt x="132" y="1041"/>
                    </a:lnTo>
                    <a:lnTo>
                      <a:pt x="133" y="1041"/>
                    </a:lnTo>
                    <a:lnTo>
                      <a:pt x="175" y="1045"/>
                    </a:lnTo>
                    <a:lnTo>
                      <a:pt x="189" y="1078"/>
                    </a:lnTo>
                    <a:lnTo>
                      <a:pt x="187" y="1076"/>
                    </a:lnTo>
                    <a:lnTo>
                      <a:pt x="188" y="1078"/>
                    </a:lnTo>
                    <a:lnTo>
                      <a:pt x="172" y="1061"/>
                    </a:lnTo>
                    <a:lnTo>
                      <a:pt x="140" y="1079"/>
                    </a:lnTo>
                    <a:lnTo>
                      <a:pt x="162" y="1127"/>
                    </a:lnTo>
                    <a:lnTo>
                      <a:pt x="137" y="1215"/>
                    </a:lnTo>
                    <a:lnTo>
                      <a:pt x="145" y="1325"/>
                    </a:lnTo>
                    <a:lnTo>
                      <a:pt x="132" y="1381"/>
                    </a:lnTo>
                    <a:lnTo>
                      <a:pt x="103" y="1444"/>
                    </a:lnTo>
                    <a:lnTo>
                      <a:pt x="81" y="1462"/>
                    </a:lnTo>
                    <a:lnTo>
                      <a:pt x="101" y="1472"/>
                    </a:lnTo>
                    <a:lnTo>
                      <a:pt x="102" y="1472"/>
                    </a:lnTo>
                    <a:lnTo>
                      <a:pt x="146" y="1464"/>
                    </a:lnTo>
                    <a:lnTo>
                      <a:pt x="208" y="1440"/>
                    </a:lnTo>
                    <a:lnTo>
                      <a:pt x="258" y="1459"/>
                    </a:lnTo>
                    <a:lnTo>
                      <a:pt x="307" y="1466"/>
                    </a:lnTo>
                    <a:lnTo>
                      <a:pt x="309" y="1466"/>
                    </a:lnTo>
                    <a:lnTo>
                      <a:pt x="342" y="1480"/>
                    </a:lnTo>
                    <a:lnTo>
                      <a:pt x="393" y="1481"/>
                    </a:lnTo>
                    <a:lnTo>
                      <a:pt x="448" y="1449"/>
                    </a:lnTo>
                    <a:lnTo>
                      <a:pt x="444" y="1362"/>
                    </a:lnTo>
                    <a:lnTo>
                      <a:pt x="478" y="1287"/>
                    </a:lnTo>
                    <a:lnTo>
                      <a:pt x="485" y="1271"/>
                    </a:lnTo>
                    <a:lnTo>
                      <a:pt x="486" y="1270"/>
                    </a:lnTo>
                    <a:lnTo>
                      <a:pt x="558" y="1196"/>
                    </a:lnTo>
                    <a:lnTo>
                      <a:pt x="564" y="1176"/>
                    </a:lnTo>
                    <a:lnTo>
                      <a:pt x="555" y="1162"/>
                    </a:lnTo>
                    <a:lnTo>
                      <a:pt x="537" y="1133"/>
                    </a:lnTo>
                    <a:lnTo>
                      <a:pt x="521" y="1110"/>
                    </a:lnTo>
                    <a:lnTo>
                      <a:pt x="526" y="1097"/>
                    </a:lnTo>
                    <a:lnTo>
                      <a:pt x="560" y="983"/>
                    </a:lnTo>
                    <a:lnTo>
                      <a:pt x="568" y="954"/>
                    </a:lnTo>
                    <a:lnTo>
                      <a:pt x="564" y="945"/>
                    </a:lnTo>
                    <a:lnTo>
                      <a:pt x="562" y="943"/>
                    </a:lnTo>
                    <a:lnTo>
                      <a:pt x="523" y="872"/>
                    </a:lnTo>
                    <a:lnTo>
                      <a:pt x="506" y="783"/>
                    </a:lnTo>
                    <a:lnTo>
                      <a:pt x="627" y="681"/>
                    </a:lnTo>
                    <a:lnTo>
                      <a:pt x="622" y="584"/>
                    </a:lnTo>
                    <a:lnTo>
                      <a:pt x="647" y="512"/>
                    </a:lnTo>
                    <a:lnTo>
                      <a:pt x="653" y="493"/>
                    </a:lnTo>
                    <a:lnTo>
                      <a:pt x="650" y="481"/>
                    </a:lnTo>
                    <a:lnTo>
                      <a:pt x="634" y="419"/>
                    </a:lnTo>
                    <a:lnTo>
                      <a:pt x="644" y="363"/>
                    </a:lnTo>
                    <a:lnTo>
                      <a:pt x="645" y="353"/>
                    </a:lnTo>
                    <a:lnTo>
                      <a:pt x="646" y="350"/>
                    </a:lnTo>
                    <a:lnTo>
                      <a:pt x="650" y="346"/>
                    </a:lnTo>
                    <a:lnTo>
                      <a:pt x="667" y="330"/>
                    </a:lnTo>
                    <a:lnTo>
                      <a:pt x="695" y="286"/>
                    </a:lnTo>
                    <a:lnTo>
                      <a:pt x="750" y="248"/>
                    </a:lnTo>
                    <a:lnTo>
                      <a:pt x="761" y="240"/>
                    </a:lnTo>
                    <a:lnTo>
                      <a:pt x="777" y="215"/>
                    </a:lnTo>
                    <a:lnTo>
                      <a:pt x="790" y="193"/>
                    </a:lnTo>
                    <a:lnTo>
                      <a:pt x="799" y="179"/>
                    </a:lnTo>
                    <a:lnTo>
                      <a:pt x="791" y="172"/>
                    </a:lnTo>
                    <a:lnTo>
                      <a:pt x="766" y="156"/>
                    </a:lnTo>
                    <a:lnTo>
                      <a:pt x="747" y="144"/>
                    </a:lnTo>
                    <a:lnTo>
                      <a:pt x="747" y="143"/>
                    </a:lnTo>
                    <a:lnTo>
                      <a:pt x="745" y="129"/>
                    </a:lnTo>
                    <a:lnTo>
                      <a:pt x="740" y="96"/>
                    </a:lnTo>
                    <a:lnTo>
                      <a:pt x="732" y="96"/>
                    </a:lnTo>
                    <a:lnTo>
                      <a:pt x="719" y="94"/>
                    </a:lnTo>
                    <a:lnTo>
                      <a:pt x="619" y="70"/>
                    </a:lnTo>
                    <a:lnTo>
                      <a:pt x="617" y="72"/>
                    </a:lnTo>
                    <a:lnTo>
                      <a:pt x="571" y="102"/>
                    </a:lnTo>
                    <a:lnTo>
                      <a:pt x="562" y="110"/>
                    </a:lnTo>
                    <a:lnTo>
                      <a:pt x="561" y="108"/>
                    </a:lnTo>
                    <a:lnTo>
                      <a:pt x="560" y="109"/>
                    </a:lnTo>
                    <a:lnTo>
                      <a:pt x="543" y="86"/>
                    </a:lnTo>
                    <a:lnTo>
                      <a:pt x="537" y="79"/>
                    </a:lnTo>
                    <a:lnTo>
                      <a:pt x="460" y="73"/>
                    </a:lnTo>
                    <a:lnTo>
                      <a:pt x="444" y="79"/>
                    </a:lnTo>
                    <a:lnTo>
                      <a:pt x="429" y="84"/>
                    </a:lnTo>
                    <a:lnTo>
                      <a:pt x="408" y="91"/>
                    </a:lnTo>
                    <a:lnTo>
                      <a:pt x="407" y="91"/>
                    </a:lnTo>
                    <a:lnTo>
                      <a:pt x="405" y="91"/>
                    </a:lnTo>
                    <a:lnTo>
                      <a:pt x="390" y="82"/>
                    </a:lnTo>
                    <a:lnTo>
                      <a:pt x="381" y="77"/>
                    </a:lnTo>
                    <a:lnTo>
                      <a:pt x="380" y="75"/>
                    </a:lnTo>
                    <a:lnTo>
                      <a:pt x="388" y="41"/>
                    </a:lnTo>
                    <a:lnTo>
                      <a:pt x="387" y="40"/>
                    </a:lnTo>
                    <a:lnTo>
                      <a:pt x="379" y="30"/>
                    </a:lnTo>
                    <a:lnTo>
                      <a:pt x="373" y="13"/>
                    </a:lnTo>
                    <a:lnTo>
                      <a:pt x="368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3" name="Freeform 86">
                <a:extLst>
                  <a:ext uri="{FF2B5EF4-FFF2-40B4-BE49-F238E27FC236}">
                    <a16:creationId xmlns:a16="http://schemas.microsoft.com/office/drawing/2014/main" id="{6B06D437-72F1-4D58-8F98-55DF50C6ED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4" y="3584"/>
                <a:ext cx="850" cy="727"/>
              </a:xfrm>
              <a:custGeom>
                <a:avLst/>
                <a:gdLst>
                  <a:gd name="T0" fmla="*/ 2091 w 3400"/>
                  <a:gd name="T1" fmla="*/ 500 h 2907"/>
                  <a:gd name="T2" fmla="*/ 1490 w 3400"/>
                  <a:gd name="T3" fmla="*/ 877 h 2907"/>
                  <a:gd name="T4" fmla="*/ 1375 w 3400"/>
                  <a:gd name="T5" fmla="*/ 1150 h 2907"/>
                  <a:gd name="T6" fmla="*/ 1387 w 3400"/>
                  <a:gd name="T7" fmla="*/ 1413 h 2907"/>
                  <a:gd name="T8" fmla="*/ 1311 w 3400"/>
                  <a:gd name="T9" fmla="*/ 1632 h 2907"/>
                  <a:gd name="T10" fmla="*/ 1229 w 3400"/>
                  <a:gd name="T11" fmla="*/ 1734 h 2907"/>
                  <a:gd name="T12" fmla="*/ 1144 w 3400"/>
                  <a:gd name="T13" fmla="*/ 1808 h 2907"/>
                  <a:gd name="T14" fmla="*/ 1128 w 3400"/>
                  <a:gd name="T15" fmla="*/ 1817 h 2907"/>
                  <a:gd name="T16" fmla="*/ 1116 w 3400"/>
                  <a:gd name="T17" fmla="*/ 1821 h 2907"/>
                  <a:gd name="T18" fmla="*/ 1107 w 3400"/>
                  <a:gd name="T19" fmla="*/ 1823 h 2907"/>
                  <a:gd name="T20" fmla="*/ 1039 w 3400"/>
                  <a:gd name="T21" fmla="*/ 1854 h 2907"/>
                  <a:gd name="T22" fmla="*/ 1017 w 3400"/>
                  <a:gd name="T23" fmla="*/ 1893 h 2907"/>
                  <a:gd name="T24" fmla="*/ 1011 w 3400"/>
                  <a:gd name="T25" fmla="*/ 1909 h 2907"/>
                  <a:gd name="T26" fmla="*/ 938 w 3400"/>
                  <a:gd name="T27" fmla="*/ 1942 h 2907"/>
                  <a:gd name="T28" fmla="*/ 871 w 3400"/>
                  <a:gd name="T29" fmla="*/ 1981 h 2907"/>
                  <a:gd name="T30" fmla="*/ 840 w 3400"/>
                  <a:gd name="T31" fmla="*/ 1968 h 2907"/>
                  <a:gd name="T32" fmla="*/ 796 w 3400"/>
                  <a:gd name="T33" fmla="*/ 1996 h 2907"/>
                  <a:gd name="T34" fmla="*/ 744 w 3400"/>
                  <a:gd name="T35" fmla="*/ 2002 h 2907"/>
                  <a:gd name="T36" fmla="*/ 697 w 3400"/>
                  <a:gd name="T37" fmla="*/ 1998 h 2907"/>
                  <a:gd name="T38" fmla="*/ 670 w 3400"/>
                  <a:gd name="T39" fmla="*/ 2005 h 2907"/>
                  <a:gd name="T40" fmla="*/ 622 w 3400"/>
                  <a:gd name="T41" fmla="*/ 2006 h 2907"/>
                  <a:gd name="T42" fmla="*/ 575 w 3400"/>
                  <a:gd name="T43" fmla="*/ 2090 h 2907"/>
                  <a:gd name="T44" fmla="*/ 547 w 3400"/>
                  <a:gd name="T45" fmla="*/ 2156 h 2907"/>
                  <a:gd name="T46" fmla="*/ 517 w 3400"/>
                  <a:gd name="T47" fmla="*/ 2214 h 2907"/>
                  <a:gd name="T48" fmla="*/ 497 w 3400"/>
                  <a:gd name="T49" fmla="*/ 2294 h 2907"/>
                  <a:gd name="T50" fmla="*/ 449 w 3400"/>
                  <a:gd name="T51" fmla="*/ 2318 h 2907"/>
                  <a:gd name="T52" fmla="*/ 430 w 3400"/>
                  <a:gd name="T53" fmla="*/ 2317 h 2907"/>
                  <a:gd name="T54" fmla="*/ 397 w 3400"/>
                  <a:gd name="T55" fmla="*/ 2348 h 2907"/>
                  <a:gd name="T56" fmla="*/ 338 w 3400"/>
                  <a:gd name="T57" fmla="*/ 2364 h 2907"/>
                  <a:gd name="T58" fmla="*/ 268 w 3400"/>
                  <a:gd name="T59" fmla="*/ 2400 h 2907"/>
                  <a:gd name="T60" fmla="*/ 278 w 3400"/>
                  <a:gd name="T61" fmla="*/ 2452 h 2907"/>
                  <a:gd name="T62" fmla="*/ 146 w 3400"/>
                  <a:gd name="T63" fmla="*/ 2794 h 2907"/>
                  <a:gd name="T64" fmla="*/ 779 w 3400"/>
                  <a:gd name="T65" fmla="*/ 2907 h 2907"/>
                  <a:gd name="T66" fmla="*/ 1774 w 3400"/>
                  <a:gd name="T67" fmla="*/ 1798 h 2907"/>
                  <a:gd name="T68" fmla="*/ 2097 w 3400"/>
                  <a:gd name="T69" fmla="*/ 1690 h 2907"/>
                  <a:gd name="T70" fmla="*/ 2423 w 3400"/>
                  <a:gd name="T71" fmla="*/ 1603 h 2907"/>
                  <a:gd name="T72" fmla="*/ 2484 w 3400"/>
                  <a:gd name="T73" fmla="*/ 1505 h 2907"/>
                  <a:gd name="T74" fmla="*/ 2760 w 3400"/>
                  <a:gd name="T75" fmla="*/ 1372 h 2907"/>
                  <a:gd name="T76" fmla="*/ 2815 w 3400"/>
                  <a:gd name="T77" fmla="*/ 1372 h 2907"/>
                  <a:gd name="T78" fmla="*/ 2775 w 3400"/>
                  <a:gd name="T79" fmla="*/ 1199 h 2907"/>
                  <a:gd name="T80" fmla="*/ 2992 w 3400"/>
                  <a:gd name="T81" fmla="*/ 1164 h 2907"/>
                  <a:gd name="T82" fmla="*/ 3146 w 3400"/>
                  <a:gd name="T83" fmla="*/ 1071 h 2907"/>
                  <a:gd name="T84" fmla="*/ 3349 w 3400"/>
                  <a:gd name="T85" fmla="*/ 1048 h 2907"/>
                  <a:gd name="T86" fmla="*/ 3355 w 3400"/>
                  <a:gd name="T87" fmla="*/ 961 h 2907"/>
                  <a:gd name="T88" fmla="*/ 3279 w 3400"/>
                  <a:gd name="T89" fmla="*/ 751 h 2907"/>
                  <a:gd name="T90" fmla="*/ 3296 w 3400"/>
                  <a:gd name="T91" fmla="*/ 584 h 2907"/>
                  <a:gd name="T92" fmla="*/ 3248 w 3400"/>
                  <a:gd name="T93" fmla="*/ 446 h 2907"/>
                  <a:gd name="T94" fmla="*/ 3217 w 3400"/>
                  <a:gd name="T95" fmla="*/ 351 h 2907"/>
                  <a:gd name="T96" fmla="*/ 3147 w 3400"/>
                  <a:gd name="T97" fmla="*/ 275 h 2907"/>
                  <a:gd name="T98" fmla="*/ 3025 w 3400"/>
                  <a:gd name="T99" fmla="*/ 266 h 2907"/>
                  <a:gd name="T100" fmla="*/ 2712 w 3400"/>
                  <a:gd name="T101" fmla="*/ 207 h 2907"/>
                  <a:gd name="T102" fmla="*/ 3251 w 3400"/>
                  <a:gd name="T103" fmla="*/ 434 h 2907"/>
                  <a:gd name="T104" fmla="*/ 3340 w 3400"/>
                  <a:gd name="T105" fmla="*/ 1018 h 2907"/>
                  <a:gd name="T106" fmla="*/ 3307 w 3400"/>
                  <a:gd name="T107" fmla="*/ 1041 h 2907"/>
                  <a:gd name="T108" fmla="*/ 3287 w 3400"/>
                  <a:gd name="T109" fmla="*/ 897 h 2907"/>
                  <a:gd name="T110" fmla="*/ 2731 w 3400"/>
                  <a:gd name="T111" fmla="*/ 1233 h 2907"/>
                  <a:gd name="T112" fmla="*/ 2731 w 3400"/>
                  <a:gd name="T113" fmla="*/ 1290 h 2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400" h="2907">
                    <a:moveTo>
                      <a:pt x="2440" y="0"/>
                    </a:moveTo>
                    <a:lnTo>
                      <a:pt x="2382" y="33"/>
                    </a:lnTo>
                    <a:lnTo>
                      <a:pt x="2323" y="20"/>
                    </a:lnTo>
                    <a:lnTo>
                      <a:pt x="2267" y="192"/>
                    </a:lnTo>
                    <a:lnTo>
                      <a:pt x="2197" y="357"/>
                    </a:lnTo>
                    <a:lnTo>
                      <a:pt x="2091" y="500"/>
                    </a:lnTo>
                    <a:lnTo>
                      <a:pt x="1800" y="643"/>
                    </a:lnTo>
                    <a:lnTo>
                      <a:pt x="1745" y="638"/>
                    </a:lnTo>
                    <a:lnTo>
                      <a:pt x="1679" y="691"/>
                    </a:lnTo>
                    <a:lnTo>
                      <a:pt x="1626" y="789"/>
                    </a:lnTo>
                    <a:lnTo>
                      <a:pt x="1519" y="854"/>
                    </a:lnTo>
                    <a:lnTo>
                      <a:pt x="1490" y="877"/>
                    </a:lnTo>
                    <a:lnTo>
                      <a:pt x="1515" y="928"/>
                    </a:lnTo>
                    <a:lnTo>
                      <a:pt x="1492" y="992"/>
                    </a:lnTo>
                    <a:lnTo>
                      <a:pt x="1404" y="1102"/>
                    </a:lnTo>
                    <a:lnTo>
                      <a:pt x="1381" y="1114"/>
                    </a:lnTo>
                    <a:lnTo>
                      <a:pt x="1375" y="1149"/>
                    </a:lnTo>
                    <a:lnTo>
                      <a:pt x="1375" y="1150"/>
                    </a:lnTo>
                    <a:lnTo>
                      <a:pt x="1348" y="1180"/>
                    </a:lnTo>
                    <a:lnTo>
                      <a:pt x="1373" y="1315"/>
                    </a:lnTo>
                    <a:lnTo>
                      <a:pt x="1338" y="1346"/>
                    </a:lnTo>
                    <a:lnTo>
                      <a:pt x="1337" y="1346"/>
                    </a:lnTo>
                    <a:lnTo>
                      <a:pt x="1361" y="1395"/>
                    </a:lnTo>
                    <a:lnTo>
                      <a:pt x="1387" y="1413"/>
                    </a:lnTo>
                    <a:lnTo>
                      <a:pt x="1382" y="1510"/>
                    </a:lnTo>
                    <a:lnTo>
                      <a:pt x="1326" y="1587"/>
                    </a:lnTo>
                    <a:lnTo>
                      <a:pt x="1327" y="1587"/>
                    </a:lnTo>
                    <a:lnTo>
                      <a:pt x="1319" y="1605"/>
                    </a:lnTo>
                    <a:lnTo>
                      <a:pt x="1314" y="1617"/>
                    </a:lnTo>
                    <a:lnTo>
                      <a:pt x="1311" y="1632"/>
                    </a:lnTo>
                    <a:lnTo>
                      <a:pt x="1302" y="1665"/>
                    </a:lnTo>
                    <a:lnTo>
                      <a:pt x="1294" y="1705"/>
                    </a:lnTo>
                    <a:lnTo>
                      <a:pt x="1227" y="1701"/>
                    </a:lnTo>
                    <a:lnTo>
                      <a:pt x="1244" y="1721"/>
                    </a:lnTo>
                    <a:lnTo>
                      <a:pt x="1237" y="1727"/>
                    </a:lnTo>
                    <a:lnTo>
                      <a:pt x="1229" y="1734"/>
                    </a:lnTo>
                    <a:lnTo>
                      <a:pt x="1219" y="1743"/>
                    </a:lnTo>
                    <a:lnTo>
                      <a:pt x="1209" y="1754"/>
                    </a:lnTo>
                    <a:lnTo>
                      <a:pt x="1195" y="1765"/>
                    </a:lnTo>
                    <a:lnTo>
                      <a:pt x="1180" y="1777"/>
                    </a:lnTo>
                    <a:lnTo>
                      <a:pt x="1162" y="1791"/>
                    </a:lnTo>
                    <a:lnTo>
                      <a:pt x="1144" y="1808"/>
                    </a:lnTo>
                    <a:lnTo>
                      <a:pt x="1142" y="1808"/>
                    </a:lnTo>
                    <a:lnTo>
                      <a:pt x="1141" y="1808"/>
                    </a:lnTo>
                    <a:lnTo>
                      <a:pt x="1141" y="1809"/>
                    </a:lnTo>
                    <a:lnTo>
                      <a:pt x="1139" y="1811"/>
                    </a:lnTo>
                    <a:lnTo>
                      <a:pt x="1134" y="1815"/>
                    </a:lnTo>
                    <a:lnTo>
                      <a:pt x="1128" y="1817"/>
                    </a:lnTo>
                    <a:lnTo>
                      <a:pt x="1126" y="1817"/>
                    </a:lnTo>
                    <a:lnTo>
                      <a:pt x="1125" y="1817"/>
                    </a:lnTo>
                    <a:lnTo>
                      <a:pt x="1125" y="1818"/>
                    </a:lnTo>
                    <a:lnTo>
                      <a:pt x="1122" y="1821"/>
                    </a:lnTo>
                    <a:lnTo>
                      <a:pt x="1118" y="1821"/>
                    </a:lnTo>
                    <a:lnTo>
                      <a:pt x="1116" y="1821"/>
                    </a:lnTo>
                    <a:lnTo>
                      <a:pt x="1115" y="1821"/>
                    </a:lnTo>
                    <a:lnTo>
                      <a:pt x="1115" y="1822"/>
                    </a:lnTo>
                    <a:lnTo>
                      <a:pt x="1111" y="1822"/>
                    </a:lnTo>
                    <a:lnTo>
                      <a:pt x="1108" y="1822"/>
                    </a:lnTo>
                    <a:lnTo>
                      <a:pt x="1107" y="1822"/>
                    </a:lnTo>
                    <a:lnTo>
                      <a:pt x="1107" y="1823"/>
                    </a:lnTo>
                    <a:lnTo>
                      <a:pt x="1099" y="1823"/>
                    </a:lnTo>
                    <a:lnTo>
                      <a:pt x="1090" y="1824"/>
                    </a:lnTo>
                    <a:lnTo>
                      <a:pt x="1075" y="1834"/>
                    </a:lnTo>
                    <a:lnTo>
                      <a:pt x="1062" y="1843"/>
                    </a:lnTo>
                    <a:lnTo>
                      <a:pt x="1049" y="1849"/>
                    </a:lnTo>
                    <a:lnTo>
                      <a:pt x="1039" y="1854"/>
                    </a:lnTo>
                    <a:lnTo>
                      <a:pt x="1031" y="1859"/>
                    </a:lnTo>
                    <a:lnTo>
                      <a:pt x="1025" y="1867"/>
                    </a:lnTo>
                    <a:lnTo>
                      <a:pt x="1021" y="1876"/>
                    </a:lnTo>
                    <a:lnTo>
                      <a:pt x="1020" y="1886"/>
                    </a:lnTo>
                    <a:lnTo>
                      <a:pt x="1018" y="1891"/>
                    </a:lnTo>
                    <a:lnTo>
                      <a:pt x="1017" y="1893"/>
                    </a:lnTo>
                    <a:lnTo>
                      <a:pt x="1017" y="1896"/>
                    </a:lnTo>
                    <a:lnTo>
                      <a:pt x="1015" y="1904"/>
                    </a:lnTo>
                    <a:lnTo>
                      <a:pt x="1012" y="1906"/>
                    </a:lnTo>
                    <a:lnTo>
                      <a:pt x="1011" y="1906"/>
                    </a:lnTo>
                    <a:lnTo>
                      <a:pt x="1011" y="1907"/>
                    </a:lnTo>
                    <a:lnTo>
                      <a:pt x="1011" y="1909"/>
                    </a:lnTo>
                    <a:lnTo>
                      <a:pt x="1009" y="1913"/>
                    </a:lnTo>
                    <a:lnTo>
                      <a:pt x="981" y="1926"/>
                    </a:lnTo>
                    <a:lnTo>
                      <a:pt x="974" y="1928"/>
                    </a:lnTo>
                    <a:lnTo>
                      <a:pt x="967" y="1932"/>
                    </a:lnTo>
                    <a:lnTo>
                      <a:pt x="954" y="1937"/>
                    </a:lnTo>
                    <a:lnTo>
                      <a:pt x="938" y="1942"/>
                    </a:lnTo>
                    <a:lnTo>
                      <a:pt x="924" y="1948"/>
                    </a:lnTo>
                    <a:lnTo>
                      <a:pt x="911" y="1951"/>
                    </a:lnTo>
                    <a:lnTo>
                      <a:pt x="900" y="1953"/>
                    </a:lnTo>
                    <a:lnTo>
                      <a:pt x="889" y="1966"/>
                    </a:lnTo>
                    <a:lnTo>
                      <a:pt x="879" y="1976"/>
                    </a:lnTo>
                    <a:lnTo>
                      <a:pt x="871" y="1981"/>
                    </a:lnTo>
                    <a:lnTo>
                      <a:pt x="868" y="1982"/>
                    </a:lnTo>
                    <a:lnTo>
                      <a:pt x="867" y="1983"/>
                    </a:lnTo>
                    <a:lnTo>
                      <a:pt x="861" y="1976"/>
                    </a:lnTo>
                    <a:lnTo>
                      <a:pt x="854" y="1972"/>
                    </a:lnTo>
                    <a:lnTo>
                      <a:pt x="847" y="1968"/>
                    </a:lnTo>
                    <a:lnTo>
                      <a:pt x="840" y="1968"/>
                    </a:lnTo>
                    <a:lnTo>
                      <a:pt x="830" y="1974"/>
                    </a:lnTo>
                    <a:lnTo>
                      <a:pt x="823" y="1980"/>
                    </a:lnTo>
                    <a:lnTo>
                      <a:pt x="815" y="1984"/>
                    </a:lnTo>
                    <a:lnTo>
                      <a:pt x="810" y="1990"/>
                    </a:lnTo>
                    <a:lnTo>
                      <a:pt x="800" y="1995"/>
                    </a:lnTo>
                    <a:lnTo>
                      <a:pt x="796" y="1996"/>
                    </a:lnTo>
                    <a:lnTo>
                      <a:pt x="794" y="1998"/>
                    </a:lnTo>
                    <a:lnTo>
                      <a:pt x="775" y="1998"/>
                    </a:lnTo>
                    <a:lnTo>
                      <a:pt x="761" y="2001"/>
                    </a:lnTo>
                    <a:lnTo>
                      <a:pt x="751" y="2001"/>
                    </a:lnTo>
                    <a:lnTo>
                      <a:pt x="746" y="2001"/>
                    </a:lnTo>
                    <a:lnTo>
                      <a:pt x="744" y="2002"/>
                    </a:lnTo>
                    <a:lnTo>
                      <a:pt x="737" y="1994"/>
                    </a:lnTo>
                    <a:lnTo>
                      <a:pt x="730" y="1990"/>
                    </a:lnTo>
                    <a:lnTo>
                      <a:pt x="715" y="1987"/>
                    </a:lnTo>
                    <a:lnTo>
                      <a:pt x="709" y="1986"/>
                    </a:lnTo>
                    <a:lnTo>
                      <a:pt x="704" y="1989"/>
                    </a:lnTo>
                    <a:lnTo>
                      <a:pt x="697" y="1998"/>
                    </a:lnTo>
                    <a:lnTo>
                      <a:pt x="692" y="2006"/>
                    </a:lnTo>
                    <a:lnTo>
                      <a:pt x="689" y="2011"/>
                    </a:lnTo>
                    <a:lnTo>
                      <a:pt x="686" y="2016"/>
                    </a:lnTo>
                    <a:lnTo>
                      <a:pt x="685" y="2019"/>
                    </a:lnTo>
                    <a:lnTo>
                      <a:pt x="676" y="2011"/>
                    </a:lnTo>
                    <a:lnTo>
                      <a:pt x="670" y="2005"/>
                    </a:lnTo>
                    <a:lnTo>
                      <a:pt x="664" y="1996"/>
                    </a:lnTo>
                    <a:lnTo>
                      <a:pt x="661" y="1989"/>
                    </a:lnTo>
                    <a:lnTo>
                      <a:pt x="635" y="1987"/>
                    </a:lnTo>
                    <a:lnTo>
                      <a:pt x="632" y="1992"/>
                    </a:lnTo>
                    <a:lnTo>
                      <a:pt x="627" y="2002"/>
                    </a:lnTo>
                    <a:lnTo>
                      <a:pt x="622" y="2006"/>
                    </a:lnTo>
                    <a:lnTo>
                      <a:pt x="619" y="2013"/>
                    </a:lnTo>
                    <a:lnTo>
                      <a:pt x="611" y="2028"/>
                    </a:lnTo>
                    <a:lnTo>
                      <a:pt x="600" y="2045"/>
                    </a:lnTo>
                    <a:lnTo>
                      <a:pt x="588" y="2065"/>
                    </a:lnTo>
                    <a:lnTo>
                      <a:pt x="580" y="2076"/>
                    </a:lnTo>
                    <a:lnTo>
                      <a:pt x="575" y="2090"/>
                    </a:lnTo>
                    <a:lnTo>
                      <a:pt x="570" y="2106"/>
                    </a:lnTo>
                    <a:lnTo>
                      <a:pt x="566" y="2126"/>
                    </a:lnTo>
                    <a:lnTo>
                      <a:pt x="562" y="2144"/>
                    </a:lnTo>
                    <a:lnTo>
                      <a:pt x="559" y="2146"/>
                    </a:lnTo>
                    <a:lnTo>
                      <a:pt x="555" y="2151"/>
                    </a:lnTo>
                    <a:lnTo>
                      <a:pt x="547" y="2156"/>
                    </a:lnTo>
                    <a:lnTo>
                      <a:pt x="537" y="2163"/>
                    </a:lnTo>
                    <a:lnTo>
                      <a:pt x="530" y="2169"/>
                    </a:lnTo>
                    <a:lnTo>
                      <a:pt x="524" y="2179"/>
                    </a:lnTo>
                    <a:lnTo>
                      <a:pt x="520" y="2191"/>
                    </a:lnTo>
                    <a:lnTo>
                      <a:pt x="518" y="2209"/>
                    </a:lnTo>
                    <a:lnTo>
                      <a:pt x="517" y="2214"/>
                    </a:lnTo>
                    <a:lnTo>
                      <a:pt x="514" y="2225"/>
                    </a:lnTo>
                    <a:lnTo>
                      <a:pt x="510" y="2236"/>
                    </a:lnTo>
                    <a:lnTo>
                      <a:pt x="507" y="2240"/>
                    </a:lnTo>
                    <a:lnTo>
                      <a:pt x="505" y="2245"/>
                    </a:lnTo>
                    <a:lnTo>
                      <a:pt x="501" y="2255"/>
                    </a:lnTo>
                    <a:lnTo>
                      <a:pt x="497" y="2294"/>
                    </a:lnTo>
                    <a:lnTo>
                      <a:pt x="492" y="2295"/>
                    </a:lnTo>
                    <a:lnTo>
                      <a:pt x="484" y="2299"/>
                    </a:lnTo>
                    <a:lnTo>
                      <a:pt x="475" y="2305"/>
                    </a:lnTo>
                    <a:lnTo>
                      <a:pt x="463" y="2312"/>
                    </a:lnTo>
                    <a:lnTo>
                      <a:pt x="453" y="2317"/>
                    </a:lnTo>
                    <a:lnTo>
                      <a:pt x="449" y="2318"/>
                    </a:lnTo>
                    <a:lnTo>
                      <a:pt x="447" y="2320"/>
                    </a:lnTo>
                    <a:lnTo>
                      <a:pt x="441" y="2321"/>
                    </a:lnTo>
                    <a:lnTo>
                      <a:pt x="440" y="2322"/>
                    </a:lnTo>
                    <a:lnTo>
                      <a:pt x="437" y="2319"/>
                    </a:lnTo>
                    <a:lnTo>
                      <a:pt x="435" y="2318"/>
                    </a:lnTo>
                    <a:lnTo>
                      <a:pt x="430" y="2317"/>
                    </a:lnTo>
                    <a:lnTo>
                      <a:pt x="425" y="2317"/>
                    </a:lnTo>
                    <a:lnTo>
                      <a:pt x="422" y="2320"/>
                    </a:lnTo>
                    <a:lnTo>
                      <a:pt x="417" y="2325"/>
                    </a:lnTo>
                    <a:lnTo>
                      <a:pt x="411" y="2335"/>
                    </a:lnTo>
                    <a:lnTo>
                      <a:pt x="404" y="2342"/>
                    </a:lnTo>
                    <a:lnTo>
                      <a:pt x="397" y="2348"/>
                    </a:lnTo>
                    <a:lnTo>
                      <a:pt x="391" y="2351"/>
                    </a:lnTo>
                    <a:lnTo>
                      <a:pt x="385" y="2354"/>
                    </a:lnTo>
                    <a:lnTo>
                      <a:pt x="366" y="2355"/>
                    </a:lnTo>
                    <a:lnTo>
                      <a:pt x="353" y="2358"/>
                    </a:lnTo>
                    <a:lnTo>
                      <a:pt x="342" y="2360"/>
                    </a:lnTo>
                    <a:lnTo>
                      <a:pt x="338" y="2364"/>
                    </a:lnTo>
                    <a:lnTo>
                      <a:pt x="330" y="2368"/>
                    </a:lnTo>
                    <a:lnTo>
                      <a:pt x="320" y="2374"/>
                    </a:lnTo>
                    <a:lnTo>
                      <a:pt x="306" y="2380"/>
                    </a:lnTo>
                    <a:lnTo>
                      <a:pt x="289" y="2387"/>
                    </a:lnTo>
                    <a:lnTo>
                      <a:pt x="277" y="2392"/>
                    </a:lnTo>
                    <a:lnTo>
                      <a:pt x="268" y="2400"/>
                    </a:lnTo>
                    <a:lnTo>
                      <a:pt x="262" y="2408"/>
                    </a:lnTo>
                    <a:lnTo>
                      <a:pt x="261" y="2420"/>
                    </a:lnTo>
                    <a:lnTo>
                      <a:pt x="261" y="2423"/>
                    </a:lnTo>
                    <a:lnTo>
                      <a:pt x="265" y="2430"/>
                    </a:lnTo>
                    <a:lnTo>
                      <a:pt x="270" y="2439"/>
                    </a:lnTo>
                    <a:lnTo>
                      <a:pt x="278" y="2452"/>
                    </a:lnTo>
                    <a:lnTo>
                      <a:pt x="227" y="2513"/>
                    </a:lnTo>
                    <a:lnTo>
                      <a:pt x="227" y="2574"/>
                    </a:lnTo>
                    <a:lnTo>
                      <a:pt x="181" y="2599"/>
                    </a:lnTo>
                    <a:lnTo>
                      <a:pt x="181" y="2718"/>
                    </a:lnTo>
                    <a:lnTo>
                      <a:pt x="146" y="2754"/>
                    </a:lnTo>
                    <a:lnTo>
                      <a:pt x="146" y="2794"/>
                    </a:lnTo>
                    <a:lnTo>
                      <a:pt x="60" y="2849"/>
                    </a:lnTo>
                    <a:lnTo>
                      <a:pt x="58" y="2876"/>
                    </a:lnTo>
                    <a:lnTo>
                      <a:pt x="28" y="2875"/>
                    </a:lnTo>
                    <a:lnTo>
                      <a:pt x="0" y="2900"/>
                    </a:lnTo>
                    <a:lnTo>
                      <a:pt x="733" y="2907"/>
                    </a:lnTo>
                    <a:lnTo>
                      <a:pt x="779" y="2907"/>
                    </a:lnTo>
                    <a:lnTo>
                      <a:pt x="809" y="2483"/>
                    </a:lnTo>
                    <a:lnTo>
                      <a:pt x="1559" y="2568"/>
                    </a:lnTo>
                    <a:lnTo>
                      <a:pt x="1608" y="1863"/>
                    </a:lnTo>
                    <a:lnTo>
                      <a:pt x="1653" y="1866"/>
                    </a:lnTo>
                    <a:lnTo>
                      <a:pt x="1711" y="1808"/>
                    </a:lnTo>
                    <a:lnTo>
                      <a:pt x="1774" y="1798"/>
                    </a:lnTo>
                    <a:lnTo>
                      <a:pt x="1800" y="1751"/>
                    </a:lnTo>
                    <a:lnTo>
                      <a:pt x="1862" y="1713"/>
                    </a:lnTo>
                    <a:lnTo>
                      <a:pt x="1909" y="1715"/>
                    </a:lnTo>
                    <a:lnTo>
                      <a:pt x="1931" y="1676"/>
                    </a:lnTo>
                    <a:lnTo>
                      <a:pt x="2001" y="1657"/>
                    </a:lnTo>
                    <a:lnTo>
                      <a:pt x="2097" y="1690"/>
                    </a:lnTo>
                    <a:lnTo>
                      <a:pt x="2145" y="1651"/>
                    </a:lnTo>
                    <a:lnTo>
                      <a:pt x="2306" y="1635"/>
                    </a:lnTo>
                    <a:lnTo>
                      <a:pt x="2338" y="1616"/>
                    </a:lnTo>
                    <a:lnTo>
                      <a:pt x="2408" y="1608"/>
                    </a:lnTo>
                    <a:lnTo>
                      <a:pt x="2421" y="1606"/>
                    </a:lnTo>
                    <a:lnTo>
                      <a:pt x="2423" y="1603"/>
                    </a:lnTo>
                    <a:lnTo>
                      <a:pt x="2440" y="1550"/>
                    </a:lnTo>
                    <a:lnTo>
                      <a:pt x="2462" y="1512"/>
                    </a:lnTo>
                    <a:lnTo>
                      <a:pt x="2440" y="1550"/>
                    </a:lnTo>
                    <a:lnTo>
                      <a:pt x="2423" y="1603"/>
                    </a:lnTo>
                    <a:lnTo>
                      <a:pt x="2475" y="1528"/>
                    </a:lnTo>
                    <a:lnTo>
                      <a:pt x="2484" y="1505"/>
                    </a:lnTo>
                    <a:lnTo>
                      <a:pt x="2503" y="1455"/>
                    </a:lnTo>
                    <a:lnTo>
                      <a:pt x="2655" y="1418"/>
                    </a:lnTo>
                    <a:lnTo>
                      <a:pt x="2685" y="1397"/>
                    </a:lnTo>
                    <a:lnTo>
                      <a:pt x="2752" y="1389"/>
                    </a:lnTo>
                    <a:lnTo>
                      <a:pt x="2757" y="1388"/>
                    </a:lnTo>
                    <a:lnTo>
                      <a:pt x="2760" y="1372"/>
                    </a:lnTo>
                    <a:lnTo>
                      <a:pt x="2751" y="1341"/>
                    </a:lnTo>
                    <a:lnTo>
                      <a:pt x="2760" y="1372"/>
                    </a:lnTo>
                    <a:lnTo>
                      <a:pt x="2757" y="1388"/>
                    </a:lnTo>
                    <a:lnTo>
                      <a:pt x="2768" y="1388"/>
                    </a:lnTo>
                    <a:lnTo>
                      <a:pt x="2814" y="1392"/>
                    </a:lnTo>
                    <a:lnTo>
                      <a:pt x="2815" y="1372"/>
                    </a:lnTo>
                    <a:lnTo>
                      <a:pt x="2768" y="1342"/>
                    </a:lnTo>
                    <a:lnTo>
                      <a:pt x="2747" y="1307"/>
                    </a:lnTo>
                    <a:lnTo>
                      <a:pt x="2751" y="1261"/>
                    </a:lnTo>
                    <a:lnTo>
                      <a:pt x="2773" y="1233"/>
                    </a:lnTo>
                    <a:lnTo>
                      <a:pt x="2774" y="1211"/>
                    </a:lnTo>
                    <a:lnTo>
                      <a:pt x="2775" y="1199"/>
                    </a:lnTo>
                    <a:lnTo>
                      <a:pt x="2878" y="1181"/>
                    </a:lnTo>
                    <a:lnTo>
                      <a:pt x="2942" y="1182"/>
                    </a:lnTo>
                    <a:lnTo>
                      <a:pt x="2953" y="1165"/>
                    </a:lnTo>
                    <a:lnTo>
                      <a:pt x="2942" y="1182"/>
                    </a:lnTo>
                    <a:lnTo>
                      <a:pt x="2953" y="1182"/>
                    </a:lnTo>
                    <a:lnTo>
                      <a:pt x="2992" y="1164"/>
                    </a:lnTo>
                    <a:lnTo>
                      <a:pt x="2976" y="1128"/>
                    </a:lnTo>
                    <a:lnTo>
                      <a:pt x="2959" y="1155"/>
                    </a:lnTo>
                    <a:lnTo>
                      <a:pt x="2976" y="1128"/>
                    </a:lnTo>
                    <a:lnTo>
                      <a:pt x="2952" y="1078"/>
                    </a:lnTo>
                    <a:lnTo>
                      <a:pt x="3040" y="1054"/>
                    </a:lnTo>
                    <a:lnTo>
                      <a:pt x="3146" y="1071"/>
                    </a:lnTo>
                    <a:lnTo>
                      <a:pt x="3203" y="1092"/>
                    </a:lnTo>
                    <a:lnTo>
                      <a:pt x="3303" y="1103"/>
                    </a:lnTo>
                    <a:lnTo>
                      <a:pt x="3306" y="1066"/>
                    </a:lnTo>
                    <a:lnTo>
                      <a:pt x="3303" y="1103"/>
                    </a:lnTo>
                    <a:lnTo>
                      <a:pt x="3344" y="1106"/>
                    </a:lnTo>
                    <a:lnTo>
                      <a:pt x="3349" y="1048"/>
                    </a:lnTo>
                    <a:lnTo>
                      <a:pt x="3399" y="1003"/>
                    </a:lnTo>
                    <a:lnTo>
                      <a:pt x="3400" y="989"/>
                    </a:lnTo>
                    <a:lnTo>
                      <a:pt x="3376" y="987"/>
                    </a:lnTo>
                    <a:lnTo>
                      <a:pt x="3355" y="961"/>
                    </a:lnTo>
                    <a:lnTo>
                      <a:pt x="3324" y="948"/>
                    </a:lnTo>
                    <a:lnTo>
                      <a:pt x="3355" y="961"/>
                    </a:lnTo>
                    <a:lnTo>
                      <a:pt x="3300" y="890"/>
                    </a:lnTo>
                    <a:lnTo>
                      <a:pt x="3274" y="820"/>
                    </a:lnTo>
                    <a:lnTo>
                      <a:pt x="3272" y="846"/>
                    </a:lnTo>
                    <a:lnTo>
                      <a:pt x="3274" y="820"/>
                    </a:lnTo>
                    <a:lnTo>
                      <a:pt x="3265" y="792"/>
                    </a:lnTo>
                    <a:lnTo>
                      <a:pt x="3279" y="751"/>
                    </a:lnTo>
                    <a:lnTo>
                      <a:pt x="3282" y="740"/>
                    </a:lnTo>
                    <a:lnTo>
                      <a:pt x="3281" y="718"/>
                    </a:lnTo>
                    <a:lnTo>
                      <a:pt x="3255" y="667"/>
                    </a:lnTo>
                    <a:lnTo>
                      <a:pt x="3285" y="645"/>
                    </a:lnTo>
                    <a:lnTo>
                      <a:pt x="3293" y="640"/>
                    </a:lnTo>
                    <a:lnTo>
                      <a:pt x="3296" y="584"/>
                    </a:lnTo>
                    <a:lnTo>
                      <a:pt x="3285" y="559"/>
                    </a:lnTo>
                    <a:lnTo>
                      <a:pt x="3275" y="540"/>
                    </a:lnTo>
                    <a:lnTo>
                      <a:pt x="3275" y="539"/>
                    </a:lnTo>
                    <a:lnTo>
                      <a:pt x="3280" y="479"/>
                    </a:lnTo>
                    <a:lnTo>
                      <a:pt x="3275" y="471"/>
                    </a:lnTo>
                    <a:lnTo>
                      <a:pt x="3248" y="446"/>
                    </a:lnTo>
                    <a:lnTo>
                      <a:pt x="3275" y="471"/>
                    </a:lnTo>
                    <a:lnTo>
                      <a:pt x="3261" y="445"/>
                    </a:lnTo>
                    <a:lnTo>
                      <a:pt x="3274" y="401"/>
                    </a:lnTo>
                    <a:lnTo>
                      <a:pt x="3217" y="351"/>
                    </a:lnTo>
                    <a:lnTo>
                      <a:pt x="3242" y="388"/>
                    </a:lnTo>
                    <a:lnTo>
                      <a:pt x="3217" y="351"/>
                    </a:lnTo>
                    <a:lnTo>
                      <a:pt x="3191" y="328"/>
                    </a:lnTo>
                    <a:lnTo>
                      <a:pt x="3183" y="322"/>
                    </a:lnTo>
                    <a:lnTo>
                      <a:pt x="3182" y="316"/>
                    </a:lnTo>
                    <a:lnTo>
                      <a:pt x="3174" y="281"/>
                    </a:lnTo>
                    <a:lnTo>
                      <a:pt x="3171" y="281"/>
                    </a:lnTo>
                    <a:lnTo>
                      <a:pt x="3147" y="275"/>
                    </a:lnTo>
                    <a:lnTo>
                      <a:pt x="3159" y="298"/>
                    </a:lnTo>
                    <a:lnTo>
                      <a:pt x="3168" y="309"/>
                    </a:lnTo>
                    <a:lnTo>
                      <a:pt x="3159" y="298"/>
                    </a:lnTo>
                    <a:lnTo>
                      <a:pt x="3147" y="275"/>
                    </a:lnTo>
                    <a:lnTo>
                      <a:pt x="3089" y="258"/>
                    </a:lnTo>
                    <a:lnTo>
                      <a:pt x="3025" y="266"/>
                    </a:lnTo>
                    <a:lnTo>
                      <a:pt x="2994" y="197"/>
                    </a:lnTo>
                    <a:lnTo>
                      <a:pt x="2964" y="196"/>
                    </a:lnTo>
                    <a:lnTo>
                      <a:pt x="2932" y="227"/>
                    </a:lnTo>
                    <a:lnTo>
                      <a:pt x="2859" y="223"/>
                    </a:lnTo>
                    <a:lnTo>
                      <a:pt x="2814" y="200"/>
                    </a:lnTo>
                    <a:lnTo>
                      <a:pt x="2712" y="207"/>
                    </a:lnTo>
                    <a:lnTo>
                      <a:pt x="2653" y="231"/>
                    </a:lnTo>
                    <a:lnTo>
                      <a:pt x="2507" y="126"/>
                    </a:lnTo>
                    <a:lnTo>
                      <a:pt x="2448" y="48"/>
                    </a:lnTo>
                    <a:lnTo>
                      <a:pt x="2470" y="1"/>
                    </a:lnTo>
                    <a:lnTo>
                      <a:pt x="2440" y="0"/>
                    </a:lnTo>
                    <a:close/>
                    <a:moveTo>
                      <a:pt x="3251" y="434"/>
                    </a:moveTo>
                    <a:lnTo>
                      <a:pt x="3256" y="403"/>
                    </a:lnTo>
                    <a:lnTo>
                      <a:pt x="3251" y="434"/>
                    </a:lnTo>
                    <a:close/>
                    <a:moveTo>
                      <a:pt x="3356" y="1010"/>
                    </a:moveTo>
                    <a:lnTo>
                      <a:pt x="3354" y="985"/>
                    </a:lnTo>
                    <a:lnTo>
                      <a:pt x="3356" y="1010"/>
                    </a:lnTo>
                    <a:lnTo>
                      <a:pt x="3340" y="1018"/>
                    </a:lnTo>
                    <a:lnTo>
                      <a:pt x="3356" y="1010"/>
                    </a:lnTo>
                    <a:close/>
                    <a:moveTo>
                      <a:pt x="3309" y="941"/>
                    </a:moveTo>
                    <a:lnTo>
                      <a:pt x="3293" y="907"/>
                    </a:lnTo>
                    <a:lnTo>
                      <a:pt x="3309" y="941"/>
                    </a:lnTo>
                    <a:close/>
                    <a:moveTo>
                      <a:pt x="3307" y="1054"/>
                    </a:moveTo>
                    <a:lnTo>
                      <a:pt x="3307" y="1041"/>
                    </a:lnTo>
                    <a:lnTo>
                      <a:pt x="3330" y="1026"/>
                    </a:lnTo>
                    <a:lnTo>
                      <a:pt x="3307" y="1041"/>
                    </a:lnTo>
                    <a:lnTo>
                      <a:pt x="3307" y="1054"/>
                    </a:lnTo>
                    <a:close/>
                    <a:moveTo>
                      <a:pt x="3287" y="897"/>
                    </a:moveTo>
                    <a:lnTo>
                      <a:pt x="3272" y="865"/>
                    </a:lnTo>
                    <a:lnTo>
                      <a:pt x="3287" y="897"/>
                    </a:lnTo>
                    <a:close/>
                    <a:moveTo>
                      <a:pt x="2717" y="1250"/>
                    </a:moveTo>
                    <a:lnTo>
                      <a:pt x="2724" y="1242"/>
                    </a:lnTo>
                    <a:lnTo>
                      <a:pt x="2717" y="1250"/>
                    </a:lnTo>
                    <a:lnTo>
                      <a:pt x="2727" y="1279"/>
                    </a:lnTo>
                    <a:lnTo>
                      <a:pt x="2717" y="1250"/>
                    </a:lnTo>
                    <a:close/>
                    <a:moveTo>
                      <a:pt x="2731" y="1233"/>
                    </a:moveTo>
                    <a:lnTo>
                      <a:pt x="2748" y="1211"/>
                    </a:lnTo>
                    <a:lnTo>
                      <a:pt x="2764" y="1211"/>
                    </a:lnTo>
                    <a:lnTo>
                      <a:pt x="2748" y="1211"/>
                    </a:lnTo>
                    <a:lnTo>
                      <a:pt x="2731" y="1233"/>
                    </a:lnTo>
                    <a:close/>
                    <a:moveTo>
                      <a:pt x="2745" y="1330"/>
                    </a:moveTo>
                    <a:lnTo>
                      <a:pt x="2731" y="1290"/>
                    </a:lnTo>
                    <a:lnTo>
                      <a:pt x="2745" y="13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4" name="Freeform 87">
                <a:extLst>
                  <a:ext uri="{FF2B5EF4-FFF2-40B4-BE49-F238E27FC236}">
                    <a16:creationId xmlns:a16="http://schemas.microsoft.com/office/drawing/2014/main" id="{581500B7-9333-4486-AC2D-64B6C11363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79" y="3544"/>
                <a:ext cx="1249" cy="768"/>
              </a:xfrm>
              <a:custGeom>
                <a:avLst/>
                <a:gdLst>
                  <a:gd name="T0" fmla="*/ 1021 w 4995"/>
                  <a:gd name="T1" fmla="*/ 1911 h 3072"/>
                  <a:gd name="T2" fmla="*/ 780 w 4995"/>
                  <a:gd name="T3" fmla="*/ 2728 h 3072"/>
                  <a:gd name="T4" fmla="*/ 4815 w 4995"/>
                  <a:gd name="T5" fmla="*/ 2951 h 3072"/>
                  <a:gd name="T6" fmla="*/ 4948 w 4995"/>
                  <a:gd name="T7" fmla="*/ 2626 h 3072"/>
                  <a:gd name="T8" fmla="*/ 4995 w 4995"/>
                  <a:gd name="T9" fmla="*/ 2244 h 3072"/>
                  <a:gd name="T10" fmla="*/ 4910 w 4995"/>
                  <a:gd name="T11" fmla="*/ 1977 h 3072"/>
                  <a:gd name="T12" fmla="*/ 4935 w 4995"/>
                  <a:gd name="T13" fmla="*/ 1891 h 3072"/>
                  <a:gd name="T14" fmla="*/ 4908 w 4995"/>
                  <a:gd name="T15" fmla="*/ 1746 h 3072"/>
                  <a:gd name="T16" fmla="*/ 4887 w 4995"/>
                  <a:gd name="T17" fmla="*/ 1456 h 3072"/>
                  <a:gd name="T18" fmla="*/ 4717 w 4995"/>
                  <a:gd name="T19" fmla="*/ 1313 h 3072"/>
                  <a:gd name="T20" fmla="*/ 4705 w 4995"/>
                  <a:gd name="T21" fmla="*/ 1298 h 3072"/>
                  <a:gd name="T22" fmla="*/ 4672 w 4995"/>
                  <a:gd name="T23" fmla="*/ 1161 h 3072"/>
                  <a:gd name="T24" fmla="*/ 4585 w 4995"/>
                  <a:gd name="T25" fmla="*/ 1116 h 3072"/>
                  <a:gd name="T26" fmla="*/ 4558 w 4995"/>
                  <a:gd name="T27" fmla="*/ 1018 h 3072"/>
                  <a:gd name="T28" fmla="*/ 4535 w 4995"/>
                  <a:gd name="T29" fmla="*/ 939 h 3072"/>
                  <a:gd name="T30" fmla="*/ 4548 w 4995"/>
                  <a:gd name="T31" fmla="*/ 907 h 3072"/>
                  <a:gd name="T32" fmla="*/ 4608 w 4995"/>
                  <a:gd name="T33" fmla="*/ 835 h 3072"/>
                  <a:gd name="T34" fmla="*/ 4731 w 4995"/>
                  <a:gd name="T35" fmla="*/ 710 h 3072"/>
                  <a:gd name="T36" fmla="*/ 4751 w 4995"/>
                  <a:gd name="T37" fmla="*/ 455 h 3072"/>
                  <a:gd name="T38" fmla="*/ 4780 w 4995"/>
                  <a:gd name="T39" fmla="*/ 283 h 3072"/>
                  <a:gd name="T40" fmla="*/ 4742 w 4995"/>
                  <a:gd name="T41" fmla="*/ 194 h 3072"/>
                  <a:gd name="T42" fmla="*/ 4800 w 4995"/>
                  <a:gd name="T43" fmla="*/ 155 h 3072"/>
                  <a:gd name="T44" fmla="*/ 4612 w 4995"/>
                  <a:gd name="T45" fmla="*/ 76 h 3072"/>
                  <a:gd name="T46" fmla="*/ 4358 w 4995"/>
                  <a:gd name="T47" fmla="*/ 26 h 3072"/>
                  <a:gd name="T48" fmla="*/ 4047 w 4995"/>
                  <a:gd name="T49" fmla="*/ 98 h 3072"/>
                  <a:gd name="T50" fmla="*/ 3639 w 4995"/>
                  <a:gd name="T51" fmla="*/ 29 h 3072"/>
                  <a:gd name="T52" fmla="*/ 3336 w 4995"/>
                  <a:gd name="T53" fmla="*/ 100 h 3072"/>
                  <a:gd name="T54" fmla="*/ 2922 w 4995"/>
                  <a:gd name="T55" fmla="*/ 198 h 3072"/>
                  <a:gd name="T56" fmla="*/ 2658 w 4995"/>
                  <a:gd name="T57" fmla="*/ 271 h 3072"/>
                  <a:gd name="T58" fmla="*/ 2395 w 4995"/>
                  <a:gd name="T59" fmla="*/ 441 h 3072"/>
                  <a:gd name="T60" fmla="*/ 2482 w 4995"/>
                  <a:gd name="T61" fmla="*/ 605 h 3072"/>
                  <a:gd name="T62" fmla="*/ 2517 w 4995"/>
                  <a:gd name="T63" fmla="*/ 744 h 3072"/>
                  <a:gd name="T64" fmla="*/ 2476 w 4995"/>
                  <a:gd name="T65" fmla="*/ 827 h 3072"/>
                  <a:gd name="T66" fmla="*/ 2497 w 4995"/>
                  <a:gd name="T67" fmla="*/ 953 h 3072"/>
                  <a:gd name="T68" fmla="*/ 2576 w 4995"/>
                  <a:gd name="T69" fmla="*/ 1121 h 3072"/>
                  <a:gd name="T70" fmla="*/ 2565 w 4995"/>
                  <a:gd name="T71" fmla="*/ 1266 h 3072"/>
                  <a:gd name="T72" fmla="*/ 2173 w 4995"/>
                  <a:gd name="T73" fmla="*/ 1238 h 3072"/>
                  <a:gd name="T74" fmla="*/ 2152 w 4995"/>
                  <a:gd name="T75" fmla="*/ 1362 h 3072"/>
                  <a:gd name="T76" fmla="*/ 2037 w 4995"/>
                  <a:gd name="T77" fmla="*/ 1370 h 3072"/>
                  <a:gd name="T78" fmla="*/ 1989 w 4995"/>
                  <a:gd name="T79" fmla="*/ 1502 h 3072"/>
                  <a:gd name="T80" fmla="*/ 1973 w 4995"/>
                  <a:gd name="T81" fmla="*/ 1549 h 3072"/>
                  <a:gd name="T82" fmla="*/ 1906 w 4995"/>
                  <a:gd name="T83" fmla="*/ 1557 h 3072"/>
                  <a:gd name="T84" fmla="*/ 1705 w 4995"/>
                  <a:gd name="T85" fmla="*/ 1665 h 3072"/>
                  <a:gd name="T86" fmla="*/ 1608 w 4995"/>
                  <a:gd name="T87" fmla="*/ 1803 h 3072"/>
                  <a:gd name="T88" fmla="*/ 1318 w 4995"/>
                  <a:gd name="T89" fmla="*/ 1850 h 3072"/>
                  <a:gd name="T90" fmla="*/ 4739 w 4995"/>
                  <a:gd name="T91" fmla="*/ 559 h 3072"/>
                  <a:gd name="T92" fmla="*/ 4732 w 4995"/>
                  <a:gd name="T93" fmla="*/ 612 h 3072"/>
                  <a:gd name="T94" fmla="*/ 2417 w 4995"/>
                  <a:gd name="T95" fmla="*/ 1280 h 3072"/>
                  <a:gd name="T96" fmla="*/ 2321 w 4995"/>
                  <a:gd name="T97" fmla="*/ 1280 h 3072"/>
                  <a:gd name="T98" fmla="*/ 2267 w 4995"/>
                  <a:gd name="T99" fmla="*/ 1279 h 3072"/>
                  <a:gd name="T100" fmla="*/ 2471 w 4995"/>
                  <a:gd name="T101" fmla="*/ 1281 h 3072"/>
                  <a:gd name="T102" fmla="*/ 2048 w 4995"/>
                  <a:gd name="T103" fmla="*/ 1370 h 3072"/>
                  <a:gd name="T104" fmla="*/ 1795 w 4995"/>
                  <a:gd name="T105" fmla="*/ 1633 h 3072"/>
                  <a:gd name="T106" fmla="*/ 1937 w 4995"/>
                  <a:gd name="T107" fmla="*/ 1585 h 3072"/>
                  <a:gd name="T108" fmla="*/ 4683 w 4995"/>
                  <a:gd name="T109" fmla="*/ 1228 h 3072"/>
                  <a:gd name="T110" fmla="*/ 4859 w 4995"/>
                  <a:gd name="T111" fmla="*/ 1475 h 3072"/>
                  <a:gd name="T112" fmla="*/ 4885 w 4995"/>
                  <a:gd name="T113" fmla="*/ 1623 h 3072"/>
                  <a:gd name="T114" fmla="*/ 4917 w 4995"/>
                  <a:gd name="T115" fmla="*/ 1898 h 3072"/>
                  <a:gd name="T116" fmla="*/ 4865 w 4995"/>
                  <a:gd name="T117" fmla="*/ 1932 h 3072"/>
                  <a:gd name="T118" fmla="*/ 4878 w 4995"/>
                  <a:gd name="T119" fmla="*/ 1972 h 3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995" h="3072">
                    <a:moveTo>
                      <a:pt x="1222" y="1817"/>
                    </a:moveTo>
                    <a:lnTo>
                      <a:pt x="1152" y="1836"/>
                    </a:lnTo>
                    <a:lnTo>
                      <a:pt x="1130" y="1875"/>
                    </a:lnTo>
                    <a:lnTo>
                      <a:pt x="1083" y="1873"/>
                    </a:lnTo>
                    <a:lnTo>
                      <a:pt x="1021" y="1911"/>
                    </a:lnTo>
                    <a:lnTo>
                      <a:pt x="995" y="1958"/>
                    </a:lnTo>
                    <a:lnTo>
                      <a:pt x="932" y="1968"/>
                    </a:lnTo>
                    <a:lnTo>
                      <a:pt x="874" y="2026"/>
                    </a:lnTo>
                    <a:lnTo>
                      <a:pt x="829" y="2023"/>
                    </a:lnTo>
                    <a:lnTo>
                      <a:pt x="780" y="2728"/>
                    </a:lnTo>
                    <a:lnTo>
                      <a:pt x="30" y="2643"/>
                    </a:lnTo>
                    <a:lnTo>
                      <a:pt x="0" y="3067"/>
                    </a:lnTo>
                    <a:lnTo>
                      <a:pt x="4897" y="3072"/>
                    </a:lnTo>
                    <a:lnTo>
                      <a:pt x="4903" y="3049"/>
                    </a:lnTo>
                    <a:lnTo>
                      <a:pt x="4815" y="2951"/>
                    </a:lnTo>
                    <a:lnTo>
                      <a:pt x="4866" y="2929"/>
                    </a:lnTo>
                    <a:lnTo>
                      <a:pt x="4926" y="2866"/>
                    </a:lnTo>
                    <a:lnTo>
                      <a:pt x="4955" y="2866"/>
                    </a:lnTo>
                    <a:lnTo>
                      <a:pt x="4960" y="2739"/>
                    </a:lnTo>
                    <a:lnTo>
                      <a:pt x="4948" y="2626"/>
                    </a:lnTo>
                    <a:lnTo>
                      <a:pt x="4974" y="2589"/>
                    </a:lnTo>
                    <a:lnTo>
                      <a:pt x="4980" y="2488"/>
                    </a:lnTo>
                    <a:lnTo>
                      <a:pt x="4962" y="2437"/>
                    </a:lnTo>
                    <a:lnTo>
                      <a:pt x="4984" y="2392"/>
                    </a:lnTo>
                    <a:lnTo>
                      <a:pt x="4995" y="2244"/>
                    </a:lnTo>
                    <a:lnTo>
                      <a:pt x="4987" y="2151"/>
                    </a:lnTo>
                    <a:lnTo>
                      <a:pt x="4941" y="2046"/>
                    </a:lnTo>
                    <a:lnTo>
                      <a:pt x="4910" y="2014"/>
                    </a:lnTo>
                    <a:lnTo>
                      <a:pt x="4941" y="2046"/>
                    </a:lnTo>
                    <a:lnTo>
                      <a:pt x="4910" y="1977"/>
                    </a:lnTo>
                    <a:lnTo>
                      <a:pt x="4913" y="1931"/>
                    </a:lnTo>
                    <a:lnTo>
                      <a:pt x="4934" y="1933"/>
                    </a:lnTo>
                    <a:lnTo>
                      <a:pt x="4934" y="1931"/>
                    </a:lnTo>
                    <a:lnTo>
                      <a:pt x="4938" y="1891"/>
                    </a:lnTo>
                    <a:lnTo>
                      <a:pt x="4935" y="1891"/>
                    </a:lnTo>
                    <a:lnTo>
                      <a:pt x="4934" y="1891"/>
                    </a:lnTo>
                    <a:lnTo>
                      <a:pt x="4931" y="1846"/>
                    </a:lnTo>
                    <a:lnTo>
                      <a:pt x="4913" y="1779"/>
                    </a:lnTo>
                    <a:lnTo>
                      <a:pt x="4907" y="1755"/>
                    </a:lnTo>
                    <a:lnTo>
                      <a:pt x="4908" y="1746"/>
                    </a:lnTo>
                    <a:lnTo>
                      <a:pt x="4909" y="1729"/>
                    </a:lnTo>
                    <a:lnTo>
                      <a:pt x="4897" y="1687"/>
                    </a:lnTo>
                    <a:lnTo>
                      <a:pt x="4909" y="1729"/>
                    </a:lnTo>
                    <a:lnTo>
                      <a:pt x="4912" y="1687"/>
                    </a:lnTo>
                    <a:lnTo>
                      <a:pt x="4887" y="1456"/>
                    </a:lnTo>
                    <a:lnTo>
                      <a:pt x="4852" y="1434"/>
                    </a:lnTo>
                    <a:lnTo>
                      <a:pt x="4857" y="1464"/>
                    </a:lnTo>
                    <a:lnTo>
                      <a:pt x="4852" y="1434"/>
                    </a:lnTo>
                    <a:lnTo>
                      <a:pt x="4772" y="1384"/>
                    </a:lnTo>
                    <a:lnTo>
                      <a:pt x="4717" y="1313"/>
                    </a:lnTo>
                    <a:lnTo>
                      <a:pt x="4698" y="1300"/>
                    </a:lnTo>
                    <a:lnTo>
                      <a:pt x="4694" y="1281"/>
                    </a:lnTo>
                    <a:lnTo>
                      <a:pt x="4698" y="1300"/>
                    </a:lnTo>
                    <a:lnTo>
                      <a:pt x="4717" y="1313"/>
                    </a:lnTo>
                    <a:lnTo>
                      <a:pt x="4705" y="1298"/>
                    </a:lnTo>
                    <a:lnTo>
                      <a:pt x="4715" y="1212"/>
                    </a:lnTo>
                    <a:lnTo>
                      <a:pt x="4678" y="1169"/>
                    </a:lnTo>
                    <a:lnTo>
                      <a:pt x="4680" y="1217"/>
                    </a:lnTo>
                    <a:lnTo>
                      <a:pt x="4678" y="1169"/>
                    </a:lnTo>
                    <a:lnTo>
                      <a:pt x="4672" y="1161"/>
                    </a:lnTo>
                    <a:lnTo>
                      <a:pt x="4632" y="1140"/>
                    </a:lnTo>
                    <a:lnTo>
                      <a:pt x="4621" y="1139"/>
                    </a:lnTo>
                    <a:lnTo>
                      <a:pt x="4599" y="1136"/>
                    </a:lnTo>
                    <a:lnTo>
                      <a:pt x="4600" y="1125"/>
                    </a:lnTo>
                    <a:lnTo>
                      <a:pt x="4585" y="1116"/>
                    </a:lnTo>
                    <a:lnTo>
                      <a:pt x="4600" y="1125"/>
                    </a:lnTo>
                    <a:lnTo>
                      <a:pt x="4603" y="1062"/>
                    </a:lnTo>
                    <a:lnTo>
                      <a:pt x="4558" y="1018"/>
                    </a:lnTo>
                    <a:lnTo>
                      <a:pt x="4558" y="1062"/>
                    </a:lnTo>
                    <a:lnTo>
                      <a:pt x="4558" y="1018"/>
                    </a:lnTo>
                    <a:lnTo>
                      <a:pt x="4557" y="1009"/>
                    </a:lnTo>
                    <a:lnTo>
                      <a:pt x="4541" y="968"/>
                    </a:lnTo>
                    <a:lnTo>
                      <a:pt x="4557" y="1009"/>
                    </a:lnTo>
                    <a:lnTo>
                      <a:pt x="4545" y="915"/>
                    </a:lnTo>
                    <a:lnTo>
                      <a:pt x="4535" y="939"/>
                    </a:lnTo>
                    <a:lnTo>
                      <a:pt x="4537" y="957"/>
                    </a:lnTo>
                    <a:lnTo>
                      <a:pt x="4535" y="939"/>
                    </a:lnTo>
                    <a:lnTo>
                      <a:pt x="4545" y="915"/>
                    </a:lnTo>
                    <a:lnTo>
                      <a:pt x="4544" y="912"/>
                    </a:lnTo>
                    <a:lnTo>
                      <a:pt x="4548" y="907"/>
                    </a:lnTo>
                    <a:lnTo>
                      <a:pt x="4558" y="873"/>
                    </a:lnTo>
                    <a:lnTo>
                      <a:pt x="4548" y="907"/>
                    </a:lnTo>
                    <a:lnTo>
                      <a:pt x="4608" y="835"/>
                    </a:lnTo>
                    <a:lnTo>
                      <a:pt x="4572" y="859"/>
                    </a:lnTo>
                    <a:lnTo>
                      <a:pt x="4608" y="835"/>
                    </a:lnTo>
                    <a:lnTo>
                      <a:pt x="4649" y="784"/>
                    </a:lnTo>
                    <a:lnTo>
                      <a:pt x="4654" y="782"/>
                    </a:lnTo>
                    <a:lnTo>
                      <a:pt x="4688" y="748"/>
                    </a:lnTo>
                    <a:lnTo>
                      <a:pt x="4730" y="720"/>
                    </a:lnTo>
                    <a:lnTo>
                      <a:pt x="4731" y="710"/>
                    </a:lnTo>
                    <a:lnTo>
                      <a:pt x="4727" y="666"/>
                    </a:lnTo>
                    <a:lnTo>
                      <a:pt x="4731" y="710"/>
                    </a:lnTo>
                    <a:lnTo>
                      <a:pt x="4754" y="570"/>
                    </a:lnTo>
                    <a:lnTo>
                      <a:pt x="4791" y="497"/>
                    </a:lnTo>
                    <a:lnTo>
                      <a:pt x="4751" y="455"/>
                    </a:lnTo>
                    <a:lnTo>
                      <a:pt x="4746" y="494"/>
                    </a:lnTo>
                    <a:lnTo>
                      <a:pt x="4751" y="455"/>
                    </a:lnTo>
                    <a:lnTo>
                      <a:pt x="4737" y="440"/>
                    </a:lnTo>
                    <a:lnTo>
                      <a:pt x="4748" y="396"/>
                    </a:lnTo>
                    <a:lnTo>
                      <a:pt x="4780" y="283"/>
                    </a:lnTo>
                    <a:lnTo>
                      <a:pt x="4773" y="253"/>
                    </a:lnTo>
                    <a:lnTo>
                      <a:pt x="4765" y="239"/>
                    </a:lnTo>
                    <a:lnTo>
                      <a:pt x="4757" y="231"/>
                    </a:lnTo>
                    <a:lnTo>
                      <a:pt x="4737" y="205"/>
                    </a:lnTo>
                    <a:lnTo>
                      <a:pt x="4742" y="194"/>
                    </a:lnTo>
                    <a:lnTo>
                      <a:pt x="4748" y="181"/>
                    </a:lnTo>
                    <a:lnTo>
                      <a:pt x="4750" y="177"/>
                    </a:lnTo>
                    <a:lnTo>
                      <a:pt x="4783" y="167"/>
                    </a:lnTo>
                    <a:lnTo>
                      <a:pt x="4794" y="164"/>
                    </a:lnTo>
                    <a:lnTo>
                      <a:pt x="4800" y="155"/>
                    </a:lnTo>
                    <a:lnTo>
                      <a:pt x="4812" y="125"/>
                    </a:lnTo>
                    <a:lnTo>
                      <a:pt x="4816" y="108"/>
                    </a:lnTo>
                    <a:lnTo>
                      <a:pt x="4713" y="83"/>
                    </a:lnTo>
                    <a:lnTo>
                      <a:pt x="4650" y="106"/>
                    </a:lnTo>
                    <a:lnTo>
                      <a:pt x="4612" y="76"/>
                    </a:lnTo>
                    <a:lnTo>
                      <a:pt x="4548" y="40"/>
                    </a:lnTo>
                    <a:lnTo>
                      <a:pt x="4520" y="59"/>
                    </a:lnTo>
                    <a:lnTo>
                      <a:pt x="4510" y="83"/>
                    </a:lnTo>
                    <a:lnTo>
                      <a:pt x="4409" y="79"/>
                    </a:lnTo>
                    <a:lnTo>
                      <a:pt x="4358" y="26"/>
                    </a:lnTo>
                    <a:lnTo>
                      <a:pt x="4325" y="31"/>
                    </a:lnTo>
                    <a:lnTo>
                      <a:pt x="4282" y="75"/>
                    </a:lnTo>
                    <a:lnTo>
                      <a:pt x="4195" y="62"/>
                    </a:lnTo>
                    <a:lnTo>
                      <a:pt x="4114" y="133"/>
                    </a:lnTo>
                    <a:lnTo>
                      <a:pt x="4047" y="98"/>
                    </a:lnTo>
                    <a:lnTo>
                      <a:pt x="4005" y="41"/>
                    </a:lnTo>
                    <a:lnTo>
                      <a:pt x="3917" y="14"/>
                    </a:lnTo>
                    <a:lnTo>
                      <a:pt x="3758" y="0"/>
                    </a:lnTo>
                    <a:lnTo>
                      <a:pt x="3691" y="40"/>
                    </a:lnTo>
                    <a:lnTo>
                      <a:pt x="3639" y="29"/>
                    </a:lnTo>
                    <a:lnTo>
                      <a:pt x="3633" y="39"/>
                    </a:lnTo>
                    <a:lnTo>
                      <a:pt x="3569" y="22"/>
                    </a:lnTo>
                    <a:lnTo>
                      <a:pt x="3542" y="67"/>
                    </a:lnTo>
                    <a:lnTo>
                      <a:pt x="3413" y="62"/>
                    </a:lnTo>
                    <a:lnTo>
                      <a:pt x="3336" y="100"/>
                    </a:lnTo>
                    <a:lnTo>
                      <a:pt x="3169" y="84"/>
                    </a:lnTo>
                    <a:lnTo>
                      <a:pt x="3042" y="151"/>
                    </a:lnTo>
                    <a:lnTo>
                      <a:pt x="2983" y="161"/>
                    </a:lnTo>
                    <a:lnTo>
                      <a:pt x="2952" y="197"/>
                    </a:lnTo>
                    <a:lnTo>
                      <a:pt x="2922" y="198"/>
                    </a:lnTo>
                    <a:lnTo>
                      <a:pt x="2882" y="265"/>
                    </a:lnTo>
                    <a:lnTo>
                      <a:pt x="2825" y="264"/>
                    </a:lnTo>
                    <a:lnTo>
                      <a:pt x="2782" y="224"/>
                    </a:lnTo>
                    <a:lnTo>
                      <a:pt x="2765" y="271"/>
                    </a:lnTo>
                    <a:lnTo>
                      <a:pt x="2658" y="271"/>
                    </a:lnTo>
                    <a:lnTo>
                      <a:pt x="2599" y="362"/>
                    </a:lnTo>
                    <a:lnTo>
                      <a:pt x="2536" y="405"/>
                    </a:lnTo>
                    <a:lnTo>
                      <a:pt x="2525" y="429"/>
                    </a:lnTo>
                    <a:lnTo>
                      <a:pt x="2445" y="443"/>
                    </a:lnTo>
                    <a:lnTo>
                      <a:pt x="2395" y="441"/>
                    </a:lnTo>
                    <a:lnTo>
                      <a:pt x="2403" y="476"/>
                    </a:lnTo>
                    <a:lnTo>
                      <a:pt x="2412" y="488"/>
                    </a:lnTo>
                    <a:lnTo>
                      <a:pt x="2438" y="511"/>
                    </a:lnTo>
                    <a:lnTo>
                      <a:pt x="2495" y="561"/>
                    </a:lnTo>
                    <a:lnTo>
                      <a:pt x="2482" y="605"/>
                    </a:lnTo>
                    <a:lnTo>
                      <a:pt x="2496" y="631"/>
                    </a:lnTo>
                    <a:lnTo>
                      <a:pt x="2501" y="639"/>
                    </a:lnTo>
                    <a:lnTo>
                      <a:pt x="2496" y="699"/>
                    </a:lnTo>
                    <a:lnTo>
                      <a:pt x="2506" y="719"/>
                    </a:lnTo>
                    <a:lnTo>
                      <a:pt x="2517" y="744"/>
                    </a:lnTo>
                    <a:lnTo>
                      <a:pt x="2514" y="800"/>
                    </a:lnTo>
                    <a:lnTo>
                      <a:pt x="2506" y="805"/>
                    </a:lnTo>
                    <a:lnTo>
                      <a:pt x="2504" y="845"/>
                    </a:lnTo>
                    <a:lnTo>
                      <a:pt x="2506" y="805"/>
                    </a:lnTo>
                    <a:lnTo>
                      <a:pt x="2476" y="827"/>
                    </a:lnTo>
                    <a:lnTo>
                      <a:pt x="2502" y="878"/>
                    </a:lnTo>
                    <a:lnTo>
                      <a:pt x="2507" y="888"/>
                    </a:lnTo>
                    <a:lnTo>
                      <a:pt x="2503" y="900"/>
                    </a:lnTo>
                    <a:lnTo>
                      <a:pt x="2500" y="911"/>
                    </a:lnTo>
                    <a:lnTo>
                      <a:pt x="2497" y="953"/>
                    </a:lnTo>
                    <a:lnTo>
                      <a:pt x="2500" y="911"/>
                    </a:lnTo>
                    <a:lnTo>
                      <a:pt x="2486" y="952"/>
                    </a:lnTo>
                    <a:lnTo>
                      <a:pt x="2495" y="980"/>
                    </a:lnTo>
                    <a:lnTo>
                      <a:pt x="2521" y="1050"/>
                    </a:lnTo>
                    <a:lnTo>
                      <a:pt x="2576" y="1121"/>
                    </a:lnTo>
                    <a:lnTo>
                      <a:pt x="2597" y="1147"/>
                    </a:lnTo>
                    <a:lnTo>
                      <a:pt x="2621" y="1149"/>
                    </a:lnTo>
                    <a:lnTo>
                      <a:pt x="2620" y="1163"/>
                    </a:lnTo>
                    <a:lnTo>
                      <a:pt x="2570" y="1208"/>
                    </a:lnTo>
                    <a:lnTo>
                      <a:pt x="2565" y="1266"/>
                    </a:lnTo>
                    <a:lnTo>
                      <a:pt x="2524" y="1263"/>
                    </a:lnTo>
                    <a:lnTo>
                      <a:pt x="2424" y="1252"/>
                    </a:lnTo>
                    <a:lnTo>
                      <a:pt x="2367" y="1231"/>
                    </a:lnTo>
                    <a:lnTo>
                      <a:pt x="2261" y="1214"/>
                    </a:lnTo>
                    <a:lnTo>
                      <a:pt x="2173" y="1238"/>
                    </a:lnTo>
                    <a:lnTo>
                      <a:pt x="2197" y="1288"/>
                    </a:lnTo>
                    <a:lnTo>
                      <a:pt x="2213" y="1324"/>
                    </a:lnTo>
                    <a:lnTo>
                      <a:pt x="2174" y="1342"/>
                    </a:lnTo>
                    <a:lnTo>
                      <a:pt x="2163" y="1342"/>
                    </a:lnTo>
                    <a:lnTo>
                      <a:pt x="2152" y="1362"/>
                    </a:lnTo>
                    <a:lnTo>
                      <a:pt x="2163" y="1342"/>
                    </a:lnTo>
                    <a:lnTo>
                      <a:pt x="2099" y="1341"/>
                    </a:lnTo>
                    <a:lnTo>
                      <a:pt x="1996" y="1359"/>
                    </a:lnTo>
                    <a:lnTo>
                      <a:pt x="1995" y="1371"/>
                    </a:lnTo>
                    <a:lnTo>
                      <a:pt x="2037" y="1370"/>
                    </a:lnTo>
                    <a:lnTo>
                      <a:pt x="1995" y="1371"/>
                    </a:lnTo>
                    <a:lnTo>
                      <a:pt x="1994" y="1393"/>
                    </a:lnTo>
                    <a:lnTo>
                      <a:pt x="1972" y="1421"/>
                    </a:lnTo>
                    <a:lnTo>
                      <a:pt x="1968" y="1467"/>
                    </a:lnTo>
                    <a:lnTo>
                      <a:pt x="1989" y="1502"/>
                    </a:lnTo>
                    <a:lnTo>
                      <a:pt x="2036" y="1532"/>
                    </a:lnTo>
                    <a:lnTo>
                      <a:pt x="2035" y="1552"/>
                    </a:lnTo>
                    <a:lnTo>
                      <a:pt x="1989" y="1548"/>
                    </a:lnTo>
                    <a:lnTo>
                      <a:pt x="1978" y="1548"/>
                    </a:lnTo>
                    <a:lnTo>
                      <a:pt x="1973" y="1549"/>
                    </a:lnTo>
                    <a:lnTo>
                      <a:pt x="1960" y="1578"/>
                    </a:lnTo>
                    <a:lnTo>
                      <a:pt x="1948" y="1582"/>
                    </a:lnTo>
                    <a:lnTo>
                      <a:pt x="1960" y="1578"/>
                    </a:lnTo>
                    <a:lnTo>
                      <a:pt x="1973" y="1549"/>
                    </a:lnTo>
                    <a:lnTo>
                      <a:pt x="1906" y="1557"/>
                    </a:lnTo>
                    <a:lnTo>
                      <a:pt x="1876" y="1578"/>
                    </a:lnTo>
                    <a:lnTo>
                      <a:pt x="1724" y="1615"/>
                    </a:lnTo>
                    <a:lnTo>
                      <a:pt x="1705" y="1665"/>
                    </a:lnTo>
                    <a:lnTo>
                      <a:pt x="1732" y="1655"/>
                    </a:lnTo>
                    <a:lnTo>
                      <a:pt x="1705" y="1665"/>
                    </a:lnTo>
                    <a:lnTo>
                      <a:pt x="1696" y="1688"/>
                    </a:lnTo>
                    <a:lnTo>
                      <a:pt x="1644" y="1763"/>
                    </a:lnTo>
                    <a:lnTo>
                      <a:pt x="1642" y="1766"/>
                    </a:lnTo>
                    <a:lnTo>
                      <a:pt x="1629" y="1768"/>
                    </a:lnTo>
                    <a:lnTo>
                      <a:pt x="1608" y="1803"/>
                    </a:lnTo>
                    <a:lnTo>
                      <a:pt x="1629" y="1768"/>
                    </a:lnTo>
                    <a:lnTo>
                      <a:pt x="1559" y="1776"/>
                    </a:lnTo>
                    <a:lnTo>
                      <a:pt x="1527" y="1795"/>
                    </a:lnTo>
                    <a:lnTo>
                      <a:pt x="1366" y="1811"/>
                    </a:lnTo>
                    <a:lnTo>
                      <a:pt x="1318" y="1850"/>
                    </a:lnTo>
                    <a:lnTo>
                      <a:pt x="1222" y="1817"/>
                    </a:lnTo>
                    <a:close/>
                    <a:moveTo>
                      <a:pt x="1596" y="1817"/>
                    </a:moveTo>
                    <a:lnTo>
                      <a:pt x="1604" y="1815"/>
                    </a:lnTo>
                    <a:lnTo>
                      <a:pt x="1596" y="1817"/>
                    </a:lnTo>
                    <a:close/>
                    <a:moveTo>
                      <a:pt x="4739" y="559"/>
                    </a:moveTo>
                    <a:lnTo>
                      <a:pt x="4734" y="601"/>
                    </a:lnTo>
                    <a:lnTo>
                      <a:pt x="4739" y="559"/>
                    </a:lnTo>
                    <a:close/>
                    <a:moveTo>
                      <a:pt x="4732" y="612"/>
                    </a:moveTo>
                    <a:lnTo>
                      <a:pt x="4729" y="655"/>
                    </a:lnTo>
                    <a:lnTo>
                      <a:pt x="4732" y="612"/>
                    </a:lnTo>
                    <a:close/>
                    <a:moveTo>
                      <a:pt x="4744" y="505"/>
                    </a:moveTo>
                    <a:lnTo>
                      <a:pt x="4741" y="547"/>
                    </a:lnTo>
                    <a:lnTo>
                      <a:pt x="4744" y="505"/>
                    </a:lnTo>
                    <a:close/>
                    <a:moveTo>
                      <a:pt x="2375" y="1279"/>
                    </a:moveTo>
                    <a:lnTo>
                      <a:pt x="2417" y="1280"/>
                    </a:lnTo>
                    <a:lnTo>
                      <a:pt x="2375" y="1279"/>
                    </a:lnTo>
                    <a:close/>
                    <a:moveTo>
                      <a:pt x="2213" y="1279"/>
                    </a:moveTo>
                    <a:lnTo>
                      <a:pt x="2255" y="1279"/>
                    </a:lnTo>
                    <a:lnTo>
                      <a:pt x="2213" y="1279"/>
                    </a:lnTo>
                    <a:close/>
                    <a:moveTo>
                      <a:pt x="2321" y="1280"/>
                    </a:moveTo>
                    <a:lnTo>
                      <a:pt x="2363" y="1280"/>
                    </a:lnTo>
                    <a:lnTo>
                      <a:pt x="2321" y="1280"/>
                    </a:lnTo>
                    <a:close/>
                    <a:moveTo>
                      <a:pt x="2267" y="1279"/>
                    </a:moveTo>
                    <a:lnTo>
                      <a:pt x="2309" y="1280"/>
                    </a:lnTo>
                    <a:lnTo>
                      <a:pt x="2267" y="1279"/>
                    </a:lnTo>
                    <a:close/>
                    <a:moveTo>
                      <a:pt x="2482" y="1280"/>
                    </a:moveTo>
                    <a:lnTo>
                      <a:pt x="2523" y="1281"/>
                    </a:lnTo>
                    <a:lnTo>
                      <a:pt x="2482" y="1280"/>
                    </a:lnTo>
                    <a:close/>
                    <a:moveTo>
                      <a:pt x="2428" y="1280"/>
                    </a:moveTo>
                    <a:lnTo>
                      <a:pt x="2471" y="1281"/>
                    </a:lnTo>
                    <a:lnTo>
                      <a:pt x="2428" y="1280"/>
                    </a:lnTo>
                    <a:close/>
                    <a:moveTo>
                      <a:pt x="2103" y="1370"/>
                    </a:moveTo>
                    <a:lnTo>
                      <a:pt x="2145" y="1369"/>
                    </a:lnTo>
                    <a:lnTo>
                      <a:pt x="2103" y="1370"/>
                    </a:lnTo>
                    <a:close/>
                    <a:moveTo>
                      <a:pt x="2048" y="1370"/>
                    </a:moveTo>
                    <a:lnTo>
                      <a:pt x="2090" y="1370"/>
                    </a:lnTo>
                    <a:lnTo>
                      <a:pt x="2048" y="1370"/>
                    </a:lnTo>
                    <a:close/>
                    <a:moveTo>
                      <a:pt x="1795" y="1633"/>
                    </a:moveTo>
                    <a:lnTo>
                      <a:pt x="1835" y="1621"/>
                    </a:lnTo>
                    <a:lnTo>
                      <a:pt x="1795" y="1633"/>
                    </a:lnTo>
                    <a:close/>
                    <a:moveTo>
                      <a:pt x="1847" y="1616"/>
                    </a:moveTo>
                    <a:lnTo>
                      <a:pt x="1886" y="1603"/>
                    </a:lnTo>
                    <a:lnTo>
                      <a:pt x="1847" y="1616"/>
                    </a:lnTo>
                    <a:close/>
                    <a:moveTo>
                      <a:pt x="1897" y="1599"/>
                    </a:moveTo>
                    <a:lnTo>
                      <a:pt x="1937" y="1585"/>
                    </a:lnTo>
                    <a:lnTo>
                      <a:pt x="1897" y="1599"/>
                    </a:lnTo>
                    <a:close/>
                    <a:moveTo>
                      <a:pt x="4560" y="1074"/>
                    </a:moveTo>
                    <a:lnTo>
                      <a:pt x="4566" y="1105"/>
                    </a:lnTo>
                    <a:lnTo>
                      <a:pt x="4560" y="1074"/>
                    </a:lnTo>
                    <a:close/>
                    <a:moveTo>
                      <a:pt x="4683" y="1228"/>
                    </a:moveTo>
                    <a:lnTo>
                      <a:pt x="4690" y="1270"/>
                    </a:lnTo>
                    <a:lnTo>
                      <a:pt x="4683" y="1228"/>
                    </a:lnTo>
                    <a:close/>
                    <a:moveTo>
                      <a:pt x="4859" y="1475"/>
                    </a:moveTo>
                    <a:lnTo>
                      <a:pt x="4867" y="1517"/>
                    </a:lnTo>
                    <a:lnTo>
                      <a:pt x="4859" y="1475"/>
                    </a:lnTo>
                    <a:close/>
                    <a:moveTo>
                      <a:pt x="4869" y="1529"/>
                    </a:moveTo>
                    <a:lnTo>
                      <a:pt x="4876" y="1570"/>
                    </a:lnTo>
                    <a:lnTo>
                      <a:pt x="4869" y="1529"/>
                    </a:lnTo>
                    <a:close/>
                    <a:moveTo>
                      <a:pt x="4878" y="1581"/>
                    </a:moveTo>
                    <a:lnTo>
                      <a:pt x="4885" y="1623"/>
                    </a:lnTo>
                    <a:lnTo>
                      <a:pt x="4878" y="1581"/>
                    </a:lnTo>
                    <a:close/>
                    <a:moveTo>
                      <a:pt x="4889" y="1635"/>
                    </a:moveTo>
                    <a:lnTo>
                      <a:pt x="4895" y="1677"/>
                    </a:lnTo>
                    <a:lnTo>
                      <a:pt x="4889" y="1635"/>
                    </a:lnTo>
                    <a:close/>
                    <a:moveTo>
                      <a:pt x="4917" y="1898"/>
                    </a:moveTo>
                    <a:lnTo>
                      <a:pt x="4905" y="1901"/>
                    </a:lnTo>
                    <a:lnTo>
                      <a:pt x="4881" y="1919"/>
                    </a:lnTo>
                    <a:lnTo>
                      <a:pt x="4905" y="1901"/>
                    </a:lnTo>
                    <a:lnTo>
                      <a:pt x="4917" y="1898"/>
                    </a:lnTo>
                    <a:close/>
                    <a:moveTo>
                      <a:pt x="4865" y="1932"/>
                    </a:moveTo>
                    <a:lnTo>
                      <a:pt x="4867" y="1960"/>
                    </a:lnTo>
                    <a:lnTo>
                      <a:pt x="4865" y="1932"/>
                    </a:lnTo>
                    <a:close/>
                    <a:moveTo>
                      <a:pt x="4878" y="1972"/>
                    </a:moveTo>
                    <a:lnTo>
                      <a:pt x="4899" y="1997"/>
                    </a:lnTo>
                    <a:lnTo>
                      <a:pt x="4878" y="1972"/>
                    </a:lnTo>
                    <a:close/>
                    <a:moveTo>
                      <a:pt x="1744" y="1651"/>
                    </a:moveTo>
                    <a:lnTo>
                      <a:pt x="1783" y="1637"/>
                    </a:lnTo>
                    <a:lnTo>
                      <a:pt x="1744" y="16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5" name="Freeform 88">
                <a:extLst>
                  <a:ext uri="{FF2B5EF4-FFF2-40B4-BE49-F238E27FC236}">
                    <a16:creationId xmlns:a16="http://schemas.microsoft.com/office/drawing/2014/main" id="{A681883C-FA74-42EF-93C0-E222D8BAA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" y="2141"/>
                <a:ext cx="558" cy="535"/>
              </a:xfrm>
              <a:custGeom>
                <a:avLst/>
                <a:gdLst>
                  <a:gd name="T0" fmla="*/ 1819 w 2231"/>
                  <a:gd name="T1" fmla="*/ 276 h 2140"/>
                  <a:gd name="T2" fmla="*/ 1190 w 2231"/>
                  <a:gd name="T3" fmla="*/ 257 h 2140"/>
                  <a:gd name="T4" fmla="*/ 1310 w 2231"/>
                  <a:gd name="T5" fmla="*/ 131 h 2140"/>
                  <a:gd name="T6" fmla="*/ 1146 w 2231"/>
                  <a:gd name="T7" fmla="*/ 204 h 2140"/>
                  <a:gd name="T8" fmla="*/ 1022 w 2231"/>
                  <a:gd name="T9" fmla="*/ 115 h 2140"/>
                  <a:gd name="T10" fmla="*/ 1093 w 2231"/>
                  <a:gd name="T11" fmla="*/ 119 h 2140"/>
                  <a:gd name="T12" fmla="*/ 921 w 2231"/>
                  <a:gd name="T13" fmla="*/ 0 h 2140"/>
                  <a:gd name="T14" fmla="*/ 435 w 2231"/>
                  <a:gd name="T15" fmla="*/ 203 h 2140"/>
                  <a:gd name="T16" fmla="*/ 106 w 2231"/>
                  <a:gd name="T17" fmla="*/ 298 h 2140"/>
                  <a:gd name="T18" fmla="*/ 98 w 2231"/>
                  <a:gd name="T19" fmla="*/ 466 h 2140"/>
                  <a:gd name="T20" fmla="*/ 75 w 2231"/>
                  <a:gd name="T21" fmla="*/ 549 h 2140"/>
                  <a:gd name="T22" fmla="*/ 4 w 2231"/>
                  <a:gd name="T23" fmla="*/ 700 h 2140"/>
                  <a:gd name="T24" fmla="*/ 27 w 2231"/>
                  <a:gd name="T25" fmla="*/ 720 h 2140"/>
                  <a:gd name="T26" fmla="*/ 62 w 2231"/>
                  <a:gd name="T27" fmla="*/ 754 h 2140"/>
                  <a:gd name="T28" fmla="*/ 82 w 2231"/>
                  <a:gd name="T29" fmla="*/ 774 h 2140"/>
                  <a:gd name="T30" fmla="*/ 96 w 2231"/>
                  <a:gd name="T31" fmla="*/ 796 h 2140"/>
                  <a:gd name="T32" fmla="*/ 86 w 2231"/>
                  <a:gd name="T33" fmla="*/ 845 h 2140"/>
                  <a:gd name="T34" fmla="*/ 85 w 2231"/>
                  <a:gd name="T35" fmla="*/ 904 h 2140"/>
                  <a:gd name="T36" fmla="*/ 107 w 2231"/>
                  <a:gd name="T37" fmla="*/ 959 h 2140"/>
                  <a:gd name="T38" fmla="*/ 113 w 2231"/>
                  <a:gd name="T39" fmla="*/ 976 h 2140"/>
                  <a:gd name="T40" fmla="*/ 107 w 2231"/>
                  <a:gd name="T41" fmla="*/ 1004 h 2140"/>
                  <a:gd name="T42" fmla="*/ 93 w 2231"/>
                  <a:gd name="T43" fmla="*/ 1043 h 2140"/>
                  <a:gd name="T44" fmla="*/ 90 w 2231"/>
                  <a:gd name="T45" fmla="*/ 1059 h 2140"/>
                  <a:gd name="T46" fmla="*/ 94 w 2231"/>
                  <a:gd name="T47" fmla="*/ 1091 h 2140"/>
                  <a:gd name="T48" fmla="*/ 101 w 2231"/>
                  <a:gd name="T49" fmla="*/ 1128 h 2140"/>
                  <a:gd name="T50" fmla="*/ 106 w 2231"/>
                  <a:gd name="T51" fmla="*/ 1148 h 2140"/>
                  <a:gd name="T52" fmla="*/ 125 w 2231"/>
                  <a:gd name="T53" fmla="*/ 1193 h 2140"/>
                  <a:gd name="T54" fmla="*/ 140 w 2231"/>
                  <a:gd name="T55" fmla="*/ 1231 h 2140"/>
                  <a:gd name="T56" fmla="*/ 150 w 2231"/>
                  <a:gd name="T57" fmla="*/ 1252 h 2140"/>
                  <a:gd name="T58" fmla="*/ 155 w 2231"/>
                  <a:gd name="T59" fmla="*/ 1270 h 2140"/>
                  <a:gd name="T60" fmla="*/ 150 w 2231"/>
                  <a:gd name="T61" fmla="*/ 1313 h 2140"/>
                  <a:gd name="T62" fmla="*/ 133 w 2231"/>
                  <a:gd name="T63" fmla="*/ 1350 h 2140"/>
                  <a:gd name="T64" fmla="*/ 110 w 2231"/>
                  <a:gd name="T65" fmla="*/ 1398 h 2140"/>
                  <a:gd name="T66" fmla="*/ 125 w 2231"/>
                  <a:gd name="T67" fmla="*/ 1431 h 2140"/>
                  <a:gd name="T68" fmla="*/ 202 w 2231"/>
                  <a:gd name="T69" fmla="*/ 1395 h 2140"/>
                  <a:gd name="T70" fmla="*/ 231 w 2231"/>
                  <a:gd name="T71" fmla="*/ 1519 h 2140"/>
                  <a:gd name="T72" fmla="*/ 360 w 2231"/>
                  <a:gd name="T73" fmla="*/ 1562 h 2140"/>
                  <a:gd name="T74" fmla="*/ 450 w 2231"/>
                  <a:gd name="T75" fmla="*/ 1553 h 2140"/>
                  <a:gd name="T76" fmla="*/ 546 w 2231"/>
                  <a:gd name="T77" fmla="*/ 1700 h 2140"/>
                  <a:gd name="T78" fmla="*/ 556 w 2231"/>
                  <a:gd name="T79" fmla="*/ 1605 h 2140"/>
                  <a:gd name="T80" fmla="*/ 764 w 2231"/>
                  <a:gd name="T81" fmla="*/ 1747 h 2140"/>
                  <a:gd name="T82" fmla="*/ 909 w 2231"/>
                  <a:gd name="T83" fmla="*/ 1839 h 2140"/>
                  <a:gd name="T84" fmla="*/ 955 w 2231"/>
                  <a:gd name="T85" fmla="*/ 1949 h 2140"/>
                  <a:gd name="T86" fmla="*/ 1097 w 2231"/>
                  <a:gd name="T87" fmla="*/ 1945 h 2140"/>
                  <a:gd name="T88" fmla="*/ 1171 w 2231"/>
                  <a:gd name="T89" fmla="*/ 2016 h 2140"/>
                  <a:gd name="T90" fmla="*/ 1346 w 2231"/>
                  <a:gd name="T91" fmla="*/ 2012 h 2140"/>
                  <a:gd name="T92" fmla="*/ 1604 w 2231"/>
                  <a:gd name="T93" fmla="*/ 2009 h 2140"/>
                  <a:gd name="T94" fmla="*/ 1710 w 2231"/>
                  <a:gd name="T95" fmla="*/ 2101 h 2140"/>
                  <a:gd name="T96" fmla="*/ 2093 w 2231"/>
                  <a:gd name="T97" fmla="*/ 1803 h 2140"/>
                  <a:gd name="T98" fmla="*/ 2162 w 2231"/>
                  <a:gd name="T99" fmla="*/ 1786 h 2140"/>
                  <a:gd name="T100" fmla="*/ 2212 w 2231"/>
                  <a:gd name="T101" fmla="*/ 1590 h 2140"/>
                  <a:gd name="T102" fmla="*/ 2110 w 2231"/>
                  <a:gd name="T103" fmla="*/ 1359 h 2140"/>
                  <a:gd name="T104" fmla="*/ 2139 w 2231"/>
                  <a:gd name="T105" fmla="*/ 1142 h 2140"/>
                  <a:gd name="T106" fmla="*/ 2034 w 2231"/>
                  <a:gd name="T107" fmla="*/ 1069 h 2140"/>
                  <a:gd name="T108" fmla="*/ 2215 w 2231"/>
                  <a:gd name="T109" fmla="*/ 839 h 2140"/>
                  <a:gd name="T110" fmla="*/ 2176 w 2231"/>
                  <a:gd name="T111" fmla="*/ 413 h 2140"/>
                  <a:gd name="T112" fmla="*/ 2111 w 2231"/>
                  <a:gd name="T113" fmla="*/ 326 h 2140"/>
                  <a:gd name="T114" fmla="*/ 2032 w 2231"/>
                  <a:gd name="T115" fmla="*/ 275 h 2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31" h="2140">
                    <a:moveTo>
                      <a:pt x="2007" y="276"/>
                    </a:moveTo>
                    <a:lnTo>
                      <a:pt x="1979" y="279"/>
                    </a:lnTo>
                    <a:lnTo>
                      <a:pt x="1861" y="287"/>
                    </a:lnTo>
                    <a:lnTo>
                      <a:pt x="1856" y="289"/>
                    </a:lnTo>
                    <a:lnTo>
                      <a:pt x="1819" y="276"/>
                    </a:lnTo>
                    <a:lnTo>
                      <a:pt x="1665" y="226"/>
                    </a:lnTo>
                    <a:lnTo>
                      <a:pt x="1294" y="185"/>
                    </a:lnTo>
                    <a:lnTo>
                      <a:pt x="1293" y="187"/>
                    </a:lnTo>
                    <a:lnTo>
                      <a:pt x="1191" y="257"/>
                    </a:lnTo>
                    <a:lnTo>
                      <a:pt x="1190" y="257"/>
                    </a:lnTo>
                    <a:lnTo>
                      <a:pt x="1178" y="206"/>
                    </a:lnTo>
                    <a:lnTo>
                      <a:pt x="1206" y="206"/>
                    </a:lnTo>
                    <a:lnTo>
                      <a:pt x="1245" y="183"/>
                    </a:lnTo>
                    <a:lnTo>
                      <a:pt x="1268" y="169"/>
                    </a:lnTo>
                    <a:lnTo>
                      <a:pt x="1310" y="131"/>
                    </a:lnTo>
                    <a:lnTo>
                      <a:pt x="1319" y="91"/>
                    </a:lnTo>
                    <a:lnTo>
                      <a:pt x="1309" y="87"/>
                    </a:lnTo>
                    <a:lnTo>
                      <a:pt x="1291" y="130"/>
                    </a:lnTo>
                    <a:lnTo>
                      <a:pt x="1199" y="189"/>
                    </a:lnTo>
                    <a:lnTo>
                      <a:pt x="1146" y="204"/>
                    </a:lnTo>
                    <a:lnTo>
                      <a:pt x="1096" y="203"/>
                    </a:lnTo>
                    <a:lnTo>
                      <a:pt x="1095" y="203"/>
                    </a:lnTo>
                    <a:lnTo>
                      <a:pt x="1079" y="183"/>
                    </a:lnTo>
                    <a:lnTo>
                      <a:pt x="1025" y="154"/>
                    </a:lnTo>
                    <a:lnTo>
                      <a:pt x="1022" y="115"/>
                    </a:lnTo>
                    <a:lnTo>
                      <a:pt x="1015" y="63"/>
                    </a:lnTo>
                    <a:lnTo>
                      <a:pt x="1040" y="42"/>
                    </a:lnTo>
                    <a:lnTo>
                      <a:pt x="1054" y="52"/>
                    </a:lnTo>
                    <a:lnTo>
                      <a:pt x="1059" y="56"/>
                    </a:lnTo>
                    <a:lnTo>
                      <a:pt x="1093" y="119"/>
                    </a:lnTo>
                    <a:lnTo>
                      <a:pt x="1096" y="108"/>
                    </a:lnTo>
                    <a:lnTo>
                      <a:pt x="1083" y="60"/>
                    </a:lnTo>
                    <a:lnTo>
                      <a:pt x="1067" y="46"/>
                    </a:lnTo>
                    <a:lnTo>
                      <a:pt x="1026" y="14"/>
                    </a:lnTo>
                    <a:lnTo>
                      <a:pt x="921" y="0"/>
                    </a:lnTo>
                    <a:lnTo>
                      <a:pt x="718" y="33"/>
                    </a:lnTo>
                    <a:lnTo>
                      <a:pt x="645" y="80"/>
                    </a:lnTo>
                    <a:lnTo>
                      <a:pt x="565" y="88"/>
                    </a:lnTo>
                    <a:lnTo>
                      <a:pt x="437" y="203"/>
                    </a:lnTo>
                    <a:lnTo>
                      <a:pt x="435" y="203"/>
                    </a:lnTo>
                    <a:lnTo>
                      <a:pt x="322" y="216"/>
                    </a:lnTo>
                    <a:lnTo>
                      <a:pt x="189" y="254"/>
                    </a:lnTo>
                    <a:lnTo>
                      <a:pt x="162" y="286"/>
                    </a:lnTo>
                    <a:lnTo>
                      <a:pt x="135" y="310"/>
                    </a:lnTo>
                    <a:lnTo>
                      <a:pt x="106" y="298"/>
                    </a:lnTo>
                    <a:lnTo>
                      <a:pt x="84" y="322"/>
                    </a:lnTo>
                    <a:lnTo>
                      <a:pt x="97" y="355"/>
                    </a:lnTo>
                    <a:lnTo>
                      <a:pt x="114" y="364"/>
                    </a:lnTo>
                    <a:lnTo>
                      <a:pt x="86" y="405"/>
                    </a:lnTo>
                    <a:lnTo>
                      <a:pt x="98" y="466"/>
                    </a:lnTo>
                    <a:lnTo>
                      <a:pt x="82" y="533"/>
                    </a:lnTo>
                    <a:lnTo>
                      <a:pt x="81" y="535"/>
                    </a:lnTo>
                    <a:lnTo>
                      <a:pt x="79" y="539"/>
                    </a:lnTo>
                    <a:lnTo>
                      <a:pt x="78" y="544"/>
                    </a:lnTo>
                    <a:lnTo>
                      <a:pt x="75" y="549"/>
                    </a:lnTo>
                    <a:lnTo>
                      <a:pt x="63" y="572"/>
                    </a:lnTo>
                    <a:lnTo>
                      <a:pt x="57" y="582"/>
                    </a:lnTo>
                    <a:lnTo>
                      <a:pt x="0" y="694"/>
                    </a:lnTo>
                    <a:lnTo>
                      <a:pt x="1" y="696"/>
                    </a:lnTo>
                    <a:lnTo>
                      <a:pt x="4" y="700"/>
                    </a:lnTo>
                    <a:lnTo>
                      <a:pt x="6" y="703"/>
                    </a:lnTo>
                    <a:lnTo>
                      <a:pt x="10" y="706"/>
                    </a:lnTo>
                    <a:lnTo>
                      <a:pt x="13" y="708"/>
                    </a:lnTo>
                    <a:lnTo>
                      <a:pt x="18" y="712"/>
                    </a:lnTo>
                    <a:lnTo>
                      <a:pt x="27" y="720"/>
                    </a:lnTo>
                    <a:lnTo>
                      <a:pt x="28" y="722"/>
                    </a:lnTo>
                    <a:lnTo>
                      <a:pt x="32" y="726"/>
                    </a:lnTo>
                    <a:lnTo>
                      <a:pt x="40" y="734"/>
                    </a:lnTo>
                    <a:lnTo>
                      <a:pt x="57" y="750"/>
                    </a:lnTo>
                    <a:lnTo>
                      <a:pt x="62" y="754"/>
                    </a:lnTo>
                    <a:lnTo>
                      <a:pt x="62" y="755"/>
                    </a:lnTo>
                    <a:lnTo>
                      <a:pt x="65" y="759"/>
                    </a:lnTo>
                    <a:lnTo>
                      <a:pt x="75" y="767"/>
                    </a:lnTo>
                    <a:lnTo>
                      <a:pt x="80" y="772"/>
                    </a:lnTo>
                    <a:lnTo>
                      <a:pt x="82" y="774"/>
                    </a:lnTo>
                    <a:lnTo>
                      <a:pt x="83" y="775"/>
                    </a:lnTo>
                    <a:lnTo>
                      <a:pt x="85" y="776"/>
                    </a:lnTo>
                    <a:lnTo>
                      <a:pt x="94" y="783"/>
                    </a:lnTo>
                    <a:lnTo>
                      <a:pt x="96" y="790"/>
                    </a:lnTo>
                    <a:lnTo>
                      <a:pt x="96" y="796"/>
                    </a:lnTo>
                    <a:lnTo>
                      <a:pt x="94" y="803"/>
                    </a:lnTo>
                    <a:lnTo>
                      <a:pt x="92" y="811"/>
                    </a:lnTo>
                    <a:lnTo>
                      <a:pt x="90" y="824"/>
                    </a:lnTo>
                    <a:lnTo>
                      <a:pt x="89" y="839"/>
                    </a:lnTo>
                    <a:lnTo>
                      <a:pt x="86" y="845"/>
                    </a:lnTo>
                    <a:lnTo>
                      <a:pt x="86" y="851"/>
                    </a:lnTo>
                    <a:lnTo>
                      <a:pt x="85" y="861"/>
                    </a:lnTo>
                    <a:lnTo>
                      <a:pt x="81" y="890"/>
                    </a:lnTo>
                    <a:lnTo>
                      <a:pt x="84" y="902"/>
                    </a:lnTo>
                    <a:lnTo>
                      <a:pt x="85" y="904"/>
                    </a:lnTo>
                    <a:lnTo>
                      <a:pt x="89" y="912"/>
                    </a:lnTo>
                    <a:lnTo>
                      <a:pt x="94" y="926"/>
                    </a:lnTo>
                    <a:lnTo>
                      <a:pt x="100" y="944"/>
                    </a:lnTo>
                    <a:lnTo>
                      <a:pt x="105" y="954"/>
                    </a:lnTo>
                    <a:lnTo>
                      <a:pt x="107" y="959"/>
                    </a:lnTo>
                    <a:lnTo>
                      <a:pt x="108" y="966"/>
                    </a:lnTo>
                    <a:lnTo>
                      <a:pt x="110" y="971"/>
                    </a:lnTo>
                    <a:lnTo>
                      <a:pt x="110" y="972"/>
                    </a:lnTo>
                    <a:lnTo>
                      <a:pt x="111" y="974"/>
                    </a:lnTo>
                    <a:lnTo>
                      <a:pt x="113" y="976"/>
                    </a:lnTo>
                    <a:lnTo>
                      <a:pt x="113" y="979"/>
                    </a:lnTo>
                    <a:lnTo>
                      <a:pt x="115" y="983"/>
                    </a:lnTo>
                    <a:lnTo>
                      <a:pt x="112" y="990"/>
                    </a:lnTo>
                    <a:lnTo>
                      <a:pt x="110" y="994"/>
                    </a:lnTo>
                    <a:lnTo>
                      <a:pt x="107" y="1004"/>
                    </a:lnTo>
                    <a:lnTo>
                      <a:pt x="106" y="1009"/>
                    </a:lnTo>
                    <a:lnTo>
                      <a:pt x="99" y="1026"/>
                    </a:lnTo>
                    <a:lnTo>
                      <a:pt x="97" y="1031"/>
                    </a:lnTo>
                    <a:lnTo>
                      <a:pt x="96" y="1035"/>
                    </a:lnTo>
                    <a:lnTo>
                      <a:pt x="93" y="1043"/>
                    </a:lnTo>
                    <a:lnTo>
                      <a:pt x="93" y="1044"/>
                    </a:lnTo>
                    <a:lnTo>
                      <a:pt x="91" y="1048"/>
                    </a:lnTo>
                    <a:lnTo>
                      <a:pt x="91" y="1053"/>
                    </a:lnTo>
                    <a:lnTo>
                      <a:pt x="90" y="1058"/>
                    </a:lnTo>
                    <a:lnTo>
                      <a:pt x="90" y="1059"/>
                    </a:lnTo>
                    <a:lnTo>
                      <a:pt x="90" y="1068"/>
                    </a:lnTo>
                    <a:lnTo>
                      <a:pt x="90" y="1069"/>
                    </a:lnTo>
                    <a:lnTo>
                      <a:pt x="91" y="1076"/>
                    </a:lnTo>
                    <a:lnTo>
                      <a:pt x="91" y="1078"/>
                    </a:lnTo>
                    <a:lnTo>
                      <a:pt x="94" y="1091"/>
                    </a:lnTo>
                    <a:lnTo>
                      <a:pt x="95" y="1097"/>
                    </a:lnTo>
                    <a:lnTo>
                      <a:pt x="97" y="1108"/>
                    </a:lnTo>
                    <a:lnTo>
                      <a:pt x="99" y="1115"/>
                    </a:lnTo>
                    <a:lnTo>
                      <a:pt x="101" y="1125"/>
                    </a:lnTo>
                    <a:lnTo>
                      <a:pt x="101" y="1128"/>
                    </a:lnTo>
                    <a:lnTo>
                      <a:pt x="103" y="1132"/>
                    </a:lnTo>
                    <a:lnTo>
                      <a:pt x="105" y="1141"/>
                    </a:lnTo>
                    <a:lnTo>
                      <a:pt x="105" y="1143"/>
                    </a:lnTo>
                    <a:lnTo>
                      <a:pt x="105" y="1145"/>
                    </a:lnTo>
                    <a:lnTo>
                      <a:pt x="106" y="1148"/>
                    </a:lnTo>
                    <a:lnTo>
                      <a:pt x="107" y="1153"/>
                    </a:lnTo>
                    <a:lnTo>
                      <a:pt x="110" y="1160"/>
                    </a:lnTo>
                    <a:lnTo>
                      <a:pt x="114" y="1169"/>
                    </a:lnTo>
                    <a:lnTo>
                      <a:pt x="118" y="1177"/>
                    </a:lnTo>
                    <a:lnTo>
                      <a:pt x="125" y="1193"/>
                    </a:lnTo>
                    <a:lnTo>
                      <a:pt x="127" y="1198"/>
                    </a:lnTo>
                    <a:lnTo>
                      <a:pt x="132" y="1208"/>
                    </a:lnTo>
                    <a:lnTo>
                      <a:pt x="135" y="1217"/>
                    </a:lnTo>
                    <a:lnTo>
                      <a:pt x="139" y="1227"/>
                    </a:lnTo>
                    <a:lnTo>
                      <a:pt x="140" y="1231"/>
                    </a:lnTo>
                    <a:lnTo>
                      <a:pt x="146" y="1244"/>
                    </a:lnTo>
                    <a:lnTo>
                      <a:pt x="148" y="1248"/>
                    </a:lnTo>
                    <a:lnTo>
                      <a:pt x="149" y="1250"/>
                    </a:lnTo>
                    <a:lnTo>
                      <a:pt x="149" y="1251"/>
                    </a:lnTo>
                    <a:lnTo>
                      <a:pt x="150" y="1252"/>
                    </a:lnTo>
                    <a:lnTo>
                      <a:pt x="152" y="1258"/>
                    </a:lnTo>
                    <a:lnTo>
                      <a:pt x="152" y="1259"/>
                    </a:lnTo>
                    <a:lnTo>
                      <a:pt x="153" y="1261"/>
                    </a:lnTo>
                    <a:lnTo>
                      <a:pt x="155" y="1265"/>
                    </a:lnTo>
                    <a:lnTo>
                      <a:pt x="155" y="1270"/>
                    </a:lnTo>
                    <a:lnTo>
                      <a:pt x="154" y="1272"/>
                    </a:lnTo>
                    <a:lnTo>
                      <a:pt x="153" y="1279"/>
                    </a:lnTo>
                    <a:lnTo>
                      <a:pt x="154" y="1284"/>
                    </a:lnTo>
                    <a:lnTo>
                      <a:pt x="152" y="1302"/>
                    </a:lnTo>
                    <a:lnTo>
                      <a:pt x="150" y="1313"/>
                    </a:lnTo>
                    <a:lnTo>
                      <a:pt x="148" y="1318"/>
                    </a:lnTo>
                    <a:lnTo>
                      <a:pt x="147" y="1321"/>
                    </a:lnTo>
                    <a:lnTo>
                      <a:pt x="141" y="1329"/>
                    </a:lnTo>
                    <a:lnTo>
                      <a:pt x="137" y="1341"/>
                    </a:lnTo>
                    <a:lnTo>
                      <a:pt x="133" y="1350"/>
                    </a:lnTo>
                    <a:lnTo>
                      <a:pt x="127" y="1360"/>
                    </a:lnTo>
                    <a:lnTo>
                      <a:pt x="122" y="1373"/>
                    </a:lnTo>
                    <a:lnTo>
                      <a:pt x="117" y="1382"/>
                    </a:lnTo>
                    <a:lnTo>
                      <a:pt x="114" y="1388"/>
                    </a:lnTo>
                    <a:lnTo>
                      <a:pt x="110" y="1398"/>
                    </a:lnTo>
                    <a:lnTo>
                      <a:pt x="109" y="1399"/>
                    </a:lnTo>
                    <a:lnTo>
                      <a:pt x="100" y="1424"/>
                    </a:lnTo>
                    <a:lnTo>
                      <a:pt x="91" y="1451"/>
                    </a:lnTo>
                    <a:lnTo>
                      <a:pt x="99" y="1445"/>
                    </a:lnTo>
                    <a:lnTo>
                      <a:pt x="125" y="1431"/>
                    </a:lnTo>
                    <a:lnTo>
                      <a:pt x="135" y="1413"/>
                    </a:lnTo>
                    <a:lnTo>
                      <a:pt x="149" y="1381"/>
                    </a:lnTo>
                    <a:lnTo>
                      <a:pt x="151" y="1382"/>
                    </a:lnTo>
                    <a:lnTo>
                      <a:pt x="151" y="1381"/>
                    </a:lnTo>
                    <a:lnTo>
                      <a:pt x="202" y="1395"/>
                    </a:lnTo>
                    <a:lnTo>
                      <a:pt x="202" y="1398"/>
                    </a:lnTo>
                    <a:lnTo>
                      <a:pt x="203" y="1399"/>
                    </a:lnTo>
                    <a:lnTo>
                      <a:pt x="206" y="1428"/>
                    </a:lnTo>
                    <a:lnTo>
                      <a:pt x="218" y="1514"/>
                    </a:lnTo>
                    <a:lnTo>
                      <a:pt x="231" y="1519"/>
                    </a:lnTo>
                    <a:lnTo>
                      <a:pt x="247" y="1523"/>
                    </a:lnTo>
                    <a:lnTo>
                      <a:pt x="302" y="1504"/>
                    </a:lnTo>
                    <a:lnTo>
                      <a:pt x="335" y="1541"/>
                    </a:lnTo>
                    <a:lnTo>
                      <a:pt x="358" y="1563"/>
                    </a:lnTo>
                    <a:lnTo>
                      <a:pt x="360" y="1562"/>
                    </a:lnTo>
                    <a:lnTo>
                      <a:pt x="364" y="1562"/>
                    </a:lnTo>
                    <a:lnTo>
                      <a:pt x="370" y="1561"/>
                    </a:lnTo>
                    <a:lnTo>
                      <a:pt x="377" y="1561"/>
                    </a:lnTo>
                    <a:lnTo>
                      <a:pt x="448" y="1553"/>
                    </a:lnTo>
                    <a:lnTo>
                      <a:pt x="450" y="1553"/>
                    </a:lnTo>
                    <a:lnTo>
                      <a:pt x="434" y="1598"/>
                    </a:lnTo>
                    <a:lnTo>
                      <a:pt x="425" y="1628"/>
                    </a:lnTo>
                    <a:lnTo>
                      <a:pt x="438" y="1644"/>
                    </a:lnTo>
                    <a:lnTo>
                      <a:pt x="495" y="1709"/>
                    </a:lnTo>
                    <a:lnTo>
                      <a:pt x="546" y="1700"/>
                    </a:lnTo>
                    <a:lnTo>
                      <a:pt x="537" y="1673"/>
                    </a:lnTo>
                    <a:lnTo>
                      <a:pt x="521" y="1632"/>
                    </a:lnTo>
                    <a:lnTo>
                      <a:pt x="554" y="1605"/>
                    </a:lnTo>
                    <a:lnTo>
                      <a:pt x="555" y="1606"/>
                    </a:lnTo>
                    <a:lnTo>
                      <a:pt x="556" y="1605"/>
                    </a:lnTo>
                    <a:lnTo>
                      <a:pt x="618" y="1660"/>
                    </a:lnTo>
                    <a:lnTo>
                      <a:pt x="721" y="1663"/>
                    </a:lnTo>
                    <a:lnTo>
                      <a:pt x="738" y="1661"/>
                    </a:lnTo>
                    <a:lnTo>
                      <a:pt x="753" y="1656"/>
                    </a:lnTo>
                    <a:lnTo>
                      <a:pt x="764" y="1747"/>
                    </a:lnTo>
                    <a:lnTo>
                      <a:pt x="767" y="1776"/>
                    </a:lnTo>
                    <a:lnTo>
                      <a:pt x="816" y="1762"/>
                    </a:lnTo>
                    <a:lnTo>
                      <a:pt x="845" y="1787"/>
                    </a:lnTo>
                    <a:lnTo>
                      <a:pt x="868" y="1807"/>
                    </a:lnTo>
                    <a:lnTo>
                      <a:pt x="909" y="1839"/>
                    </a:lnTo>
                    <a:lnTo>
                      <a:pt x="906" y="1857"/>
                    </a:lnTo>
                    <a:lnTo>
                      <a:pt x="902" y="1907"/>
                    </a:lnTo>
                    <a:lnTo>
                      <a:pt x="960" y="1937"/>
                    </a:lnTo>
                    <a:lnTo>
                      <a:pt x="953" y="1946"/>
                    </a:lnTo>
                    <a:lnTo>
                      <a:pt x="955" y="1949"/>
                    </a:lnTo>
                    <a:lnTo>
                      <a:pt x="1018" y="2009"/>
                    </a:lnTo>
                    <a:lnTo>
                      <a:pt x="1027" y="2018"/>
                    </a:lnTo>
                    <a:lnTo>
                      <a:pt x="1035" y="2015"/>
                    </a:lnTo>
                    <a:lnTo>
                      <a:pt x="1078" y="1966"/>
                    </a:lnTo>
                    <a:lnTo>
                      <a:pt x="1097" y="1945"/>
                    </a:lnTo>
                    <a:lnTo>
                      <a:pt x="1111" y="1939"/>
                    </a:lnTo>
                    <a:lnTo>
                      <a:pt x="1122" y="1935"/>
                    </a:lnTo>
                    <a:lnTo>
                      <a:pt x="1133" y="1929"/>
                    </a:lnTo>
                    <a:lnTo>
                      <a:pt x="1145" y="1956"/>
                    </a:lnTo>
                    <a:lnTo>
                      <a:pt x="1171" y="2016"/>
                    </a:lnTo>
                    <a:lnTo>
                      <a:pt x="1197" y="2043"/>
                    </a:lnTo>
                    <a:lnTo>
                      <a:pt x="1208" y="2053"/>
                    </a:lnTo>
                    <a:lnTo>
                      <a:pt x="1215" y="2060"/>
                    </a:lnTo>
                    <a:lnTo>
                      <a:pt x="1238" y="2051"/>
                    </a:lnTo>
                    <a:lnTo>
                      <a:pt x="1346" y="2012"/>
                    </a:lnTo>
                    <a:lnTo>
                      <a:pt x="1453" y="2054"/>
                    </a:lnTo>
                    <a:lnTo>
                      <a:pt x="1504" y="2011"/>
                    </a:lnTo>
                    <a:lnTo>
                      <a:pt x="1506" y="2010"/>
                    </a:lnTo>
                    <a:lnTo>
                      <a:pt x="1539" y="2010"/>
                    </a:lnTo>
                    <a:lnTo>
                      <a:pt x="1604" y="2009"/>
                    </a:lnTo>
                    <a:lnTo>
                      <a:pt x="1639" y="2009"/>
                    </a:lnTo>
                    <a:lnTo>
                      <a:pt x="1646" y="2019"/>
                    </a:lnTo>
                    <a:lnTo>
                      <a:pt x="1680" y="2073"/>
                    </a:lnTo>
                    <a:lnTo>
                      <a:pt x="1688" y="2084"/>
                    </a:lnTo>
                    <a:lnTo>
                      <a:pt x="1710" y="2101"/>
                    </a:lnTo>
                    <a:lnTo>
                      <a:pt x="1761" y="2140"/>
                    </a:lnTo>
                    <a:lnTo>
                      <a:pt x="1802" y="2104"/>
                    </a:lnTo>
                    <a:lnTo>
                      <a:pt x="1812" y="2095"/>
                    </a:lnTo>
                    <a:lnTo>
                      <a:pt x="1804" y="2063"/>
                    </a:lnTo>
                    <a:lnTo>
                      <a:pt x="2093" y="1803"/>
                    </a:lnTo>
                    <a:lnTo>
                      <a:pt x="2108" y="1790"/>
                    </a:lnTo>
                    <a:lnTo>
                      <a:pt x="2129" y="1791"/>
                    </a:lnTo>
                    <a:lnTo>
                      <a:pt x="2141" y="1793"/>
                    </a:lnTo>
                    <a:lnTo>
                      <a:pt x="2156" y="1791"/>
                    </a:lnTo>
                    <a:lnTo>
                      <a:pt x="2162" y="1786"/>
                    </a:lnTo>
                    <a:lnTo>
                      <a:pt x="2184" y="1763"/>
                    </a:lnTo>
                    <a:lnTo>
                      <a:pt x="2188" y="1759"/>
                    </a:lnTo>
                    <a:lnTo>
                      <a:pt x="2194" y="1722"/>
                    </a:lnTo>
                    <a:lnTo>
                      <a:pt x="2212" y="1605"/>
                    </a:lnTo>
                    <a:lnTo>
                      <a:pt x="2212" y="1590"/>
                    </a:lnTo>
                    <a:lnTo>
                      <a:pt x="2140" y="1464"/>
                    </a:lnTo>
                    <a:lnTo>
                      <a:pt x="2127" y="1441"/>
                    </a:lnTo>
                    <a:lnTo>
                      <a:pt x="2127" y="1438"/>
                    </a:lnTo>
                    <a:lnTo>
                      <a:pt x="2110" y="1360"/>
                    </a:lnTo>
                    <a:lnTo>
                      <a:pt x="2110" y="1359"/>
                    </a:lnTo>
                    <a:lnTo>
                      <a:pt x="2104" y="1253"/>
                    </a:lnTo>
                    <a:lnTo>
                      <a:pt x="2102" y="1245"/>
                    </a:lnTo>
                    <a:lnTo>
                      <a:pt x="2104" y="1243"/>
                    </a:lnTo>
                    <a:lnTo>
                      <a:pt x="2139" y="1161"/>
                    </a:lnTo>
                    <a:lnTo>
                      <a:pt x="2139" y="1142"/>
                    </a:lnTo>
                    <a:lnTo>
                      <a:pt x="2140" y="1125"/>
                    </a:lnTo>
                    <a:lnTo>
                      <a:pt x="2128" y="1115"/>
                    </a:lnTo>
                    <a:lnTo>
                      <a:pt x="2063" y="1084"/>
                    </a:lnTo>
                    <a:lnTo>
                      <a:pt x="2034" y="1070"/>
                    </a:lnTo>
                    <a:lnTo>
                      <a:pt x="2034" y="1069"/>
                    </a:lnTo>
                    <a:lnTo>
                      <a:pt x="2055" y="1005"/>
                    </a:lnTo>
                    <a:lnTo>
                      <a:pt x="2063" y="979"/>
                    </a:lnTo>
                    <a:lnTo>
                      <a:pt x="2078" y="974"/>
                    </a:lnTo>
                    <a:lnTo>
                      <a:pt x="2204" y="916"/>
                    </a:lnTo>
                    <a:lnTo>
                      <a:pt x="2215" y="839"/>
                    </a:lnTo>
                    <a:lnTo>
                      <a:pt x="2231" y="800"/>
                    </a:lnTo>
                    <a:lnTo>
                      <a:pt x="2161" y="534"/>
                    </a:lnTo>
                    <a:lnTo>
                      <a:pt x="2166" y="519"/>
                    </a:lnTo>
                    <a:lnTo>
                      <a:pt x="2173" y="477"/>
                    </a:lnTo>
                    <a:lnTo>
                      <a:pt x="2176" y="413"/>
                    </a:lnTo>
                    <a:lnTo>
                      <a:pt x="2174" y="401"/>
                    </a:lnTo>
                    <a:lnTo>
                      <a:pt x="2171" y="397"/>
                    </a:lnTo>
                    <a:lnTo>
                      <a:pt x="2149" y="366"/>
                    </a:lnTo>
                    <a:lnTo>
                      <a:pt x="2120" y="333"/>
                    </a:lnTo>
                    <a:lnTo>
                      <a:pt x="2111" y="326"/>
                    </a:lnTo>
                    <a:lnTo>
                      <a:pt x="2099" y="321"/>
                    </a:lnTo>
                    <a:lnTo>
                      <a:pt x="2077" y="300"/>
                    </a:lnTo>
                    <a:lnTo>
                      <a:pt x="2050" y="282"/>
                    </a:lnTo>
                    <a:lnTo>
                      <a:pt x="2038" y="273"/>
                    </a:lnTo>
                    <a:lnTo>
                      <a:pt x="2032" y="275"/>
                    </a:lnTo>
                    <a:lnTo>
                      <a:pt x="2022" y="275"/>
                    </a:lnTo>
                    <a:lnTo>
                      <a:pt x="2007" y="2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6" name="Freeform 89">
                <a:extLst>
                  <a:ext uri="{FF2B5EF4-FFF2-40B4-BE49-F238E27FC236}">
                    <a16:creationId xmlns:a16="http://schemas.microsoft.com/office/drawing/2014/main" id="{9FDCBF5D-1B32-444B-9FEF-7A9AD5643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9" y="2485"/>
                <a:ext cx="370" cy="217"/>
              </a:xfrm>
              <a:custGeom>
                <a:avLst/>
                <a:gdLst>
                  <a:gd name="T0" fmla="*/ 1238 w 1479"/>
                  <a:gd name="T1" fmla="*/ 292 h 866"/>
                  <a:gd name="T2" fmla="*/ 1042 w 1479"/>
                  <a:gd name="T3" fmla="*/ 258 h 866"/>
                  <a:gd name="T4" fmla="*/ 1011 w 1479"/>
                  <a:gd name="T5" fmla="*/ 337 h 866"/>
                  <a:gd name="T6" fmla="*/ 944 w 1479"/>
                  <a:gd name="T7" fmla="*/ 253 h 866"/>
                  <a:gd name="T8" fmla="*/ 878 w 1479"/>
                  <a:gd name="T9" fmla="*/ 189 h 866"/>
                  <a:gd name="T10" fmla="*/ 854 w 1479"/>
                  <a:gd name="T11" fmla="*/ 166 h 866"/>
                  <a:gd name="T12" fmla="*/ 750 w 1479"/>
                  <a:gd name="T13" fmla="*/ 144 h 866"/>
                  <a:gd name="T14" fmla="*/ 734 w 1479"/>
                  <a:gd name="T15" fmla="*/ 138 h 866"/>
                  <a:gd name="T16" fmla="*/ 670 w 1479"/>
                  <a:gd name="T17" fmla="*/ 7 h 866"/>
                  <a:gd name="T18" fmla="*/ 644 w 1479"/>
                  <a:gd name="T19" fmla="*/ 56 h 866"/>
                  <a:gd name="T20" fmla="*/ 610 w 1479"/>
                  <a:gd name="T21" fmla="*/ 76 h 866"/>
                  <a:gd name="T22" fmla="*/ 519 w 1479"/>
                  <a:gd name="T23" fmla="*/ 0 h 866"/>
                  <a:gd name="T24" fmla="*/ 421 w 1479"/>
                  <a:gd name="T25" fmla="*/ 71 h 866"/>
                  <a:gd name="T26" fmla="*/ 271 w 1479"/>
                  <a:gd name="T27" fmla="*/ 164 h 866"/>
                  <a:gd name="T28" fmla="*/ 178 w 1479"/>
                  <a:gd name="T29" fmla="*/ 184 h 866"/>
                  <a:gd name="T30" fmla="*/ 80 w 1479"/>
                  <a:gd name="T31" fmla="*/ 218 h 866"/>
                  <a:gd name="T32" fmla="*/ 47 w 1479"/>
                  <a:gd name="T33" fmla="*/ 213 h 866"/>
                  <a:gd name="T34" fmla="*/ 21 w 1479"/>
                  <a:gd name="T35" fmla="*/ 188 h 866"/>
                  <a:gd name="T36" fmla="*/ 3 w 1479"/>
                  <a:gd name="T37" fmla="*/ 234 h 866"/>
                  <a:gd name="T38" fmla="*/ 14 w 1479"/>
                  <a:gd name="T39" fmla="*/ 284 h 866"/>
                  <a:gd name="T40" fmla="*/ 46 w 1479"/>
                  <a:gd name="T41" fmla="*/ 330 h 866"/>
                  <a:gd name="T42" fmla="*/ 78 w 1479"/>
                  <a:gd name="T43" fmla="*/ 487 h 866"/>
                  <a:gd name="T44" fmla="*/ 187 w 1479"/>
                  <a:gd name="T45" fmla="*/ 603 h 866"/>
                  <a:gd name="T46" fmla="*/ 251 w 1479"/>
                  <a:gd name="T47" fmla="*/ 692 h 866"/>
                  <a:gd name="T48" fmla="*/ 324 w 1479"/>
                  <a:gd name="T49" fmla="*/ 767 h 866"/>
                  <a:gd name="T50" fmla="*/ 341 w 1479"/>
                  <a:gd name="T51" fmla="*/ 802 h 866"/>
                  <a:gd name="T52" fmla="*/ 448 w 1479"/>
                  <a:gd name="T53" fmla="*/ 838 h 866"/>
                  <a:gd name="T54" fmla="*/ 528 w 1479"/>
                  <a:gd name="T55" fmla="*/ 851 h 866"/>
                  <a:gd name="T56" fmla="*/ 531 w 1479"/>
                  <a:gd name="T57" fmla="*/ 809 h 866"/>
                  <a:gd name="T58" fmla="*/ 620 w 1479"/>
                  <a:gd name="T59" fmla="*/ 795 h 866"/>
                  <a:gd name="T60" fmla="*/ 610 w 1479"/>
                  <a:gd name="T61" fmla="*/ 710 h 866"/>
                  <a:gd name="T62" fmla="*/ 662 w 1479"/>
                  <a:gd name="T63" fmla="*/ 719 h 866"/>
                  <a:gd name="T64" fmla="*/ 769 w 1479"/>
                  <a:gd name="T65" fmla="*/ 747 h 866"/>
                  <a:gd name="T66" fmla="*/ 869 w 1479"/>
                  <a:gd name="T67" fmla="*/ 782 h 866"/>
                  <a:gd name="T68" fmla="*/ 972 w 1479"/>
                  <a:gd name="T69" fmla="*/ 787 h 866"/>
                  <a:gd name="T70" fmla="*/ 1070 w 1479"/>
                  <a:gd name="T71" fmla="*/ 745 h 866"/>
                  <a:gd name="T72" fmla="*/ 1075 w 1479"/>
                  <a:gd name="T73" fmla="*/ 739 h 866"/>
                  <a:gd name="T74" fmla="*/ 1186 w 1479"/>
                  <a:gd name="T75" fmla="*/ 743 h 866"/>
                  <a:gd name="T76" fmla="*/ 1448 w 1479"/>
                  <a:gd name="T77" fmla="*/ 592 h 866"/>
                  <a:gd name="T78" fmla="*/ 1479 w 1479"/>
                  <a:gd name="T79" fmla="*/ 562 h 866"/>
                  <a:gd name="T80" fmla="*/ 1426 w 1479"/>
                  <a:gd name="T81" fmla="*/ 465 h 866"/>
                  <a:gd name="T82" fmla="*/ 1335 w 1479"/>
                  <a:gd name="T83" fmla="*/ 388 h 866"/>
                  <a:gd name="T84" fmla="*/ 1283 w 1479"/>
                  <a:gd name="T85" fmla="*/ 372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9" h="866">
                    <a:moveTo>
                      <a:pt x="1270" y="284"/>
                    </a:moveTo>
                    <a:lnTo>
                      <a:pt x="1257" y="286"/>
                    </a:lnTo>
                    <a:lnTo>
                      <a:pt x="1238" y="292"/>
                    </a:lnTo>
                    <a:lnTo>
                      <a:pt x="1134" y="285"/>
                    </a:lnTo>
                    <a:lnTo>
                      <a:pt x="1074" y="231"/>
                    </a:lnTo>
                    <a:lnTo>
                      <a:pt x="1042" y="258"/>
                    </a:lnTo>
                    <a:lnTo>
                      <a:pt x="1056" y="298"/>
                    </a:lnTo>
                    <a:lnTo>
                      <a:pt x="1067" y="325"/>
                    </a:lnTo>
                    <a:lnTo>
                      <a:pt x="1011" y="337"/>
                    </a:lnTo>
                    <a:lnTo>
                      <a:pt x="957" y="269"/>
                    </a:lnTo>
                    <a:lnTo>
                      <a:pt x="944" y="254"/>
                    </a:lnTo>
                    <a:lnTo>
                      <a:pt x="944" y="253"/>
                    </a:lnTo>
                    <a:lnTo>
                      <a:pt x="953" y="223"/>
                    </a:lnTo>
                    <a:lnTo>
                      <a:pt x="967" y="178"/>
                    </a:lnTo>
                    <a:lnTo>
                      <a:pt x="878" y="189"/>
                    </a:lnTo>
                    <a:lnTo>
                      <a:pt x="877" y="188"/>
                    </a:lnTo>
                    <a:lnTo>
                      <a:pt x="874" y="189"/>
                    </a:lnTo>
                    <a:lnTo>
                      <a:pt x="854" y="166"/>
                    </a:lnTo>
                    <a:lnTo>
                      <a:pt x="817" y="131"/>
                    </a:lnTo>
                    <a:lnTo>
                      <a:pt x="772" y="151"/>
                    </a:lnTo>
                    <a:lnTo>
                      <a:pt x="750" y="144"/>
                    </a:lnTo>
                    <a:lnTo>
                      <a:pt x="737" y="140"/>
                    </a:lnTo>
                    <a:lnTo>
                      <a:pt x="737" y="139"/>
                    </a:lnTo>
                    <a:lnTo>
                      <a:pt x="734" y="138"/>
                    </a:lnTo>
                    <a:lnTo>
                      <a:pt x="725" y="53"/>
                    </a:lnTo>
                    <a:lnTo>
                      <a:pt x="721" y="23"/>
                    </a:lnTo>
                    <a:lnTo>
                      <a:pt x="670" y="7"/>
                    </a:lnTo>
                    <a:lnTo>
                      <a:pt x="654" y="38"/>
                    </a:lnTo>
                    <a:lnTo>
                      <a:pt x="646" y="55"/>
                    </a:lnTo>
                    <a:lnTo>
                      <a:pt x="644" y="56"/>
                    </a:lnTo>
                    <a:lnTo>
                      <a:pt x="644" y="57"/>
                    </a:lnTo>
                    <a:lnTo>
                      <a:pt x="618" y="70"/>
                    </a:lnTo>
                    <a:lnTo>
                      <a:pt x="610" y="76"/>
                    </a:lnTo>
                    <a:lnTo>
                      <a:pt x="610" y="78"/>
                    </a:lnTo>
                    <a:lnTo>
                      <a:pt x="575" y="48"/>
                    </a:lnTo>
                    <a:lnTo>
                      <a:pt x="519" y="0"/>
                    </a:lnTo>
                    <a:lnTo>
                      <a:pt x="463" y="4"/>
                    </a:lnTo>
                    <a:lnTo>
                      <a:pt x="475" y="64"/>
                    </a:lnTo>
                    <a:lnTo>
                      <a:pt x="421" y="71"/>
                    </a:lnTo>
                    <a:lnTo>
                      <a:pt x="397" y="77"/>
                    </a:lnTo>
                    <a:lnTo>
                      <a:pt x="377" y="90"/>
                    </a:lnTo>
                    <a:lnTo>
                      <a:pt x="271" y="164"/>
                    </a:lnTo>
                    <a:lnTo>
                      <a:pt x="230" y="161"/>
                    </a:lnTo>
                    <a:lnTo>
                      <a:pt x="220" y="160"/>
                    </a:lnTo>
                    <a:lnTo>
                      <a:pt x="178" y="184"/>
                    </a:lnTo>
                    <a:lnTo>
                      <a:pt x="117" y="200"/>
                    </a:lnTo>
                    <a:lnTo>
                      <a:pt x="91" y="211"/>
                    </a:lnTo>
                    <a:lnTo>
                      <a:pt x="80" y="218"/>
                    </a:lnTo>
                    <a:lnTo>
                      <a:pt x="62" y="233"/>
                    </a:lnTo>
                    <a:lnTo>
                      <a:pt x="58" y="236"/>
                    </a:lnTo>
                    <a:lnTo>
                      <a:pt x="47" y="213"/>
                    </a:lnTo>
                    <a:lnTo>
                      <a:pt x="40" y="195"/>
                    </a:lnTo>
                    <a:lnTo>
                      <a:pt x="32" y="178"/>
                    </a:lnTo>
                    <a:lnTo>
                      <a:pt x="21" y="188"/>
                    </a:lnTo>
                    <a:lnTo>
                      <a:pt x="14" y="196"/>
                    </a:lnTo>
                    <a:lnTo>
                      <a:pt x="0" y="213"/>
                    </a:lnTo>
                    <a:lnTo>
                      <a:pt x="3" y="234"/>
                    </a:lnTo>
                    <a:lnTo>
                      <a:pt x="7" y="258"/>
                    </a:lnTo>
                    <a:lnTo>
                      <a:pt x="11" y="276"/>
                    </a:lnTo>
                    <a:lnTo>
                      <a:pt x="14" y="284"/>
                    </a:lnTo>
                    <a:lnTo>
                      <a:pt x="23" y="292"/>
                    </a:lnTo>
                    <a:lnTo>
                      <a:pt x="27" y="296"/>
                    </a:lnTo>
                    <a:lnTo>
                      <a:pt x="46" y="330"/>
                    </a:lnTo>
                    <a:lnTo>
                      <a:pt x="72" y="378"/>
                    </a:lnTo>
                    <a:lnTo>
                      <a:pt x="73" y="378"/>
                    </a:lnTo>
                    <a:lnTo>
                      <a:pt x="78" y="487"/>
                    </a:lnTo>
                    <a:lnTo>
                      <a:pt x="154" y="576"/>
                    </a:lnTo>
                    <a:lnTo>
                      <a:pt x="161" y="585"/>
                    </a:lnTo>
                    <a:lnTo>
                      <a:pt x="187" y="603"/>
                    </a:lnTo>
                    <a:lnTo>
                      <a:pt x="239" y="639"/>
                    </a:lnTo>
                    <a:lnTo>
                      <a:pt x="240" y="640"/>
                    </a:lnTo>
                    <a:lnTo>
                      <a:pt x="251" y="692"/>
                    </a:lnTo>
                    <a:lnTo>
                      <a:pt x="254" y="706"/>
                    </a:lnTo>
                    <a:lnTo>
                      <a:pt x="275" y="725"/>
                    </a:lnTo>
                    <a:lnTo>
                      <a:pt x="324" y="767"/>
                    </a:lnTo>
                    <a:lnTo>
                      <a:pt x="327" y="770"/>
                    </a:lnTo>
                    <a:lnTo>
                      <a:pt x="333" y="785"/>
                    </a:lnTo>
                    <a:lnTo>
                      <a:pt x="341" y="802"/>
                    </a:lnTo>
                    <a:lnTo>
                      <a:pt x="340" y="803"/>
                    </a:lnTo>
                    <a:lnTo>
                      <a:pt x="393" y="834"/>
                    </a:lnTo>
                    <a:lnTo>
                      <a:pt x="448" y="838"/>
                    </a:lnTo>
                    <a:lnTo>
                      <a:pt x="480" y="866"/>
                    </a:lnTo>
                    <a:lnTo>
                      <a:pt x="502" y="858"/>
                    </a:lnTo>
                    <a:lnTo>
                      <a:pt x="528" y="851"/>
                    </a:lnTo>
                    <a:lnTo>
                      <a:pt x="529" y="844"/>
                    </a:lnTo>
                    <a:lnTo>
                      <a:pt x="530" y="834"/>
                    </a:lnTo>
                    <a:lnTo>
                      <a:pt x="531" y="809"/>
                    </a:lnTo>
                    <a:lnTo>
                      <a:pt x="532" y="809"/>
                    </a:lnTo>
                    <a:lnTo>
                      <a:pt x="614" y="796"/>
                    </a:lnTo>
                    <a:lnTo>
                      <a:pt x="620" y="795"/>
                    </a:lnTo>
                    <a:lnTo>
                      <a:pt x="616" y="759"/>
                    </a:lnTo>
                    <a:lnTo>
                      <a:pt x="610" y="711"/>
                    </a:lnTo>
                    <a:lnTo>
                      <a:pt x="610" y="710"/>
                    </a:lnTo>
                    <a:lnTo>
                      <a:pt x="625" y="711"/>
                    </a:lnTo>
                    <a:lnTo>
                      <a:pt x="654" y="711"/>
                    </a:lnTo>
                    <a:lnTo>
                      <a:pt x="662" y="719"/>
                    </a:lnTo>
                    <a:lnTo>
                      <a:pt x="673" y="728"/>
                    </a:lnTo>
                    <a:lnTo>
                      <a:pt x="701" y="752"/>
                    </a:lnTo>
                    <a:lnTo>
                      <a:pt x="769" y="747"/>
                    </a:lnTo>
                    <a:lnTo>
                      <a:pt x="785" y="744"/>
                    </a:lnTo>
                    <a:lnTo>
                      <a:pt x="798" y="751"/>
                    </a:lnTo>
                    <a:lnTo>
                      <a:pt x="869" y="782"/>
                    </a:lnTo>
                    <a:lnTo>
                      <a:pt x="895" y="794"/>
                    </a:lnTo>
                    <a:lnTo>
                      <a:pt x="898" y="794"/>
                    </a:lnTo>
                    <a:lnTo>
                      <a:pt x="972" y="787"/>
                    </a:lnTo>
                    <a:lnTo>
                      <a:pt x="1028" y="803"/>
                    </a:lnTo>
                    <a:lnTo>
                      <a:pt x="1030" y="805"/>
                    </a:lnTo>
                    <a:lnTo>
                      <a:pt x="1070" y="745"/>
                    </a:lnTo>
                    <a:lnTo>
                      <a:pt x="1073" y="740"/>
                    </a:lnTo>
                    <a:lnTo>
                      <a:pt x="1075" y="740"/>
                    </a:lnTo>
                    <a:lnTo>
                      <a:pt x="1075" y="739"/>
                    </a:lnTo>
                    <a:lnTo>
                      <a:pt x="1110" y="743"/>
                    </a:lnTo>
                    <a:lnTo>
                      <a:pt x="1178" y="747"/>
                    </a:lnTo>
                    <a:lnTo>
                      <a:pt x="1186" y="743"/>
                    </a:lnTo>
                    <a:lnTo>
                      <a:pt x="1312" y="674"/>
                    </a:lnTo>
                    <a:lnTo>
                      <a:pt x="1358" y="605"/>
                    </a:lnTo>
                    <a:lnTo>
                      <a:pt x="1448" y="592"/>
                    </a:lnTo>
                    <a:lnTo>
                      <a:pt x="1453" y="592"/>
                    </a:lnTo>
                    <a:lnTo>
                      <a:pt x="1472" y="571"/>
                    </a:lnTo>
                    <a:lnTo>
                      <a:pt x="1479" y="562"/>
                    </a:lnTo>
                    <a:lnTo>
                      <a:pt x="1421" y="532"/>
                    </a:lnTo>
                    <a:lnTo>
                      <a:pt x="1425" y="482"/>
                    </a:lnTo>
                    <a:lnTo>
                      <a:pt x="1426" y="465"/>
                    </a:lnTo>
                    <a:lnTo>
                      <a:pt x="1387" y="432"/>
                    </a:lnTo>
                    <a:lnTo>
                      <a:pt x="1364" y="412"/>
                    </a:lnTo>
                    <a:lnTo>
                      <a:pt x="1335" y="388"/>
                    </a:lnTo>
                    <a:lnTo>
                      <a:pt x="1287" y="403"/>
                    </a:lnTo>
                    <a:lnTo>
                      <a:pt x="1286" y="401"/>
                    </a:lnTo>
                    <a:lnTo>
                      <a:pt x="1283" y="372"/>
                    </a:lnTo>
                    <a:lnTo>
                      <a:pt x="1270" y="2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7" name="Freeform 90">
                <a:extLst>
                  <a:ext uri="{FF2B5EF4-FFF2-40B4-BE49-F238E27FC236}">
                    <a16:creationId xmlns:a16="http://schemas.microsoft.com/office/drawing/2014/main" id="{16CEB73A-6684-4891-AF3B-53F1E6005A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2624"/>
                <a:ext cx="317" cy="157"/>
              </a:xfrm>
              <a:custGeom>
                <a:avLst/>
                <a:gdLst>
                  <a:gd name="T0" fmla="*/ 63 w 1268"/>
                  <a:gd name="T1" fmla="*/ 183 h 626"/>
                  <a:gd name="T2" fmla="*/ 18 w 1268"/>
                  <a:gd name="T3" fmla="*/ 248 h 626"/>
                  <a:gd name="T4" fmla="*/ 5 w 1268"/>
                  <a:gd name="T5" fmla="*/ 293 h 626"/>
                  <a:gd name="T6" fmla="*/ 10 w 1268"/>
                  <a:gd name="T7" fmla="*/ 455 h 626"/>
                  <a:gd name="T8" fmla="*/ 44 w 1268"/>
                  <a:gd name="T9" fmla="*/ 496 h 626"/>
                  <a:gd name="T10" fmla="*/ 79 w 1268"/>
                  <a:gd name="T11" fmla="*/ 508 h 626"/>
                  <a:gd name="T12" fmla="*/ 90 w 1268"/>
                  <a:gd name="T13" fmla="*/ 513 h 626"/>
                  <a:gd name="T14" fmla="*/ 176 w 1268"/>
                  <a:gd name="T15" fmla="*/ 574 h 626"/>
                  <a:gd name="T16" fmla="*/ 197 w 1268"/>
                  <a:gd name="T17" fmla="*/ 603 h 626"/>
                  <a:gd name="T18" fmla="*/ 205 w 1268"/>
                  <a:gd name="T19" fmla="*/ 610 h 626"/>
                  <a:gd name="T20" fmla="*/ 260 w 1268"/>
                  <a:gd name="T21" fmla="*/ 607 h 626"/>
                  <a:gd name="T22" fmla="*/ 383 w 1268"/>
                  <a:gd name="T23" fmla="*/ 614 h 626"/>
                  <a:gd name="T24" fmla="*/ 406 w 1268"/>
                  <a:gd name="T25" fmla="*/ 559 h 626"/>
                  <a:gd name="T26" fmla="*/ 441 w 1268"/>
                  <a:gd name="T27" fmla="*/ 555 h 626"/>
                  <a:gd name="T28" fmla="*/ 480 w 1268"/>
                  <a:gd name="T29" fmla="*/ 540 h 626"/>
                  <a:gd name="T30" fmla="*/ 567 w 1268"/>
                  <a:gd name="T31" fmla="*/ 482 h 626"/>
                  <a:gd name="T32" fmla="*/ 636 w 1268"/>
                  <a:gd name="T33" fmla="*/ 486 h 626"/>
                  <a:gd name="T34" fmla="*/ 678 w 1268"/>
                  <a:gd name="T35" fmla="*/ 494 h 626"/>
                  <a:gd name="T36" fmla="*/ 756 w 1268"/>
                  <a:gd name="T37" fmla="*/ 526 h 626"/>
                  <a:gd name="T38" fmla="*/ 792 w 1268"/>
                  <a:gd name="T39" fmla="*/ 445 h 626"/>
                  <a:gd name="T40" fmla="*/ 824 w 1268"/>
                  <a:gd name="T41" fmla="*/ 420 h 626"/>
                  <a:gd name="T42" fmla="*/ 869 w 1268"/>
                  <a:gd name="T43" fmla="*/ 406 h 626"/>
                  <a:gd name="T44" fmla="*/ 897 w 1268"/>
                  <a:gd name="T45" fmla="*/ 367 h 626"/>
                  <a:gd name="T46" fmla="*/ 908 w 1268"/>
                  <a:gd name="T47" fmla="*/ 372 h 626"/>
                  <a:gd name="T48" fmla="*/ 997 w 1268"/>
                  <a:gd name="T49" fmla="*/ 423 h 626"/>
                  <a:gd name="T50" fmla="*/ 1072 w 1268"/>
                  <a:gd name="T51" fmla="*/ 420 h 626"/>
                  <a:gd name="T52" fmla="*/ 1149 w 1268"/>
                  <a:gd name="T53" fmla="*/ 470 h 626"/>
                  <a:gd name="T54" fmla="*/ 1204 w 1268"/>
                  <a:gd name="T55" fmla="*/ 410 h 626"/>
                  <a:gd name="T56" fmla="*/ 1247 w 1268"/>
                  <a:gd name="T57" fmla="*/ 249 h 626"/>
                  <a:gd name="T58" fmla="*/ 1268 w 1268"/>
                  <a:gd name="T59" fmla="*/ 208 h 626"/>
                  <a:gd name="T60" fmla="*/ 1194 w 1268"/>
                  <a:gd name="T61" fmla="*/ 152 h 626"/>
                  <a:gd name="T62" fmla="*/ 1153 w 1268"/>
                  <a:gd name="T63" fmla="*/ 87 h 626"/>
                  <a:gd name="T64" fmla="*/ 1111 w 1268"/>
                  <a:gd name="T65" fmla="*/ 77 h 626"/>
                  <a:gd name="T66" fmla="*/ 1011 w 1268"/>
                  <a:gd name="T67" fmla="*/ 79 h 626"/>
                  <a:gd name="T68" fmla="*/ 853 w 1268"/>
                  <a:gd name="T69" fmla="*/ 80 h 626"/>
                  <a:gd name="T70" fmla="*/ 720 w 1268"/>
                  <a:gd name="T71" fmla="*/ 129 h 626"/>
                  <a:gd name="T72" fmla="*/ 704 w 1268"/>
                  <a:gd name="T73" fmla="*/ 111 h 626"/>
                  <a:gd name="T74" fmla="*/ 678 w 1268"/>
                  <a:gd name="T75" fmla="*/ 84 h 626"/>
                  <a:gd name="T76" fmla="*/ 639 w 1268"/>
                  <a:gd name="T77" fmla="*/ 0 h 626"/>
                  <a:gd name="T78" fmla="*/ 618 w 1268"/>
                  <a:gd name="T79" fmla="*/ 7 h 626"/>
                  <a:gd name="T80" fmla="*/ 585 w 1268"/>
                  <a:gd name="T81" fmla="*/ 34 h 626"/>
                  <a:gd name="T82" fmla="*/ 536 w 1268"/>
                  <a:gd name="T83" fmla="*/ 88 h 626"/>
                  <a:gd name="T84" fmla="*/ 462 w 1268"/>
                  <a:gd name="T85" fmla="*/ 17 h 626"/>
                  <a:gd name="T86" fmla="*/ 436 w 1268"/>
                  <a:gd name="T87" fmla="*/ 35 h 626"/>
                  <a:gd name="T88" fmla="*/ 300 w 1268"/>
                  <a:gd name="T89" fmla="*/ 117 h 626"/>
                  <a:gd name="T90" fmla="*/ 167 w 1268"/>
                  <a:gd name="T91" fmla="*/ 190 h 626"/>
                  <a:gd name="T92" fmla="*/ 98 w 1268"/>
                  <a:gd name="T93" fmla="*/ 186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68" h="626">
                    <a:moveTo>
                      <a:pt x="98" y="186"/>
                    </a:moveTo>
                    <a:lnTo>
                      <a:pt x="63" y="183"/>
                    </a:lnTo>
                    <a:lnTo>
                      <a:pt x="58" y="188"/>
                    </a:lnTo>
                    <a:lnTo>
                      <a:pt x="18" y="248"/>
                    </a:lnTo>
                    <a:lnTo>
                      <a:pt x="8" y="282"/>
                    </a:lnTo>
                    <a:lnTo>
                      <a:pt x="5" y="293"/>
                    </a:lnTo>
                    <a:lnTo>
                      <a:pt x="0" y="335"/>
                    </a:lnTo>
                    <a:lnTo>
                      <a:pt x="10" y="455"/>
                    </a:lnTo>
                    <a:lnTo>
                      <a:pt x="43" y="496"/>
                    </a:lnTo>
                    <a:lnTo>
                      <a:pt x="44" y="496"/>
                    </a:lnTo>
                    <a:lnTo>
                      <a:pt x="43" y="492"/>
                    </a:lnTo>
                    <a:lnTo>
                      <a:pt x="79" y="508"/>
                    </a:lnTo>
                    <a:lnTo>
                      <a:pt x="89" y="513"/>
                    </a:lnTo>
                    <a:lnTo>
                      <a:pt x="90" y="513"/>
                    </a:lnTo>
                    <a:lnTo>
                      <a:pt x="103" y="522"/>
                    </a:lnTo>
                    <a:lnTo>
                      <a:pt x="176" y="574"/>
                    </a:lnTo>
                    <a:lnTo>
                      <a:pt x="177" y="575"/>
                    </a:lnTo>
                    <a:lnTo>
                      <a:pt x="197" y="603"/>
                    </a:lnTo>
                    <a:lnTo>
                      <a:pt x="199" y="605"/>
                    </a:lnTo>
                    <a:lnTo>
                      <a:pt x="205" y="610"/>
                    </a:lnTo>
                    <a:lnTo>
                      <a:pt x="258" y="607"/>
                    </a:lnTo>
                    <a:lnTo>
                      <a:pt x="260" y="607"/>
                    </a:lnTo>
                    <a:lnTo>
                      <a:pt x="368" y="626"/>
                    </a:lnTo>
                    <a:lnTo>
                      <a:pt x="383" y="614"/>
                    </a:lnTo>
                    <a:lnTo>
                      <a:pt x="404" y="597"/>
                    </a:lnTo>
                    <a:lnTo>
                      <a:pt x="406" y="559"/>
                    </a:lnTo>
                    <a:lnTo>
                      <a:pt x="431" y="557"/>
                    </a:lnTo>
                    <a:lnTo>
                      <a:pt x="441" y="555"/>
                    </a:lnTo>
                    <a:lnTo>
                      <a:pt x="459" y="553"/>
                    </a:lnTo>
                    <a:lnTo>
                      <a:pt x="480" y="540"/>
                    </a:lnTo>
                    <a:lnTo>
                      <a:pt x="549" y="493"/>
                    </a:lnTo>
                    <a:lnTo>
                      <a:pt x="567" y="482"/>
                    </a:lnTo>
                    <a:lnTo>
                      <a:pt x="571" y="482"/>
                    </a:lnTo>
                    <a:lnTo>
                      <a:pt x="636" y="486"/>
                    </a:lnTo>
                    <a:lnTo>
                      <a:pt x="661" y="488"/>
                    </a:lnTo>
                    <a:lnTo>
                      <a:pt x="678" y="494"/>
                    </a:lnTo>
                    <a:lnTo>
                      <a:pt x="751" y="524"/>
                    </a:lnTo>
                    <a:lnTo>
                      <a:pt x="756" y="526"/>
                    </a:lnTo>
                    <a:lnTo>
                      <a:pt x="766" y="504"/>
                    </a:lnTo>
                    <a:lnTo>
                      <a:pt x="792" y="445"/>
                    </a:lnTo>
                    <a:lnTo>
                      <a:pt x="799" y="428"/>
                    </a:lnTo>
                    <a:lnTo>
                      <a:pt x="824" y="420"/>
                    </a:lnTo>
                    <a:lnTo>
                      <a:pt x="835" y="417"/>
                    </a:lnTo>
                    <a:lnTo>
                      <a:pt x="869" y="406"/>
                    </a:lnTo>
                    <a:lnTo>
                      <a:pt x="874" y="403"/>
                    </a:lnTo>
                    <a:lnTo>
                      <a:pt x="897" y="367"/>
                    </a:lnTo>
                    <a:lnTo>
                      <a:pt x="898" y="365"/>
                    </a:lnTo>
                    <a:lnTo>
                      <a:pt x="908" y="372"/>
                    </a:lnTo>
                    <a:lnTo>
                      <a:pt x="975" y="422"/>
                    </a:lnTo>
                    <a:lnTo>
                      <a:pt x="997" y="423"/>
                    </a:lnTo>
                    <a:lnTo>
                      <a:pt x="1064" y="420"/>
                    </a:lnTo>
                    <a:lnTo>
                      <a:pt x="1072" y="420"/>
                    </a:lnTo>
                    <a:lnTo>
                      <a:pt x="1101" y="439"/>
                    </a:lnTo>
                    <a:lnTo>
                      <a:pt x="1149" y="470"/>
                    </a:lnTo>
                    <a:lnTo>
                      <a:pt x="1209" y="452"/>
                    </a:lnTo>
                    <a:lnTo>
                      <a:pt x="1204" y="410"/>
                    </a:lnTo>
                    <a:lnTo>
                      <a:pt x="1199" y="350"/>
                    </a:lnTo>
                    <a:lnTo>
                      <a:pt x="1247" y="249"/>
                    </a:lnTo>
                    <a:lnTo>
                      <a:pt x="1265" y="210"/>
                    </a:lnTo>
                    <a:lnTo>
                      <a:pt x="1268" y="208"/>
                    </a:lnTo>
                    <a:lnTo>
                      <a:pt x="1217" y="169"/>
                    </a:lnTo>
                    <a:lnTo>
                      <a:pt x="1194" y="152"/>
                    </a:lnTo>
                    <a:lnTo>
                      <a:pt x="1187" y="141"/>
                    </a:lnTo>
                    <a:lnTo>
                      <a:pt x="1153" y="87"/>
                    </a:lnTo>
                    <a:lnTo>
                      <a:pt x="1145" y="82"/>
                    </a:lnTo>
                    <a:lnTo>
                      <a:pt x="1111" y="77"/>
                    </a:lnTo>
                    <a:lnTo>
                      <a:pt x="1046" y="78"/>
                    </a:lnTo>
                    <a:lnTo>
                      <a:pt x="1011" y="79"/>
                    </a:lnTo>
                    <a:lnTo>
                      <a:pt x="960" y="122"/>
                    </a:lnTo>
                    <a:lnTo>
                      <a:pt x="853" y="80"/>
                    </a:lnTo>
                    <a:lnTo>
                      <a:pt x="745" y="119"/>
                    </a:lnTo>
                    <a:lnTo>
                      <a:pt x="720" y="129"/>
                    </a:lnTo>
                    <a:lnTo>
                      <a:pt x="715" y="121"/>
                    </a:lnTo>
                    <a:lnTo>
                      <a:pt x="704" y="111"/>
                    </a:lnTo>
                    <a:lnTo>
                      <a:pt x="681" y="86"/>
                    </a:lnTo>
                    <a:lnTo>
                      <a:pt x="678" y="84"/>
                    </a:lnTo>
                    <a:lnTo>
                      <a:pt x="652" y="24"/>
                    </a:lnTo>
                    <a:lnTo>
                      <a:pt x="639" y="0"/>
                    </a:lnTo>
                    <a:lnTo>
                      <a:pt x="629" y="3"/>
                    </a:lnTo>
                    <a:lnTo>
                      <a:pt x="618" y="7"/>
                    </a:lnTo>
                    <a:lnTo>
                      <a:pt x="610" y="13"/>
                    </a:lnTo>
                    <a:lnTo>
                      <a:pt x="585" y="34"/>
                    </a:lnTo>
                    <a:lnTo>
                      <a:pt x="542" y="83"/>
                    </a:lnTo>
                    <a:lnTo>
                      <a:pt x="536" y="88"/>
                    </a:lnTo>
                    <a:lnTo>
                      <a:pt x="525" y="77"/>
                    </a:lnTo>
                    <a:lnTo>
                      <a:pt x="462" y="17"/>
                    </a:lnTo>
                    <a:lnTo>
                      <a:pt x="444" y="35"/>
                    </a:lnTo>
                    <a:lnTo>
                      <a:pt x="436" y="35"/>
                    </a:lnTo>
                    <a:lnTo>
                      <a:pt x="346" y="48"/>
                    </a:lnTo>
                    <a:lnTo>
                      <a:pt x="300" y="117"/>
                    </a:lnTo>
                    <a:lnTo>
                      <a:pt x="174" y="186"/>
                    </a:lnTo>
                    <a:lnTo>
                      <a:pt x="167" y="190"/>
                    </a:lnTo>
                    <a:lnTo>
                      <a:pt x="166" y="190"/>
                    </a:lnTo>
                    <a:lnTo>
                      <a:pt x="98" y="18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8" name="Freeform 91">
                <a:extLst>
                  <a:ext uri="{FF2B5EF4-FFF2-40B4-BE49-F238E27FC236}">
                    <a16:creationId xmlns:a16="http://schemas.microsoft.com/office/drawing/2014/main" id="{43487D3A-83E4-4C1B-BA8F-94E646089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3" y="2663"/>
                <a:ext cx="421" cy="216"/>
              </a:xfrm>
              <a:custGeom>
                <a:avLst/>
                <a:gdLst>
                  <a:gd name="T0" fmla="*/ 1279 w 1682"/>
                  <a:gd name="T1" fmla="*/ 3 h 864"/>
                  <a:gd name="T2" fmla="*/ 1234 w 1682"/>
                  <a:gd name="T3" fmla="*/ 1 h 864"/>
                  <a:gd name="T4" fmla="*/ 1238 w 1682"/>
                  <a:gd name="T5" fmla="*/ 86 h 864"/>
                  <a:gd name="T6" fmla="*/ 1153 w 1682"/>
                  <a:gd name="T7" fmla="*/ 134 h 864"/>
                  <a:gd name="T8" fmla="*/ 1152 w 1682"/>
                  <a:gd name="T9" fmla="*/ 142 h 864"/>
                  <a:gd name="T10" fmla="*/ 1072 w 1682"/>
                  <a:gd name="T11" fmla="*/ 128 h 864"/>
                  <a:gd name="T12" fmla="*/ 963 w 1682"/>
                  <a:gd name="T13" fmla="*/ 93 h 864"/>
                  <a:gd name="T14" fmla="*/ 918 w 1682"/>
                  <a:gd name="T15" fmla="*/ 123 h 864"/>
                  <a:gd name="T16" fmla="*/ 875 w 1682"/>
                  <a:gd name="T17" fmla="*/ 211 h 864"/>
                  <a:gd name="T18" fmla="*/ 752 w 1682"/>
                  <a:gd name="T19" fmla="*/ 312 h 864"/>
                  <a:gd name="T20" fmla="*/ 778 w 1682"/>
                  <a:gd name="T21" fmla="*/ 461 h 864"/>
                  <a:gd name="T22" fmla="*/ 684 w 1682"/>
                  <a:gd name="T23" fmla="*/ 416 h 864"/>
                  <a:gd name="T24" fmla="*/ 638 w 1682"/>
                  <a:gd name="T25" fmla="*/ 423 h 864"/>
                  <a:gd name="T26" fmla="*/ 468 w 1682"/>
                  <a:gd name="T27" fmla="*/ 416 h 864"/>
                  <a:gd name="T28" fmla="*/ 424 w 1682"/>
                  <a:gd name="T29" fmla="*/ 470 h 864"/>
                  <a:gd name="T30" fmla="*/ 329 w 1682"/>
                  <a:gd name="T31" fmla="*/ 481 h 864"/>
                  <a:gd name="T32" fmla="*/ 195 w 1682"/>
                  <a:gd name="T33" fmla="*/ 430 h 864"/>
                  <a:gd name="T34" fmla="*/ 193 w 1682"/>
                  <a:gd name="T35" fmla="*/ 472 h 864"/>
                  <a:gd name="T36" fmla="*/ 150 w 1682"/>
                  <a:gd name="T37" fmla="*/ 493 h 864"/>
                  <a:gd name="T38" fmla="*/ 121 w 1682"/>
                  <a:gd name="T39" fmla="*/ 490 h 864"/>
                  <a:gd name="T40" fmla="*/ 16 w 1682"/>
                  <a:gd name="T41" fmla="*/ 443 h 864"/>
                  <a:gd name="T42" fmla="*/ 0 w 1682"/>
                  <a:gd name="T43" fmla="*/ 515 h 864"/>
                  <a:gd name="T44" fmla="*/ 27 w 1682"/>
                  <a:gd name="T45" fmla="*/ 553 h 864"/>
                  <a:gd name="T46" fmla="*/ 46 w 1682"/>
                  <a:gd name="T47" fmla="*/ 578 h 864"/>
                  <a:gd name="T48" fmla="*/ 68 w 1682"/>
                  <a:gd name="T49" fmla="*/ 657 h 864"/>
                  <a:gd name="T50" fmla="*/ 105 w 1682"/>
                  <a:gd name="T51" fmla="*/ 651 h 864"/>
                  <a:gd name="T52" fmla="*/ 143 w 1682"/>
                  <a:gd name="T53" fmla="*/ 611 h 864"/>
                  <a:gd name="T54" fmla="*/ 188 w 1682"/>
                  <a:gd name="T55" fmla="*/ 648 h 864"/>
                  <a:gd name="T56" fmla="*/ 257 w 1682"/>
                  <a:gd name="T57" fmla="*/ 663 h 864"/>
                  <a:gd name="T58" fmla="*/ 360 w 1682"/>
                  <a:gd name="T59" fmla="*/ 631 h 864"/>
                  <a:gd name="T60" fmla="*/ 539 w 1682"/>
                  <a:gd name="T61" fmla="*/ 608 h 864"/>
                  <a:gd name="T62" fmla="*/ 639 w 1682"/>
                  <a:gd name="T63" fmla="*/ 750 h 864"/>
                  <a:gd name="T64" fmla="*/ 797 w 1682"/>
                  <a:gd name="T65" fmla="*/ 766 h 864"/>
                  <a:gd name="T66" fmla="*/ 874 w 1682"/>
                  <a:gd name="T67" fmla="*/ 812 h 864"/>
                  <a:gd name="T68" fmla="*/ 1071 w 1682"/>
                  <a:gd name="T69" fmla="*/ 864 h 864"/>
                  <a:gd name="T70" fmla="*/ 1208 w 1682"/>
                  <a:gd name="T71" fmla="*/ 785 h 864"/>
                  <a:gd name="T72" fmla="*/ 1372 w 1682"/>
                  <a:gd name="T73" fmla="*/ 796 h 864"/>
                  <a:gd name="T74" fmla="*/ 1415 w 1682"/>
                  <a:gd name="T75" fmla="*/ 785 h 864"/>
                  <a:gd name="T76" fmla="*/ 1428 w 1682"/>
                  <a:gd name="T77" fmla="*/ 728 h 864"/>
                  <a:gd name="T78" fmla="*/ 1528 w 1682"/>
                  <a:gd name="T79" fmla="*/ 608 h 864"/>
                  <a:gd name="T80" fmla="*/ 1578 w 1682"/>
                  <a:gd name="T81" fmla="*/ 429 h 864"/>
                  <a:gd name="T82" fmla="*/ 1582 w 1682"/>
                  <a:gd name="T83" fmla="*/ 419 h 864"/>
                  <a:gd name="T84" fmla="*/ 1682 w 1682"/>
                  <a:gd name="T85" fmla="*/ 402 h 864"/>
                  <a:gd name="T86" fmla="*/ 1646 w 1682"/>
                  <a:gd name="T87" fmla="*/ 302 h 864"/>
                  <a:gd name="T88" fmla="*/ 1641 w 1682"/>
                  <a:gd name="T89" fmla="*/ 140 h 864"/>
                  <a:gd name="T90" fmla="*/ 1596 w 1682"/>
                  <a:gd name="T91" fmla="*/ 77 h 864"/>
                  <a:gd name="T92" fmla="*/ 1519 w 1682"/>
                  <a:gd name="T93" fmla="*/ 84 h 864"/>
                  <a:gd name="T94" fmla="*/ 1422 w 1682"/>
                  <a:gd name="T95" fmla="*/ 41 h 864"/>
                  <a:gd name="T96" fmla="*/ 1325 w 1682"/>
                  <a:gd name="T97" fmla="*/ 42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82" h="864">
                    <a:moveTo>
                      <a:pt x="1297" y="18"/>
                    </a:moveTo>
                    <a:lnTo>
                      <a:pt x="1286" y="9"/>
                    </a:lnTo>
                    <a:lnTo>
                      <a:pt x="1279" y="3"/>
                    </a:lnTo>
                    <a:lnTo>
                      <a:pt x="1249" y="1"/>
                    </a:lnTo>
                    <a:lnTo>
                      <a:pt x="1234" y="0"/>
                    </a:lnTo>
                    <a:lnTo>
                      <a:pt x="1234" y="1"/>
                    </a:lnTo>
                    <a:lnTo>
                      <a:pt x="1240" y="49"/>
                    </a:lnTo>
                    <a:lnTo>
                      <a:pt x="1246" y="85"/>
                    </a:lnTo>
                    <a:lnTo>
                      <a:pt x="1238" y="86"/>
                    </a:lnTo>
                    <a:lnTo>
                      <a:pt x="1156" y="99"/>
                    </a:lnTo>
                    <a:lnTo>
                      <a:pt x="1154" y="124"/>
                    </a:lnTo>
                    <a:lnTo>
                      <a:pt x="1153" y="134"/>
                    </a:lnTo>
                    <a:lnTo>
                      <a:pt x="1153" y="141"/>
                    </a:lnTo>
                    <a:lnTo>
                      <a:pt x="1152" y="141"/>
                    </a:lnTo>
                    <a:lnTo>
                      <a:pt x="1152" y="142"/>
                    </a:lnTo>
                    <a:lnTo>
                      <a:pt x="1126" y="148"/>
                    </a:lnTo>
                    <a:lnTo>
                      <a:pt x="1104" y="156"/>
                    </a:lnTo>
                    <a:lnTo>
                      <a:pt x="1072" y="128"/>
                    </a:lnTo>
                    <a:lnTo>
                      <a:pt x="1017" y="124"/>
                    </a:lnTo>
                    <a:lnTo>
                      <a:pt x="964" y="93"/>
                    </a:lnTo>
                    <a:lnTo>
                      <a:pt x="963" y="93"/>
                    </a:lnTo>
                    <a:lnTo>
                      <a:pt x="963" y="95"/>
                    </a:lnTo>
                    <a:lnTo>
                      <a:pt x="927" y="117"/>
                    </a:lnTo>
                    <a:lnTo>
                      <a:pt x="918" y="123"/>
                    </a:lnTo>
                    <a:lnTo>
                      <a:pt x="890" y="143"/>
                    </a:lnTo>
                    <a:lnTo>
                      <a:pt x="888" y="152"/>
                    </a:lnTo>
                    <a:lnTo>
                      <a:pt x="875" y="211"/>
                    </a:lnTo>
                    <a:lnTo>
                      <a:pt x="826" y="208"/>
                    </a:lnTo>
                    <a:lnTo>
                      <a:pt x="730" y="277"/>
                    </a:lnTo>
                    <a:lnTo>
                      <a:pt x="752" y="312"/>
                    </a:lnTo>
                    <a:lnTo>
                      <a:pt x="790" y="369"/>
                    </a:lnTo>
                    <a:lnTo>
                      <a:pt x="766" y="409"/>
                    </a:lnTo>
                    <a:lnTo>
                      <a:pt x="778" y="461"/>
                    </a:lnTo>
                    <a:lnTo>
                      <a:pt x="778" y="462"/>
                    </a:lnTo>
                    <a:lnTo>
                      <a:pt x="758" y="452"/>
                    </a:lnTo>
                    <a:lnTo>
                      <a:pt x="684" y="416"/>
                    </a:lnTo>
                    <a:lnTo>
                      <a:pt x="667" y="408"/>
                    </a:lnTo>
                    <a:lnTo>
                      <a:pt x="653" y="416"/>
                    </a:lnTo>
                    <a:lnTo>
                      <a:pt x="638" y="423"/>
                    </a:lnTo>
                    <a:lnTo>
                      <a:pt x="612" y="436"/>
                    </a:lnTo>
                    <a:lnTo>
                      <a:pt x="596" y="434"/>
                    </a:lnTo>
                    <a:lnTo>
                      <a:pt x="468" y="416"/>
                    </a:lnTo>
                    <a:lnTo>
                      <a:pt x="447" y="440"/>
                    </a:lnTo>
                    <a:lnTo>
                      <a:pt x="441" y="448"/>
                    </a:lnTo>
                    <a:lnTo>
                      <a:pt x="424" y="470"/>
                    </a:lnTo>
                    <a:lnTo>
                      <a:pt x="423" y="470"/>
                    </a:lnTo>
                    <a:lnTo>
                      <a:pt x="343" y="478"/>
                    </a:lnTo>
                    <a:lnTo>
                      <a:pt x="329" y="481"/>
                    </a:lnTo>
                    <a:lnTo>
                      <a:pt x="329" y="479"/>
                    </a:lnTo>
                    <a:lnTo>
                      <a:pt x="263" y="431"/>
                    </a:lnTo>
                    <a:lnTo>
                      <a:pt x="195" y="430"/>
                    </a:lnTo>
                    <a:lnTo>
                      <a:pt x="198" y="443"/>
                    </a:lnTo>
                    <a:lnTo>
                      <a:pt x="204" y="463"/>
                    </a:lnTo>
                    <a:lnTo>
                      <a:pt x="193" y="472"/>
                    </a:lnTo>
                    <a:lnTo>
                      <a:pt x="168" y="495"/>
                    </a:lnTo>
                    <a:lnTo>
                      <a:pt x="167" y="496"/>
                    </a:lnTo>
                    <a:lnTo>
                      <a:pt x="150" y="493"/>
                    </a:lnTo>
                    <a:lnTo>
                      <a:pt x="138" y="492"/>
                    </a:lnTo>
                    <a:lnTo>
                      <a:pt x="122" y="491"/>
                    </a:lnTo>
                    <a:lnTo>
                      <a:pt x="121" y="490"/>
                    </a:lnTo>
                    <a:lnTo>
                      <a:pt x="55" y="417"/>
                    </a:lnTo>
                    <a:lnTo>
                      <a:pt x="20" y="419"/>
                    </a:lnTo>
                    <a:lnTo>
                      <a:pt x="16" y="443"/>
                    </a:lnTo>
                    <a:lnTo>
                      <a:pt x="15" y="454"/>
                    </a:lnTo>
                    <a:lnTo>
                      <a:pt x="1" y="503"/>
                    </a:lnTo>
                    <a:lnTo>
                      <a:pt x="0" y="515"/>
                    </a:lnTo>
                    <a:lnTo>
                      <a:pt x="0" y="523"/>
                    </a:lnTo>
                    <a:lnTo>
                      <a:pt x="16" y="537"/>
                    </a:lnTo>
                    <a:lnTo>
                      <a:pt x="27" y="553"/>
                    </a:lnTo>
                    <a:lnTo>
                      <a:pt x="35" y="562"/>
                    </a:lnTo>
                    <a:lnTo>
                      <a:pt x="45" y="576"/>
                    </a:lnTo>
                    <a:lnTo>
                      <a:pt x="46" y="578"/>
                    </a:lnTo>
                    <a:lnTo>
                      <a:pt x="52" y="607"/>
                    </a:lnTo>
                    <a:lnTo>
                      <a:pt x="61" y="647"/>
                    </a:lnTo>
                    <a:lnTo>
                      <a:pt x="68" y="657"/>
                    </a:lnTo>
                    <a:lnTo>
                      <a:pt x="77" y="671"/>
                    </a:lnTo>
                    <a:lnTo>
                      <a:pt x="97" y="657"/>
                    </a:lnTo>
                    <a:lnTo>
                      <a:pt x="105" y="651"/>
                    </a:lnTo>
                    <a:lnTo>
                      <a:pt x="136" y="619"/>
                    </a:lnTo>
                    <a:lnTo>
                      <a:pt x="142" y="610"/>
                    </a:lnTo>
                    <a:lnTo>
                      <a:pt x="143" y="611"/>
                    </a:lnTo>
                    <a:lnTo>
                      <a:pt x="146" y="616"/>
                    </a:lnTo>
                    <a:lnTo>
                      <a:pt x="166" y="647"/>
                    </a:lnTo>
                    <a:lnTo>
                      <a:pt x="188" y="648"/>
                    </a:lnTo>
                    <a:lnTo>
                      <a:pt x="222" y="650"/>
                    </a:lnTo>
                    <a:lnTo>
                      <a:pt x="226" y="650"/>
                    </a:lnTo>
                    <a:lnTo>
                      <a:pt x="257" y="663"/>
                    </a:lnTo>
                    <a:lnTo>
                      <a:pt x="308" y="684"/>
                    </a:lnTo>
                    <a:lnTo>
                      <a:pt x="358" y="635"/>
                    </a:lnTo>
                    <a:lnTo>
                      <a:pt x="360" y="631"/>
                    </a:lnTo>
                    <a:lnTo>
                      <a:pt x="368" y="630"/>
                    </a:lnTo>
                    <a:lnTo>
                      <a:pt x="371" y="630"/>
                    </a:lnTo>
                    <a:lnTo>
                      <a:pt x="539" y="608"/>
                    </a:lnTo>
                    <a:lnTo>
                      <a:pt x="605" y="727"/>
                    </a:lnTo>
                    <a:lnTo>
                      <a:pt x="621" y="746"/>
                    </a:lnTo>
                    <a:lnTo>
                      <a:pt x="639" y="750"/>
                    </a:lnTo>
                    <a:lnTo>
                      <a:pt x="757" y="762"/>
                    </a:lnTo>
                    <a:lnTo>
                      <a:pt x="791" y="764"/>
                    </a:lnTo>
                    <a:lnTo>
                      <a:pt x="797" y="766"/>
                    </a:lnTo>
                    <a:lnTo>
                      <a:pt x="798" y="766"/>
                    </a:lnTo>
                    <a:lnTo>
                      <a:pt x="855" y="801"/>
                    </a:lnTo>
                    <a:lnTo>
                      <a:pt x="874" y="812"/>
                    </a:lnTo>
                    <a:lnTo>
                      <a:pt x="890" y="817"/>
                    </a:lnTo>
                    <a:lnTo>
                      <a:pt x="1070" y="864"/>
                    </a:lnTo>
                    <a:lnTo>
                      <a:pt x="1071" y="864"/>
                    </a:lnTo>
                    <a:lnTo>
                      <a:pt x="1170" y="799"/>
                    </a:lnTo>
                    <a:lnTo>
                      <a:pt x="1194" y="783"/>
                    </a:lnTo>
                    <a:lnTo>
                      <a:pt x="1208" y="785"/>
                    </a:lnTo>
                    <a:lnTo>
                      <a:pt x="1261" y="788"/>
                    </a:lnTo>
                    <a:lnTo>
                      <a:pt x="1328" y="773"/>
                    </a:lnTo>
                    <a:lnTo>
                      <a:pt x="1372" y="796"/>
                    </a:lnTo>
                    <a:lnTo>
                      <a:pt x="1390" y="806"/>
                    </a:lnTo>
                    <a:lnTo>
                      <a:pt x="1402" y="795"/>
                    </a:lnTo>
                    <a:lnTo>
                      <a:pt x="1415" y="785"/>
                    </a:lnTo>
                    <a:lnTo>
                      <a:pt x="1422" y="778"/>
                    </a:lnTo>
                    <a:lnTo>
                      <a:pt x="1427" y="740"/>
                    </a:lnTo>
                    <a:lnTo>
                      <a:pt x="1428" y="728"/>
                    </a:lnTo>
                    <a:lnTo>
                      <a:pt x="1430" y="703"/>
                    </a:lnTo>
                    <a:lnTo>
                      <a:pt x="1443" y="691"/>
                    </a:lnTo>
                    <a:lnTo>
                      <a:pt x="1528" y="608"/>
                    </a:lnTo>
                    <a:lnTo>
                      <a:pt x="1542" y="593"/>
                    </a:lnTo>
                    <a:lnTo>
                      <a:pt x="1545" y="576"/>
                    </a:lnTo>
                    <a:lnTo>
                      <a:pt x="1578" y="429"/>
                    </a:lnTo>
                    <a:lnTo>
                      <a:pt x="1581" y="420"/>
                    </a:lnTo>
                    <a:lnTo>
                      <a:pt x="1582" y="420"/>
                    </a:lnTo>
                    <a:lnTo>
                      <a:pt x="1582" y="419"/>
                    </a:lnTo>
                    <a:lnTo>
                      <a:pt x="1587" y="416"/>
                    </a:lnTo>
                    <a:lnTo>
                      <a:pt x="1636" y="389"/>
                    </a:lnTo>
                    <a:lnTo>
                      <a:pt x="1682" y="402"/>
                    </a:lnTo>
                    <a:lnTo>
                      <a:pt x="1681" y="378"/>
                    </a:lnTo>
                    <a:lnTo>
                      <a:pt x="1679" y="343"/>
                    </a:lnTo>
                    <a:lnTo>
                      <a:pt x="1646" y="302"/>
                    </a:lnTo>
                    <a:lnTo>
                      <a:pt x="1636" y="182"/>
                    </a:lnTo>
                    <a:lnTo>
                      <a:pt x="1635" y="169"/>
                    </a:lnTo>
                    <a:lnTo>
                      <a:pt x="1641" y="140"/>
                    </a:lnTo>
                    <a:lnTo>
                      <a:pt x="1644" y="129"/>
                    </a:lnTo>
                    <a:lnTo>
                      <a:pt x="1652" y="93"/>
                    </a:lnTo>
                    <a:lnTo>
                      <a:pt x="1596" y="77"/>
                    </a:lnTo>
                    <a:lnTo>
                      <a:pt x="1522" y="84"/>
                    </a:lnTo>
                    <a:lnTo>
                      <a:pt x="1519" y="85"/>
                    </a:lnTo>
                    <a:lnTo>
                      <a:pt x="1519" y="84"/>
                    </a:lnTo>
                    <a:lnTo>
                      <a:pt x="1514" y="84"/>
                    </a:lnTo>
                    <a:lnTo>
                      <a:pt x="1493" y="72"/>
                    </a:lnTo>
                    <a:lnTo>
                      <a:pt x="1422" y="41"/>
                    </a:lnTo>
                    <a:lnTo>
                      <a:pt x="1411" y="36"/>
                    </a:lnTo>
                    <a:lnTo>
                      <a:pt x="1393" y="37"/>
                    </a:lnTo>
                    <a:lnTo>
                      <a:pt x="1325" y="42"/>
                    </a:lnTo>
                    <a:lnTo>
                      <a:pt x="1321" y="42"/>
                    </a:lnTo>
                    <a:lnTo>
                      <a:pt x="1297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29" name="Freeform 92">
                <a:extLst>
                  <a:ext uri="{FF2B5EF4-FFF2-40B4-BE49-F238E27FC236}">
                    <a16:creationId xmlns:a16="http://schemas.microsoft.com/office/drawing/2014/main" id="{2F5FC846-F764-4C94-8276-2716BF566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0" y="2716"/>
                <a:ext cx="386" cy="222"/>
              </a:xfrm>
              <a:custGeom>
                <a:avLst/>
                <a:gdLst>
                  <a:gd name="T0" fmla="*/ 154 w 1548"/>
                  <a:gd name="T1" fmla="*/ 215 h 888"/>
                  <a:gd name="T2" fmla="*/ 118 w 1548"/>
                  <a:gd name="T3" fmla="*/ 379 h 888"/>
                  <a:gd name="T4" fmla="*/ 19 w 1548"/>
                  <a:gd name="T5" fmla="*/ 477 h 888"/>
                  <a:gd name="T6" fmla="*/ 3 w 1548"/>
                  <a:gd name="T7" fmla="*/ 526 h 888"/>
                  <a:gd name="T8" fmla="*/ 14 w 1548"/>
                  <a:gd name="T9" fmla="*/ 549 h 888"/>
                  <a:gd name="T10" fmla="*/ 101 w 1548"/>
                  <a:gd name="T11" fmla="*/ 626 h 888"/>
                  <a:gd name="T12" fmla="*/ 146 w 1548"/>
                  <a:gd name="T13" fmla="*/ 661 h 888"/>
                  <a:gd name="T14" fmla="*/ 218 w 1548"/>
                  <a:gd name="T15" fmla="*/ 689 h 888"/>
                  <a:gd name="T16" fmla="*/ 389 w 1548"/>
                  <a:gd name="T17" fmla="*/ 888 h 888"/>
                  <a:gd name="T18" fmla="*/ 528 w 1548"/>
                  <a:gd name="T19" fmla="*/ 871 h 888"/>
                  <a:gd name="T20" fmla="*/ 647 w 1548"/>
                  <a:gd name="T21" fmla="*/ 868 h 888"/>
                  <a:gd name="T22" fmla="*/ 772 w 1548"/>
                  <a:gd name="T23" fmla="*/ 782 h 888"/>
                  <a:gd name="T24" fmla="*/ 811 w 1548"/>
                  <a:gd name="T25" fmla="*/ 783 h 888"/>
                  <a:gd name="T26" fmla="*/ 915 w 1548"/>
                  <a:gd name="T27" fmla="*/ 813 h 888"/>
                  <a:gd name="T28" fmla="*/ 986 w 1548"/>
                  <a:gd name="T29" fmla="*/ 808 h 888"/>
                  <a:gd name="T30" fmla="*/ 1133 w 1548"/>
                  <a:gd name="T31" fmla="*/ 769 h 888"/>
                  <a:gd name="T32" fmla="*/ 1251 w 1548"/>
                  <a:gd name="T33" fmla="*/ 564 h 888"/>
                  <a:gd name="T34" fmla="*/ 1302 w 1548"/>
                  <a:gd name="T35" fmla="*/ 507 h 888"/>
                  <a:gd name="T36" fmla="*/ 1384 w 1548"/>
                  <a:gd name="T37" fmla="*/ 415 h 888"/>
                  <a:gd name="T38" fmla="*/ 1512 w 1548"/>
                  <a:gd name="T39" fmla="*/ 331 h 888"/>
                  <a:gd name="T40" fmla="*/ 1547 w 1548"/>
                  <a:gd name="T41" fmla="*/ 286 h 888"/>
                  <a:gd name="T42" fmla="*/ 1512 w 1548"/>
                  <a:gd name="T43" fmla="*/ 235 h 888"/>
                  <a:gd name="T44" fmla="*/ 1469 w 1548"/>
                  <a:gd name="T45" fmla="*/ 195 h 888"/>
                  <a:gd name="T46" fmla="*/ 1459 w 1548"/>
                  <a:gd name="T47" fmla="*/ 123 h 888"/>
                  <a:gd name="T48" fmla="*/ 1361 w 1548"/>
                  <a:gd name="T49" fmla="*/ 103 h 888"/>
                  <a:gd name="T50" fmla="*/ 1276 w 1548"/>
                  <a:gd name="T51" fmla="*/ 53 h 888"/>
                  <a:gd name="T52" fmla="*/ 1187 w 1548"/>
                  <a:gd name="T53" fmla="*/ 55 h 888"/>
                  <a:gd name="T54" fmla="*/ 1086 w 1548"/>
                  <a:gd name="T55" fmla="*/ 36 h 888"/>
                  <a:gd name="T56" fmla="*/ 1080 w 1548"/>
                  <a:gd name="T57" fmla="*/ 40 h 888"/>
                  <a:gd name="T58" fmla="*/ 1015 w 1548"/>
                  <a:gd name="T59" fmla="*/ 61 h 888"/>
                  <a:gd name="T60" fmla="*/ 969 w 1548"/>
                  <a:gd name="T61" fmla="*/ 159 h 888"/>
                  <a:gd name="T62" fmla="*/ 963 w 1548"/>
                  <a:gd name="T63" fmla="*/ 157 h 888"/>
                  <a:gd name="T64" fmla="*/ 783 w 1548"/>
                  <a:gd name="T65" fmla="*/ 115 h 888"/>
                  <a:gd name="T66" fmla="*/ 692 w 1548"/>
                  <a:gd name="T67" fmla="*/ 173 h 888"/>
                  <a:gd name="T68" fmla="*/ 668 w 1548"/>
                  <a:gd name="T69" fmla="*/ 188 h 888"/>
                  <a:gd name="T70" fmla="*/ 618 w 1548"/>
                  <a:gd name="T71" fmla="*/ 192 h 888"/>
                  <a:gd name="T72" fmla="*/ 595 w 1548"/>
                  <a:gd name="T73" fmla="*/ 247 h 888"/>
                  <a:gd name="T74" fmla="*/ 470 w 1548"/>
                  <a:gd name="T75" fmla="*/ 240 h 888"/>
                  <a:gd name="T76" fmla="*/ 411 w 1548"/>
                  <a:gd name="T77" fmla="*/ 238 h 888"/>
                  <a:gd name="T78" fmla="*/ 388 w 1548"/>
                  <a:gd name="T79" fmla="*/ 207 h 888"/>
                  <a:gd name="T80" fmla="*/ 291 w 1548"/>
                  <a:gd name="T81" fmla="*/ 141 h 888"/>
                  <a:gd name="T82" fmla="*/ 258 w 1548"/>
                  <a:gd name="T83" fmla="*/ 18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8" h="888">
                    <a:moveTo>
                      <a:pt x="163" y="202"/>
                    </a:moveTo>
                    <a:lnTo>
                      <a:pt x="158" y="206"/>
                    </a:lnTo>
                    <a:lnTo>
                      <a:pt x="154" y="215"/>
                    </a:lnTo>
                    <a:lnTo>
                      <a:pt x="121" y="362"/>
                    </a:lnTo>
                    <a:lnTo>
                      <a:pt x="118" y="378"/>
                    </a:lnTo>
                    <a:lnTo>
                      <a:pt x="118" y="379"/>
                    </a:lnTo>
                    <a:lnTo>
                      <a:pt x="117" y="381"/>
                    </a:lnTo>
                    <a:lnTo>
                      <a:pt x="104" y="394"/>
                    </a:lnTo>
                    <a:lnTo>
                      <a:pt x="19" y="477"/>
                    </a:lnTo>
                    <a:lnTo>
                      <a:pt x="8" y="488"/>
                    </a:lnTo>
                    <a:lnTo>
                      <a:pt x="4" y="514"/>
                    </a:lnTo>
                    <a:lnTo>
                      <a:pt x="3" y="526"/>
                    </a:lnTo>
                    <a:lnTo>
                      <a:pt x="0" y="562"/>
                    </a:lnTo>
                    <a:lnTo>
                      <a:pt x="0" y="561"/>
                    </a:lnTo>
                    <a:lnTo>
                      <a:pt x="14" y="549"/>
                    </a:lnTo>
                    <a:lnTo>
                      <a:pt x="26" y="538"/>
                    </a:lnTo>
                    <a:lnTo>
                      <a:pt x="68" y="572"/>
                    </a:lnTo>
                    <a:lnTo>
                      <a:pt x="101" y="626"/>
                    </a:lnTo>
                    <a:lnTo>
                      <a:pt x="106" y="632"/>
                    </a:lnTo>
                    <a:lnTo>
                      <a:pt x="140" y="657"/>
                    </a:lnTo>
                    <a:lnTo>
                      <a:pt x="146" y="661"/>
                    </a:lnTo>
                    <a:lnTo>
                      <a:pt x="202" y="683"/>
                    </a:lnTo>
                    <a:lnTo>
                      <a:pt x="216" y="687"/>
                    </a:lnTo>
                    <a:lnTo>
                      <a:pt x="218" y="689"/>
                    </a:lnTo>
                    <a:lnTo>
                      <a:pt x="219" y="689"/>
                    </a:lnTo>
                    <a:lnTo>
                      <a:pt x="234" y="706"/>
                    </a:lnTo>
                    <a:lnTo>
                      <a:pt x="389" y="888"/>
                    </a:lnTo>
                    <a:lnTo>
                      <a:pt x="484" y="872"/>
                    </a:lnTo>
                    <a:lnTo>
                      <a:pt x="500" y="869"/>
                    </a:lnTo>
                    <a:lnTo>
                      <a:pt x="528" y="871"/>
                    </a:lnTo>
                    <a:lnTo>
                      <a:pt x="611" y="878"/>
                    </a:lnTo>
                    <a:lnTo>
                      <a:pt x="625" y="878"/>
                    </a:lnTo>
                    <a:lnTo>
                      <a:pt x="647" y="868"/>
                    </a:lnTo>
                    <a:lnTo>
                      <a:pt x="674" y="854"/>
                    </a:lnTo>
                    <a:lnTo>
                      <a:pt x="711" y="833"/>
                    </a:lnTo>
                    <a:lnTo>
                      <a:pt x="772" y="782"/>
                    </a:lnTo>
                    <a:lnTo>
                      <a:pt x="773" y="781"/>
                    </a:lnTo>
                    <a:lnTo>
                      <a:pt x="799" y="783"/>
                    </a:lnTo>
                    <a:lnTo>
                      <a:pt x="811" y="783"/>
                    </a:lnTo>
                    <a:lnTo>
                      <a:pt x="836" y="785"/>
                    </a:lnTo>
                    <a:lnTo>
                      <a:pt x="853" y="792"/>
                    </a:lnTo>
                    <a:lnTo>
                      <a:pt x="915" y="813"/>
                    </a:lnTo>
                    <a:lnTo>
                      <a:pt x="949" y="824"/>
                    </a:lnTo>
                    <a:lnTo>
                      <a:pt x="950" y="824"/>
                    </a:lnTo>
                    <a:lnTo>
                      <a:pt x="986" y="808"/>
                    </a:lnTo>
                    <a:lnTo>
                      <a:pt x="1043" y="783"/>
                    </a:lnTo>
                    <a:lnTo>
                      <a:pt x="1123" y="778"/>
                    </a:lnTo>
                    <a:lnTo>
                      <a:pt x="1133" y="769"/>
                    </a:lnTo>
                    <a:lnTo>
                      <a:pt x="1186" y="723"/>
                    </a:lnTo>
                    <a:lnTo>
                      <a:pt x="1249" y="569"/>
                    </a:lnTo>
                    <a:lnTo>
                      <a:pt x="1251" y="564"/>
                    </a:lnTo>
                    <a:lnTo>
                      <a:pt x="1253" y="563"/>
                    </a:lnTo>
                    <a:lnTo>
                      <a:pt x="1301" y="508"/>
                    </a:lnTo>
                    <a:lnTo>
                      <a:pt x="1302" y="507"/>
                    </a:lnTo>
                    <a:lnTo>
                      <a:pt x="1355" y="448"/>
                    </a:lnTo>
                    <a:lnTo>
                      <a:pt x="1376" y="422"/>
                    </a:lnTo>
                    <a:lnTo>
                      <a:pt x="1384" y="415"/>
                    </a:lnTo>
                    <a:lnTo>
                      <a:pt x="1476" y="341"/>
                    </a:lnTo>
                    <a:lnTo>
                      <a:pt x="1492" y="327"/>
                    </a:lnTo>
                    <a:lnTo>
                      <a:pt x="1512" y="331"/>
                    </a:lnTo>
                    <a:lnTo>
                      <a:pt x="1527" y="332"/>
                    </a:lnTo>
                    <a:lnTo>
                      <a:pt x="1548" y="286"/>
                    </a:lnTo>
                    <a:lnTo>
                      <a:pt x="1547" y="286"/>
                    </a:lnTo>
                    <a:lnTo>
                      <a:pt x="1517" y="267"/>
                    </a:lnTo>
                    <a:lnTo>
                      <a:pt x="1517" y="264"/>
                    </a:lnTo>
                    <a:lnTo>
                      <a:pt x="1512" y="235"/>
                    </a:lnTo>
                    <a:lnTo>
                      <a:pt x="1507" y="212"/>
                    </a:lnTo>
                    <a:lnTo>
                      <a:pt x="1482" y="201"/>
                    </a:lnTo>
                    <a:lnTo>
                      <a:pt x="1469" y="195"/>
                    </a:lnTo>
                    <a:lnTo>
                      <a:pt x="1467" y="186"/>
                    </a:lnTo>
                    <a:lnTo>
                      <a:pt x="1463" y="146"/>
                    </a:lnTo>
                    <a:lnTo>
                      <a:pt x="1459" y="123"/>
                    </a:lnTo>
                    <a:lnTo>
                      <a:pt x="1435" y="99"/>
                    </a:lnTo>
                    <a:lnTo>
                      <a:pt x="1421" y="85"/>
                    </a:lnTo>
                    <a:lnTo>
                      <a:pt x="1361" y="103"/>
                    </a:lnTo>
                    <a:lnTo>
                      <a:pt x="1313" y="72"/>
                    </a:lnTo>
                    <a:lnTo>
                      <a:pt x="1282" y="55"/>
                    </a:lnTo>
                    <a:lnTo>
                      <a:pt x="1276" y="53"/>
                    </a:lnTo>
                    <a:lnTo>
                      <a:pt x="1209" y="56"/>
                    </a:lnTo>
                    <a:lnTo>
                      <a:pt x="1189" y="57"/>
                    </a:lnTo>
                    <a:lnTo>
                      <a:pt x="1187" y="55"/>
                    </a:lnTo>
                    <a:lnTo>
                      <a:pt x="1120" y="5"/>
                    </a:lnTo>
                    <a:lnTo>
                      <a:pt x="1109" y="0"/>
                    </a:lnTo>
                    <a:lnTo>
                      <a:pt x="1086" y="36"/>
                    </a:lnTo>
                    <a:lnTo>
                      <a:pt x="1083" y="39"/>
                    </a:lnTo>
                    <a:lnTo>
                      <a:pt x="1081" y="39"/>
                    </a:lnTo>
                    <a:lnTo>
                      <a:pt x="1080" y="40"/>
                    </a:lnTo>
                    <a:lnTo>
                      <a:pt x="1047" y="50"/>
                    </a:lnTo>
                    <a:lnTo>
                      <a:pt x="1036" y="53"/>
                    </a:lnTo>
                    <a:lnTo>
                      <a:pt x="1015" y="61"/>
                    </a:lnTo>
                    <a:lnTo>
                      <a:pt x="1004" y="78"/>
                    </a:lnTo>
                    <a:lnTo>
                      <a:pt x="978" y="137"/>
                    </a:lnTo>
                    <a:lnTo>
                      <a:pt x="969" y="159"/>
                    </a:lnTo>
                    <a:lnTo>
                      <a:pt x="968" y="159"/>
                    </a:lnTo>
                    <a:lnTo>
                      <a:pt x="968" y="160"/>
                    </a:lnTo>
                    <a:lnTo>
                      <a:pt x="963" y="157"/>
                    </a:lnTo>
                    <a:lnTo>
                      <a:pt x="890" y="127"/>
                    </a:lnTo>
                    <a:lnTo>
                      <a:pt x="848" y="119"/>
                    </a:lnTo>
                    <a:lnTo>
                      <a:pt x="783" y="115"/>
                    </a:lnTo>
                    <a:lnTo>
                      <a:pt x="777" y="117"/>
                    </a:lnTo>
                    <a:lnTo>
                      <a:pt x="761" y="126"/>
                    </a:lnTo>
                    <a:lnTo>
                      <a:pt x="692" y="173"/>
                    </a:lnTo>
                    <a:lnTo>
                      <a:pt x="673" y="186"/>
                    </a:lnTo>
                    <a:lnTo>
                      <a:pt x="671" y="186"/>
                    </a:lnTo>
                    <a:lnTo>
                      <a:pt x="668" y="188"/>
                    </a:lnTo>
                    <a:lnTo>
                      <a:pt x="653" y="188"/>
                    </a:lnTo>
                    <a:lnTo>
                      <a:pt x="643" y="190"/>
                    </a:lnTo>
                    <a:lnTo>
                      <a:pt x="618" y="192"/>
                    </a:lnTo>
                    <a:lnTo>
                      <a:pt x="616" y="230"/>
                    </a:lnTo>
                    <a:lnTo>
                      <a:pt x="616" y="231"/>
                    </a:lnTo>
                    <a:lnTo>
                      <a:pt x="595" y="247"/>
                    </a:lnTo>
                    <a:lnTo>
                      <a:pt x="580" y="259"/>
                    </a:lnTo>
                    <a:lnTo>
                      <a:pt x="472" y="240"/>
                    </a:lnTo>
                    <a:lnTo>
                      <a:pt x="470" y="240"/>
                    </a:lnTo>
                    <a:lnTo>
                      <a:pt x="417" y="243"/>
                    </a:lnTo>
                    <a:lnTo>
                      <a:pt x="414" y="243"/>
                    </a:lnTo>
                    <a:lnTo>
                      <a:pt x="411" y="238"/>
                    </a:lnTo>
                    <a:lnTo>
                      <a:pt x="409" y="236"/>
                    </a:lnTo>
                    <a:lnTo>
                      <a:pt x="389" y="208"/>
                    </a:lnTo>
                    <a:lnTo>
                      <a:pt x="388" y="207"/>
                    </a:lnTo>
                    <a:lnTo>
                      <a:pt x="315" y="155"/>
                    </a:lnTo>
                    <a:lnTo>
                      <a:pt x="301" y="146"/>
                    </a:lnTo>
                    <a:lnTo>
                      <a:pt x="291" y="141"/>
                    </a:lnTo>
                    <a:lnTo>
                      <a:pt x="256" y="129"/>
                    </a:lnTo>
                    <a:lnTo>
                      <a:pt x="257" y="164"/>
                    </a:lnTo>
                    <a:lnTo>
                      <a:pt x="258" y="188"/>
                    </a:lnTo>
                    <a:lnTo>
                      <a:pt x="212" y="175"/>
                    </a:lnTo>
                    <a:lnTo>
                      <a:pt x="163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0" name="Freeform 93">
                <a:extLst>
                  <a:ext uri="{FF2B5EF4-FFF2-40B4-BE49-F238E27FC236}">
                    <a16:creationId xmlns:a16="http://schemas.microsoft.com/office/drawing/2014/main" id="{8433D076-7D4A-4A45-A704-047EF0ABE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851"/>
                <a:ext cx="177" cy="109"/>
              </a:xfrm>
              <a:custGeom>
                <a:avLst/>
                <a:gdLst>
                  <a:gd name="T0" fmla="*/ 353 w 711"/>
                  <a:gd name="T1" fmla="*/ 47 h 436"/>
                  <a:gd name="T2" fmla="*/ 253 w 711"/>
                  <a:gd name="T3" fmla="*/ 112 h 436"/>
                  <a:gd name="T4" fmla="*/ 58 w 711"/>
                  <a:gd name="T5" fmla="*/ 61 h 436"/>
                  <a:gd name="T6" fmla="*/ 43 w 711"/>
                  <a:gd name="T7" fmla="*/ 78 h 436"/>
                  <a:gd name="T8" fmla="*/ 38 w 711"/>
                  <a:gd name="T9" fmla="*/ 197 h 436"/>
                  <a:gd name="T10" fmla="*/ 38 w 711"/>
                  <a:gd name="T11" fmla="*/ 212 h 436"/>
                  <a:gd name="T12" fmla="*/ 14 w 711"/>
                  <a:gd name="T13" fmla="*/ 259 h 436"/>
                  <a:gd name="T14" fmla="*/ 71 w 711"/>
                  <a:gd name="T15" fmla="*/ 295 h 436"/>
                  <a:gd name="T16" fmla="*/ 74 w 711"/>
                  <a:gd name="T17" fmla="*/ 298 h 436"/>
                  <a:gd name="T18" fmla="*/ 84 w 711"/>
                  <a:gd name="T19" fmla="*/ 326 h 436"/>
                  <a:gd name="T20" fmla="*/ 45 w 711"/>
                  <a:gd name="T21" fmla="*/ 343 h 436"/>
                  <a:gd name="T22" fmla="*/ 58 w 711"/>
                  <a:gd name="T23" fmla="*/ 364 h 436"/>
                  <a:gd name="T24" fmla="*/ 65 w 711"/>
                  <a:gd name="T25" fmla="*/ 394 h 436"/>
                  <a:gd name="T26" fmla="*/ 101 w 711"/>
                  <a:gd name="T27" fmla="*/ 403 h 436"/>
                  <a:gd name="T28" fmla="*/ 118 w 711"/>
                  <a:gd name="T29" fmla="*/ 416 h 436"/>
                  <a:gd name="T30" fmla="*/ 214 w 711"/>
                  <a:gd name="T31" fmla="*/ 419 h 436"/>
                  <a:gd name="T32" fmla="*/ 247 w 711"/>
                  <a:gd name="T33" fmla="*/ 400 h 436"/>
                  <a:gd name="T34" fmla="*/ 265 w 711"/>
                  <a:gd name="T35" fmla="*/ 376 h 436"/>
                  <a:gd name="T36" fmla="*/ 268 w 711"/>
                  <a:gd name="T37" fmla="*/ 376 h 436"/>
                  <a:gd name="T38" fmla="*/ 293 w 711"/>
                  <a:gd name="T39" fmla="*/ 398 h 436"/>
                  <a:gd name="T40" fmla="*/ 329 w 711"/>
                  <a:gd name="T41" fmla="*/ 416 h 436"/>
                  <a:gd name="T42" fmla="*/ 394 w 711"/>
                  <a:gd name="T43" fmla="*/ 424 h 436"/>
                  <a:gd name="T44" fmla="*/ 430 w 711"/>
                  <a:gd name="T45" fmla="*/ 433 h 436"/>
                  <a:gd name="T46" fmla="*/ 431 w 711"/>
                  <a:gd name="T47" fmla="*/ 397 h 436"/>
                  <a:gd name="T48" fmla="*/ 446 w 711"/>
                  <a:gd name="T49" fmla="*/ 341 h 436"/>
                  <a:gd name="T50" fmla="*/ 490 w 711"/>
                  <a:gd name="T51" fmla="*/ 317 h 436"/>
                  <a:gd name="T52" fmla="*/ 521 w 711"/>
                  <a:gd name="T53" fmla="*/ 283 h 436"/>
                  <a:gd name="T54" fmla="*/ 502 w 711"/>
                  <a:gd name="T55" fmla="*/ 212 h 436"/>
                  <a:gd name="T56" fmla="*/ 499 w 711"/>
                  <a:gd name="T57" fmla="*/ 197 h 436"/>
                  <a:gd name="T58" fmla="*/ 523 w 711"/>
                  <a:gd name="T59" fmla="*/ 194 h 436"/>
                  <a:gd name="T60" fmla="*/ 596 w 711"/>
                  <a:gd name="T61" fmla="*/ 137 h 436"/>
                  <a:gd name="T62" fmla="*/ 616 w 711"/>
                  <a:gd name="T63" fmla="*/ 140 h 436"/>
                  <a:gd name="T64" fmla="*/ 644 w 711"/>
                  <a:gd name="T65" fmla="*/ 143 h 436"/>
                  <a:gd name="T66" fmla="*/ 661 w 711"/>
                  <a:gd name="T67" fmla="*/ 102 h 436"/>
                  <a:gd name="T68" fmla="*/ 701 w 711"/>
                  <a:gd name="T69" fmla="*/ 95 h 436"/>
                  <a:gd name="T70" fmla="*/ 708 w 711"/>
                  <a:gd name="T71" fmla="*/ 88 h 436"/>
                  <a:gd name="T72" fmla="*/ 633 w 711"/>
                  <a:gd name="T73" fmla="*/ 0 h 436"/>
                  <a:gd name="T74" fmla="*/ 605 w 711"/>
                  <a:gd name="T75" fmla="*/ 27 h 436"/>
                  <a:gd name="T76" fmla="*/ 585 w 711"/>
                  <a:gd name="T77" fmla="*/ 43 h 436"/>
                  <a:gd name="T78" fmla="*/ 555 w 711"/>
                  <a:gd name="T79" fmla="*/ 44 h 436"/>
                  <a:gd name="T80" fmla="*/ 444 w 711"/>
                  <a:gd name="T81" fmla="*/ 36 h 436"/>
                  <a:gd name="T82" fmla="*/ 377 w 711"/>
                  <a:gd name="T83" fmla="*/ 33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11" h="436">
                    <a:moveTo>
                      <a:pt x="377" y="33"/>
                    </a:moveTo>
                    <a:lnTo>
                      <a:pt x="353" y="47"/>
                    </a:lnTo>
                    <a:lnTo>
                      <a:pt x="254" y="112"/>
                    </a:lnTo>
                    <a:lnTo>
                      <a:pt x="253" y="112"/>
                    </a:lnTo>
                    <a:lnTo>
                      <a:pt x="73" y="65"/>
                    </a:lnTo>
                    <a:lnTo>
                      <a:pt x="58" y="61"/>
                    </a:lnTo>
                    <a:lnTo>
                      <a:pt x="55" y="60"/>
                    </a:lnTo>
                    <a:lnTo>
                      <a:pt x="43" y="78"/>
                    </a:lnTo>
                    <a:lnTo>
                      <a:pt x="0" y="149"/>
                    </a:lnTo>
                    <a:lnTo>
                      <a:pt x="38" y="197"/>
                    </a:lnTo>
                    <a:lnTo>
                      <a:pt x="40" y="199"/>
                    </a:lnTo>
                    <a:lnTo>
                      <a:pt x="38" y="212"/>
                    </a:lnTo>
                    <a:lnTo>
                      <a:pt x="37" y="222"/>
                    </a:lnTo>
                    <a:lnTo>
                      <a:pt x="14" y="259"/>
                    </a:lnTo>
                    <a:lnTo>
                      <a:pt x="64" y="291"/>
                    </a:lnTo>
                    <a:lnTo>
                      <a:pt x="71" y="295"/>
                    </a:lnTo>
                    <a:lnTo>
                      <a:pt x="71" y="296"/>
                    </a:lnTo>
                    <a:lnTo>
                      <a:pt x="74" y="298"/>
                    </a:lnTo>
                    <a:lnTo>
                      <a:pt x="83" y="323"/>
                    </a:lnTo>
                    <a:lnTo>
                      <a:pt x="84" y="326"/>
                    </a:lnTo>
                    <a:lnTo>
                      <a:pt x="71" y="347"/>
                    </a:lnTo>
                    <a:lnTo>
                      <a:pt x="45" y="343"/>
                    </a:lnTo>
                    <a:lnTo>
                      <a:pt x="48" y="344"/>
                    </a:lnTo>
                    <a:lnTo>
                      <a:pt x="58" y="364"/>
                    </a:lnTo>
                    <a:lnTo>
                      <a:pt x="43" y="392"/>
                    </a:lnTo>
                    <a:lnTo>
                      <a:pt x="65" y="394"/>
                    </a:lnTo>
                    <a:lnTo>
                      <a:pt x="92" y="396"/>
                    </a:lnTo>
                    <a:lnTo>
                      <a:pt x="101" y="403"/>
                    </a:lnTo>
                    <a:lnTo>
                      <a:pt x="110" y="410"/>
                    </a:lnTo>
                    <a:lnTo>
                      <a:pt x="118" y="416"/>
                    </a:lnTo>
                    <a:lnTo>
                      <a:pt x="149" y="417"/>
                    </a:lnTo>
                    <a:lnTo>
                      <a:pt x="214" y="419"/>
                    </a:lnTo>
                    <a:lnTo>
                      <a:pt x="231" y="419"/>
                    </a:lnTo>
                    <a:lnTo>
                      <a:pt x="247" y="400"/>
                    </a:lnTo>
                    <a:lnTo>
                      <a:pt x="255" y="392"/>
                    </a:lnTo>
                    <a:lnTo>
                      <a:pt x="265" y="376"/>
                    </a:lnTo>
                    <a:lnTo>
                      <a:pt x="267" y="378"/>
                    </a:lnTo>
                    <a:lnTo>
                      <a:pt x="268" y="376"/>
                    </a:lnTo>
                    <a:lnTo>
                      <a:pt x="285" y="392"/>
                    </a:lnTo>
                    <a:lnTo>
                      <a:pt x="293" y="398"/>
                    </a:lnTo>
                    <a:lnTo>
                      <a:pt x="312" y="414"/>
                    </a:lnTo>
                    <a:lnTo>
                      <a:pt x="329" y="416"/>
                    </a:lnTo>
                    <a:lnTo>
                      <a:pt x="385" y="420"/>
                    </a:lnTo>
                    <a:lnTo>
                      <a:pt x="394" y="424"/>
                    </a:lnTo>
                    <a:lnTo>
                      <a:pt x="425" y="436"/>
                    </a:lnTo>
                    <a:lnTo>
                      <a:pt x="430" y="433"/>
                    </a:lnTo>
                    <a:lnTo>
                      <a:pt x="443" y="425"/>
                    </a:lnTo>
                    <a:lnTo>
                      <a:pt x="431" y="397"/>
                    </a:lnTo>
                    <a:lnTo>
                      <a:pt x="438" y="343"/>
                    </a:lnTo>
                    <a:lnTo>
                      <a:pt x="446" y="341"/>
                    </a:lnTo>
                    <a:lnTo>
                      <a:pt x="474" y="334"/>
                    </a:lnTo>
                    <a:lnTo>
                      <a:pt x="490" y="317"/>
                    </a:lnTo>
                    <a:lnTo>
                      <a:pt x="510" y="296"/>
                    </a:lnTo>
                    <a:lnTo>
                      <a:pt x="521" y="283"/>
                    </a:lnTo>
                    <a:lnTo>
                      <a:pt x="520" y="276"/>
                    </a:lnTo>
                    <a:lnTo>
                      <a:pt x="502" y="212"/>
                    </a:lnTo>
                    <a:lnTo>
                      <a:pt x="496" y="197"/>
                    </a:lnTo>
                    <a:lnTo>
                      <a:pt x="499" y="197"/>
                    </a:lnTo>
                    <a:lnTo>
                      <a:pt x="497" y="196"/>
                    </a:lnTo>
                    <a:lnTo>
                      <a:pt x="523" y="194"/>
                    </a:lnTo>
                    <a:lnTo>
                      <a:pt x="571" y="189"/>
                    </a:lnTo>
                    <a:lnTo>
                      <a:pt x="596" y="137"/>
                    </a:lnTo>
                    <a:lnTo>
                      <a:pt x="597" y="133"/>
                    </a:lnTo>
                    <a:lnTo>
                      <a:pt x="616" y="140"/>
                    </a:lnTo>
                    <a:lnTo>
                      <a:pt x="641" y="148"/>
                    </a:lnTo>
                    <a:lnTo>
                      <a:pt x="644" y="143"/>
                    </a:lnTo>
                    <a:lnTo>
                      <a:pt x="654" y="120"/>
                    </a:lnTo>
                    <a:lnTo>
                      <a:pt x="661" y="102"/>
                    </a:lnTo>
                    <a:lnTo>
                      <a:pt x="662" y="102"/>
                    </a:lnTo>
                    <a:lnTo>
                      <a:pt x="701" y="95"/>
                    </a:lnTo>
                    <a:lnTo>
                      <a:pt x="711" y="93"/>
                    </a:lnTo>
                    <a:lnTo>
                      <a:pt x="708" y="88"/>
                    </a:lnTo>
                    <a:lnTo>
                      <a:pt x="675" y="34"/>
                    </a:lnTo>
                    <a:lnTo>
                      <a:pt x="633" y="0"/>
                    </a:lnTo>
                    <a:lnTo>
                      <a:pt x="621" y="11"/>
                    </a:lnTo>
                    <a:lnTo>
                      <a:pt x="605" y="27"/>
                    </a:lnTo>
                    <a:lnTo>
                      <a:pt x="598" y="33"/>
                    </a:lnTo>
                    <a:lnTo>
                      <a:pt x="585" y="43"/>
                    </a:lnTo>
                    <a:lnTo>
                      <a:pt x="572" y="55"/>
                    </a:lnTo>
                    <a:lnTo>
                      <a:pt x="555" y="44"/>
                    </a:lnTo>
                    <a:lnTo>
                      <a:pt x="511" y="21"/>
                    </a:lnTo>
                    <a:lnTo>
                      <a:pt x="444" y="36"/>
                    </a:lnTo>
                    <a:lnTo>
                      <a:pt x="391" y="33"/>
                    </a:lnTo>
                    <a:lnTo>
                      <a:pt x="377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1" name="Freeform 94">
                <a:extLst>
                  <a:ext uri="{FF2B5EF4-FFF2-40B4-BE49-F238E27FC236}">
                    <a16:creationId xmlns:a16="http://schemas.microsoft.com/office/drawing/2014/main" id="{F83FE4FA-F472-40E9-B289-378CBC03BF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51" y="2815"/>
                <a:ext cx="635" cy="723"/>
              </a:xfrm>
              <a:custGeom>
                <a:avLst/>
                <a:gdLst>
                  <a:gd name="T0" fmla="*/ 1307 w 2542"/>
                  <a:gd name="T1" fmla="*/ 139 h 2892"/>
                  <a:gd name="T2" fmla="*/ 1049 w 2542"/>
                  <a:gd name="T3" fmla="*/ 27 h 2892"/>
                  <a:gd name="T4" fmla="*/ 878 w 2542"/>
                  <a:gd name="T5" fmla="*/ 94 h 2892"/>
                  <a:gd name="T6" fmla="*/ 782 w 2542"/>
                  <a:gd name="T7" fmla="*/ 199 h 2892"/>
                  <a:gd name="T8" fmla="*/ 722 w 2542"/>
                  <a:gd name="T9" fmla="*/ 216 h 2892"/>
                  <a:gd name="T10" fmla="*/ 619 w 2542"/>
                  <a:gd name="T11" fmla="*/ 219 h 2892"/>
                  <a:gd name="T12" fmla="*/ 530 w 2542"/>
                  <a:gd name="T13" fmla="*/ 284 h 2892"/>
                  <a:gd name="T14" fmla="*/ 499 w 2542"/>
                  <a:gd name="T15" fmla="*/ 322 h 2892"/>
                  <a:gd name="T16" fmla="*/ 482 w 2542"/>
                  <a:gd name="T17" fmla="*/ 302 h 2892"/>
                  <a:gd name="T18" fmla="*/ 475 w 2542"/>
                  <a:gd name="T19" fmla="*/ 251 h 2892"/>
                  <a:gd name="T20" fmla="*/ 376 w 2542"/>
                  <a:gd name="T21" fmla="*/ 175 h 2892"/>
                  <a:gd name="T22" fmla="*/ 174 w 2542"/>
                  <a:gd name="T23" fmla="*/ 257 h 2892"/>
                  <a:gd name="T24" fmla="*/ 62 w 2542"/>
                  <a:gd name="T25" fmla="*/ 352 h 2892"/>
                  <a:gd name="T26" fmla="*/ 90 w 2542"/>
                  <a:gd name="T27" fmla="*/ 465 h 2892"/>
                  <a:gd name="T28" fmla="*/ 49 w 2542"/>
                  <a:gd name="T29" fmla="*/ 657 h 2892"/>
                  <a:gd name="T30" fmla="*/ 110 w 2542"/>
                  <a:gd name="T31" fmla="*/ 846 h 2892"/>
                  <a:gd name="T32" fmla="*/ 197 w 2542"/>
                  <a:gd name="T33" fmla="*/ 919 h 2892"/>
                  <a:gd name="T34" fmla="*/ 178 w 2542"/>
                  <a:gd name="T35" fmla="*/ 958 h 2892"/>
                  <a:gd name="T36" fmla="*/ 275 w 2542"/>
                  <a:gd name="T37" fmla="*/ 951 h 2892"/>
                  <a:gd name="T38" fmla="*/ 326 w 2542"/>
                  <a:gd name="T39" fmla="*/ 881 h 2892"/>
                  <a:gd name="T40" fmla="*/ 487 w 2542"/>
                  <a:gd name="T41" fmla="*/ 851 h 2892"/>
                  <a:gd name="T42" fmla="*/ 614 w 2542"/>
                  <a:gd name="T43" fmla="*/ 936 h 2892"/>
                  <a:gd name="T44" fmla="*/ 682 w 2542"/>
                  <a:gd name="T45" fmla="*/ 958 h 2892"/>
                  <a:gd name="T46" fmla="*/ 785 w 2542"/>
                  <a:gd name="T47" fmla="*/ 1246 h 2892"/>
                  <a:gd name="T48" fmla="*/ 809 w 2542"/>
                  <a:gd name="T49" fmla="*/ 1343 h 2892"/>
                  <a:gd name="T50" fmla="*/ 897 w 2542"/>
                  <a:gd name="T51" fmla="*/ 1509 h 2892"/>
                  <a:gd name="T52" fmla="*/ 1107 w 2542"/>
                  <a:gd name="T53" fmla="*/ 1660 h 2892"/>
                  <a:gd name="T54" fmla="*/ 1530 w 2542"/>
                  <a:gd name="T55" fmla="*/ 1971 h 2892"/>
                  <a:gd name="T56" fmla="*/ 1688 w 2542"/>
                  <a:gd name="T57" fmla="*/ 2071 h 2892"/>
                  <a:gd name="T58" fmla="*/ 1801 w 2542"/>
                  <a:gd name="T59" fmla="*/ 2263 h 2892"/>
                  <a:gd name="T60" fmla="*/ 1988 w 2542"/>
                  <a:gd name="T61" fmla="*/ 2555 h 2892"/>
                  <a:gd name="T62" fmla="*/ 1893 w 2542"/>
                  <a:gd name="T63" fmla="*/ 2750 h 2892"/>
                  <a:gd name="T64" fmla="*/ 1933 w 2542"/>
                  <a:gd name="T65" fmla="*/ 2880 h 2892"/>
                  <a:gd name="T66" fmla="*/ 1966 w 2542"/>
                  <a:gd name="T67" fmla="*/ 2832 h 2892"/>
                  <a:gd name="T68" fmla="*/ 1981 w 2542"/>
                  <a:gd name="T69" fmla="*/ 2817 h 2892"/>
                  <a:gd name="T70" fmla="*/ 2069 w 2542"/>
                  <a:gd name="T71" fmla="*/ 2735 h 2892"/>
                  <a:gd name="T72" fmla="*/ 2183 w 2542"/>
                  <a:gd name="T73" fmla="*/ 2563 h 2892"/>
                  <a:gd name="T74" fmla="*/ 2076 w 2542"/>
                  <a:gd name="T75" fmla="*/ 2317 h 2892"/>
                  <a:gd name="T76" fmla="*/ 2277 w 2542"/>
                  <a:gd name="T77" fmla="*/ 2131 h 2892"/>
                  <a:gd name="T78" fmla="*/ 2505 w 2542"/>
                  <a:gd name="T79" fmla="*/ 2331 h 2892"/>
                  <a:gd name="T80" fmla="*/ 2458 w 2542"/>
                  <a:gd name="T81" fmla="*/ 2143 h 2892"/>
                  <a:gd name="T82" fmla="*/ 1998 w 2542"/>
                  <a:gd name="T83" fmla="*/ 1848 h 2892"/>
                  <a:gd name="T84" fmla="*/ 1949 w 2542"/>
                  <a:gd name="T85" fmla="*/ 1664 h 2892"/>
                  <a:gd name="T86" fmla="*/ 1849 w 2542"/>
                  <a:gd name="T87" fmla="*/ 1701 h 2892"/>
                  <a:gd name="T88" fmla="*/ 1627 w 2542"/>
                  <a:gd name="T89" fmla="*/ 1496 h 2892"/>
                  <a:gd name="T90" fmla="*/ 1434 w 2542"/>
                  <a:gd name="T91" fmla="*/ 1110 h 2892"/>
                  <a:gd name="T92" fmla="*/ 1420 w 2542"/>
                  <a:gd name="T93" fmla="*/ 1097 h 2892"/>
                  <a:gd name="T94" fmla="*/ 1366 w 2542"/>
                  <a:gd name="T95" fmla="*/ 1046 h 2892"/>
                  <a:gd name="T96" fmla="*/ 1241 w 2542"/>
                  <a:gd name="T97" fmla="*/ 900 h 2892"/>
                  <a:gd name="T98" fmla="*/ 1232 w 2542"/>
                  <a:gd name="T99" fmla="*/ 622 h 2892"/>
                  <a:gd name="T100" fmla="*/ 1476 w 2542"/>
                  <a:gd name="T101" fmla="*/ 489 h 2892"/>
                  <a:gd name="T102" fmla="*/ 1591 w 2542"/>
                  <a:gd name="T103" fmla="*/ 467 h 2892"/>
                  <a:gd name="T104" fmla="*/ 1546 w 2542"/>
                  <a:gd name="T105" fmla="*/ 341 h 2892"/>
                  <a:gd name="T106" fmla="*/ 1276 w 2542"/>
                  <a:gd name="T107" fmla="*/ 1019 h 2892"/>
                  <a:gd name="T108" fmla="*/ 1291 w 2542"/>
                  <a:gd name="T109" fmla="*/ 1030 h 2892"/>
                  <a:gd name="T110" fmla="*/ 1273 w 2542"/>
                  <a:gd name="T111" fmla="*/ 1055 h 2892"/>
                  <a:gd name="T112" fmla="*/ 1257 w 2542"/>
                  <a:gd name="T113" fmla="*/ 1036 h 2892"/>
                  <a:gd name="T114" fmla="*/ 1110 w 2542"/>
                  <a:gd name="T115" fmla="*/ 1502 h 2892"/>
                  <a:gd name="T116" fmla="*/ 1137 w 2542"/>
                  <a:gd name="T117" fmla="*/ 1512 h 2892"/>
                  <a:gd name="T118" fmla="*/ 1132 w 2542"/>
                  <a:gd name="T119" fmla="*/ 1533 h 2892"/>
                  <a:gd name="T120" fmla="*/ 1101 w 2542"/>
                  <a:gd name="T121" fmla="*/ 1527 h 2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542" h="2892">
                    <a:moveTo>
                      <a:pt x="1546" y="193"/>
                    </a:moveTo>
                    <a:lnTo>
                      <a:pt x="1489" y="158"/>
                    </a:lnTo>
                    <a:lnTo>
                      <a:pt x="1488" y="158"/>
                    </a:lnTo>
                    <a:lnTo>
                      <a:pt x="1448" y="154"/>
                    </a:lnTo>
                    <a:lnTo>
                      <a:pt x="1330" y="142"/>
                    </a:lnTo>
                    <a:lnTo>
                      <a:pt x="1307" y="139"/>
                    </a:lnTo>
                    <a:lnTo>
                      <a:pt x="1296" y="119"/>
                    </a:lnTo>
                    <a:lnTo>
                      <a:pt x="1230" y="0"/>
                    </a:lnTo>
                    <a:lnTo>
                      <a:pt x="1062" y="22"/>
                    </a:lnTo>
                    <a:lnTo>
                      <a:pt x="1059" y="22"/>
                    </a:lnTo>
                    <a:lnTo>
                      <a:pt x="1052" y="23"/>
                    </a:lnTo>
                    <a:lnTo>
                      <a:pt x="1049" y="27"/>
                    </a:lnTo>
                    <a:lnTo>
                      <a:pt x="999" y="76"/>
                    </a:lnTo>
                    <a:lnTo>
                      <a:pt x="948" y="55"/>
                    </a:lnTo>
                    <a:lnTo>
                      <a:pt x="913" y="42"/>
                    </a:lnTo>
                    <a:lnTo>
                      <a:pt x="879" y="40"/>
                    </a:lnTo>
                    <a:lnTo>
                      <a:pt x="857" y="39"/>
                    </a:lnTo>
                    <a:lnTo>
                      <a:pt x="878" y="94"/>
                    </a:lnTo>
                    <a:lnTo>
                      <a:pt x="873" y="118"/>
                    </a:lnTo>
                    <a:lnTo>
                      <a:pt x="870" y="131"/>
                    </a:lnTo>
                    <a:lnTo>
                      <a:pt x="869" y="132"/>
                    </a:lnTo>
                    <a:lnTo>
                      <a:pt x="809" y="175"/>
                    </a:lnTo>
                    <a:lnTo>
                      <a:pt x="784" y="195"/>
                    </a:lnTo>
                    <a:lnTo>
                      <a:pt x="782" y="199"/>
                    </a:lnTo>
                    <a:lnTo>
                      <a:pt x="781" y="211"/>
                    </a:lnTo>
                    <a:lnTo>
                      <a:pt x="779" y="216"/>
                    </a:lnTo>
                    <a:lnTo>
                      <a:pt x="766" y="246"/>
                    </a:lnTo>
                    <a:lnTo>
                      <a:pt x="753" y="241"/>
                    </a:lnTo>
                    <a:lnTo>
                      <a:pt x="748" y="240"/>
                    </a:lnTo>
                    <a:lnTo>
                      <a:pt x="722" y="216"/>
                    </a:lnTo>
                    <a:lnTo>
                      <a:pt x="711" y="208"/>
                    </a:lnTo>
                    <a:lnTo>
                      <a:pt x="702" y="205"/>
                    </a:lnTo>
                    <a:lnTo>
                      <a:pt x="666" y="195"/>
                    </a:lnTo>
                    <a:lnTo>
                      <a:pt x="661" y="197"/>
                    </a:lnTo>
                    <a:lnTo>
                      <a:pt x="621" y="218"/>
                    </a:lnTo>
                    <a:lnTo>
                      <a:pt x="619" y="219"/>
                    </a:lnTo>
                    <a:lnTo>
                      <a:pt x="610" y="216"/>
                    </a:lnTo>
                    <a:lnTo>
                      <a:pt x="550" y="197"/>
                    </a:lnTo>
                    <a:lnTo>
                      <a:pt x="538" y="209"/>
                    </a:lnTo>
                    <a:lnTo>
                      <a:pt x="527" y="222"/>
                    </a:lnTo>
                    <a:lnTo>
                      <a:pt x="526" y="238"/>
                    </a:lnTo>
                    <a:lnTo>
                      <a:pt x="530" y="284"/>
                    </a:lnTo>
                    <a:lnTo>
                      <a:pt x="529" y="297"/>
                    </a:lnTo>
                    <a:lnTo>
                      <a:pt x="528" y="320"/>
                    </a:lnTo>
                    <a:lnTo>
                      <a:pt x="527" y="320"/>
                    </a:lnTo>
                    <a:lnTo>
                      <a:pt x="521" y="322"/>
                    </a:lnTo>
                    <a:lnTo>
                      <a:pt x="506" y="326"/>
                    </a:lnTo>
                    <a:lnTo>
                      <a:pt x="499" y="322"/>
                    </a:lnTo>
                    <a:lnTo>
                      <a:pt x="494" y="320"/>
                    </a:lnTo>
                    <a:lnTo>
                      <a:pt x="488" y="317"/>
                    </a:lnTo>
                    <a:lnTo>
                      <a:pt x="485" y="315"/>
                    </a:lnTo>
                    <a:lnTo>
                      <a:pt x="482" y="310"/>
                    </a:lnTo>
                    <a:lnTo>
                      <a:pt x="482" y="309"/>
                    </a:lnTo>
                    <a:lnTo>
                      <a:pt x="482" y="302"/>
                    </a:lnTo>
                    <a:lnTo>
                      <a:pt x="483" y="293"/>
                    </a:lnTo>
                    <a:lnTo>
                      <a:pt x="484" y="278"/>
                    </a:lnTo>
                    <a:lnTo>
                      <a:pt x="483" y="274"/>
                    </a:lnTo>
                    <a:lnTo>
                      <a:pt x="484" y="271"/>
                    </a:lnTo>
                    <a:lnTo>
                      <a:pt x="485" y="262"/>
                    </a:lnTo>
                    <a:lnTo>
                      <a:pt x="475" y="251"/>
                    </a:lnTo>
                    <a:lnTo>
                      <a:pt x="461" y="240"/>
                    </a:lnTo>
                    <a:lnTo>
                      <a:pt x="424" y="201"/>
                    </a:lnTo>
                    <a:lnTo>
                      <a:pt x="393" y="149"/>
                    </a:lnTo>
                    <a:lnTo>
                      <a:pt x="391" y="152"/>
                    </a:lnTo>
                    <a:lnTo>
                      <a:pt x="377" y="175"/>
                    </a:lnTo>
                    <a:lnTo>
                      <a:pt x="376" y="175"/>
                    </a:lnTo>
                    <a:lnTo>
                      <a:pt x="349" y="174"/>
                    </a:lnTo>
                    <a:lnTo>
                      <a:pt x="321" y="222"/>
                    </a:lnTo>
                    <a:lnTo>
                      <a:pt x="293" y="256"/>
                    </a:lnTo>
                    <a:lnTo>
                      <a:pt x="239" y="269"/>
                    </a:lnTo>
                    <a:lnTo>
                      <a:pt x="181" y="258"/>
                    </a:lnTo>
                    <a:lnTo>
                      <a:pt x="174" y="257"/>
                    </a:lnTo>
                    <a:lnTo>
                      <a:pt x="141" y="271"/>
                    </a:lnTo>
                    <a:lnTo>
                      <a:pt x="83" y="298"/>
                    </a:lnTo>
                    <a:lnTo>
                      <a:pt x="76" y="311"/>
                    </a:lnTo>
                    <a:lnTo>
                      <a:pt x="65" y="340"/>
                    </a:lnTo>
                    <a:lnTo>
                      <a:pt x="60" y="350"/>
                    </a:lnTo>
                    <a:lnTo>
                      <a:pt x="62" y="352"/>
                    </a:lnTo>
                    <a:lnTo>
                      <a:pt x="71" y="371"/>
                    </a:lnTo>
                    <a:lnTo>
                      <a:pt x="72" y="372"/>
                    </a:lnTo>
                    <a:lnTo>
                      <a:pt x="80" y="402"/>
                    </a:lnTo>
                    <a:lnTo>
                      <a:pt x="81" y="413"/>
                    </a:lnTo>
                    <a:lnTo>
                      <a:pt x="82" y="425"/>
                    </a:lnTo>
                    <a:lnTo>
                      <a:pt x="90" y="465"/>
                    </a:lnTo>
                    <a:lnTo>
                      <a:pt x="95" y="485"/>
                    </a:lnTo>
                    <a:lnTo>
                      <a:pt x="31" y="553"/>
                    </a:lnTo>
                    <a:lnTo>
                      <a:pt x="0" y="602"/>
                    </a:lnTo>
                    <a:lnTo>
                      <a:pt x="41" y="647"/>
                    </a:lnTo>
                    <a:lnTo>
                      <a:pt x="46" y="653"/>
                    </a:lnTo>
                    <a:lnTo>
                      <a:pt x="49" y="657"/>
                    </a:lnTo>
                    <a:lnTo>
                      <a:pt x="59" y="683"/>
                    </a:lnTo>
                    <a:lnTo>
                      <a:pt x="60" y="684"/>
                    </a:lnTo>
                    <a:lnTo>
                      <a:pt x="30" y="801"/>
                    </a:lnTo>
                    <a:lnTo>
                      <a:pt x="29" y="809"/>
                    </a:lnTo>
                    <a:lnTo>
                      <a:pt x="42" y="816"/>
                    </a:lnTo>
                    <a:lnTo>
                      <a:pt x="110" y="846"/>
                    </a:lnTo>
                    <a:lnTo>
                      <a:pt x="162" y="859"/>
                    </a:lnTo>
                    <a:lnTo>
                      <a:pt x="168" y="887"/>
                    </a:lnTo>
                    <a:lnTo>
                      <a:pt x="176" y="912"/>
                    </a:lnTo>
                    <a:lnTo>
                      <a:pt x="188" y="915"/>
                    </a:lnTo>
                    <a:lnTo>
                      <a:pt x="197" y="918"/>
                    </a:lnTo>
                    <a:lnTo>
                      <a:pt x="197" y="919"/>
                    </a:lnTo>
                    <a:lnTo>
                      <a:pt x="198" y="919"/>
                    </a:lnTo>
                    <a:lnTo>
                      <a:pt x="199" y="930"/>
                    </a:lnTo>
                    <a:lnTo>
                      <a:pt x="202" y="940"/>
                    </a:lnTo>
                    <a:lnTo>
                      <a:pt x="195" y="945"/>
                    </a:lnTo>
                    <a:lnTo>
                      <a:pt x="182" y="954"/>
                    </a:lnTo>
                    <a:lnTo>
                      <a:pt x="178" y="958"/>
                    </a:lnTo>
                    <a:lnTo>
                      <a:pt x="185" y="975"/>
                    </a:lnTo>
                    <a:lnTo>
                      <a:pt x="193" y="996"/>
                    </a:lnTo>
                    <a:lnTo>
                      <a:pt x="237" y="987"/>
                    </a:lnTo>
                    <a:lnTo>
                      <a:pt x="246" y="979"/>
                    </a:lnTo>
                    <a:lnTo>
                      <a:pt x="274" y="954"/>
                    </a:lnTo>
                    <a:lnTo>
                      <a:pt x="275" y="951"/>
                    </a:lnTo>
                    <a:lnTo>
                      <a:pt x="278" y="946"/>
                    </a:lnTo>
                    <a:lnTo>
                      <a:pt x="284" y="939"/>
                    </a:lnTo>
                    <a:lnTo>
                      <a:pt x="291" y="930"/>
                    </a:lnTo>
                    <a:lnTo>
                      <a:pt x="310" y="904"/>
                    </a:lnTo>
                    <a:lnTo>
                      <a:pt x="320" y="890"/>
                    </a:lnTo>
                    <a:lnTo>
                      <a:pt x="326" y="881"/>
                    </a:lnTo>
                    <a:lnTo>
                      <a:pt x="330" y="875"/>
                    </a:lnTo>
                    <a:lnTo>
                      <a:pt x="333" y="871"/>
                    </a:lnTo>
                    <a:lnTo>
                      <a:pt x="335" y="870"/>
                    </a:lnTo>
                    <a:lnTo>
                      <a:pt x="370" y="836"/>
                    </a:lnTo>
                    <a:lnTo>
                      <a:pt x="447" y="834"/>
                    </a:lnTo>
                    <a:lnTo>
                      <a:pt x="487" y="851"/>
                    </a:lnTo>
                    <a:lnTo>
                      <a:pt x="527" y="860"/>
                    </a:lnTo>
                    <a:lnTo>
                      <a:pt x="537" y="862"/>
                    </a:lnTo>
                    <a:lnTo>
                      <a:pt x="565" y="890"/>
                    </a:lnTo>
                    <a:lnTo>
                      <a:pt x="610" y="934"/>
                    </a:lnTo>
                    <a:lnTo>
                      <a:pt x="611" y="934"/>
                    </a:lnTo>
                    <a:lnTo>
                      <a:pt x="614" y="936"/>
                    </a:lnTo>
                    <a:lnTo>
                      <a:pt x="619" y="937"/>
                    </a:lnTo>
                    <a:lnTo>
                      <a:pt x="626" y="940"/>
                    </a:lnTo>
                    <a:lnTo>
                      <a:pt x="640" y="944"/>
                    </a:lnTo>
                    <a:lnTo>
                      <a:pt x="656" y="950"/>
                    </a:lnTo>
                    <a:lnTo>
                      <a:pt x="670" y="954"/>
                    </a:lnTo>
                    <a:lnTo>
                      <a:pt x="682" y="958"/>
                    </a:lnTo>
                    <a:lnTo>
                      <a:pt x="681" y="958"/>
                    </a:lnTo>
                    <a:lnTo>
                      <a:pt x="735" y="981"/>
                    </a:lnTo>
                    <a:lnTo>
                      <a:pt x="740" y="983"/>
                    </a:lnTo>
                    <a:lnTo>
                      <a:pt x="752" y="1119"/>
                    </a:lnTo>
                    <a:lnTo>
                      <a:pt x="760" y="1153"/>
                    </a:lnTo>
                    <a:lnTo>
                      <a:pt x="785" y="1246"/>
                    </a:lnTo>
                    <a:lnTo>
                      <a:pt x="791" y="1286"/>
                    </a:lnTo>
                    <a:lnTo>
                      <a:pt x="794" y="1302"/>
                    </a:lnTo>
                    <a:lnTo>
                      <a:pt x="775" y="1333"/>
                    </a:lnTo>
                    <a:lnTo>
                      <a:pt x="778" y="1346"/>
                    </a:lnTo>
                    <a:lnTo>
                      <a:pt x="808" y="1343"/>
                    </a:lnTo>
                    <a:lnTo>
                      <a:pt x="809" y="1343"/>
                    </a:lnTo>
                    <a:lnTo>
                      <a:pt x="852" y="1371"/>
                    </a:lnTo>
                    <a:lnTo>
                      <a:pt x="838" y="1406"/>
                    </a:lnTo>
                    <a:lnTo>
                      <a:pt x="877" y="1421"/>
                    </a:lnTo>
                    <a:lnTo>
                      <a:pt x="915" y="1457"/>
                    </a:lnTo>
                    <a:lnTo>
                      <a:pt x="887" y="1478"/>
                    </a:lnTo>
                    <a:lnTo>
                      <a:pt x="897" y="1509"/>
                    </a:lnTo>
                    <a:lnTo>
                      <a:pt x="920" y="1491"/>
                    </a:lnTo>
                    <a:lnTo>
                      <a:pt x="981" y="1483"/>
                    </a:lnTo>
                    <a:lnTo>
                      <a:pt x="982" y="1483"/>
                    </a:lnTo>
                    <a:lnTo>
                      <a:pt x="1035" y="1552"/>
                    </a:lnTo>
                    <a:lnTo>
                      <a:pt x="1062" y="1617"/>
                    </a:lnTo>
                    <a:lnTo>
                      <a:pt x="1107" y="1660"/>
                    </a:lnTo>
                    <a:lnTo>
                      <a:pt x="1191" y="1768"/>
                    </a:lnTo>
                    <a:lnTo>
                      <a:pt x="1307" y="1868"/>
                    </a:lnTo>
                    <a:lnTo>
                      <a:pt x="1357" y="1866"/>
                    </a:lnTo>
                    <a:lnTo>
                      <a:pt x="1402" y="1896"/>
                    </a:lnTo>
                    <a:lnTo>
                      <a:pt x="1473" y="1883"/>
                    </a:lnTo>
                    <a:lnTo>
                      <a:pt x="1530" y="1971"/>
                    </a:lnTo>
                    <a:lnTo>
                      <a:pt x="1585" y="2020"/>
                    </a:lnTo>
                    <a:lnTo>
                      <a:pt x="1627" y="2031"/>
                    </a:lnTo>
                    <a:lnTo>
                      <a:pt x="1606" y="2073"/>
                    </a:lnTo>
                    <a:lnTo>
                      <a:pt x="1624" y="2088"/>
                    </a:lnTo>
                    <a:lnTo>
                      <a:pt x="1688" y="2070"/>
                    </a:lnTo>
                    <a:lnTo>
                      <a:pt x="1688" y="2071"/>
                    </a:lnTo>
                    <a:lnTo>
                      <a:pt x="1689" y="2070"/>
                    </a:lnTo>
                    <a:lnTo>
                      <a:pt x="1726" y="2145"/>
                    </a:lnTo>
                    <a:lnTo>
                      <a:pt x="1722" y="2172"/>
                    </a:lnTo>
                    <a:lnTo>
                      <a:pt x="1746" y="2231"/>
                    </a:lnTo>
                    <a:lnTo>
                      <a:pt x="1800" y="2263"/>
                    </a:lnTo>
                    <a:lnTo>
                      <a:pt x="1801" y="2263"/>
                    </a:lnTo>
                    <a:lnTo>
                      <a:pt x="1864" y="2254"/>
                    </a:lnTo>
                    <a:lnTo>
                      <a:pt x="1865" y="2254"/>
                    </a:lnTo>
                    <a:lnTo>
                      <a:pt x="1905" y="2309"/>
                    </a:lnTo>
                    <a:lnTo>
                      <a:pt x="1925" y="2403"/>
                    </a:lnTo>
                    <a:lnTo>
                      <a:pt x="1963" y="2509"/>
                    </a:lnTo>
                    <a:lnTo>
                      <a:pt x="1988" y="2555"/>
                    </a:lnTo>
                    <a:lnTo>
                      <a:pt x="1989" y="2587"/>
                    </a:lnTo>
                    <a:lnTo>
                      <a:pt x="1979" y="2631"/>
                    </a:lnTo>
                    <a:lnTo>
                      <a:pt x="1904" y="2658"/>
                    </a:lnTo>
                    <a:lnTo>
                      <a:pt x="1893" y="2680"/>
                    </a:lnTo>
                    <a:lnTo>
                      <a:pt x="1913" y="2716"/>
                    </a:lnTo>
                    <a:lnTo>
                      <a:pt x="1893" y="2750"/>
                    </a:lnTo>
                    <a:lnTo>
                      <a:pt x="1842" y="2764"/>
                    </a:lnTo>
                    <a:lnTo>
                      <a:pt x="1841" y="2787"/>
                    </a:lnTo>
                    <a:lnTo>
                      <a:pt x="1862" y="2860"/>
                    </a:lnTo>
                    <a:lnTo>
                      <a:pt x="1891" y="2892"/>
                    </a:lnTo>
                    <a:lnTo>
                      <a:pt x="1923" y="2884"/>
                    </a:lnTo>
                    <a:lnTo>
                      <a:pt x="1933" y="2880"/>
                    </a:lnTo>
                    <a:lnTo>
                      <a:pt x="1932" y="2878"/>
                    </a:lnTo>
                    <a:lnTo>
                      <a:pt x="1934" y="2876"/>
                    </a:lnTo>
                    <a:lnTo>
                      <a:pt x="1937" y="2872"/>
                    </a:lnTo>
                    <a:lnTo>
                      <a:pt x="1942" y="2866"/>
                    </a:lnTo>
                    <a:lnTo>
                      <a:pt x="1962" y="2839"/>
                    </a:lnTo>
                    <a:lnTo>
                      <a:pt x="1966" y="2832"/>
                    </a:lnTo>
                    <a:lnTo>
                      <a:pt x="1969" y="2828"/>
                    </a:lnTo>
                    <a:lnTo>
                      <a:pt x="1971" y="2824"/>
                    </a:lnTo>
                    <a:lnTo>
                      <a:pt x="1973" y="2824"/>
                    </a:lnTo>
                    <a:lnTo>
                      <a:pt x="1973" y="2822"/>
                    </a:lnTo>
                    <a:lnTo>
                      <a:pt x="1975" y="2821"/>
                    </a:lnTo>
                    <a:lnTo>
                      <a:pt x="1981" y="2817"/>
                    </a:lnTo>
                    <a:lnTo>
                      <a:pt x="1988" y="2809"/>
                    </a:lnTo>
                    <a:lnTo>
                      <a:pt x="2000" y="2800"/>
                    </a:lnTo>
                    <a:lnTo>
                      <a:pt x="2051" y="2753"/>
                    </a:lnTo>
                    <a:lnTo>
                      <a:pt x="2055" y="2747"/>
                    </a:lnTo>
                    <a:lnTo>
                      <a:pt x="2060" y="2742"/>
                    </a:lnTo>
                    <a:lnTo>
                      <a:pt x="2069" y="2735"/>
                    </a:lnTo>
                    <a:lnTo>
                      <a:pt x="2074" y="2730"/>
                    </a:lnTo>
                    <a:lnTo>
                      <a:pt x="2078" y="2728"/>
                    </a:lnTo>
                    <a:lnTo>
                      <a:pt x="2085" y="2598"/>
                    </a:lnTo>
                    <a:lnTo>
                      <a:pt x="2161" y="2566"/>
                    </a:lnTo>
                    <a:lnTo>
                      <a:pt x="2162" y="2566"/>
                    </a:lnTo>
                    <a:lnTo>
                      <a:pt x="2183" y="2563"/>
                    </a:lnTo>
                    <a:lnTo>
                      <a:pt x="2211" y="2560"/>
                    </a:lnTo>
                    <a:lnTo>
                      <a:pt x="2217" y="2521"/>
                    </a:lnTo>
                    <a:lnTo>
                      <a:pt x="2205" y="2458"/>
                    </a:lnTo>
                    <a:lnTo>
                      <a:pt x="2188" y="2409"/>
                    </a:lnTo>
                    <a:lnTo>
                      <a:pt x="2118" y="2360"/>
                    </a:lnTo>
                    <a:lnTo>
                      <a:pt x="2076" y="2317"/>
                    </a:lnTo>
                    <a:lnTo>
                      <a:pt x="2130" y="2238"/>
                    </a:lnTo>
                    <a:lnTo>
                      <a:pt x="2115" y="2196"/>
                    </a:lnTo>
                    <a:lnTo>
                      <a:pt x="2174" y="2138"/>
                    </a:lnTo>
                    <a:lnTo>
                      <a:pt x="2175" y="2138"/>
                    </a:lnTo>
                    <a:lnTo>
                      <a:pt x="2271" y="2129"/>
                    </a:lnTo>
                    <a:lnTo>
                      <a:pt x="2277" y="2131"/>
                    </a:lnTo>
                    <a:lnTo>
                      <a:pt x="2295" y="2142"/>
                    </a:lnTo>
                    <a:lnTo>
                      <a:pt x="2278" y="2152"/>
                    </a:lnTo>
                    <a:lnTo>
                      <a:pt x="2278" y="2182"/>
                    </a:lnTo>
                    <a:lnTo>
                      <a:pt x="2402" y="2211"/>
                    </a:lnTo>
                    <a:lnTo>
                      <a:pt x="2430" y="2289"/>
                    </a:lnTo>
                    <a:lnTo>
                      <a:pt x="2505" y="2331"/>
                    </a:lnTo>
                    <a:lnTo>
                      <a:pt x="2519" y="2289"/>
                    </a:lnTo>
                    <a:lnTo>
                      <a:pt x="2542" y="2242"/>
                    </a:lnTo>
                    <a:lnTo>
                      <a:pt x="2526" y="2216"/>
                    </a:lnTo>
                    <a:lnTo>
                      <a:pt x="2513" y="2196"/>
                    </a:lnTo>
                    <a:lnTo>
                      <a:pt x="2486" y="2170"/>
                    </a:lnTo>
                    <a:lnTo>
                      <a:pt x="2458" y="2143"/>
                    </a:lnTo>
                    <a:lnTo>
                      <a:pt x="2428" y="2103"/>
                    </a:lnTo>
                    <a:lnTo>
                      <a:pt x="2349" y="2069"/>
                    </a:lnTo>
                    <a:lnTo>
                      <a:pt x="2322" y="2034"/>
                    </a:lnTo>
                    <a:lnTo>
                      <a:pt x="2275" y="1978"/>
                    </a:lnTo>
                    <a:lnTo>
                      <a:pt x="2059" y="1871"/>
                    </a:lnTo>
                    <a:lnTo>
                      <a:pt x="1998" y="1848"/>
                    </a:lnTo>
                    <a:lnTo>
                      <a:pt x="1976" y="1794"/>
                    </a:lnTo>
                    <a:lnTo>
                      <a:pt x="1983" y="1766"/>
                    </a:lnTo>
                    <a:lnTo>
                      <a:pt x="2031" y="1713"/>
                    </a:lnTo>
                    <a:lnTo>
                      <a:pt x="2004" y="1658"/>
                    </a:lnTo>
                    <a:lnTo>
                      <a:pt x="1979" y="1656"/>
                    </a:lnTo>
                    <a:lnTo>
                      <a:pt x="1949" y="1664"/>
                    </a:lnTo>
                    <a:lnTo>
                      <a:pt x="1935" y="1688"/>
                    </a:lnTo>
                    <a:lnTo>
                      <a:pt x="1934" y="1688"/>
                    </a:lnTo>
                    <a:lnTo>
                      <a:pt x="1930" y="1687"/>
                    </a:lnTo>
                    <a:lnTo>
                      <a:pt x="1918" y="1683"/>
                    </a:lnTo>
                    <a:lnTo>
                      <a:pt x="1916" y="1664"/>
                    </a:lnTo>
                    <a:lnTo>
                      <a:pt x="1849" y="1701"/>
                    </a:lnTo>
                    <a:lnTo>
                      <a:pt x="1849" y="1700"/>
                    </a:lnTo>
                    <a:lnTo>
                      <a:pt x="1848" y="1701"/>
                    </a:lnTo>
                    <a:lnTo>
                      <a:pt x="1787" y="1644"/>
                    </a:lnTo>
                    <a:lnTo>
                      <a:pt x="1765" y="1630"/>
                    </a:lnTo>
                    <a:lnTo>
                      <a:pt x="1699" y="1587"/>
                    </a:lnTo>
                    <a:lnTo>
                      <a:pt x="1627" y="1496"/>
                    </a:lnTo>
                    <a:lnTo>
                      <a:pt x="1578" y="1388"/>
                    </a:lnTo>
                    <a:lnTo>
                      <a:pt x="1558" y="1346"/>
                    </a:lnTo>
                    <a:lnTo>
                      <a:pt x="1545" y="1293"/>
                    </a:lnTo>
                    <a:lnTo>
                      <a:pt x="1510" y="1160"/>
                    </a:lnTo>
                    <a:lnTo>
                      <a:pt x="1456" y="1124"/>
                    </a:lnTo>
                    <a:lnTo>
                      <a:pt x="1434" y="1110"/>
                    </a:lnTo>
                    <a:lnTo>
                      <a:pt x="1432" y="1108"/>
                    </a:lnTo>
                    <a:lnTo>
                      <a:pt x="1431" y="1107"/>
                    </a:lnTo>
                    <a:lnTo>
                      <a:pt x="1429" y="1105"/>
                    </a:lnTo>
                    <a:lnTo>
                      <a:pt x="1427" y="1104"/>
                    </a:lnTo>
                    <a:lnTo>
                      <a:pt x="1423" y="1099"/>
                    </a:lnTo>
                    <a:lnTo>
                      <a:pt x="1420" y="1097"/>
                    </a:lnTo>
                    <a:lnTo>
                      <a:pt x="1419" y="1096"/>
                    </a:lnTo>
                    <a:lnTo>
                      <a:pt x="1414" y="1092"/>
                    </a:lnTo>
                    <a:lnTo>
                      <a:pt x="1410" y="1088"/>
                    </a:lnTo>
                    <a:lnTo>
                      <a:pt x="1386" y="1065"/>
                    </a:lnTo>
                    <a:lnTo>
                      <a:pt x="1373" y="1052"/>
                    </a:lnTo>
                    <a:lnTo>
                      <a:pt x="1366" y="1046"/>
                    </a:lnTo>
                    <a:lnTo>
                      <a:pt x="1364" y="1043"/>
                    </a:lnTo>
                    <a:lnTo>
                      <a:pt x="1363" y="1042"/>
                    </a:lnTo>
                    <a:lnTo>
                      <a:pt x="1361" y="1040"/>
                    </a:lnTo>
                    <a:lnTo>
                      <a:pt x="1345" y="1024"/>
                    </a:lnTo>
                    <a:lnTo>
                      <a:pt x="1318" y="998"/>
                    </a:lnTo>
                    <a:lnTo>
                      <a:pt x="1241" y="900"/>
                    </a:lnTo>
                    <a:lnTo>
                      <a:pt x="1229" y="822"/>
                    </a:lnTo>
                    <a:lnTo>
                      <a:pt x="1229" y="821"/>
                    </a:lnTo>
                    <a:lnTo>
                      <a:pt x="1236" y="752"/>
                    </a:lnTo>
                    <a:lnTo>
                      <a:pt x="1268" y="715"/>
                    </a:lnTo>
                    <a:lnTo>
                      <a:pt x="1271" y="680"/>
                    </a:lnTo>
                    <a:lnTo>
                      <a:pt x="1232" y="622"/>
                    </a:lnTo>
                    <a:lnTo>
                      <a:pt x="1231" y="582"/>
                    </a:lnTo>
                    <a:lnTo>
                      <a:pt x="1257" y="533"/>
                    </a:lnTo>
                    <a:lnTo>
                      <a:pt x="1282" y="531"/>
                    </a:lnTo>
                    <a:lnTo>
                      <a:pt x="1359" y="512"/>
                    </a:lnTo>
                    <a:lnTo>
                      <a:pt x="1440" y="473"/>
                    </a:lnTo>
                    <a:lnTo>
                      <a:pt x="1476" y="489"/>
                    </a:lnTo>
                    <a:lnTo>
                      <a:pt x="1517" y="471"/>
                    </a:lnTo>
                    <a:lnTo>
                      <a:pt x="1548" y="484"/>
                    </a:lnTo>
                    <a:lnTo>
                      <a:pt x="1553" y="487"/>
                    </a:lnTo>
                    <a:lnTo>
                      <a:pt x="1579" y="491"/>
                    </a:lnTo>
                    <a:lnTo>
                      <a:pt x="1592" y="470"/>
                    </a:lnTo>
                    <a:lnTo>
                      <a:pt x="1591" y="467"/>
                    </a:lnTo>
                    <a:lnTo>
                      <a:pt x="1579" y="440"/>
                    </a:lnTo>
                    <a:lnTo>
                      <a:pt x="1572" y="435"/>
                    </a:lnTo>
                    <a:lnTo>
                      <a:pt x="1522" y="403"/>
                    </a:lnTo>
                    <a:lnTo>
                      <a:pt x="1545" y="366"/>
                    </a:lnTo>
                    <a:lnTo>
                      <a:pt x="1546" y="356"/>
                    </a:lnTo>
                    <a:lnTo>
                      <a:pt x="1546" y="341"/>
                    </a:lnTo>
                    <a:lnTo>
                      <a:pt x="1508" y="293"/>
                    </a:lnTo>
                    <a:lnTo>
                      <a:pt x="1551" y="222"/>
                    </a:lnTo>
                    <a:lnTo>
                      <a:pt x="1562" y="204"/>
                    </a:lnTo>
                    <a:lnTo>
                      <a:pt x="1563" y="204"/>
                    </a:lnTo>
                    <a:lnTo>
                      <a:pt x="1546" y="193"/>
                    </a:lnTo>
                    <a:close/>
                    <a:moveTo>
                      <a:pt x="1276" y="1019"/>
                    </a:moveTo>
                    <a:lnTo>
                      <a:pt x="1277" y="1019"/>
                    </a:lnTo>
                    <a:lnTo>
                      <a:pt x="1280" y="1016"/>
                    </a:lnTo>
                    <a:lnTo>
                      <a:pt x="1289" y="1022"/>
                    </a:lnTo>
                    <a:lnTo>
                      <a:pt x="1288" y="1024"/>
                    </a:lnTo>
                    <a:lnTo>
                      <a:pt x="1288" y="1025"/>
                    </a:lnTo>
                    <a:lnTo>
                      <a:pt x="1291" y="1030"/>
                    </a:lnTo>
                    <a:lnTo>
                      <a:pt x="1292" y="1038"/>
                    </a:lnTo>
                    <a:lnTo>
                      <a:pt x="1290" y="1044"/>
                    </a:lnTo>
                    <a:lnTo>
                      <a:pt x="1287" y="1051"/>
                    </a:lnTo>
                    <a:lnTo>
                      <a:pt x="1282" y="1052"/>
                    </a:lnTo>
                    <a:lnTo>
                      <a:pt x="1279" y="1054"/>
                    </a:lnTo>
                    <a:lnTo>
                      <a:pt x="1273" y="1055"/>
                    </a:lnTo>
                    <a:lnTo>
                      <a:pt x="1266" y="1053"/>
                    </a:lnTo>
                    <a:lnTo>
                      <a:pt x="1262" y="1050"/>
                    </a:lnTo>
                    <a:lnTo>
                      <a:pt x="1261" y="1049"/>
                    </a:lnTo>
                    <a:lnTo>
                      <a:pt x="1258" y="1043"/>
                    </a:lnTo>
                    <a:lnTo>
                      <a:pt x="1257" y="1039"/>
                    </a:lnTo>
                    <a:lnTo>
                      <a:pt x="1257" y="1036"/>
                    </a:lnTo>
                    <a:lnTo>
                      <a:pt x="1258" y="1028"/>
                    </a:lnTo>
                    <a:lnTo>
                      <a:pt x="1262" y="1023"/>
                    </a:lnTo>
                    <a:lnTo>
                      <a:pt x="1267" y="1019"/>
                    </a:lnTo>
                    <a:lnTo>
                      <a:pt x="1276" y="1019"/>
                    </a:lnTo>
                    <a:close/>
                    <a:moveTo>
                      <a:pt x="1107" y="1505"/>
                    </a:moveTo>
                    <a:lnTo>
                      <a:pt x="1110" y="1502"/>
                    </a:lnTo>
                    <a:lnTo>
                      <a:pt x="1115" y="1500"/>
                    </a:lnTo>
                    <a:lnTo>
                      <a:pt x="1121" y="1500"/>
                    </a:lnTo>
                    <a:lnTo>
                      <a:pt x="1126" y="1502"/>
                    </a:lnTo>
                    <a:lnTo>
                      <a:pt x="1133" y="1505"/>
                    </a:lnTo>
                    <a:lnTo>
                      <a:pt x="1134" y="1506"/>
                    </a:lnTo>
                    <a:lnTo>
                      <a:pt x="1137" y="1512"/>
                    </a:lnTo>
                    <a:lnTo>
                      <a:pt x="1139" y="1521"/>
                    </a:lnTo>
                    <a:lnTo>
                      <a:pt x="1137" y="1523"/>
                    </a:lnTo>
                    <a:lnTo>
                      <a:pt x="1136" y="1523"/>
                    </a:lnTo>
                    <a:lnTo>
                      <a:pt x="1136" y="1524"/>
                    </a:lnTo>
                    <a:lnTo>
                      <a:pt x="1136" y="1526"/>
                    </a:lnTo>
                    <a:lnTo>
                      <a:pt x="1132" y="1533"/>
                    </a:lnTo>
                    <a:lnTo>
                      <a:pt x="1124" y="1538"/>
                    </a:lnTo>
                    <a:lnTo>
                      <a:pt x="1118" y="1539"/>
                    </a:lnTo>
                    <a:lnTo>
                      <a:pt x="1113" y="1538"/>
                    </a:lnTo>
                    <a:lnTo>
                      <a:pt x="1108" y="1535"/>
                    </a:lnTo>
                    <a:lnTo>
                      <a:pt x="1105" y="1532"/>
                    </a:lnTo>
                    <a:lnTo>
                      <a:pt x="1101" y="1527"/>
                    </a:lnTo>
                    <a:lnTo>
                      <a:pt x="1100" y="1524"/>
                    </a:lnTo>
                    <a:lnTo>
                      <a:pt x="1100" y="1518"/>
                    </a:lnTo>
                    <a:lnTo>
                      <a:pt x="1101" y="1510"/>
                    </a:lnTo>
                    <a:lnTo>
                      <a:pt x="1107" y="150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2" name="Freeform 95">
                <a:extLst>
                  <a:ext uri="{FF2B5EF4-FFF2-40B4-BE49-F238E27FC236}">
                    <a16:creationId xmlns:a16="http://schemas.microsoft.com/office/drawing/2014/main" id="{3F3DCC76-773B-4AAE-BB0C-7652ECB58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" y="2874"/>
                <a:ext cx="329" cy="286"/>
              </a:xfrm>
              <a:custGeom>
                <a:avLst/>
                <a:gdLst>
                  <a:gd name="T0" fmla="*/ 561 w 1315"/>
                  <a:gd name="T1" fmla="*/ 95 h 1144"/>
                  <a:gd name="T2" fmla="*/ 492 w 1315"/>
                  <a:gd name="T3" fmla="*/ 118 h 1144"/>
                  <a:gd name="T4" fmla="*/ 511 w 1315"/>
                  <a:gd name="T5" fmla="*/ 189 h 1144"/>
                  <a:gd name="T6" fmla="*/ 480 w 1315"/>
                  <a:gd name="T7" fmla="*/ 223 h 1144"/>
                  <a:gd name="T8" fmla="*/ 436 w 1315"/>
                  <a:gd name="T9" fmla="*/ 247 h 1144"/>
                  <a:gd name="T10" fmla="*/ 433 w 1315"/>
                  <a:gd name="T11" fmla="*/ 331 h 1144"/>
                  <a:gd name="T12" fmla="*/ 384 w 1315"/>
                  <a:gd name="T13" fmla="*/ 330 h 1144"/>
                  <a:gd name="T14" fmla="*/ 303 w 1315"/>
                  <a:gd name="T15" fmla="*/ 322 h 1144"/>
                  <a:gd name="T16" fmla="*/ 257 w 1315"/>
                  <a:gd name="T17" fmla="*/ 284 h 1144"/>
                  <a:gd name="T18" fmla="*/ 225 w 1315"/>
                  <a:gd name="T19" fmla="*/ 325 h 1144"/>
                  <a:gd name="T20" fmla="*/ 204 w 1315"/>
                  <a:gd name="T21" fmla="*/ 325 h 1144"/>
                  <a:gd name="T22" fmla="*/ 100 w 1315"/>
                  <a:gd name="T23" fmla="*/ 316 h 1144"/>
                  <a:gd name="T24" fmla="*/ 33 w 1315"/>
                  <a:gd name="T25" fmla="*/ 298 h 1144"/>
                  <a:gd name="T26" fmla="*/ 0 w 1315"/>
                  <a:gd name="T27" fmla="*/ 336 h 1144"/>
                  <a:gd name="T28" fmla="*/ 24 w 1315"/>
                  <a:gd name="T29" fmla="*/ 453 h 1144"/>
                  <a:gd name="T30" fmla="*/ 86 w 1315"/>
                  <a:gd name="T31" fmla="*/ 544 h 1144"/>
                  <a:gd name="T32" fmla="*/ 144 w 1315"/>
                  <a:gd name="T33" fmla="*/ 460 h 1144"/>
                  <a:gd name="T34" fmla="*/ 192 w 1315"/>
                  <a:gd name="T35" fmla="*/ 368 h 1144"/>
                  <a:gd name="T36" fmla="*/ 298 w 1315"/>
                  <a:gd name="T37" fmla="*/ 482 h 1144"/>
                  <a:gd name="T38" fmla="*/ 331 w 1315"/>
                  <a:gd name="T39" fmla="*/ 635 h 1144"/>
                  <a:gd name="T40" fmla="*/ 427 w 1315"/>
                  <a:gd name="T41" fmla="*/ 726 h 1144"/>
                  <a:gd name="T42" fmla="*/ 360 w 1315"/>
                  <a:gd name="T43" fmla="*/ 700 h 1144"/>
                  <a:gd name="T44" fmla="*/ 358 w 1315"/>
                  <a:gd name="T45" fmla="*/ 730 h 1144"/>
                  <a:gd name="T46" fmla="*/ 336 w 1315"/>
                  <a:gd name="T47" fmla="*/ 736 h 1144"/>
                  <a:gd name="T48" fmla="*/ 351 w 1315"/>
                  <a:gd name="T49" fmla="*/ 757 h 1144"/>
                  <a:gd name="T50" fmla="*/ 415 w 1315"/>
                  <a:gd name="T51" fmla="*/ 853 h 1144"/>
                  <a:gd name="T52" fmla="*/ 424 w 1315"/>
                  <a:gd name="T53" fmla="*/ 866 h 1144"/>
                  <a:gd name="T54" fmla="*/ 430 w 1315"/>
                  <a:gd name="T55" fmla="*/ 874 h 1144"/>
                  <a:gd name="T56" fmla="*/ 511 w 1315"/>
                  <a:gd name="T57" fmla="*/ 988 h 1144"/>
                  <a:gd name="T58" fmla="*/ 604 w 1315"/>
                  <a:gd name="T59" fmla="*/ 981 h 1144"/>
                  <a:gd name="T60" fmla="*/ 716 w 1315"/>
                  <a:gd name="T61" fmla="*/ 1036 h 1144"/>
                  <a:gd name="T62" fmla="*/ 839 w 1315"/>
                  <a:gd name="T63" fmla="*/ 1144 h 1144"/>
                  <a:gd name="T64" fmla="*/ 886 w 1315"/>
                  <a:gd name="T65" fmla="*/ 1129 h 1144"/>
                  <a:gd name="T66" fmla="*/ 874 w 1315"/>
                  <a:gd name="T67" fmla="*/ 1069 h 1144"/>
                  <a:gd name="T68" fmla="*/ 810 w 1315"/>
                  <a:gd name="T69" fmla="*/ 986 h 1144"/>
                  <a:gd name="T70" fmla="*/ 741 w 1315"/>
                  <a:gd name="T71" fmla="*/ 893 h 1144"/>
                  <a:gd name="T72" fmla="*/ 619 w 1315"/>
                  <a:gd name="T73" fmla="*/ 762 h 1144"/>
                  <a:gd name="T74" fmla="*/ 620 w 1315"/>
                  <a:gd name="T75" fmla="*/ 740 h 1144"/>
                  <a:gd name="T76" fmla="*/ 597 w 1315"/>
                  <a:gd name="T77" fmla="*/ 675 h 1144"/>
                  <a:gd name="T78" fmla="*/ 506 w 1315"/>
                  <a:gd name="T79" fmla="*/ 530 h 1144"/>
                  <a:gd name="T80" fmla="*/ 544 w 1315"/>
                  <a:gd name="T81" fmla="*/ 425 h 1144"/>
                  <a:gd name="T82" fmla="*/ 555 w 1315"/>
                  <a:gd name="T83" fmla="*/ 424 h 1144"/>
                  <a:gd name="T84" fmla="*/ 576 w 1315"/>
                  <a:gd name="T85" fmla="*/ 483 h 1144"/>
                  <a:gd name="T86" fmla="*/ 638 w 1315"/>
                  <a:gd name="T87" fmla="*/ 506 h 1144"/>
                  <a:gd name="T88" fmla="*/ 699 w 1315"/>
                  <a:gd name="T89" fmla="*/ 447 h 1144"/>
                  <a:gd name="T90" fmla="*/ 721 w 1315"/>
                  <a:gd name="T91" fmla="*/ 445 h 1144"/>
                  <a:gd name="T92" fmla="*/ 881 w 1315"/>
                  <a:gd name="T93" fmla="*/ 465 h 1144"/>
                  <a:gd name="T94" fmla="*/ 920 w 1315"/>
                  <a:gd name="T95" fmla="*/ 493 h 1144"/>
                  <a:gd name="T96" fmla="*/ 1150 w 1315"/>
                  <a:gd name="T97" fmla="*/ 533 h 1144"/>
                  <a:gd name="T98" fmla="*/ 1173 w 1315"/>
                  <a:gd name="T99" fmla="*/ 575 h 1144"/>
                  <a:gd name="T100" fmla="*/ 1255 w 1315"/>
                  <a:gd name="T101" fmla="*/ 562 h 1144"/>
                  <a:gd name="T102" fmla="*/ 1273 w 1315"/>
                  <a:gd name="T103" fmla="*/ 491 h 1144"/>
                  <a:gd name="T104" fmla="*/ 1311 w 1315"/>
                  <a:gd name="T105" fmla="*/ 440 h 1144"/>
                  <a:gd name="T106" fmla="*/ 1247 w 1315"/>
                  <a:gd name="T107" fmla="*/ 364 h 1144"/>
                  <a:gd name="T108" fmla="*/ 1221 w 1315"/>
                  <a:gd name="T109" fmla="*/ 340 h 1144"/>
                  <a:gd name="T110" fmla="*/ 1221 w 1315"/>
                  <a:gd name="T111" fmla="*/ 247 h 1144"/>
                  <a:gd name="T112" fmla="*/ 1081 w 1315"/>
                  <a:gd name="T113" fmla="*/ 240 h 1144"/>
                  <a:gd name="T114" fmla="*/ 815 w 1315"/>
                  <a:gd name="T115" fmla="*/ 57 h 1144"/>
                  <a:gd name="T116" fmla="*/ 737 w 1315"/>
                  <a:gd name="T117" fmla="*/ 25 h 1144"/>
                  <a:gd name="T118" fmla="*/ 691 w 1315"/>
                  <a:gd name="T119" fmla="*/ 1 h 1144"/>
                  <a:gd name="T120" fmla="*/ 634 w 1315"/>
                  <a:gd name="T121" fmla="*/ 49 h 1144"/>
                  <a:gd name="T122" fmla="*/ 631 w 1315"/>
                  <a:gd name="T123" fmla="*/ 55 h 1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15" h="1144">
                    <a:moveTo>
                      <a:pt x="587" y="39"/>
                    </a:moveTo>
                    <a:lnTo>
                      <a:pt x="586" y="43"/>
                    </a:lnTo>
                    <a:lnTo>
                      <a:pt x="561" y="95"/>
                    </a:lnTo>
                    <a:lnTo>
                      <a:pt x="513" y="100"/>
                    </a:lnTo>
                    <a:lnTo>
                      <a:pt x="489" y="103"/>
                    </a:lnTo>
                    <a:lnTo>
                      <a:pt x="492" y="118"/>
                    </a:lnTo>
                    <a:lnTo>
                      <a:pt x="510" y="182"/>
                    </a:lnTo>
                    <a:lnTo>
                      <a:pt x="512" y="188"/>
                    </a:lnTo>
                    <a:lnTo>
                      <a:pt x="511" y="189"/>
                    </a:lnTo>
                    <a:lnTo>
                      <a:pt x="511" y="190"/>
                    </a:lnTo>
                    <a:lnTo>
                      <a:pt x="500" y="202"/>
                    </a:lnTo>
                    <a:lnTo>
                      <a:pt x="480" y="223"/>
                    </a:lnTo>
                    <a:lnTo>
                      <a:pt x="467" y="239"/>
                    </a:lnTo>
                    <a:lnTo>
                      <a:pt x="464" y="240"/>
                    </a:lnTo>
                    <a:lnTo>
                      <a:pt x="436" y="247"/>
                    </a:lnTo>
                    <a:lnTo>
                      <a:pt x="428" y="249"/>
                    </a:lnTo>
                    <a:lnTo>
                      <a:pt x="421" y="303"/>
                    </a:lnTo>
                    <a:lnTo>
                      <a:pt x="433" y="331"/>
                    </a:lnTo>
                    <a:lnTo>
                      <a:pt x="420" y="339"/>
                    </a:lnTo>
                    <a:lnTo>
                      <a:pt x="414" y="346"/>
                    </a:lnTo>
                    <a:lnTo>
                      <a:pt x="384" y="330"/>
                    </a:lnTo>
                    <a:lnTo>
                      <a:pt x="375" y="326"/>
                    </a:lnTo>
                    <a:lnTo>
                      <a:pt x="319" y="322"/>
                    </a:lnTo>
                    <a:lnTo>
                      <a:pt x="303" y="322"/>
                    </a:lnTo>
                    <a:lnTo>
                      <a:pt x="283" y="304"/>
                    </a:lnTo>
                    <a:lnTo>
                      <a:pt x="275" y="298"/>
                    </a:lnTo>
                    <a:lnTo>
                      <a:pt x="257" y="284"/>
                    </a:lnTo>
                    <a:lnTo>
                      <a:pt x="245" y="298"/>
                    </a:lnTo>
                    <a:lnTo>
                      <a:pt x="237" y="306"/>
                    </a:lnTo>
                    <a:lnTo>
                      <a:pt x="225" y="325"/>
                    </a:lnTo>
                    <a:lnTo>
                      <a:pt x="221" y="325"/>
                    </a:lnTo>
                    <a:lnTo>
                      <a:pt x="221" y="326"/>
                    </a:lnTo>
                    <a:lnTo>
                      <a:pt x="204" y="325"/>
                    </a:lnTo>
                    <a:lnTo>
                      <a:pt x="139" y="323"/>
                    </a:lnTo>
                    <a:lnTo>
                      <a:pt x="110" y="325"/>
                    </a:lnTo>
                    <a:lnTo>
                      <a:pt x="100" y="316"/>
                    </a:lnTo>
                    <a:lnTo>
                      <a:pt x="91" y="309"/>
                    </a:lnTo>
                    <a:lnTo>
                      <a:pt x="55" y="300"/>
                    </a:lnTo>
                    <a:lnTo>
                      <a:pt x="33" y="298"/>
                    </a:lnTo>
                    <a:lnTo>
                      <a:pt x="33" y="299"/>
                    </a:lnTo>
                    <a:lnTo>
                      <a:pt x="3" y="312"/>
                    </a:lnTo>
                    <a:lnTo>
                      <a:pt x="0" y="336"/>
                    </a:lnTo>
                    <a:lnTo>
                      <a:pt x="23" y="377"/>
                    </a:lnTo>
                    <a:lnTo>
                      <a:pt x="13" y="423"/>
                    </a:lnTo>
                    <a:lnTo>
                      <a:pt x="24" y="453"/>
                    </a:lnTo>
                    <a:lnTo>
                      <a:pt x="50" y="474"/>
                    </a:lnTo>
                    <a:lnTo>
                      <a:pt x="54" y="523"/>
                    </a:lnTo>
                    <a:lnTo>
                      <a:pt x="86" y="544"/>
                    </a:lnTo>
                    <a:lnTo>
                      <a:pt x="115" y="475"/>
                    </a:lnTo>
                    <a:lnTo>
                      <a:pt x="119" y="489"/>
                    </a:lnTo>
                    <a:lnTo>
                      <a:pt x="144" y="460"/>
                    </a:lnTo>
                    <a:lnTo>
                      <a:pt x="141" y="430"/>
                    </a:lnTo>
                    <a:lnTo>
                      <a:pt x="157" y="373"/>
                    </a:lnTo>
                    <a:lnTo>
                      <a:pt x="192" y="368"/>
                    </a:lnTo>
                    <a:lnTo>
                      <a:pt x="211" y="392"/>
                    </a:lnTo>
                    <a:lnTo>
                      <a:pt x="247" y="409"/>
                    </a:lnTo>
                    <a:lnTo>
                      <a:pt x="298" y="482"/>
                    </a:lnTo>
                    <a:lnTo>
                      <a:pt x="313" y="526"/>
                    </a:lnTo>
                    <a:lnTo>
                      <a:pt x="319" y="602"/>
                    </a:lnTo>
                    <a:lnTo>
                      <a:pt x="331" y="635"/>
                    </a:lnTo>
                    <a:lnTo>
                      <a:pt x="357" y="672"/>
                    </a:lnTo>
                    <a:lnTo>
                      <a:pt x="405" y="720"/>
                    </a:lnTo>
                    <a:lnTo>
                      <a:pt x="427" y="726"/>
                    </a:lnTo>
                    <a:lnTo>
                      <a:pt x="421" y="748"/>
                    </a:lnTo>
                    <a:lnTo>
                      <a:pt x="397" y="721"/>
                    </a:lnTo>
                    <a:lnTo>
                      <a:pt x="360" y="700"/>
                    </a:lnTo>
                    <a:lnTo>
                      <a:pt x="360" y="709"/>
                    </a:lnTo>
                    <a:lnTo>
                      <a:pt x="373" y="728"/>
                    </a:lnTo>
                    <a:lnTo>
                      <a:pt x="358" y="730"/>
                    </a:lnTo>
                    <a:lnTo>
                      <a:pt x="337" y="724"/>
                    </a:lnTo>
                    <a:lnTo>
                      <a:pt x="336" y="735"/>
                    </a:lnTo>
                    <a:lnTo>
                      <a:pt x="336" y="736"/>
                    </a:lnTo>
                    <a:lnTo>
                      <a:pt x="339" y="741"/>
                    </a:lnTo>
                    <a:lnTo>
                      <a:pt x="343" y="747"/>
                    </a:lnTo>
                    <a:lnTo>
                      <a:pt x="351" y="757"/>
                    </a:lnTo>
                    <a:lnTo>
                      <a:pt x="366" y="779"/>
                    </a:lnTo>
                    <a:lnTo>
                      <a:pt x="384" y="806"/>
                    </a:lnTo>
                    <a:lnTo>
                      <a:pt x="415" y="853"/>
                    </a:lnTo>
                    <a:lnTo>
                      <a:pt x="421" y="860"/>
                    </a:lnTo>
                    <a:lnTo>
                      <a:pt x="422" y="862"/>
                    </a:lnTo>
                    <a:lnTo>
                      <a:pt x="424" y="866"/>
                    </a:lnTo>
                    <a:lnTo>
                      <a:pt x="427" y="870"/>
                    </a:lnTo>
                    <a:lnTo>
                      <a:pt x="428" y="872"/>
                    </a:lnTo>
                    <a:lnTo>
                      <a:pt x="430" y="874"/>
                    </a:lnTo>
                    <a:lnTo>
                      <a:pt x="493" y="928"/>
                    </a:lnTo>
                    <a:lnTo>
                      <a:pt x="486" y="944"/>
                    </a:lnTo>
                    <a:lnTo>
                      <a:pt x="511" y="988"/>
                    </a:lnTo>
                    <a:lnTo>
                      <a:pt x="572" y="994"/>
                    </a:lnTo>
                    <a:lnTo>
                      <a:pt x="594" y="986"/>
                    </a:lnTo>
                    <a:lnTo>
                      <a:pt x="604" y="981"/>
                    </a:lnTo>
                    <a:lnTo>
                      <a:pt x="605" y="982"/>
                    </a:lnTo>
                    <a:lnTo>
                      <a:pt x="665" y="996"/>
                    </a:lnTo>
                    <a:lnTo>
                      <a:pt x="716" y="1036"/>
                    </a:lnTo>
                    <a:lnTo>
                      <a:pt x="731" y="1072"/>
                    </a:lnTo>
                    <a:lnTo>
                      <a:pt x="811" y="1136"/>
                    </a:lnTo>
                    <a:lnTo>
                      <a:pt x="839" y="1144"/>
                    </a:lnTo>
                    <a:lnTo>
                      <a:pt x="840" y="1144"/>
                    </a:lnTo>
                    <a:lnTo>
                      <a:pt x="865" y="1142"/>
                    </a:lnTo>
                    <a:lnTo>
                      <a:pt x="886" y="1129"/>
                    </a:lnTo>
                    <a:lnTo>
                      <a:pt x="886" y="1107"/>
                    </a:lnTo>
                    <a:lnTo>
                      <a:pt x="885" y="1084"/>
                    </a:lnTo>
                    <a:lnTo>
                      <a:pt x="874" y="1069"/>
                    </a:lnTo>
                    <a:lnTo>
                      <a:pt x="828" y="1023"/>
                    </a:lnTo>
                    <a:lnTo>
                      <a:pt x="818" y="1013"/>
                    </a:lnTo>
                    <a:lnTo>
                      <a:pt x="810" y="986"/>
                    </a:lnTo>
                    <a:lnTo>
                      <a:pt x="806" y="979"/>
                    </a:lnTo>
                    <a:lnTo>
                      <a:pt x="764" y="947"/>
                    </a:lnTo>
                    <a:lnTo>
                      <a:pt x="741" y="893"/>
                    </a:lnTo>
                    <a:lnTo>
                      <a:pt x="731" y="871"/>
                    </a:lnTo>
                    <a:lnTo>
                      <a:pt x="632" y="775"/>
                    </a:lnTo>
                    <a:lnTo>
                      <a:pt x="619" y="762"/>
                    </a:lnTo>
                    <a:lnTo>
                      <a:pt x="619" y="760"/>
                    </a:lnTo>
                    <a:lnTo>
                      <a:pt x="617" y="759"/>
                    </a:lnTo>
                    <a:lnTo>
                      <a:pt x="620" y="740"/>
                    </a:lnTo>
                    <a:lnTo>
                      <a:pt x="624" y="677"/>
                    </a:lnTo>
                    <a:lnTo>
                      <a:pt x="605" y="676"/>
                    </a:lnTo>
                    <a:lnTo>
                      <a:pt x="597" y="675"/>
                    </a:lnTo>
                    <a:lnTo>
                      <a:pt x="586" y="655"/>
                    </a:lnTo>
                    <a:lnTo>
                      <a:pt x="522" y="554"/>
                    </a:lnTo>
                    <a:lnTo>
                      <a:pt x="506" y="530"/>
                    </a:lnTo>
                    <a:lnTo>
                      <a:pt x="508" y="516"/>
                    </a:lnTo>
                    <a:lnTo>
                      <a:pt x="516" y="427"/>
                    </a:lnTo>
                    <a:lnTo>
                      <a:pt x="544" y="425"/>
                    </a:lnTo>
                    <a:lnTo>
                      <a:pt x="553" y="420"/>
                    </a:lnTo>
                    <a:lnTo>
                      <a:pt x="554" y="424"/>
                    </a:lnTo>
                    <a:lnTo>
                      <a:pt x="555" y="424"/>
                    </a:lnTo>
                    <a:lnTo>
                      <a:pt x="561" y="442"/>
                    </a:lnTo>
                    <a:lnTo>
                      <a:pt x="567" y="460"/>
                    </a:lnTo>
                    <a:lnTo>
                      <a:pt x="576" y="483"/>
                    </a:lnTo>
                    <a:lnTo>
                      <a:pt x="588" y="495"/>
                    </a:lnTo>
                    <a:lnTo>
                      <a:pt x="596" y="503"/>
                    </a:lnTo>
                    <a:lnTo>
                      <a:pt x="638" y="506"/>
                    </a:lnTo>
                    <a:lnTo>
                      <a:pt x="664" y="464"/>
                    </a:lnTo>
                    <a:lnTo>
                      <a:pt x="679" y="457"/>
                    </a:lnTo>
                    <a:lnTo>
                      <a:pt x="699" y="447"/>
                    </a:lnTo>
                    <a:lnTo>
                      <a:pt x="700" y="447"/>
                    </a:lnTo>
                    <a:lnTo>
                      <a:pt x="706" y="444"/>
                    </a:lnTo>
                    <a:lnTo>
                      <a:pt x="721" y="445"/>
                    </a:lnTo>
                    <a:lnTo>
                      <a:pt x="839" y="454"/>
                    </a:lnTo>
                    <a:lnTo>
                      <a:pt x="871" y="456"/>
                    </a:lnTo>
                    <a:lnTo>
                      <a:pt x="881" y="465"/>
                    </a:lnTo>
                    <a:lnTo>
                      <a:pt x="887" y="471"/>
                    </a:lnTo>
                    <a:lnTo>
                      <a:pt x="911" y="494"/>
                    </a:lnTo>
                    <a:lnTo>
                      <a:pt x="920" y="493"/>
                    </a:lnTo>
                    <a:lnTo>
                      <a:pt x="1025" y="473"/>
                    </a:lnTo>
                    <a:lnTo>
                      <a:pt x="1132" y="524"/>
                    </a:lnTo>
                    <a:lnTo>
                      <a:pt x="1150" y="533"/>
                    </a:lnTo>
                    <a:lnTo>
                      <a:pt x="1162" y="554"/>
                    </a:lnTo>
                    <a:lnTo>
                      <a:pt x="1167" y="564"/>
                    </a:lnTo>
                    <a:lnTo>
                      <a:pt x="1173" y="575"/>
                    </a:lnTo>
                    <a:lnTo>
                      <a:pt x="1195" y="595"/>
                    </a:lnTo>
                    <a:lnTo>
                      <a:pt x="1205" y="605"/>
                    </a:lnTo>
                    <a:lnTo>
                      <a:pt x="1255" y="562"/>
                    </a:lnTo>
                    <a:lnTo>
                      <a:pt x="1259" y="524"/>
                    </a:lnTo>
                    <a:lnTo>
                      <a:pt x="1261" y="494"/>
                    </a:lnTo>
                    <a:lnTo>
                      <a:pt x="1273" y="491"/>
                    </a:lnTo>
                    <a:lnTo>
                      <a:pt x="1315" y="468"/>
                    </a:lnTo>
                    <a:lnTo>
                      <a:pt x="1313" y="452"/>
                    </a:lnTo>
                    <a:lnTo>
                      <a:pt x="1311" y="440"/>
                    </a:lnTo>
                    <a:lnTo>
                      <a:pt x="1269" y="436"/>
                    </a:lnTo>
                    <a:lnTo>
                      <a:pt x="1236" y="426"/>
                    </a:lnTo>
                    <a:lnTo>
                      <a:pt x="1247" y="364"/>
                    </a:lnTo>
                    <a:lnTo>
                      <a:pt x="1247" y="363"/>
                    </a:lnTo>
                    <a:lnTo>
                      <a:pt x="1241" y="356"/>
                    </a:lnTo>
                    <a:lnTo>
                      <a:pt x="1221" y="340"/>
                    </a:lnTo>
                    <a:lnTo>
                      <a:pt x="1226" y="321"/>
                    </a:lnTo>
                    <a:lnTo>
                      <a:pt x="1221" y="251"/>
                    </a:lnTo>
                    <a:lnTo>
                      <a:pt x="1221" y="247"/>
                    </a:lnTo>
                    <a:lnTo>
                      <a:pt x="1208" y="246"/>
                    </a:lnTo>
                    <a:lnTo>
                      <a:pt x="1125" y="239"/>
                    </a:lnTo>
                    <a:lnTo>
                      <a:pt x="1081" y="240"/>
                    </a:lnTo>
                    <a:lnTo>
                      <a:pt x="986" y="256"/>
                    </a:lnTo>
                    <a:lnTo>
                      <a:pt x="831" y="74"/>
                    </a:lnTo>
                    <a:lnTo>
                      <a:pt x="815" y="57"/>
                    </a:lnTo>
                    <a:lnTo>
                      <a:pt x="799" y="51"/>
                    </a:lnTo>
                    <a:lnTo>
                      <a:pt x="743" y="29"/>
                    </a:lnTo>
                    <a:lnTo>
                      <a:pt x="737" y="25"/>
                    </a:lnTo>
                    <a:lnTo>
                      <a:pt x="702" y="2"/>
                    </a:lnTo>
                    <a:lnTo>
                      <a:pt x="702" y="0"/>
                    </a:lnTo>
                    <a:lnTo>
                      <a:pt x="691" y="1"/>
                    </a:lnTo>
                    <a:lnTo>
                      <a:pt x="652" y="8"/>
                    </a:lnTo>
                    <a:lnTo>
                      <a:pt x="644" y="26"/>
                    </a:lnTo>
                    <a:lnTo>
                      <a:pt x="634" y="49"/>
                    </a:lnTo>
                    <a:lnTo>
                      <a:pt x="632" y="54"/>
                    </a:lnTo>
                    <a:lnTo>
                      <a:pt x="631" y="54"/>
                    </a:lnTo>
                    <a:lnTo>
                      <a:pt x="631" y="55"/>
                    </a:lnTo>
                    <a:lnTo>
                      <a:pt x="606" y="46"/>
                    </a:lnTo>
                    <a:lnTo>
                      <a:pt x="587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3" name="Freeform 96">
                <a:extLst>
                  <a:ext uri="{FF2B5EF4-FFF2-40B4-BE49-F238E27FC236}">
                    <a16:creationId xmlns:a16="http://schemas.microsoft.com/office/drawing/2014/main" id="{C9C3654E-0B73-4AD3-AAA8-5426B74F4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2745"/>
                <a:ext cx="257" cy="151"/>
              </a:xfrm>
              <a:custGeom>
                <a:avLst/>
                <a:gdLst>
                  <a:gd name="T0" fmla="*/ 798 w 1028"/>
                  <a:gd name="T1" fmla="*/ 83 h 603"/>
                  <a:gd name="T2" fmla="*/ 708 w 1028"/>
                  <a:gd name="T3" fmla="*/ 0 h 603"/>
                  <a:gd name="T4" fmla="*/ 650 w 1028"/>
                  <a:gd name="T5" fmla="*/ 34 h 603"/>
                  <a:gd name="T6" fmla="*/ 631 w 1028"/>
                  <a:gd name="T7" fmla="*/ 17 h 603"/>
                  <a:gd name="T8" fmla="*/ 593 w 1028"/>
                  <a:gd name="T9" fmla="*/ 41 h 603"/>
                  <a:gd name="T10" fmla="*/ 551 w 1028"/>
                  <a:gd name="T11" fmla="*/ 49 h 603"/>
                  <a:gd name="T12" fmla="*/ 476 w 1028"/>
                  <a:gd name="T13" fmla="*/ 59 h 603"/>
                  <a:gd name="T14" fmla="*/ 403 w 1028"/>
                  <a:gd name="T15" fmla="*/ 33 h 603"/>
                  <a:gd name="T16" fmla="*/ 312 w 1028"/>
                  <a:gd name="T17" fmla="*/ 75 h 603"/>
                  <a:gd name="T18" fmla="*/ 246 w 1028"/>
                  <a:gd name="T19" fmla="*/ 107 h 603"/>
                  <a:gd name="T20" fmla="*/ 251 w 1028"/>
                  <a:gd name="T21" fmla="*/ 134 h 603"/>
                  <a:gd name="T22" fmla="*/ 171 w 1028"/>
                  <a:gd name="T23" fmla="*/ 186 h 603"/>
                  <a:gd name="T24" fmla="*/ 112 w 1028"/>
                  <a:gd name="T25" fmla="*/ 261 h 603"/>
                  <a:gd name="T26" fmla="*/ 53 w 1028"/>
                  <a:gd name="T27" fmla="*/ 325 h 603"/>
                  <a:gd name="T28" fmla="*/ 6 w 1028"/>
                  <a:gd name="T29" fmla="*/ 413 h 603"/>
                  <a:gd name="T30" fmla="*/ 7 w 1028"/>
                  <a:gd name="T31" fmla="*/ 497 h 603"/>
                  <a:gd name="T32" fmla="*/ 95 w 1028"/>
                  <a:gd name="T33" fmla="*/ 404 h 603"/>
                  <a:gd name="T34" fmla="*/ 164 w 1028"/>
                  <a:gd name="T35" fmla="*/ 424 h 603"/>
                  <a:gd name="T36" fmla="*/ 189 w 1028"/>
                  <a:gd name="T37" fmla="*/ 454 h 603"/>
                  <a:gd name="T38" fmla="*/ 222 w 1028"/>
                  <a:gd name="T39" fmla="*/ 549 h 603"/>
                  <a:gd name="T40" fmla="*/ 323 w 1028"/>
                  <a:gd name="T41" fmla="*/ 533 h 603"/>
                  <a:gd name="T42" fmla="*/ 443 w 1028"/>
                  <a:gd name="T43" fmla="*/ 533 h 603"/>
                  <a:gd name="T44" fmla="*/ 526 w 1028"/>
                  <a:gd name="T45" fmla="*/ 452 h 603"/>
                  <a:gd name="T46" fmla="*/ 574 w 1028"/>
                  <a:gd name="T47" fmla="*/ 478 h 603"/>
                  <a:gd name="T48" fmla="*/ 636 w 1028"/>
                  <a:gd name="T49" fmla="*/ 538 h 603"/>
                  <a:gd name="T50" fmla="*/ 632 w 1028"/>
                  <a:gd name="T51" fmla="*/ 579 h 603"/>
                  <a:gd name="T52" fmla="*/ 649 w 1028"/>
                  <a:gd name="T53" fmla="*/ 599 h 603"/>
                  <a:gd name="T54" fmla="*/ 677 w 1028"/>
                  <a:gd name="T55" fmla="*/ 597 h 603"/>
                  <a:gd name="T56" fmla="*/ 676 w 1028"/>
                  <a:gd name="T57" fmla="*/ 515 h 603"/>
                  <a:gd name="T58" fmla="*/ 688 w 1028"/>
                  <a:gd name="T59" fmla="*/ 486 h 603"/>
                  <a:gd name="T60" fmla="*/ 771 w 1028"/>
                  <a:gd name="T61" fmla="*/ 495 h 603"/>
                  <a:gd name="T62" fmla="*/ 852 w 1028"/>
                  <a:gd name="T63" fmla="*/ 482 h 603"/>
                  <a:gd name="T64" fmla="*/ 898 w 1028"/>
                  <a:gd name="T65" fmla="*/ 517 h 603"/>
                  <a:gd name="T66" fmla="*/ 929 w 1028"/>
                  <a:gd name="T67" fmla="*/ 493 h 603"/>
                  <a:gd name="T68" fmla="*/ 932 w 1028"/>
                  <a:gd name="T69" fmla="*/ 472 h 603"/>
                  <a:gd name="T70" fmla="*/ 1023 w 1028"/>
                  <a:gd name="T71" fmla="*/ 395 h 603"/>
                  <a:gd name="T72" fmla="*/ 1006 w 1028"/>
                  <a:gd name="T73" fmla="*/ 316 h 603"/>
                  <a:gd name="T74" fmla="*/ 983 w 1028"/>
                  <a:gd name="T75" fmla="*/ 279 h 603"/>
                  <a:gd name="T76" fmla="*/ 946 w 1028"/>
                  <a:gd name="T77" fmla="*/ 320 h 603"/>
                  <a:gd name="T78" fmla="*/ 909 w 1028"/>
                  <a:gd name="T79" fmla="*/ 326 h 603"/>
                  <a:gd name="T80" fmla="*/ 893 w 1028"/>
                  <a:gd name="T81" fmla="*/ 276 h 603"/>
                  <a:gd name="T82" fmla="*/ 856 w 1028"/>
                  <a:gd name="T83" fmla="*/ 250 h 603"/>
                  <a:gd name="T84" fmla="*/ 816 w 1028"/>
                  <a:gd name="T85" fmla="*/ 213 h 603"/>
                  <a:gd name="T86" fmla="*/ 841 w 1028"/>
                  <a:gd name="T87" fmla="*/ 184 h 603"/>
                  <a:gd name="T88" fmla="*/ 857 w 1028"/>
                  <a:gd name="T89" fmla="*/ 112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28" h="603">
                    <a:moveTo>
                      <a:pt x="858" y="87"/>
                    </a:moveTo>
                    <a:lnTo>
                      <a:pt x="855" y="87"/>
                    </a:lnTo>
                    <a:lnTo>
                      <a:pt x="798" y="83"/>
                    </a:lnTo>
                    <a:lnTo>
                      <a:pt x="742" y="60"/>
                    </a:lnTo>
                    <a:lnTo>
                      <a:pt x="742" y="59"/>
                    </a:lnTo>
                    <a:lnTo>
                      <a:pt x="708" y="0"/>
                    </a:lnTo>
                    <a:lnTo>
                      <a:pt x="673" y="16"/>
                    </a:lnTo>
                    <a:lnTo>
                      <a:pt x="657" y="27"/>
                    </a:lnTo>
                    <a:lnTo>
                      <a:pt x="650" y="34"/>
                    </a:lnTo>
                    <a:lnTo>
                      <a:pt x="648" y="32"/>
                    </a:lnTo>
                    <a:lnTo>
                      <a:pt x="638" y="23"/>
                    </a:lnTo>
                    <a:lnTo>
                      <a:pt x="631" y="17"/>
                    </a:lnTo>
                    <a:lnTo>
                      <a:pt x="623" y="10"/>
                    </a:lnTo>
                    <a:lnTo>
                      <a:pt x="610" y="23"/>
                    </a:lnTo>
                    <a:lnTo>
                      <a:pt x="593" y="41"/>
                    </a:lnTo>
                    <a:lnTo>
                      <a:pt x="583" y="51"/>
                    </a:lnTo>
                    <a:lnTo>
                      <a:pt x="556" y="49"/>
                    </a:lnTo>
                    <a:lnTo>
                      <a:pt x="551" y="49"/>
                    </a:lnTo>
                    <a:lnTo>
                      <a:pt x="524" y="38"/>
                    </a:lnTo>
                    <a:lnTo>
                      <a:pt x="486" y="55"/>
                    </a:lnTo>
                    <a:lnTo>
                      <a:pt x="476" y="59"/>
                    </a:lnTo>
                    <a:lnTo>
                      <a:pt x="474" y="59"/>
                    </a:lnTo>
                    <a:lnTo>
                      <a:pt x="406" y="35"/>
                    </a:lnTo>
                    <a:lnTo>
                      <a:pt x="403" y="33"/>
                    </a:lnTo>
                    <a:lnTo>
                      <a:pt x="393" y="34"/>
                    </a:lnTo>
                    <a:lnTo>
                      <a:pt x="348" y="35"/>
                    </a:lnTo>
                    <a:lnTo>
                      <a:pt x="312" y="75"/>
                    </a:lnTo>
                    <a:lnTo>
                      <a:pt x="288" y="57"/>
                    </a:lnTo>
                    <a:lnTo>
                      <a:pt x="249" y="54"/>
                    </a:lnTo>
                    <a:lnTo>
                      <a:pt x="246" y="107"/>
                    </a:lnTo>
                    <a:lnTo>
                      <a:pt x="255" y="119"/>
                    </a:lnTo>
                    <a:lnTo>
                      <a:pt x="263" y="131"/>
                    </a:lnTo>
                    <a:lnTo>
                      <a:pt x="251" y="134"/>
                    </a:lnTo>
                    <a:lnTo>
                      <a:pt x="239" y="139"/>
                    </a:lnTo>
                    <a:lnTo>
                      <a:pt x="175" y="174"/>
                    </a:lnTo>
                    <a:lnTo>
                      <a:pt x="171" y="186"/>
                    </a:lnTo>
                    <a:lnTo>
                      <a:pt x="163" y="211"/>
                    </a:lnTo>
                    <a:lnTo>
                      <a:pt x="119" y="237"/>
                    </a:lnTo>
                    <a:lnTo>
                      <a:pt x="112" y="261"/>
                    </a:lnTo>
                    <a:lnTo>
                      <a:pt x="109" y="274"/>
                    </a:lnTo>
                    <a:lnTo>
                      <a:pt x="102" y="281"/>
                    </a:lnTo>
                    <a:lnTo>
                      <a:pt x="53" y="325"/>
                    </a:lnTo>
                    <a:lnTo>
                      <a:pt x="50" y="330"/>
                    </a:lnTo>
                    <a:lnTo>
                      <a:pt x="46" y="373"/>
                    </a:lnTo>
                    <a:lnTo>
                      <a:pt x="6" y="413"/>
                    </a:lnTo>
                    <a:lnTo>
                      <a:pt x="3" y="472"/>
                    </a:lnTo>
                    <a:lnTo>
                      <a:pt x="0" y="496"/>
                    </a:lnTo>
                    <a:lnTo>
                      <a:pt x="7" y="497"/>
                    </a:lnTo>
                    <a:lnTo>
                      <a:pt x="15" y="497"/>
                    </a:lnTo>
                    <a:lnTo>
                      <a:pt x="50" y="443"/>
                    </a:lnTo>
                    <a:lnTo>
                      <a:pt x="95" y="404"/>
                    </a:lnTo>
                    <a:lnTo>
                      <a:pt x="151" y="421"/>
                    </a:lnTo>
                    <a:lnTo>
                      <a:pt x="163" y="424"/>
                    </a:lnTo>
                    <a:lnTo>
                      <a:pt x="164" y="424"/>
                    </a:lnTo>
                    <a:lnTo>
                      <a:pt x="168" y="429"/>
                    </a:lnTo>
                    <a:lnTo>
                      <a:pt x="188" y="452"/>
                    </a:lnTo>
                    <a:lnTo>
                      <a:pt x="189" y="454"/>
                    </a:lnTo>
                    <a:lnTo>
                      <a:pt x="199" y="479"/>
                    </a:lnTo>
                    <a:lnTo>
                      <a:pt x="217" y="530"/>
                    </a:lnTo>
                    <a:lnTo>
                      <a:pt x="222" y="549"/>
                    </a:lnTo>
                    <a:lnTo>
                      <a:pt x="233" y="575"/>
                    </a:lnTo>
                    <a:lnTo>
                      <a:pt x="291" y="548"/>
                    </a:lnTo>
                    <a:lnTo>
                      <a:pt x="323" y="533"/>
                    </a:lnTo>
                    <a:lnTo>
                      <a:pt x="331" y="535"/>
                    </a:lnTo>
                    <a:lnTo>
                      <a:pt x="389" y="546"/>
                    </a:lnTo>
                    <a:lnTo>
                      <a:pt x="443" y="533"/>
                    </a:lnTo>
                    <a:lnTo>
                      <a:pt x="471" y="499"/>
                    </a:lnTo>
                    <a:lnTo>
                      <a:pt x="499" y="451"/>
                    </a:lnTo>
                    <a:lnTo>
                      <a:pt x="526" y="452"/>
                    </a:lnTo>
                    <a:lnTo>
                      <a:pt x="541" y="429"/>
                    </a:lnTo>
                    <a:lnTo>
                      <a:pt x="543" y="426"/>
                    </a:lnTo>
                    <a:lnTo>
                      <a:pt x="574" y="478"/>
                    </a:lnTo>
                    <a:lnTo>
                      <a:pt x="611" y="517"/>
                    </a:lnTo>
                    <a:lnTo>
                      <a:pt x="625" y="528"/>
                    </a:lnTo>
                    <a:lnTo>
                      <a:pt x="636" y="538"/>
                    </a:lnTo>
                    <a:lnTo>
                      <a:pt x="634" y="555"/>
                    </a:lnTo>
                    <a:lnTo>
                      <a:pt x="633" y="570"/>
                    </a:lnTo>
                    <a:lnTo>
                      <a:pt x="632" y="579"/>
                    </a:lnTo>
                    <a:lnTo>
                      <a:pt x="632" y="586"/>
                    </a:lnTo>
                    <a:lnTo>
                      <a:pt x="632" y="587"/>
                    </a:lnTo>
                    <a:lnTo>
                      <a:pt x="649" y="599"/>
                    </a:lnTo>
                    <a:lnTo>
                      <a:pt x="656" y="603"/>
                    </a:lnTo>
                    <a:lnTo>
                      <a:pt x="671" y="599"/>
                    </a:lnTo>
                    <a:lnTo>
                      <a:pt x="677" y="597"/>
                    </a:lnTo>
                    <a:lnTo>
                      <a:pt x="679" y="574"/>
                    </a:lnTo>
                    <a:lnTo>
                      <a:pt x="680" y="561"/>
                    </a:lnTo>
                    <a:lnTo>
                      <a:pt x="676" y="515"/>
                    </a:lnTo>
                    <a:lnTo>
                      <a:pt x="677" y="499"/>
                    </a:lnTo>
                    <a:lnTo>
                      <a:pt x="677" y="497"/>
                    </a:lnTo>
                    <a:lnTo>
                      <a:pt x="688" y="486"/>
                    </a:lnTo>
                    <a:lnTo>
                      <a:pt x="700" y="474"/>
                    </a:lnTo>
                    <a:lnTo>
                      <a:pt x="760" y="493"/>
                    </a:lnTo>
                    <a:lnTo>
                      <a:pt x="771" y="495"/>
                    </a:lnTo>
                    <a:lnTo>
                      <a:pt x="811" y="474"/>
                    </a:lnTo>
                    <a:lnTo>
                      <a:pt x="817" y="471"/>
                    </a:lnTo>
                    <a:lnTo>
                      <a:pt x="852" y="482"/>
                    </a:lnTo>
                    <a:lnTo>
                      <a:pt x="861" y="485"/>
                    </a:lnTo>
                    <a:lnTo>
                      <a:pt x="872" y="493"/>
                    </a:lnTo>
                    <a:lnTo>
                      <a:pt x="898" y="517"/>
                    </a:lnTo>
                    <a:lnTo>
                      <a:pt x="903" y="518"/>
                    </a:lnTo>
                    <a:lnTo>
                      <a:pt x="916" y="520"/>
                    </a:lnTo>
                    <a:lnTo>
                      <a:pt x="929" y="493"/>
                    </a:lnTo>
                    <a:lnTo>
                      <a:pt x="931" y="488"/>
                    </a:lnTo>
                    <a:lnTo>
                      <a:pt x="932" y="476"/>
                    </a:lnTo>
                    <a:lnTo>
                      <a:pt x="932" y="472"/>
                    </a:lnTo>
                    <a:lnTo>
                      <a:pt x="959" y="452"/>
                    </a:lnTo>
                    <a:lnTo>
                      <a:pt x="1019" y="409"/>
                    </a:lnTo>
                    <a:lnTo>
                      <a:pt x="1023" y="395"/>
                    </a:lnTo>
                    <a:lnTo>
                      <a:pt x="1028" y="371"/>
                    </a:lnTo>
                    <a:lnTo>
                      <a:pt x="1007" y="316"/>
                    </a:lnTo>
                    <a:lnTo>
                      <a:pt x="1006" y="316"/>
                    </a:lnTo>
                    <a:lnTo>
                      <a:pt x="987" y="285"/>
                    </a:lnTo>
                    <a:lnTo>
                      <a:pt x="984" y="280"/>
                    </a:lnTo>
                    <a:lnTo>
                      <a:pt x="983" y="279"/>
                    </a:lnTo>
                    <a:lnTo>
                      <a:pt x="977" y="288"/>
                    </a:lnTo>
                    <a:lnTo>
                      <a:pt x="962" y="308"/>
                    </a:lnTo>
                    <a:lnTo>
                      <a:pt x="946" y="320"/>
                    </a:lnTo>
                    <a:lnTo>
                      <a:pt x="938" y="326"/>
                    </a:lnTo>
                    <a:lnTo>
                      <a:pt x="918" y="341"/>
                    </a:lnTo>
                    <a:lnTo>
                      <a:pt x="909" y="326"/>
                    </a:lnTo>
                    <a:lnTo>
                      <a:pt x="902" y="316"/>
                    </a:lnTo>
                    <a:lnTo>
                      <a:pt x="900" y="312"/>
                    </a:lnTo>
                    <a:lnTo>
                      <a:pt x="893" y="276"/>
                    </a:lnTo>
                    <a:lnTo>
                      <a:pt x="887" y="247"/>
                    </a:lnTo>
                    <a:lnTo>
                      <a:pt x="862" y="250"/>
                    </a:lnTo>
                    <a:lnTo>
                      <a:pt x="856" y="250"/>
                    </a:lnTo>
                    <a:lnTo>
                      <a:pt x="828" y="244"/>
                    </a:lnTo>
                    <a:lnTo>
                      <a:pt x="821" y="227"/>
                    </a:lnTo>
                    <a:lnTo>
                      <a:pt x="816" y="213"/>
                    </a:lnTo>
                    <a:lnTo>
                      <a:pt x="815" y="211"/>
                    </a:lnTo>
                    <a:lnTo>
                      <a:pt x="840" y="190"/>
                    </a:lnTo>
                    <a:lnTo>
                      <a:pt x="841" y="184"/>
                    </a:lnTo>
                    <a:lnTo>
                      <a:pt x="842" y="172"/>
                    </a:lnTo>
                    <a:lnTo>
                      <a:pt x="856" y="123"/>
                    </a:lnTo>
                    <a:lnTo>
                      <a:pt x="857" y="112"/>
                    </a:lnTo>
                    <a:lnTo>
                      <a:pt x="858" y="88"/>
                    </a:lnTo>
                    <a:lnTo>
                      <a:pt x="858" y="8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4" name="Freeform 97">
                <a:extLst>
                  <a:ext uri="{FF2B5EF4-FFF2-40B4-BE49-F238E27FC236}">
                    <a16:creationId xmlns:a16="http://schemas.microsoft.com/office/drawing/2014/main" id="{A57EF2B2-47DB-433D-B797-172CCF0CC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7" y="2793"/>
                <a:ext cx="18" cy="15"/>
              </a:xfrm>
              <a:custGeom>
                <a:avLst/>
                <a:gdLst>
                  <a:gd name="T0" fmla="*/ 0 w 69"/>
                  <a:gd name="T1" fmla="*/ 23 h 60"/>
                  <a:gd name="T2" fmla="*/ 5 w 69"/>
                  <a:gd name="T3" fmla="*/ 37 h 60"/>
                  <a:gd name="T4" fmla="*/ 12 w 69"/>
                  <a:gd name="T5" fmla="*/ 54 h 60"/>
                  <a:gd name="T6" fmla="*/ 40 w 69"/>
                  <a:gd name="T7" fmla="*/ 60 h 60"/>
                  <a:gd name="T8" fmla="*/ 46 w 69"/>
                  <a:gd name="T9" fmla="*/ 60 h 60"/>
                  <a:gd name="T10" fmla="*/ 69 w 69"/>
                  <a:gd name="T11" fmla="*/ 55 h 60"/>
                  <a:gd name="T12" fmla="*/ 60 w 69"/>
                  <a:gd name="T13" fmla="*/ 41 h 60"/>
                  <a:gd name="T14" fmla="*/ 52 w 69"/>
                  <a:gd name="T15" fmla="*/ 32 h 60"/>
                  <a:gd name="T16" fmla="*/ 25 w 69"/>
                  <a:gd name="T17" fmla="*/ 2 h 60"/>
                  <a:gd name="T18" fmla="*/ 24 w 69"/>
                  <a:gd name="T19" fmla="*/ 0 h 60"/>
                  <a:gd name="T20" fmla="*/ 0 w 69"/>
                  <a:gd name="T21" fmla="*/ 2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60">
                    <a:moveTo>
                      <a:pt x="0" y="23"/>
                    </a:moveTo>
                    <a:lnTo>
                      <a:pt x="5" y="37"/>
                    </a:lnTo>
                    <a:lnTo>
                      <a:pt x="12" y="54"/>
                    </a:lnTo>
                    <a:lnTo>
                      <a:pt x="40" y="60"/>
                    </a:lnTo>
                    <a:lnTo>
                      <a:pt x="46" y="60"/>
                    </a:lnTo>
                    <a:lnTo>
                      <a:pt x="69" y="55"/>
                    </a:lnTo>
                    <a:lnTo>
                      <a:pt x="60" y="41"/>
                    </a:lnTo>
                    <a:lnTo>
                      <a:pt x="52" y="32"/>
                    </a:lnTo>
                    <a:lnTo>
                      <a:pt x="25" y="2"/>
                    </a:lnTo>
                    <a:lnTo>
                      <a:pt x="24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5" name="Freeform 98">
                <a:extLst>
                  <a:ext uri="{FF2B5EF4-FFF2-40B4-BE49-F238E27FC236}">
                    <a16:creationId xmlns:a16="http://schemas.microsoft.com/office/drawing/2014/main" id="{C1B4C651-2405-4730-866E-4306A96C74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7" y="2980"/>
                <a:ext cx="214" cy="216"/>
              </a:xfrm>
              <a:custGeom>
                <a:avLst/>
                <a:gdLst>
                  <a:gd name="T0" fmla="*/ 68 w 857"/>
                  <a:gd name="T1" fmla="*/ 60 h 863"/>
                  <a:gd name="T2" fmla="*/ 47 w 857"/>
                  <a:gd name="T3" fmla="*/ 0 h 863"/>
                  <a:gd name="T4" fmla="*/ 1 w 857"/>
                  <a:gd name="T5" fmla="*/ 92 h 863"/>
                  <a:gd name="T6" fmla="*/ 79 w 857"/>
                  <a:gd name="T7" fmla="*/ 231 h 863"/>
                  <a:gd name="T8" fmla="*/ 117 w 857"/>
                  <a:gd name="T9" fmla="*/ 253 h 863"/>
                  <a:gd name="T10" fmla="*/ 125 w 857"/>
                  <a:gd name="T11" fmla="*/ 351 h 863"/>
                  <a:gd name="T12" fmla="*/ 234 w 857"/>
                  <a:gd name="T13" fmla="*/ 469 h 863"/>
                  <a:gd name="T14" fmla="*/ 303 w 857"/>
                  <a:gd name="T15" fmla="*/ 562 h 863"/>
                  <a:gd name="T16" fmla="*/ 367 w 857"/>
                  <a:gd name="T17" fmla="*/ 645 h 863"/>
                  <a:gd name="T18" fmla="*/ 379 w 857"/>
                  <a:gd name="T19" fmla="*/ 660 h 863"/>
                  <a:gd name="T20" fmla="*/ 358 w 857"/>
                  <a:gd name="T21" fmla="*/ 718 h 863"/>
                  <a:gd name="T22" fmla="*/ 367 w 857"/>
                  <a:gd name="T23" fmla="*/ 745 h 863"/>
                  <a:gd name="T24" fmla="*/ 406 w 857"/>
                  <a:gd name="T25" fmla="*/ 723 h 863"/>
                  <a:gd name="T26" fmla="*/ 561 w 857"/>
                  <a:gd name="T27" fmla="*/ 863 h 863"/>
                  <a:gd name="T28" fmla="*/ 535 w 857"/>
                  <a:gd name="T29" fmla="*/ 815 h 863"/>
                  <a:gd name="T30" fmla="*/ 579 w 857"/>
                  <a:gd name="T31" fmla="*/ 818 h 863"/>
                  <a:gd name="T32" fmla="*/ 571 w 857"/>
                  <a:gd name="T33" fmla="*/ 769 h 863"/>
                  <a:gd name="T34" fmla="*/ 562 w 857"/>
                  <a:gd name="T35" fmla="*/ 753 h 863"/>
                  <a:gd name="T36" fmla="*/ 631 w 857"/>
                  <a:gd name="T37" fmla="*/ 678 h 863"/>
                  <a:gd name="T38" fmla="*/ 629 w 857"/>
                  <a:gd name="T39" fmla="*/ 675 h 863"/>
                  <a:gd name="T40" fmla="*/ 626 w 857"/>
                  <a:gd name="T41" fmla="*/ 667 h 863"/>
                  <a:gd name="T42" fmla="*/ 625 w 857"/>
                  <a:gd name="T43" fmla="*/ 662 h 863"/>
                  <a:gd name="T44" fmla="*/ 626 w 857"/>
                  <a:gd name="T45" fmla="*/ 667 h 863"/>
                  <a:gd name="T46" fmla="*/ 629 w 857"/>
                  <a:gd name="T47" fmla="*/ 675 h 863"/>
                  <a:gd name="T48" fmla="*/ 650 w 857"/>
                  <a:gd name="T49" fmla="*/ 671 h 863"/>
                  <a:gd name="T50" fmla="*/ 638 w 857"/>
                  <a:gd name="T51" fmla="*/ 636 h 863"/>
                  <a:gd name="T52" fmla="*/ 643 w 857"/>
                  <a:gd name="T53" fmla="*/ 622 h 863"/>
                  <a:gd name="T54" fmla="*/ 669 w 857"/>
                  <a:gd name="T55" fmla="*/ 593 h 863"/>
                  <a:gd name="T56" fmla="*/ 711 w 857"/>
                  <a:gd name="T57" fmla="*/ 624 h 863"/>
                  <a:gd name="T58" fmla="*/ 691 w 857"/>
                  <a:gd name="T59" fmla="*/ 572 h 863"/>
                  <a:gd name="T60" fmla="*/ 701 w 857"/>
                  <a:gd name="T61" fmla="*/ 537 h 863"/>
                  <a:gd name="T62" fmla="*/ 720 w 857"/>
                  <a:gd name="T63" fmla="*/ 550 h 863"/>
                  <a:gd name="T64" fmla="*/ 775 w 857"/>
                  <a:gd name="T65" fmla="*/ 537 h 863"/>
                  <a:gd name="T66" fmla="*/ 803 w 857"/>
                  <a:gd name="T67" fmla="*/ 557 h 863"/>
                  <a:gd name="T68" fmla="*/ 832 w 857"/>
                  <a:gd name="T69" fmla="*/ 485 h 863"/>
                  <a:gd name="T70" fmla="*/ 784 w 857"/>
                  <a:gd name="T71" fmla="*/ 447 h 863"/>
                  <a:gd name="T72" fmla="*/ 850 w 857"/>
                  <a:gd name="T73" fmla="*/ 408 h 863"/>
                  <a:gd name="T74" fmla="*/ 846 w 857"/>
                  <a:gd name="T75" fmla="*/ 381 h 863"/>
                  <a:gd name="T76" fmla="*/ 821 w 857"/>
                  <a:gd name="T77" fmla="*/ 350 h 863"/>
                  <a:gd name="T78" fmla="*/ 794 w 857"/>
                  <a:gd name="T79" fmla="*/ 168 h 863"/>
                  <a:gd name="T80" fmla="*/ 688 w 857"/>
                  <a:gd name="T81" fmla="*/ 171 h 863"/>
                  <a:gd name="T82" fmla="*/ 655 w 857"/>
                  <a:gd name="T83" fmla="*/ 130 h 863"/>
                  <a:gd name="T84" fmla="*/ 518 w 857"/>
                  <a:gd name="T85" fmla="*/ 49 h 863"/>
                  <a:gd name="T86" fmla="*/ 380 w 857"/>
                  <a:gd name="T87" fmla="*/ 47 h 863"/>
                  <a:gd name="T88" fmla="*/ 332 w 857"/>
                  <a:gd name="T89" fmla="*/ 30 h 863"/>
                  <a:gd name="T90" fmla="*/ 172 w 857"/>
                  <a:gd name="T91" fmla="*/ 33 h 863"/>
                  <a:gd name="T92" fmla="*/ 89 w 857"/>
                  <a:gd name="T93" fmla="*/ 79 h 863"/>
                  <a:gd name="T94" fmla="*/ 529 w 857"/>
                  <a:gd name="T95" fmla="*/ 804 h 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57" h="863">
                    <a:moveTo>
                      <a:pt x="89" y="79"/>
                    </a:moveTo>
                    <a:lnTo>
                      <a:pt x="81" y="71"/>
                    </a:lnTo>
                    <a:lnTo>
                      <a:pt x="68" y="60"/>
                    </a:lnTo>
                    <a:lnTo>
                      <a:pt x="60" y="36"/>
                    </a:lnTo>
                    <a:lnTo>
                      <a:pt x="54" y="18"/>
                    </a:lnTo>
                    <a:lnTo>
                      <a:pt x="47" y="0"/>
                    </a:lnTo>
                    <a:lnTo>
                      <a:pt x="37" y="1"/>
                    </a:lnTo>
                    <a:lnTo>
                      <a:pt x="9" y="3"/>
                    </a:lnTo>
                    <a:lnTo>
                      <a:pt x="1" y="92"/>
                    </a:lnTo>
                    <a:lnTo>
                      <a:pt x="0" y="106"/>
                    </a:lnTo>
                    <a:lnTo>
                      <a:pt x="15" y="130"/>
                    </a:lnTo>
                    <a:lnTo>
                      <a:pt x="79" y="231"/>
                    </a:lnTo>
                    <a:lnTo>
                      <a:pt x="91" y="250"/>
                    </a:lnTo>
                    <a:lnTo>
                      <a:pt x="98" y="252"/>
                    </a:lnTo>
                    <a:lnTo>
                      <a:pt x="117" y="253"/>
                    </a:lnTo>
                    <a:lnTo>
                      <a:pt x="113" y="316"/>
                    </a:lnTo>
                    <a:lnTo>
                      <a:pt x="112" y="336"/>
                    </a:lnTo>
                    <a:lnTo>
                      <a:pt x="125" y="351"/>
                    </a:lnTo>
                    <a:lnTo>
                      <a:pt x="224" y="447"/>
                    </a:lnTo>
                    <a:lnTo>
                      <a:pt x="226" y="449"/>
                    </a:lnTo>
                    <a:lnTo>
                      <a:pt x="234" y="469"/>
                    </a:lnTo>
                    <a:lnTo>
                      <a:pt x="257" y="523"/>
                    </a:lnTo>
                    <a:lnTo>
                      <a:pt x="299" y="555"/>
                    </a:lnTo>
                    <a:lnTo>
                      <a:pt x="303" y="562"/>
                    </a:lnTo>
                    <a:lnTo>
                      <a:pt x="312" y="591"/>
                    </a:lnTo>
                    <a:lnTo>
                      <a:pt x="321" y="599"/>
                    </a:lnTo>
                    <a:lnTo>
                      <a:pt x="367" y="645"/>
                    </a:lnTo>
                    <a:lnTo>
                      <a:pt x="378" y="657"/>
                    </a:lnTo>
                    <a:lnTo>
                      <a:pt x="378" y="660"/>
                    </a:lnTo>
                    <a:lnTo>
                      <a:pt x="379" y="660"/>
                    </a:lnTo>
                    <a:lnTo>
                      <a:pt x="379" y="683"/>
                    </a:lnTo>
                    <a:lnTo>
                      <a:pt x="379" y="705"/>
                    </a:lnTo>
                    <a:lnTo>
                      <a:pt x="358" y="718"/>
                    </a:lnTo>
                    <a:lnTo>
                      <a:pt x="366" y="717"/>
                    </a:lnTo>
                    <a:lnTo>
                      <a:pt x="347" y="732"/>
                    </a:lnTo>
                    <a:lnTo>
                      <a:pt x="367" y="745"/>
                    </a:lnTo>
                    <a:lnTo>
                      <a:pt x="399" y="723"/>
                    </a:lnTo>
                    <a:lnTo>
                      <a:pt x="400" y="723"/>
                    </a:lnTo>
                    <a:lnTo>
                      <a:pt x="406" y="723"/>
                    </a:lnTo>
                    <a:lnTo>
                      <a:pt x="434" y="725"/>
                    </a:lnTo>
                    <a:lnTo>
                      <a:pt x="489" y="842"/>
                    </a:lnTo>
                    <a:lnTo>
                      <a:pt x="561" y="863"/>
                    </a:lnTo>
                    <a:lnTo>
                      <a:pt x="561" y="862"/>
                    </a:lnTo>
                    <a:lnTo>
                      <a:pt x="565" y="856"/>
                    </a:lnTo>
                    <a:lnTo>
                      <a:pt x="535" y="815"/>
                    </a:lnTo>
                    <a:lnTo>
                      <a:pt x="565" y="856"/>
                    </a:lnTo>
                    <a:lnTo>
                      <a:pt x="572" y="837"/>
                    </a:lnTo>
                    <a:lnTo>
                      <a:pt x="579" y="818"/>
                    </a:lnTo>
                    <a:lnTo>
                      <a:pt x="580" y="813"/>
                    </a:lnTo>
                    <a:lnTo>
                      <a:pt x="577" y="789"/>
                    </a:lnTo>
                    <a:lnTo>
                      <a:pt x="571" y="769"/>
                    </a:lnTo>
                    <a:lnTo>
                      <a:pt x="562" y="754"/>
                    </a:lnTo>
                    <a:lnTo>
                      <a:pt x="561" y="753"/>
                    </a:lnTo>
                    <a:lnTo>
                      <a:pt x="562" y="753"/>
                    </a:lnTo>
                    <a:lnTo>
                      <a:pt x="562" y="752"/>
                    </a:lnTo>
                    <a:lnTo>
                      <a:pt x="573" y="740"/>
                    </a:lnTo>
                    <a:lnTo>
                      <a:pt x="631" y="678"/>
                    </a:lnTo>
                    <a:lnTo>
                      <a:pt x="645" y="672"/>
                    </a:lnTo>
                    <a:lnTo>
                      <a:pt x="630" y="677"/>
                    </a:lnTo>
                    <a:lnTo>
                      <a:pt x="629" y="675"/>
                    </a:lnTo>
                    <a:lnTo>
                      <a:pt x="628" y="672"/>
                    </a:lnTo>
                    <a:lnTo>
                      <a:pt x="628" y="671"/>
                    </a:lnTo>
                    <a:lnTo>
                      <a:pt x="626" y="667"/>
                    </a:lnTo>
                    <a:lnTo>
                      <a:pt x="625" y="665"/>
                    </a:lnTo>
                    <a:lnTo>
                      <a:pt x="625" y="664"/>
                    </a:lnTo>
                    <a:lnTo>
                      <a:pt x="625" y="662"/>
                    </a:lnTo>
                    <a:lnTo>
                      <a:pt x="625" y="664"/>
                    </a:lnTo>
                    <a:lnTo>
                      <a:pt x="625" y="665"/>
                    </a:lnTo>
                    <a:lnTo>
                      <a:pt x="626" y="667"/>
                    </a:lnTo>
                    <a:lnTo>
                      <a:pt x="628" y="671"/>
                    </a:lnTo>
                    <a:lnTo>
                      <a:pt x="628" y="672"/>
                    </a:lnTo>
                    <a:lnTo>
                      <a:pt x="629" y="675"/>
                    </a:lnTo>
                    <a:lnTo>
                      <a:pt x="630" y="677"/>
                    </a:lnTo>
                    <a:lnTo>
                      <a:pt x="645" y="672"/>
                    </a:lnTo>
                    <a:lnTo>
                      <a:pt x="650" y="671"/>
                    </a:lnTo>
                    <a:lnTo>
                      <a:pt x="651" y="671"/>
                    </a:lnTo>
                    <a:lnTo>
                      <a:pt x="643" y="642"/>
                    </a:lnTo>
                    <a:lnTo>
                      <a:pt x="638" y="636"/>
                    </a:lnTo>
                    <a:lnTo>
                      <a:pt x="638" y="631"/>
                    </a:lnTo>
                    <a:lnTo>
                      <a:pt x="639" y="626"/>
                    </a:lnTo>
                    <a:lnTo>
                      <a:pt x="643" y="622"/>
                    </a:lnTo>
                    <a:lnTo>
                      <a:pt x="648" y="616"/>
                    </a:lnTo>
                    <a:lnTo>
                      <a:pt x="655" y="611"/>
                    </a:lnTo>
                    <a:lnTo>
                      <a:pt x="669" y="593"/>
                    </a:lnTo>
                    <a:lnTo>
                      <a:pt x="671" y="591"/>
                    </a:lnTo>
                    <a:lnTo>
                      <a:pt x="697" y="612"/>
                    </a:lnTo>
                    <a:lnTo>
                      <a:pt x="711" y="624"/>
                    </a:lnTo>
                    <a:lnTo>
                      <a:pt x="728" y="596"/>
                    </a:lnTo>
                    <a:lnTo>
                      <a:pt x="723" y="593"/>
                    </a:lnTo>
                    <a:lnTo>
                      <a:pt x="691" y="572"/>
                    </a:lnTo>
                    <a:lnTo>
                      <a:pt x="694" y="565"/>
                    </a:lnTo>
                    <a:lnTo>
                      <a:pt x="698" y="553"/>
                    </a:lnTo>
                    <a:lnTo>
                      <a:pt x="701" y="537"/>
                    </a:lnTo>
                    <a:lnTo>
                      <a:pt x="705" y="539"/>
                    </a:lnTo>
                    <a:lnTo>
                      <a:pt x="705" y="538"/>
                    </a:lnTo>
                    <a:lnTo>
                      <a:pt x="720" y="550"/>
                    </a:lnTo>
                    <a:lnTo>
                      <a:pt x="737" y="561"/>
                    </a:lnTo>
                    <a:lnTo>
                      <a:pt x="751" y="552"/>
                    </a:lnTo>
                    <a:lnTo>
                      <a:pt x="775" y="537"/>
                    </a:lnTo>
                    <a:lnTo>
                      <a:pt x="777" y="531"/>
                    </a:lnTo>
                    <a:lnTo>
                      <a:pt x="779" y="532"/>
                    </a:lnTo>
                    <a:lnTo>
                      <a:pt x="803" y="557"/>
                    </a:lnTo>
                    <a:lnTo>
                      <a:pt x="809" y="564"/>
                    </a:lnTo>
                    <a:lnTo>
                      <a:pt x="825" y="514"/>
                    </a:lnTo>
                    <a:lnTo>
                      <a:pt x="832" y="485"/>
                    </a:lnTo>
                    <a:lnTo>
                      <a:pt x="825" y="479"/>
                    </a:lnTo>
                    <a:lnTo>
                      <a:pt x="812" y="470"/>
                    </a:lnTo>
                    <a:lnTo>
                      <a:pt x="784" y="447"/>
                    </a:lnTo>
                    <a:lnTo>
                      <a:pt x="782" y="441"/>
                    </a:lnTo>
                    <a:lnTo>
                      <a:pt x="773" y="400"/>
                    </a:lnTo>
                    <a:lnTo>
                      <a:pt x="850" y="408"/>
                    </a:lnTo>
                    <a:lnTo>
                      <a:pt x="855" y="409"/>
                    </a:lnTo>
                    <a:lnTo>
                      <a:pt x="857" y="387"/>
                    </a:lnTo>
                    <a:lnTo>
                      <a:pt x="846" y="381"/>
                    </a:lnTo>
                    <a:lnTo>
                      <a:pt x="837" y="377"/>
                    </a:lnTo>
                    <a:lnTo>
                      <a:pt x="817" y="371"/>
                    </a:lnTo>
                    <a:lnTo>
                      <a:pt x="821" y="350"/>
                    </a:lnTo>
                    <a:lnTo>
                      <a:pt x="821" y="349"/>
                    </a:lnTo>
                    <a:lnTo>
                      <a:pt x="741" y="264"/>
                    </a:lnTo>
                    <a:lnTo>
                      <a:pt x="794" y="168"/>
                    </a:lnTo>
                    <a:lnTo>
                      <a:pt x="748" y="138"/>
                    </a:lnTo>
                    <a:lnTo>
                      <a:pt x="698" y="181"/>
                    </a:lnTo>
                    <a:lnTo>
                      <a:pt x="688" y="171"/>
                    </a:lnTo>
                    <a:lnTo>
                      <a:pt x="665" y="151"/>
                    </a:lnTo>
                    <a:lnTo>
                      <a:pt x="660" y="140"/>
                    </a:lnTo>
                    <a:lnTo>
                      <a:pt x="655" y="130"/>
                    </a:lnTo>
                    <a:lnTo>
                      <a:pt x="642" y="111"/>
                    </a:lnTo>
                    <a:lnTo>
                      <a:pt x="625" y="100"/>
                    </a:lnTo>
                    <a:lnTo>
                      <a:pt x="518" y="49"/>
                    </a:lnTo>
                    <a:lnTo>
                      <a:pt x="413" y="69"/>
                    </a:lnTo>
                    <a:lnTo>
                      <a:pt x="405" y="73"/>
                    </a:lnTo>
                    <a:lnTo>
                      <a:pt x="380" y="47"/>
                    </a:lnTo>
                    <a:lnTo>
                      <a:pt x="374" y="41"/>
                    </a:lnTo>
                    <a:lnTo>
                      <a:pt x="364" y="35"/>
                    </a:lnTo>
                    <a:lnTo>
                      <a:pt x="332" y="30"/>
                    </a:lnTo>
                    <a:lnTo>
                      <a:pt x="214" y="21"/>
                    </a:lnTo>
                    <a:lnTo>
                      <a:pt x="193" y="23"/>
                    </a:lnTo>
                    <a:lnTo>
                      <a:pt x="172" y="33"/>
                    </a:lnTo>
                    <a:lnTo>
                      <a:pt x="157" y="40"/>
                    </a:lnTo>
                    <a:lnTo>
                      <a:pt x="131" y="82"/>
                    </a:lnTo>
                    <a:lnTo>
                      <a:pt x="89" y="79"/>
                    </a:lnTo>
                    <a:close/>
                    <a:moveTo>
                      <a:pt x="529" y="804"/>
                    </a:moveTo>
                    <a:lnTo>
                      <a:pt x="489" y="793"/>
                    </a:lnTo>
                    <a:lnTo>
                      <a:pt x="529" y="80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6" name="Freeform 99">
                <a:extLst>
                  <a:ext uri="{FF2B5EF4-FFF2-40B4-BE49-F238E27FC236}">
                    <a16:creationId xmlns:a16="http://schemas.microsoft.com/office/drawing/2014/main" id="{15FCAB9F-709B-4867-9C33-7EB19C504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" y="2912"/>
                <a:ext cx="221" cy="346"/>
              </a:xfrm>
              <a:custGeom>
                <a:avLst/>
                <a:gdLst>
                  <a:gd name="T0" fmla="*/ 25 w 880"/>
                  <a:gd name="T1" fmla="*/ 171 h 1384"/>
                  <a:gd name="T2" fmla="*/ 46 w 880"/>
                  <a:gd name="T3" fmla="*/ 213 h 1384"/>
                  <a:gd name="T4" fmla="*/ 68 w 880"/>
                  <a:gd name="T5" fmla="*/ 286 h 1384"/>
                  <a:gd name="T6" fmla="*/ 112 w 880"/>
                  <a:gd name="T7" fmla="*/ 302 h 1384"/>
                  <a:gd name="T8" fmla="*/ 61 w 880"/>
                  <a:gd name="T9" fmla="*/ 346 h 1384"/>
                  <a:gd name="T10" fmla="*/ 100 w 880"/>
                  <a:gd name="T11" fmla="*/ 442 h 1384"/>
                  <a:gd name="T12" fmla="*/ 127 w 880"/>
                  <a:gd name="T13" fmla="*/ 624 h 1384"/>
                  <a:gd name="T14" fmla="*/ 152 w 880"/>
                  <a:gd name="T15" fmla="*/ 655 h 1384"/>
                  <a:gd name="T16" fmla="*/ 160 w 880"/>
                  <a:gd name="T17" fmla="*/ 684 h 1384"/>
                  <a:gd name="T18" fmla="*/ 88 w 880"/>
                  <a:gd name="T19" fmla="*/ 715 h 1384"/>
                  <a:gd name="T20" fmla="*/ 140 w 880"/>
                  <a:gd name="T21" fmla="*/ 760 h 1384"/>
                  <a:gd name="T22" fmla="*/ 109 w 880"/>
                  <a:gd name="T23" fmla="*/ 831 h 1384"/>
                  <a:gd name="T24" fmla="*/ 57 w 880"/>
                  <a:gd name="T25" fmla="*/ 826 h 1384"/>
                  <a:gd name="T26" fmla="*/ 11 w 880"/>
                  <a:gd name="T27" fmla="*/ 813 h 1384"/>
                  <a:gd name="T28" fmla="*/ 0 w 880"/>
                  <a:gd name="T29" fmla="*/ 845 h 1384"/>
                  <a:gd name="T30" fmla="*/ 36 w 880"/>
                  <a:gd name="T31" fmla="*/ 870 h 1384"/>
                  <a:gd name="T32" fmla="*/ 216 w 880"/>
                  <a:gd name="T33" fmla="*/ 1012 h 1384"/>
                  <a:gd name="T34" fmla="*/ 280 w 880"/>
                  <a:gd name="T35" fmla="*/ 1132 h 1384"/>
                  <a:gd name="T36" fmla="*/ 229 w 880"/>
                  <a:gd name="T37" fmla="*/ 1144 h 1384"/>
                  <a:gd name="T38" fmla="*/ 325 w 880"/>
                  <a:gd name="T39" fmla="*/ 1267 h 1384"/>
                  <a:gd name="T40" fmla="*/ 326 w 880"/>
                  <a:gd name="T41" fmla="*/ 1304 h 1384"/>
                  <a:gd name="T42" fmla="*/ 334 w 880"/>
                  <a:gd name="T43" fmla="*/ 1384 h 1384"/>
                  <a:gd name="T44" fmla="*/ 393 w 880"/>
                  <a:gd name="T45" fmla="*/ 1321 h 1384"/>
                  <a:gd name="T46" fmla="*/ 490 w 880"/>
                  <a:gd name="T47" fmla="*/ 1316 h 1384"/>
                  <a:gd name="T48" fmla="*/ 533 w 880"/>
                  <a:gd name="T49" fmla="*/ 1316 h 1384"/>
                  <a:gd name="T50" fmla="*/ 583 w 880"/>
                  <a:gd name="T51" fmla="*/ 1281 h 1384"/>
                  <a:gd name="T52" fmla="*/ 632 w 880"/>
                  <a:gd name="T53" fmla="*/ 1257 h 1384"/>
                  <a:gd name="T54" fmla="*/ 677 w 880"/>
                  <a:gd name="T55" fmla="*/ 1264 h 1384"/>
                  <a:gd name="T56" fmla="*/ 728 w 880"/>
                  <a:gd name="T57" fmla="*/ 1255 h 1384"/>
                  <a:gd name="T58" fmla="*/ 791 w 880"/>
                  <a:gd name="T59" fmla="*/ 1120 h 1384"/>
                  <a:gd name="T60" fmla="*/ 858 w 880"/>
                  <a:gd name="T61" fmla="*/ 1068 h 1384"/>
                  <a:gd name="T62" fmla="*/ 880 w 880"/>
                  <a:gd name="T63" fmla="*/ 1014 h 1384"/>
                  <a:gd name="T64" fmla="*/ 836 w 880"/>
                  <a:gd name="T65" fmla="*/ 948 h 1384"/>
                  <a:gd name="T66" fmla="*/ 868 w 880"/>
                  <a:gd name="T67" fmla="*/ 689 h 1384"/>
                  <a:gd name="T68" fmla="*/ 821 w 880"/>
                  <a:gd name="T69" fmla="*/ 643 h 1384"/>
                  <a:gd name="T70" fmla="*/ 831 w 880"/>
                  <a:gd name="T71" fmla="*/ 557 h 1384"/>
                  <a:gd name="T72" fmla="*/ 780 w 880"/>
                  <a:gd name="T73" fmla="*/ 552 h 1384"/>
                  <a:gd name="T74" fmla="*/ 737 w 880"/>
                  <a:gd name="T75" fmla="*/ 562 h 1384"/>
                  <a:gd name="T76" fmla="*/ 657 w 880"/>
                  <a:gd name="T77" fmla="*/ 482 h 1384"/>
                  <a:gd name="T78" fmla="*/ 593 w 880"/>
                  <a:gd name="T79" fmla="*/ 404 h 1384"/>
                  <a:gd name="T80" fmla="*/ 560 w 880"/>
                  <a:gd name="T81" fmla="*/ 348 h 1384"/>
                  <a:gd name="T82" fmla="*/ 349 w 880"/>
                  <a:gd name="T83" fmla="*/ 48 h 1384"/>
                  <a:gd name="T84" fmla="*/ 249 w 880"/>
                  <a:gd name="T85" fmla="*/ 10 h 1384"/>
                  <a:gd name="T86" fmla="*/ 195 w 880"/>
                  <a:gd name="T87" fmla="*/ 1 h 1384"/>
                  <a:gd name="T88" fmla="*/ 93 w 880"/>
                  <a:gd name="T89" fmla="*/ 61 h 1384"/>
                  <a:gd name="T90" fmla="*/ 21 w 880"/>
                  <a:gd name="T91" fmla="*/ 97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80" h="1384">
                    <a:moveTo>
                      <a:pt x="21" y="97"/>
                    </a:moveTo>
                    <a:lnTo>
                      <a:pt x="20" y="101"/>
                    </a:lnTo>
                    <a:lnTo>
                      <a:pt x="25" y="171"/>
                    </a:lnTo>
                    <a:lnTo>
                      <a:pt x="26" y="192"/>
                    </a:lnTo>
                    <a:lnTo>
                      <a:pt x="40" y="206"/>
                    </a:lnTo>
                    <a:lnTo>
                      <a:pt x="46" y="213"/>
                    </a:lnTo>
                    <a:lnTo>
                      <a:pt x="46" y="214"/>
                    </a:lnTo>
                    <a:lnTo>
                      <a:pt x="35" y="276"/>
                    </a:lnTo>
                    <a:lnTo>
                      <a:pt x="68" y="286"/>
                    </a:lnTo>
                    <a:lnTo>
                      <a:pt x="110" y="290"/>
                    </a:lnTo>
                    <a:lnTo>
                      <a:pt x="111" y="290"/>
                    </a:lnTo>
                    <a:lnTo>
                      <a:pt x="112" y="302"/>
                    </a:lnTo>
                    <a:lnTo>
                      <a:pt x="114" y="318"/>
                    </a:lnTo>
                    <a:lnTo>
                      <a:pt x="72" y="341"/>
                    </a:lnTo>
                    <a:lnTo>
                      <a:pt x="61" y="346"/>
                    </a:lnTo>
                    <a:lnTo>
                      <a:pt x="58" y="374"/>
                    </a:lnTo>
                    <a:lnTo>
                      <a:pt x="54" y="412"/>
                    </a:lnTo>
                    <a:lnTo>
                      <a:pt x="100" y="442"/>
                    </a:lnTo>
                    <a:lnTo>
                      <a:pt x="47" y="538"/>
                    </a:lnTo>
                    <a:lnTo>
                      <a:pt x="127" y="623"/>
                    </a:lnTo>
                    <a:lnTo>
                      <a:pt x="127" y="624"/>
                    </a:lnTo>
                    <a:lnTo>
                      <a:pt x="126" y="643"/>
                    </a:lnTo>
                    <a:lnTo>
                      <a:pt x="143" y="651"/>
                    </a:lnTo>
                    <a:lnTo>
                      <a:pt x="152" y="655"/>
                    </a:lnTo>
                    <a:lnTo>
                      <a:pt x="165" y="660"/>
                    </a:lnTo>
                    <a:lnTo>
                      <a:pt x="161" y="683"/>
                    </a:lnTo>
                    <a:lnTo>
                      <a:pt x="160" y="684"/>
                    </a:lnTo>
                    <a:lnTo>
                      <a:pt x="156" y="682"/>
                    </a:lnTo>
                    <a:lnTo>
                      <a:pt x="79" y="674"/>
                    </a:lnTo>
                    <a:lnTo>
                      <a:pt x="88" y="715"/>
                    </a:lnTo>
                    <a:lnTo>
                      <a:pt x="118" y="744"/>
                    </a:lnTo>
                    <a:lnTo>
                      <a:pt x="131" y="753"/>
                    </a:lnTo>
                    <a:lnTo>
                      <a:pt x="140" y="760"/>
                    </a:lnTo>
                    <a:lnTo>
                      <a:pt x="131" y="788"/>
                    </a:lnTo>
                    <a:lnTo>
                      <a:pt x="115" y="838"/>
                    </a:lnTo>
                    <a:lnTo>
                      <a:pt x="109" y="831"/>
                    </a:lnTo>
                    <a:lnTo>
                      <a:pt x="85" y="806"/>
                    </a:lnTo>
                    <a:lnTo>
                      <a:pt x="81" y="811"/>
                    </a:lnTo>
                    <a:lnTo>
                      <a:pt x="57" y="826"/>
                    </a:lnTo>
                    <a:lnTo>
                      <a:pt x="43" y="835"/>
                    </a:lnTo>
                    <a:lnTo>
                      <a:pt x="26" y="824"/>
                    </a:lnTo>
                    <a:lnTo>
                      <a:pt x="11" y="813"/>
                    </a:lnTo>
                    <a:lnTo>
                      <a:pt x="4" y="827"/>
                    </a:lnTo>
                    <a:lnTo>
                      <a:pt x="0" y="839"/>
                    </a:lnTo>
                    <a:lnTo>
                      <a:pt x="0" y="845"/>
                    </a:lnTo>
                    <a:lnTo>
                      <a:pt x="29" y="867"/>
                    </a:lnTo>
                    <a:lnTo>
                      <a:pt x="34" y="870"/>
                    </a:lnTo>
                    <a:lnTo>
                      <a:pt x="36" y="870"/>
                    </a:lnTo>
                    <a:lnTo>
                      <a:pt x="91" y="901"/>
                    </a:lnTo>
                    <a:lnTo>
                      <a:pt x="155" y="985"/>
                    </a:lnTo>
                    <a:lnTo>
                      <a:pt x="216" y="1012"/>
                    </a:lnTo>
                    <a:lnTo>
                      <a:pt x="235" y="1060"/>
                    </a:lnTo>
                    <a:lnTo>
                      <a:pt x="326" y="1066"/>
                    </a:lnTo>
                    <a:lnTo>
                      <a:pt x="280" y="1132"/>
                    </a:lnTo>
                    <a:lnTo>
                      <a:pt x="279" y="1132"/>
                    </a:lnTo>
                    <a:lnTo>
                      <a:pt x="243" y="1118"/>
                    </a:lnTo>
                    <a:lnTo>
                      <a:pt x="229" y="1144"/>
                    </a:lnTo>
                    <a:lnTo>
                      <a:pt x="229" y="1165"/>
                    </a:lnTo>
                    <a:lnTo>
                      <a:pt x="266" y="1229"/>
                    </a:lnTo>
                    <a:lnTo>
                      <a:pt x="325" y="1267"/>
                    </a:lnTo>
                    <a:lnTo>
                      <a:pt x="335" y="1272"/>
                    </a:lnTo>
                    <a:lnTo>
                      <a:pt x="330" y="1293"/>
                    </a:lnTo>
                    <a:lnTo>
                      <a:pt x="326" y="1304"/>
                    </a:lnTo>
                    <a:lnTo>
                      <a:pt x="334" y="1382"/>
                    </a:lnTo>
                    <a:lnTo>
                      <a:pt x="334" y="1383"/>
                    </a:lnTo>
                    <a:lnTo>
                      <a:pt x="334" y="1384"/>
                    </a:lnTo>
                    <a:lnTo>
                      <a:pt x="366" y="1376"/>
                    </a:lnTo>
                    <a:lnTo>
                      <a:pt x="372" y="1366"/>
                    </a:lnTo>
                    <a:lnTo>
                      <a:pt x="393" y="1321"/>
                    </a:lnTo>
                    <a:lnTo>
                      <a:pt x="460" y="1297"/>
                    </a:lnTo>
                    <a:lnTo>
                      <a:pt x="463" y="1296"/>
                    </a:lnTo>
                    <a:lnTo>
                      <a:pt x="490" y="1316"/>
                    </a:lnTo>
                    <a:lnTo>
                      <a:pt x="498" y="1322"/>
                    </a:lnTo>
                    <a:lnTo>
                      <a:pt x="505" y="1321"/>
                    </a:lnTo>
                    <a:lnTo>
                      <a:pt x="533" y="1316"/>
                    </a:lnTo>
                    <a:lnTo>
                      <a:pt x="545" y="1295"/>
                    </a:lnTo>
                    <a:lnTo>
                      <a:pt x="556" y="1276"/>
                    </a:lnTo>
                    <a:lnTo>
                      <a:pt x="583" y="1281"/>
                    </a:lnTo>
                    <a:lnTo>
                      <a:pt x="597" y="1283"/>
                    </a:lnTo>
                    <a:lnTo>
                      <a:pt x="611" y="1283"/>
                    </a:lnTo>
                    <a:lnTo>
                      <a:pt x="632" y="1257"/>
                    </a:lnTo>
                    <a:lnTo>
                      <a:pt x="672" y="1259"/>
                    </a:lnTo>
                    <a:lnTo>
                      <a:pt x="674" y="1259"/>
                    </a:lnTo>
                    <a:lnTo>
                      <a:pt x="677" y="1264"/>
                    </a:lnTo>
                    <a:lnTo>
                      <a:pt x="681" y="1275"/>
                    </a:lnTo>
                    <a:lnTo>
                      <a:pt x="727" y="1255"/>
                    </a:lnTo>
                    <a:lnTo>
                      <a:pt x="728" y="1255"/>
                    </a:lnTo>
                    <a:lnTo>
                      <a:pt x="769" y="1263"/>
                    </a:lnTo>
                    <a:lnTo>
                      <a:pt x="771" y="1260"/>
                    </a:lnTo>
                    <a:lnTo>
                      <a:pt x="791" y="1120"/>
                    </a:lnTo>
                    <a:lnTo>
                      <a:pt x="792" y="1111"/>
                    </a:lnTo>
                    <a:lnTo>
                      <a:pt x="804" y="1105"/>
                    </a:lnTo>
                    <a:lnTo>
                      <a:pt x="858" y="1068"/>
                    </a:lnTo>
                    <a:lnTo>
                      <a:pt x="880" y="1052"/>
                    </a:lnTo>
                    <a:lnTo>
                      <a:pt x="880" y="1038"/>
                    </a:lnTo>
                    <a:lnTo>
                      <a:pt x="880" y="1014"/>
                    </a:lnTo>
                    <a:lnTo>
                      <a:pt x="864" y="991"/>
                    </a:lnTo>
                    <a:lnTo>
                      <a:pt x="837" y="949"/>
                    </a:lnTo>
                    <a:lnTo>
                      <a:pt x="836" y="948"/>
                    </a:lnTo>
                    <a:lnTo>
                      <a:pt x="798" y="833"/>
                    </a:lnTo>
                    <a:lnTo>
                      <a:pt x="804" y="761"/>
                    </a:lnTo>
                    <a:lnTo>
                      <a:pt x="868" y="689"/>
                    </a:lnTo>
                    <a:lnTo>
                      <a:pt x="866" y="687"/>
                    </a:lnTo>
                    <a:lnTo>
                      <a:pt x="831" y="652"/>
                    </a:lnTo>
                    <a:lnTo>
                      <a:pt x="821" y="643"/>
                    </a:lnTo>
                    <a:lnTo>
                      <a:pt x="830" y="614"/>
                    </a:lnTo>
                    <a:lnTo>
                      <a:pt x="844" y="570"/>
                    </a:lnTo>
                    <a:lnTo>
                      <a:pt x="831" y="557"/>
                    </a:lnTo>
                    <a:lnTo>
                      <a:pt x="813" y="540"/>
                    </a:lnTo>
                    <a:lnTo>
                      <a:pt x="798" y="545"/>
                    </a:lnTo>
                    <a:lnTo>
                      <a:pt x="780" y="552"/>
                    </a:lnTo>
                    <a:lnTo>
                      <a:pt x="757" y="563"/>
                    </a:lnTo>
                    <a:lnTo>
                      <a:pt x="749" y="562"/>
                    </a:lnTo>
                    <a:lnTo>
                      <a:pt x="737" y="562"/>
                    </a:lnTo>
                    <a:lnTo>
                      <a:pt x="723" y="560"/>
                    </a:lnTo>
                    <a:lnTo>
                      <a:pt x="703" y="537"/>
                    </a:lnTo>
                    <a:lnTo>
                      <a:pt x="657" y="482"/>
                    </a:lnTo>
                    <a:lnTo>
                      <a:pt x="590" y="489"/>
                    </a:lnTo>
                    <a:lnTo>
                      <a:pt x="560" y="481"/>
                    </a:lnTo>
                    <a:lnTo>
                      <a:pt x="593" y="404"/>
                    </a:lnTo>
                    <a:lnTo>
                      <a:pt x="578" y="363"/>
                    </a:lnTo>
                    <a:lnTo>
                      <a:pt x="575" y="355"/>
                    </a:lnTo>
                    <a:lnTo>
                      <a:pt x="560" y="348"/>
                    </a:lnTo>
                    <a:lnTo>
                      <a:pt x="471" y="309"/>
                    </a:lnTo>
                    <a:lnTo>
                      <a:pt x="461" y="239"/>
                    </a:lnTo>
                    <a:lnTo>
                      <a:pt x="349" y="48"/>
                    </a:lnTo>
                    <a:lnTo>
                      <a:pt x="344" y="43"/>
                    </a:lnTo>
                    <a:lnTo>
                      <a:pt x="311" y="31"/>
                    </a:lnTo>
                    <a:lnTo>
                      <a:pt x="249" y="10"/>
                    </a:lnTo>
                    <a:lnTo>
                      <a:pt x="230" y="4"/>
                    </a:lnTo>
                    <a:lnTo>
                      <a:pt x="207" y="1"/>
                    </a:lnTo>
                    <a:lnTo>
                      <a:pt x="195" y="1"/>
                    </a:lnTo>
                    <a:lnTo>
                      <a:pt x="168" y="0"/>
                    </a:lnTo>
                    <a:lnTo>
                      <a:pt x="107" y="51"/>
                    </a:lnTo>
                    <a:lnTo>
                      <a:pt x="93" y="61"/>
                    </a:lnTo>
                    <a:lnTo>
                      <a:pt x="70" y="72"/>
                    </a:lnTo>
                    <a:lnTo>
                      <a:pt x="43" y="86"/>
                    </a:lnTo>
                    <a:lnTo>
                      <a:pt x="21" y="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7" name="Freeform 100">
                <a:extLst>
                  <a:ext uri="{FF2B5EF4-FFF2-40B4-BE49-F238E27FC236}">
                    <a16:creationId xmlns:a16="http://schemas.microsoft.com/office/drawing/2014/main" id="{30657668-29C5-406F-9BF2-7B50395D0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7" y="3128"/>
                <a:ext cx="115" cy="140"/>
              </a:xfrm>
              <a:custGeom>
                <a:avLst/>
                <a:gdLst>
                  <a:gd name="T0" fmla="*/ 97 w 462"/>
                  <a:gd name="T1" fmla="*/ 18 h 558"/>
                  <a:gd name="T2" fmla="*/ 85 w 462"/>
                  <a:gd name="T3" fmla="*/ 49 h 558"/>
                  <a:gd name="T4" fmla="*/ 92 w 462"/>
                  <a:gd name="T5" fmla="*/ 78 h 558"/>
                  <a:gd name="T6" fmla="*/ 73 w 462"/>
                  <a:gd name="T7" fmla="*/ 85 h 558"/>
                  <a:gd name="T8" fmla="*/ 4 w 462"/>
                  <a:gd name="T9" fmla="*/ 160 h 558"/>
                  <a:gd name="T10" fmla="*/ 13 w 462"/>
                  <a:gd name="T11" fmla="*/ 176 h 558"/>
                  <a:gd name="T12" fmla="*/ 22 w 462"/>
                  <a:gd name="T13" fmla="*/ 220 h 558"/>
                  <a:gd name="T14" fmla="*/ 14 w 462"/>
                  <a:gd name="T15" fmla="*/ 244 h 558"/>
                  <a:gd name="T16" fmla="*/ 4 w 462"/>
                  <a:gd name="T17" fmla="*/ 270 h 558"/>
                  <a:gd name="T18" fmla="*/ 10 w 462"/>
                  <a:gd name="T19" fmla="*/ 332 h 558"/>
                  <a:gd name="T20" fmla="*/ 33 w 462"/>
                  <a:gd name="T21" fmla="*/ 347 h 558"/>
                  <a:gd name="T22" fmla="*/ 17 w 462"/>
                  <a:gd name="T23" fmla="*/ 371 h 558"/>
                  <a:gd name="T24" fmla="*/ 8 w 462"/>
                  <a:gd name="T25" fmla="*/ 367 h 558"/>
                  <a:gd name="T26" fmla="*/ 10 w 462"/>
                  <a:gd name="T27" fmla="*/ 387 h 558"/>
                  <a:gd name="T28" fmla="*/ 42 w 462"/>
                  <a:gd name="T29" fmla="*/ 393 h 558"/>
                  <a:gd name="T30" fmla="*/ 116 w 462"/>
                  <a:gd name="T31" fmla="*/ 454 h 558"/>
                  <a:gd name="T32" fmla="*/ 121 w 462"/>
                  <a:gd name="T33" fmla="*/ 461 h 558"/>
                  <a:gd name="T34" fmla="*/ 144 w 462"/>
                  <a:gd name="T35" fmla="*/ 493 h 558"/>
                  <a:gd name="T36" fmla="*/ 148 w 462"/>
                  <a:gd name="T37" fmla="*/ 499 h 558"/>
                  <a:gd name="T38" fmla="*/ 151 w 462"/>
                  <a:gd name="T39" fmla="*/ 504 h 558"/>
                  <a:gd name="T40" fmla="*/ 154 w 462"/>
                  <a:gd name="T41" fmla="*/ 509 h 558"/>
                  <a:gd name="T42" fmla="*/ 154 w 462"/>
                  <a:gd name="T43" fmla="*/ 515 h 558"/>
                  <a:gd name="T44" fmla="*/ 155 w 462"/>
                  <a:gd name="T45" fmla="*/ 528 h 558"/>
                  <a:gd name="T46" fmla="*/ 155 w 462"/>
                  <a:gd name="T47" fmla="*/ 535 h 558"/>
                  <a:gd name="T48" fmla="*/ 164 w 462"/>
                  <a:gd name="T49" fmla="*/ 556 h 558"/>
                  <a:gd name="T50" fmla="*/ 168 w 462"/>
                  <a:gd name="T51" fmla="*/ 448 h 558"/>
                  <a:gd name="T52" fmla="*/ 221 w 462"/>
                  <a:gd name="T53" fmla="*/ 361 h 558"/>
                  <a:gd name="T54" fmla="*/ 233 w 462"/>
                  <a:gd name="T55" fmla="*/ 291 h 558"/>
                  <a:gd name="T56" fmla="*/ 265 w 462"/>
                  <a:gd name="T57" fmla="*/ 254 h 558"/>
                  <a:gd name="T58" fmla="*/ 283 w 462"/>
                  <a:gd name="T59" fmla="*/ 284 h 558"/>
                  <a:gd name="T60" fmla="*/ 341 w 462"/>
                  <a:gd name="T61" fmla="*/ 309 h 558"/>
                  <a:gd name="T62" fmla="*/ 365 w 462"/>
                  <a:gd name="T63" fmla="*/ 277 h 558"/>
                  <a:gd name="T64" fmla="*/ 415 w 462"/>
                  <a:gd name="T65" fmla="*/ 265 h 558"/>
                  <a:gd name="T66" fmla="*/ 462 w 462"/>
                  <a:gd name="T67" fmla="*/ 199 h 558"/>
                  <a:gd name="T68" fmla="*/ 352 w 462"/>
                  <a:gd name="T69" fmla="*/ 145 h 558"/>
                  <a:gd name="T70" fmla="*/ 227 w 462"/>
                  <a:gd name="T71" fmla="*/ 34 h 558"/>
                  <a:gd name="T72" fmla="*/ 153 w 462"/>
                  <a:gd name="T73" fmla="*/ 31 h 558"/>
                  <a:gd name="T74" fmla="*/ 112 w 462"/>
                  <a:gd name="T75" fmla="*/ 0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62" h="558">
                    <a:moveTo>
                      <a:pt x="111" y="0"/>
                    </a:moveTo>
                    <a:lnTo>
                      <a:pt x="97" y="18"/>
                    </a:lnTo>
                    <a:lnTo>
                      <a:pt x="82" y="37"/>
                    </a:lnTo>
                    <a:lnTo>
                      <a:pt x="85" y="49"/>
                    </a:lnTo>
                    <a:lnTo>
                      <a:pt x="93" y="78"/>
                    </a:lnTo>
                    <a:lnTo>
                      <a:pt x="92" y="78"/>
                    </a:lnTo>
                    <a:lnTo>
                      <a:pt x="87" y="79"/>
                    </a:lnTo>
                    <a:lnTo>
                      <a:pt x="73" y="85"/>
                    </a:lnTo>
                    <a:lnTo>
                      <a:pt x="15" y="147"/>
                    </a:lnTo>
                    <a:lnTo>
                      <a:pt x="4" y="160"/>
                    </a:lnTo>
                    <a:lnTo>
                      <a:pt x="4" y="161"/>
                    </a:lnTo>
                    <a:lnTo>
                      <a:pt x="13" y="176"/>
                    </a:lnTo>
                    <a:lnTo>
                      <a:pt x="23" y="194"/>
                    </a:lnTo>
                    <a:lnTo>
                      <a:pt x="22" y="220"/>
                    </a:lnTo>
                    <a:lnTo>
                      <a:pt x="21" y="225"/>
                    </a:lnTo>
                    <a:lnTo>
                      <a:pt x="14" y="244"/>
                    </a:lnTo>
                    <a:lnTo>
                      <a:pt x="4" y="269"/>
                    </a:lnTo>
                    <a:lnTo>
                      <a:pt x="4" y="270"/>
                    </a:lnTo>
                    <a:lnTo>
                      <a:pt x="10" y="311"/>
                    </a:lnTo>
                    <a:lnTo>
                      <a:pt x="10" y="332"/>
                    </a:lnTo>
                    <a:lnTo>
                      <a:pt x="32" y="346"/>
                    </a:lnTo>
                    <a:lnTo>
                      <a:pt x="33" y="347"/>
                    </a:lnTo>
                    <a:lnTo>
                      <a:pt x="30" y="367"/>
                    </a:lnTo>
                    <a:lnTo>
                      <a:pt x="17" y="371"/>
                    </a:lnTo>
                    <a:lnTo>
                      <a:pt x="16" y="371"/>
                    </a:lnTo>
                    <a:lnTo>
                      <a:pt x="8" y="367"/>
                    </a:lnTo>
                    <a:lnTo>
                      <a:pt x="0" y="364"/>
                    </a:lnTo>
                    <a:lnTo>
                      <a:pt x="10" y="387"/>
                    </a:lnTo>
                    <a:lnTo>
                      <a:pt x="41" y="393"/>
                    </a:lnTo>
                    <a:lnTo>
                      <a:pt x="42" y="393"/>
                    </a:lnTo>
                    <a:lnTo>
                      <a:pt x="63" y="420"/>
                    </a:lnTo>
                    <a:lnTo>
                      <a:pt x="116" y="454"/>
                    </a:lnTo>
                    <a:lnTo>
                      <a:pt x="119" y="457"/>
                    </a:lnTo>
                    <a:lnTo>
                      <a:pt x="121" y="461"/>
                    </a:lnTo>
                    <a:lnTo>
                      <a:pt x="126" y="468"/>
                    </a:lnTo>
                    <a:lnTo>
                      <a:pt x="144" y="493"/>
                    </a:lnTo>
                    <a:lnTo>
                      <a:pt x="146" y="496"/>
                    </a:lnTo>
                    <a:lnTo>
                      <a:pt x="148" y="499"/>
                    </a:lnTo>
                    <a:lnTo>
                      <a:pt x="151" y="503"/>
                    </a:lnTo>
                    <a:lnTo>
                      <a:pt x="151" y="504"/>
                    </a:lnTo>
                    <a:lnTo>
                      <a:pt x="152" y="506"/>
                    </a:lnTo>
                    <a:lnTo>
                      <a:pt x="154" y="509"/>
                    </a:lnTo>
                    <a:lnTo>
                      <a:pt x="154" y="512"/>
                    </a:lnTo>
                    <a:lnTo>
                      <a:pt x="154" y="515"/>
                    </a:lnTo>
                    <a:lnTo>
                      <a:pt x="155" y="523"/>
                    </a:lnTo>
                    <a:lnTo>
                      <a:pt x="155" y="528"/>
                    </a:lnTo>
                    <a:lnTo>
                      <a:pt x="155" y="532"/>
                    </a:lnTo>
                    <a:lnTo>
                      <a:pt x="155" y="535"/>
                    </a:lnTo>
                    <a:lnTo>
                      <a:pt x="156" y="538"/>
                    </a:lnTo>
                    <a:lnTo>
                      <a:pt x="164" y="556"/>
                    </a:lnTo>
                    <a:lnTo>
                      <a:pt x="186" y="558"/>
                    </a:lnTo>
                    <a:lnTo>
                      <a:pt x="168" y="448"/>
                    </a:lnTo>
                    <a:lnTo>
                      <a:pt x="210" y="380"/>
                    </a:lnTo>
                    <a:lnTo>
                      <a:pt x="221" y="361"/>
                    </a:lnTo>
                    <a:lnTo>
                      <a:pt x="224" y="308"/>
                    </a:lnTo>
                    <a:lnTo>
                      <a:pt x="233" y="291"/>
                    </a:lnTo>
                    <a:lnTo>
                      <a:pt x="257" y="263"/>
                    </a:lnTo>
                    <a:lnTo>
                      <a:pt x="265" y="254"/>
                    </a:lnTo>
                    <a:lnTo>
                      <a:pt x="289" y="267"/>
                    </a:lnTo>
                    <a:lnTo>
                      <a:pt x="283" y="284"/>
                    </a:lnTo>
                    <a:lnTo>
                      <a:pt x="280" y="297"/>
                    </a:lnTo>
                    <a:lnTo>
                      <a:pt x="341" y="309"/>
                    </a:lnTo>
                    <a:lnTo>
                      <a:pt x="365" y="298"/>
                    </a:lnTo>
                    <a:lnTo>
                      <a:pt x="365" y="277"/>
                    </a:lnTo>
                    <a:lnTo>
                      <a:pt x="379" y="251"/>
                    </a:lnTo>
                    <a:lnTo>
                      <a:pt x="415" y="265"/>
                    </a:lnTo>
                    <a:lnTo>
                      <a:pt x="416" y="265"/>
                    </a:lnTo>
                    <a:lnTo>
                      <a:pt x="462" y="199"/>
                    </a:lnTo>
                    <a:lnTo>
                      <a:pt x="371" y="193"/>
                    </a:lnTo>
                    <a:lnTo>
                      <a:pt x="352" y="145"/>
                    </a:lnTo>
                    <a:lnTo>
                      <a:pt x="291" y="118"/>
                    </a:lnTo>
                    <a:lnTo>
                      <a:pt x="227" y="34"/>
                    </a:lnTo>
                    <a:lnTo>
                      <a:pt x="172" y="3"/>
                    </a:lnTo>
                    <a:lnTo>
                      <a:pt x="153" y="31"/>
                    </a:lnTo>
                    <a:lnTo>
                      <a:pt x="139" y="19"/>
                    </a:lnTo>
                    <a:lnTo>
                      <a:pt x="112" y="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8" name="Freeform 101">
                <a:extLst>
                  <a:ext uri="{FF2B5EF4-FFF2-40B4-BE49-F238E27FC236}">
                    <a16:creationId xmlns:a16="http://schemas.microsoft.com/office/drawing/2014/main" id="{5FD82D51-CE03-4B2A-9919-000771C59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" y="3192"/>
                <a:ext cx="95" cy="225"/>
              </a:xfrm>
              <a:custGeom>
                <a:avLst/>
                <a:gdLst>
                  <a:gd name="T0" fmla="*/ 131 w 381"/>
                  <a:gd name="T1" fmla="*/ 0 h 899"/>
                  <a:gd name="T2" fmla="*/ 99 w 381"/>
                  <a:gd name="T3" fmla="*/ 37 h 899"/>
                  <a:gd name="T4" fmla="*/ 87 w 381"/>
                  <a:gd name="T5" fmla="*/ 107 h 899"/>
                  <a:gd name="T6" fmla="*/ 76 w 381"/>
                  <a:gd name="T7" fmla="*/ 126 h 899"/>
                  <a:gd name="T8" fmla="*/ 52 w 381"/>
                  <a:gd name="T9" fmla="*/ 304 h 899"/>
                  <a:gd name="T10" fmla="*/ 85 w 381"/>
                  <a:gd name="T11" fmla="*/ 330 h 899"/>
                  <a:gd name="T12" fmla="*/ 43 w 381"/>
                  <a:gd name="T13" fmla="*/ 380 h 899"/>
                  <a:gd name="T14" fmla="*/ 37 w 381"/>
                  <a:gd name="T15" fmla="*/ 424 h 899"/>
                  <a:gd name="T16" fmla="*/ 35 w 381"/>
                  <a:gd name="T17" fmla="*/ 490 h 899"/>
                  <a:gd name="T18" fmla="*/ 49 w 381"/>
                  <a:gd name="T19" fmla="*/ 511 h 899"/>
                  <a:gd name="T20" fmla="*/ 4 w 381"/>
                  <a:gd name="T21" fmla="*/ 608 h 899"/>
                  <a:gd name="T22" fmla="*/ 15 w 381"/>
                  <a:gd name="T23" fmla="*/ 658 h 899"/>
                  <a:gd name="T24" fmla="*/ 29 w 381"/>
                  <a:gd name="T25" fmla="*/ 675 h 899"/>
                  <a:gd name="T26" fmla="*/ 28 w 381"/>
                  <a:gd name="T27" fmla="*/ 695 h 899"/>
                  <a:gd name="T28" fmla="*/ 6 w 381"/>
                  <a:gd name="T29" fmla="*/ 679 h 899"/>
                  <a:gd name="T30" fmla="*/ 21 w 381"/>
                  <a:gd name="T31" fmla="*/ 727 h 899"/>
                  <a:gd name="T32" fmla="*/ 45 w 381"/>
                  <a:gd name="T33" fmla="*/ 786 h 899"/>
                  <a:gd name="T34" fmla="*/ 124 w 381"/>
                  <a:gd name="T35" fmla="*/ 841 h 899"/>
                  <a:gd name="T36" fmla="*/ 128 w 381"/>
                  <a:gd name="T37" fmla="*/ 894 h 899"/>
                  <a:gd name="T38" fmla="*/ 142 w 381"/>
                  <a:gd name="T39" fmla="*/ 897 h 899"/>
                  <a:gd name="T40" fmla="*/ 196 w 381"/>
                  <a:gd name="T41" fmla="*/ 891 h 899"/>
                  <a:gd name="T42" fmla="*/ 255 w 381"/>
                  <a:gd name="T43" fmla="*/ 843 h 899"/>
                  <a:gd name="T44" fmla="*/ 262 w 381"/>
                  <a:gd name="T45" fmla="*/ 817 h 899"/>
                  <a:gd name="T46" fmla="*/ 305 w 381"/>
                  <a:gd name="T47" fmla="*/ 745 h 899"/>
                  <a:gd name="T48" fmla="*/ 343 w 381"/>
                  <a:gd name="T49" fmla="*/ 716 h 899"/>
                  <a:gd name="T50" fmla="*/ 376 w 381"/>
                  <a:gd name="T51" fmla="*/ 664 h 899"/>
                  <a:gd name="T52" fmla="*/ 377 w 381"/>
                  <a:gd name="T53" fmla="*/ 579 h 899"/>
                  <a:gd name="T54" fmla="*/ 359 w 381"/>
                  <a:gd name="T55" fmla="*/ 543 h 899"/>
                  <a:gd name="T56" fmla="*/ 302 w 381"/>
                  <a:gd name="T57" fmla="*/ 393 h 899"/>
                  <a:gd name="T58" fmla="*/ 332 w 381"/>
                  <a:gd name="T59" fmla="*/ 278 h 899"/>
                  <a:gd name="T60" fmla="*/ 336 w 381"/>
                  <a:gd name="T61" fmla="*/ 262 h 899"/>
                  <a:gd name="T62" fmla="*/ 328 w 381"/>
                  <a:gd name="T63" fmla="*/ 183 h 899"/>
                  <a:gd name="T64" fmla="*/ 336 w 381"/>
                  <a:gd name="T65" fmla="*/ 151 h 899"/>
                  <a:gd name="T66" fmla="*/ 268 w 381"/>
                  <a:gd name="T67" fmla="*/ 108 h 899"/>
                  <a:gd name="T68" fmla="*/ 215 w 381"/>
                  <a:gd name="T69" fmla="*/ 56 h 899"/>
                  <a:gd name="T70" fmla="*/ 146 w 381"/>
                  <a:gd name="T71" fmla="*/ 43 h 899"/>
                  <a:gd name="T72" fmla="*/ 148 w 381"/>
                  <a:gd name="T73" fmla="*/ 14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81" h="899">
                    <a:moveTo>
                      <a:pt x="148" y="14"/>
                    </a:moveTo>
                    <a:lnTo>
                      <a:pt x="131" y="0"/>
                    </a:lnTo>
                    <a:lnTo>
                      <a:pt x="123" y="9"/>
                    </a:lnTo>
                    <a:lnTo>
                      <a:pt x="99" y="37"/>
                    </a:lnTo>
                    <a:lnTo>
                      <a:pt x="90" y="54"/>
                    </a:lnTo>
                    <a:lnTo>
                      <a:pt x="87" y="107"/>
                    </a:lnTo>
                    <a:lnTo>
                      <a:pt x="87" y="108"/>
                    </a:lnTo>
                    <a:lnTo>
                      <a:pt x="76" y="126"/>
                    </a:lnTo>
                    <a:lnTo>
                      <a:pt x="34" y="194"/>
                    </a:lnTo>
                    <a:lnTo>
                      <a:pt x="52" y="304"/>
                    </a:lnTo>
                    <a:lnTo>
                      <a:pt x="75" y="312"/>
                    </a:lnTo>
                    <a:lnTo>
                      <a:pt x="85" y="330"/>
                    </a:lnTo>
                    <a:lnTo>
                      <a:pt x="52" y="364"/>
                    </a:lnTo>
                    <a:lnTo>
                      <a:pt x="43" y="380"/>
                    </a:lnTo>
                    <a:lnTo>
                      <a:pt x="52" y="414"/>
                    </a:lnTo>
                    <a:lnTo>
                      <a:pt x="37" y="424"/>
                    </a:lnTo>
                    <a:lnTo>
                      <a:pt x="56" y="470"/>
                    </a:lnTo>
                    <a:lnTo>
                      <a:pt x="35" y="490"/>
                    </a:lnTo>
                    <a:lnTo>
                      <a:pt x="49" y="510"/>
                    </a:lnTo>
                    <a:lnTo>
                      <a:pt x="49" y="511"/>
                    </a:lnTo>
                    <a:lnTo>
                      <a:pt x="38" y="565"/>
                    </a:lnTo>
                    <a:lnTo>
                      <a:pt x="4" y="608"/>
                    </a:lnTo>
                    <a:lnTo>
                      <a:pt x="2" y="635"/>
                    </a:lnTo>
                    <a:lnTo>
                      <a:pt x="15" y="658"/>
                    </a:lnTo>
                    <a:lnTo>
                      <a:pt x="30" y="665"/>
                    </a:lnTo>
                    <a:lnTo>
                      <a:pt x="29" y="675"/>
                    </a:lnTo>
                    <a:lnTo>
                      <a:pt x="29" y="697"/>
                    </a:lnTo>
                    <a:lnTo>
                      <a:pt x="28" y="695"/>
                    </a:lnTo>
                    <a:lnTo>
                      <a:pt x="28" y="697"/>
                    </a:lnTo>
                    <a:lnTo>
                      <a:pt x="6" y="679"/>
                    </a:lnTo>
                    <a:lnTo>
                      <a:pt x="0" y="690"/>
                    </a:lnTo>
                    <a:lnTo>
                      <a:pt x="21" y="727"/>
                    </a:lnTo>
                    <a:lnTo>
                      <a:pt x="23" y="742"/>
                    </a:lnTo>
                    <a:lnTo>
                      <a:pt x="45" y="786"/>
                    </a:lnTo>
                    <a:lnTo>
                      <a:pt x="92" y="811"/>
                    </a:lnTo>
                    <a:lnTo>
                      <a:pt x="124" y="841"/>
                    </a:lnTo>
                    <a:lnTo>
                      <a:pt x="135" y="877"/>
                    </a:lnTo>
                    <a:lnTo>
                      <a:pt x="128" y="894"/>
                    </a:lnTo>
                    <a:lnTo>
                      <a:pt x="134" y="899"/>
                    </a:lnTo>
                    <a:lnTo>
                      <a:pt x="142" y="897"/>
                    </a:lnTo>
                    <a:lnTo>
                      <a:pt x="153" y="897"/>
                    </a:lnTo>
                    <a:lnTo>
                      <a:pt x="196" y="891"/>
                    </a:lnTo>
                    <a:lnTo>
                      <a:pt x="251" y="867"/>
                    </a:lnTo>
                    <a:lnTo>
                      <a:pt x="255" y="843"/>
                    </a:lnTo>
                    <a:lnTo>
                      <a:pt x="259" y="822"/>
                    </a:lnTo>
                    <a:lnTo>
                      <a:pt x="262" y="817"/>
                    </a:lnTo>
                    <a:lnTo>
                      <a:pt x="295" y="762"/>
                    </a:lnTo>
                    <a:lnTo>
                      <a:pt x="305" y="745"/>
                    </a:lnTo>
                    <a:lnTo>
                      <a:pt x="321" y="733"/>
                    </a:lnTo>
                    <a:lnTo>
                      <a:pt x="343" y="716"/>
                    </a:lnTo>
                    <a:lnTo>
                      <a:pt x="364" y="699"/>
                    </a:lnTo>
                    <a:lnTo>
                      <a:pt x="376" y="664"/>
                    </a:lnTo>
                    <a:lnTo>
                      <a:pt x="381" y="646"/>
                    </a:lnTo>
                    <a:lnTo>
                      <a:pt x="377" y="579"/>
                    </a:lnTo>
                    <a:lnTo>
                      <a:pt x="377" y="569"/>
                    </a:lnTo>
                    <a:lnTo>
                      <a:pt x="359" y="543"/>
                    </a:lnTo>
                    <a:lnTo>
                      <a:pt x="325" y="497"/>
                    </a:lnTo>
                    <a:lnTo>
                      <a:pt x="302" y="393"/>
                    </a:lnTo>
                    <a:lnTo>
                      <a:pt x="302" y="391"/>
                    </a:lnTo>
                    <a:lnTo>
                      <a:pt x="332" y="278"/>
                    </a:lnTo>
                    <a:lnTo>
                      <a:pt x="336" y="264"/>
                    </a:lnTo>
                    <a:lnTo>
                      <a:pt x="336" y="262"/>
                    </a:lnTo>
                    <a:lnTo>
                      <a:pt x="336" y="261"/>
                    </a:lnTo>
                    <a:lnTo>
                      <a:pt x="328" y="183"/>
                    </a:lnTo>
                    <a:lnTo>
                      <a:pt x="332" y="172"/>
                    </a:lnTo>
                    <a:lnTo>
                      <a:pt x="336" y="151"/>
                    </a:lnTo>
                    <a:lnTo>
                      <a:pt x="327" y="146"/>
                    </a:lnTo>
                    <a:lnTo>
                      <a:pt x="268" y="108"/>
                    </a:lnTo>
                    <a:lnTo>
                      <a:pt x="231" y="44"/>
                    </a:lnTo>
                    <a:lnTo>
                      <a:pt x="215" y="56"/>
                    </a:lnTo>
                    <a:lnTo>
                      <a:pt x="207" y="55"/>
                    </a:lnTo>
                    <a:lnTo>
                      <a:pt x="146" y="43"/>
                    </a:lnTo>
                    <a:lnTo>
                      <a:pt x="149" y="30"/>
                    </a:lnTo>
                    <a:lnTo>
                      <a:pt x="148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9" name="Freeform 102">
                <a:extLst>
                  <a:ext uri="{FF2B5EF4-FFF2-40B4-BE49-F238E27FC236}">
                    <a16:creationId xmlns:a16="http://schemas.microsoft.com/office/drawing/2014/main" id="{125120A3-187A-4682-89A1-EE7084DEE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2" y="2238"/>
                <a:ext cx="238" cy="238"/>
              </a:xfrm>
              <a:custGeom>
                <a:avLst/>
                <a:gdLst>
                  <a:gd name="T0" fmla="*/ 870 w 950"/>
                  <a:gd name="T1" fmla="*/ 36 h 952"/>
                  <a:gd name="T2" fmla="*/ 733 w 950"/>
                  <a:gd name="T3" fmla="*/ 25 h 952"/>
                  <a:gd name="T4" fmla="*/ 529 w 950"/>
                  <a:gd name="T5" fmla="*/ 128 h 952"/>
                  <a:gd name="T6" fmla="*/ 585 w 950"/>
                  <a:gd name="T7" fmla="*/ 215 h 952"/>
                  <a:gd name="T8" fmla="*/ 528 w 950"/>
                  <a:gd name="T9" fmla="*/ 283 h 952"/>
                  <a:gd name="T10" fmla="*/ 589 w 950"/>
                  <a:gd name="T11" fmla="*/ 297 h 952"/>
                  <a:gd name="T12" fmla="*/ 540 w 950"/>
                  <a:gd name="T13" fmla="*/ 309 h 952"/>
                  <a:gd name="T14" fmla="*/ 476 w 950"/>
                  <a:gd name="T15" fmla="*/ 365 h 952"/>
                  <a:gd name="T16" fmla="*/ 537 w 950"/>
                  <a:gd name="T17" fmla="*/ 377 h 952"/>
                  <a:gd name="T18" fmla="*/ 543 w 950"/>
                  <a:gd name="T19" fmla="*/ 384 h 952"/>
                  <a:gd name="T20" fmla="*/ 478 w 950"/>
                  <a:gd name="T21" fmla="*/ 372 h 952"/>
                  <a:gd name="T22" fmla="*/ 443 w 950"/>
                  <a:gd name="T23" fmla="*/ 303 h 952"/>
                  <a:gd name="T24" fmla="*/ 436 w 950"/>
                  <a:gd name="T25" fmla="*/ 280 h 952"/>
                  <a:gd name="T26" fmla="*/ 457 w 950"/>
                  <a:gd name="T27" fmla="*/ 260 h 952"/>
                  <a:gd name="T28" fmla="*/ 450 w 950"/>
                  <a:gd name="T29" fmla="*/ 170 h 952"/>
                  <a:gd name="T30" fmla="*/ 376 w 950"/>
                  <a:gd name="T31" fmla="*/ 154 h 952"/>
                  <a:gd name="T32" fmla="*/ 216 w 950"/>
                  <a:gd name="T33" fmla="*/ 500 h 952"/>
                  <a:gd name="T34" fmla="*/ 248 w 950"/>
                  <a:gd name="T35" fmla="*/ 544 h 952"/>
                  <a:gd name="T36" fmla="*/ 222 w 950"/>
                  <a:gd name="T37" fmla="*/ 569 h 952"/>
                  <a:gd name="T38" fmla="*/ 332 w 950"/>
                  <a:gd name="T39" fmla="*/ 577 h 952"/>
                  <a:gd name="T40" fmla="*/ 367 w 950"/>
                  <a:gd name="T41" fmla="*/ 612 h 952"/>
                  <a:gd name="T42" fmla="*/ 294 w 950"/>
                  <a:gd name="T43" fmla="*/ 608 h 952"/>
                  <a:gd name="T44" fmla="*/ 204 w 950"/>
                  <a:gd name="T45" fmla="*/ 646 h 952"/>
                  <a:gd name="T46" fmla="*/ 159 w 950"/>
                  <a:gd name="T47" fmla="*/ 646 h 952"/>
                  <a:gd name="T48" fmla="*/ 201 w 950"/>
                  <a:gd name="T49" fmla="*/ 679 h 952"/>
                  <a:gd name="T50" fmla="*/ 210 w 950"/>
                  <a:gd name="T51" fmla="*/ 705 h 952"/>
                  <a:gd name="T52" fmla="*/ 156 w 950"/>
                  <a:gd name="T53" fmla="*/ 710 h 952"/>
                  <a:gd name="T54" fmla="*/ 133 w 950"/>
                  <a:gd name="T55" fmla="*/ 684 h 952"/>
                  <a:gd name="T56" fmla="*/ 145 w 950"/>
                  <a:gd name="T57" fmla="*/ 650 h 952"/>
                  <a:gd name="T58" fmla="*/ 153 w 950"/>
                  <a:gd name="T59" fmla="*/ 627 h 952"/>
                  <a:gd name="T60" fmla="*/ 160 w 950"/>
                  <a:gd name="T61" fmla="*/ 577 h 952"/>
                  <a:gd name="T62" fmla="*/ 208 w 950"/>
                  <a:gd name="T63" fmla="*/ 603 h 952"/>
                  <a:gd name="T64" fmla="*/ 176 w 950"/>
                  <a:gd name="T65" fmla="*/ 558 h 952"/>
                  <a:gd name="T66" fmla="*/ 65 w 950"/>
                  <a:gd name="T67" fmla="*/ 649 h 952"/>
                  <a:gd name="T68" fmla="*/ 139 w 950"/>
                  <a:gd name="T69" fmla="*/ 724 h 952"/>
                  <a:gd name="T70" fmla="*/ 88 w 950"/>
                  <a:gd name="T71" fmla="*/ 714 h 952"/>
                  <a:gd name="T72" fmla="*/ 0 w 950"/>
                  <a:gd name="T73" fmla="*/ 723 h 952"/>
                  <a:gd name="T74" fmla="*/ 75 w 950"/>
                  <a:gd name="T75" fmla="*/ 779 h 952"/>
                  <a:gd name="T76" fmla="*/ 162 w 950"/>
                  <a:gd name="T77" fmla="*/ 802 h 952"/>
                  <a:gd name="T78" fmla="*/ 280 w 950"/>
                  <a:gd name="T79" fmla="*/ 740 h 952"/>
                  <a:gd name="T80" fmla="*/ 461 w 950"/>
                  <a:gd name="T81" fmla="*/ 755 h 952"/>
                  <a:gd name="T82" fmla="*/ 563 w 950"/>
                  <a:gd name="T83" fmla="*/ 776 h 952"/>
                  <a:gd name="T84" fmla="*/ 559 w 950"/>
                  <a:gd name="T85" fmla="*/ 846 h 952"/>
                  <a:gd name="T86" fmla="*/ 509 w 950"/>
                  <a:gd name="T87" fmla="*/ 889 h 952"/>
                  <a:gd name="T88" fmla="*/ 571 w 950"/>
                  <a:gd name="T89" fmla="*/ 952 h 952"/>
                  <a:gd name="T90" fmla="*/ 624 w 950"/>
                  <a:gd name="T91" fmla="*/ 847 h 952"/>
                  <a:gd name="T92" fmla="*/ 672 w 950"/>
                  <a:gd name="T93" fmla="*/ 760 h 952"/>
                  <a:gd name="T94" fmla="*/ 652 w 950"/>
                  <a:gd name="T95" fmla="*/ 570 h 952"/>
                  <a:gd name="T96" fmla="*/ 821 w 950"/>
                  <a:gd name="T97" fmla="*/ 490 h 952"/>
                  <a:gd name="T98" fmla="*/ 899 w 950"/>
                  <a:gd name="T99" fmla="*/ 320 h 952"/>
                  <a:gd name="T100" fmla="*/ 940 w 950"/>
                  <a:gd name="T101" fmla="*/ 92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50" h="952">
                    <a:moveTo>
                      <a:pt x="922" y="72"/>
                    </a:moveTo>
                    <a:lnTo>
                      <a:pt x="921" y="71"/>
                    </a:lnTo>
                    <a:lnTo>
                      <a:pt x="932" y="62"/>
                    </a:lnTo>
                    <a:lnTo>
                      <a:pt x="897" y="57"/>
                    </a:lnTo>
                    <a:lnTo>
                      <a:pt x="870" y="36"/>
                    </a:lnTo>
                    <a:lnTo>
                      <a:pt x="850" y="9"/>
                    </a:lnTo>
                    <a:lnTo>
                      <a:pt x="819" y="0"/>
                    </a:lnTo>
                    <a:lnTo>
                      <a:pt x="818" y="0"/>
                    </a:lnTo>
                    <a:lnTo>
                      <a:pt x="765" y="7"/>
                    </a:lnTo>
                    <a:lnTo>
                      <a:pt x="733" y="25"/>
                    </a:lnTo>
                    <a:lnTo>
                      <a:pt x="732" y="25"/>
                    </a:lnTo>
                    <a:lnTo>
                      <a:pt x="690" y="20"/>
                    </a:lnTo>
                    <a:lnTo>
                      <a:pt x="617" y="25"/>
                    </a:lnTo>
                    <a:lnTo>
                      <a:pt x="562" y="60"/>
                    </a:lnTo>
                    <a:lnTo>
                      <a:pt x="529" y="128"/>
                    </a:lnTo>
                    <a:lnTo>
                      <a:pt x="515" y="180"/>
                    </a:lnTo>
                    <a:lnTo>
                      <a:pt x="507" y="186"/>
                    </a:lnTo>
                    <a:lnTo>
                      <a:pt x="520" y="199"/>
                    </a:lnTo>
                    <a:lnTo>
                      <a:pt x="568" y="208"/>
                    </a:lnTo>
                    <a:lnTo>
                      <a:pt x="585" y="215"/>
                    </a:lnTo>
                    <a:lnTo>
                      <a:pt x="584" y="215"/>
                    </a:lnTo>
                    <a:lnTo>
                      <a:pt x="586" y="216"/>
                    </a:lnTo>
                    <a:lnTo>
                      <a:pt x="556" y="216"/>
                    </a:lnTo>
                    <a:lnTo>
                      <a:pt x="535" y="260"/>
                    </a:lnTo>
                    <a:lnTo>
                      <a:pt x="528" y="283"/>
                    </a:lnTo>
                    <a:lnTo>
                      <a:pt x="542" y="299"/>
                    </a:lnTo>
                    <a:lnTo>
                      <a:pt x="562" y="300"/>
                    </a:lnTo>
                    <a:lnTo>
                      <a:pt x="569" y="300"/>
                    </a:lnTo>
                    <a:lnTo>
                      <a:pt x="590" y="297"/>
                    </a:lnTo>
                    <a:lnTo>
                      <a:pt x="589" y="297"/>
                    </a:lnTo>
                    <a:lnTo>
                      <a:pt x="570" y="306"/>
                    </a:lnTo>
                    <a:lnTo>
                      <a:pt x="576" y="326"/>
                    </a:lnTo>
                    <a:lnTo>
                      <a:pt x="575" y="326"/>
                    </a:lnTo>
                    <a:lnTo>
                      <a:pt x="576" y="327"/>
                    </a:lnTo>
                    <a:lnTo>
                      <a:pt x="540" y="309"/>
                    </a:lnTo>
                    <a:lnTo>
                      <a:pt x="503" y="328"/>
                    </a:lnTo>
                    <a:lnTo>
                      <a:pt x="465" y="335"/>
                    </a:lnTo>
                    <a:lnTo>
                      <a:pt x="465" y="336"/>
                    </a:lnTo>
                    <a:lnTo>
                      <a:pt x="473" y="355"/>
                    </a:lnTo>
                    <a:lnTo>
                      <a:pt x="476" y="365"/>
                    </a:lnTo>
                    <a:lnTo>
                      <a:pt x="485" y="372"/>
                    </a:lnTo>
                    <a:lnTo>
                      <a:pt x="490" y="376"/>
                    </a:lnTo>
                    <a:lnTo>
                      <a:pt x="490" y="377"/>
                    </a:lnTo>
                    <a:lnTo>
                      <a:pt x="517" y="382"/>
                    </a:lnTo>
                    <a:lnTo>
                      <a:pt x="537" y="377"/>
                    </a:lnTo>
                    <a:lnTo>
                      <a:pt x="551" y="360"/>
                    </a:lnTo>
                    <a:lnTo>
                      <a:pt x="575" y="331"/>
                    </a:lnTo>
                    <a:lnTo>
                      <a:pt x="573" y="335"/>
                    </a:lnTo>
                    <a:lnTo>
                      <a:pt x="575" y="332"/>
                    </a:lnTo>
                    <a:lnTo>
                      <a:pt x="543" y="384"/>
                    </a:lnTo>
                    <a:lnTo>
                      <a:pt x="542" y="384"/>
                    </a:lnTo>
                    <a:lnTo>
                      <a:pt x="534" y="384"/>
                    </a:lnTo>
                    <a:lnTo>
                      <a:pt x="531" y="386"/>
                    </a:lnTo>
                    <a:lnTo>
                      <a:pt x="500" y="387"/>
                    </a:lnTo>
                    <a:lnTo>
                      <a:pt x="478" y="372"/>
                    </a:lnTo>
                    <a:lnTo>
                      <a:pt x="455" y="356"/>
                    </a:lnTo>
                    <a:lnTo>
                      <a:pt x="447" y="335"/>
                    </a:lnTo>
                    <a:lnTo>
                      <a:pt x="447" y="334"/>
                    </a:lnTo>
                    <a:lnTo>
                      <a:pt x="452" y="313"/>
                    </a:lnTo>
                    <a:lnTo>
                      <a:pt x="443" y="303"/>
                    </a:lnTo>
                    <a:lnTo>
                      <a:pt x="430" y="290"/>
                    </a:lnTo>
                    <a:lnTo>
                      <a:pt x="430" y="289"/>
                    </a:lnTo>
                    <a:lnTo>
                      <a:pt x="430" y="286"/>
                    </a:lnTo>
                    <a:lnTo>
                      <a:pt x="433" y="284"/>
                    </a:lnTo>
                    <a:lnTo>
                      <a:pt x="436" y="280"/>
                    </a:lnTo>
                    <a:lnTo>
                      <a:pt x="443" y="274"/>
                    </a:lnTo>
                    <a:lnTo>
                      <a:pt x="447" y="268"/>
                    </a:lnTo>
                    <a:lnTo>
                      <a:pt x="451" y="265"/>
                    </a:lnTo>
                    <a:lnTo>
                      <a:pt x="454" y="262"/>
                    </a:lnTo>
                    <a:lnTo>
                      <a:pt x="457" y="260"/>
                    </a:lnTo>
                    <a:lnTo>
                      <a:pt x="479" y="260"/>
                    </a:lnTo>
                    <a:lnTo>
                      <a:pt x="493" y="223"/>
                    </a:lnTo>
                    <a:lnTo>
                      <a:pt x="478" y="214"/>
                    </a:lnTo>
                    <a:lnTo>
                      <a:pt x="458" y="203"/>
                    </a:lnTo>
                    <a:lnTo>
                      <a:pt x="450" y="170"/>
                    </a:lnTo>
                    <a:lnTo>
                      <a:pt x="419" y="179"/>
                    </a:lnTo>
                    <a:lnTo>
                      <a:pt x="405" y="174"/>
                    </a:lnTo>
                    <a:lnTo>
                      <a:pt x="401" y="172"/>
                    </a:lnTo>
                    <a:lnTo>
                      <a:pt x="401" y="155"/>
                    </a:lnTo>
                    <a:lnTo>
                      <a:pt x="376" y="154"/>
                    </a:lnTo>
                    <a:lnTo>
                      <a:pt x="341" y="221"/>
                    </a:lnTo>
                    <a:lnTo>
                      <a:pt x="344" y="284"/>
                    </a:lnTo>
                    <a:lnTo>
                      <a:pt x="322" y="363"/>
                    </a:lnTo>
                    <a:lnTo>
                      <a:pt x="244" y="449"/>
                    </a:lnTo>
                    <a:lnTo>
                      <a:pt x="216" y="500"/>
                    </a:lnTo>
                    <a:lnTo>
                      <a:pt x="245" y="534"/>
                    </a:lnTo>
                    <a:lnTo>
                      <a:pt x="301" y="532"/>
                    </a:lnTo>
                    <a:lnTo>
                      <a:pt x="302" y="533"/>
                    </a:lnTo>
                    <a:lnTo>
                      <a:pt x="249" y="544"/>
                    </a:lnTo>
                    <a:lnTo>
                      <a:pt x="248" y="544"/>
                    </a:lnTo>
                    <a:lnTo>
                      <a:pt x="233" y="531"/>
                    </a:lnTo>
                    <a:lnTo>
                      <a:pt x="213" y="513"/>
                    </a:lnTo>
                    <a:lnTo>
                      <a:pt x="183" y="535"/>
                    </a:lnTo>
                    <a:lnTo>
                      <a:pt x="216" y="565"/>
                    </a:lnTo>
                    <a:lnTo>
                      <a:pt x="222" y="569"/>
                    </a:lnTo>
                    <a:lnTo>
                      <a:pt x="243" y="587"/>
                    </a:lnTo>
                    <a:lnTo>
                      <a:pt x="267" y="600"/>
                    </a:lnTo>
                    <a:lnTo>
                      <a:pt x="290" y="602"/>
                    </a:lnTo>
                    <a:lnTo>
                      <a:pt x="305" y="598"/>
                    </a:lnTo>
                    <a:lnTo>
                      <a:pt x="332" y="577"/>
                    </a:lnTo>
                    <a:lnTo>
                      <a:pt x="318" y="603"/>
                    </a:lnTo>
                    <a:lnTo>
                      <a:pt x="342" y="598"/>
                    </a:lnTo>
                    <a:lnTo>
                      <a:pt x="361" y="594"/>
                    </a:lnTo>
                    <a:lnTo>
                      <a:pt x="340" y="610"/>
                    </a:lnTo>
                    <a:lnTo>
                      <a:pt x="367" y="612"/>
                    </a:lnTo>
                    <a:lnTo>
                      <a:pt x="368" y="612"/>
                    </a:lnTo>
                    <a:lnTo>
                      <a:pt x="332" y="623"/>
                    </a:lnTo>
                    <a:lnTo>
                      <a:pt x="313" y="612"/>
                    </a:lnTo>
                    <a:lnTo>
                      <a:pt x="301" y="605"/>
                    </a:lnTo>
                    <a:lnTo>
                      <a:pt x="294" y="608"/>
                    </a:lnTo>
                    <a:lnTo>
                      <a:pt x="291" y="608"/>
                    </a:lnTo>
                    <a:lnTo>
                      <a:pt x="258" y="615"/>
                    </a:lnTo>
                    <a:lnTo>
                      <a:pt x="241" y="614"/>
                    </a:lnTo>
                    <a:lnTo>
                      <a:pt x="215" y="630"/>
                    </a:lnTo>
                    <a:lnTo>
                      <a:pt x="204" y="646"/>
                    </a:lnTo>
                    <a:lnTo>
                      <a:pt x="203" y="646"/>
                    </a:lnTo>
                    <a:lnTo>
                      <a:pt x="187" y="641"/>
                    </a:lnTo>
                    <a:lnTo>
                      <a:pt x="184" y="640"/>
                    </a:lnTo>
                    <a:lnTo>
                      <a:pt x="176" y="638"/>
                    </a:lnTo>
                    <a:lnTo>
                      <a:pt x="159" y="646"/>
                    </a:lnTo>
                    <a:lnTo>
                      <a:pt x="163" y="656"/>
                    </a:lnTo>
                    <a:lnTo>
                      <a:pt x="168" y="662"/>
                    </a:lnTo>
                    <a:lnTo>
                      <a:pt x="205" y="669"/>
                    </a:lnTo>
                    <a:lnTo>
                      <a:pt x="202" y="679"/>
                    </a:lnTo>
                    <a:lnTo>
                      <a:pt x="201" y="679"/>
                    </a:lnTo>
                    <a:lnTo>
                      <a:pt x="190" y="677"/>
                    </a:lnTo>
                    <a:lnTo>
                      <a:pt x="179" y="673"/>
                    </a:lnTo>
                    <a:lnTo>
                      <a:pt x="155" y="671"/>
                    </a:lnTo>
                    <a:lnTo>
                      <a:pt x="143" y="686"/>
                    </a:lnTo>
                    <a:lnTo>
                      <a:pt x="210" y="705"/>
                    </a:lnTo>
                    <a:lnTo>
                      <a:pt x="212" y="729"/>
                    </a:lnTo>
                    <a:lnTo>
                      <a:pt x="212" y="731"/>
                    </a:lnTo>
                    <a:lnTo>
                      <a:pt x="204" y="727"/>
                    </a:lnTo>
                    <a:lnTo>
                      <a:pt x="180" y="718"/>
                    </a:lnTo>
                    <a:lnTo>
                      <a:pt x="156" y="710"/>
                    </a:lnTo>
                    <a:lnTo>
                      <a:pt x="153" y="709"/>
                    </a:lnTo>
                    <a:lnTo>
                      <a:pt x="144" y="717"/>
                    </a:lnTo>
                    <a:lnTo>
                      <a:pt x="144" y="715"/>
                    </a:lnTo>
                    <a:lnTo>
                      <a:pt x="143" y="717"/>
                    </a:lnTo>
                    <a:lnTo>
                      <a:pt x="133" y="684"/>
                    </a:lnTo>
                    <a:lnTo>
                      <a:pt x="134" y="667"/>
                    </a:lnTo>
                    <a:lnTo>
                      <a:pt x="98" y="649"/>
                    </a:lnTo>
                    <a:lnTo>
                      <a:pt x="116" y="631"/>
                    </a:lnTo>
                    <a:lnTo>
                      <a:pt x="117" y="631"/>
                    </a:lnTo>
                    <a:lnTo>
                      <a:pt x="145" y="650"/>
                    </a:lnTo>
                    <a:lnTo>
                      <a:pt x="141" y="662"/>
                    </a:lnTo>
                    <a:lnTo>
                      <a:pt x="152" y="654"/>
                    </a:lnTo>
                    <a:lnTo>
                      <a:pt x="154" y="636"/>
                    </a:lnTo>
                    <a:lnTo>
                      <a:pt x="167" y="619"/>
                    </a:lnTo>
                    <a:lnTo>
                      <a:pt x="153" y="627"/>
                    </a:lnTo>
                    <a:lnTo>
                      <a:pt x="124" y="602"/>
                    </a:lnTo>
                    <a:lnTo>
                      <a:pt x="123" y="601"/>
                    </a:lnTo>
                    <a:lnTo>
                      <a:pt x="130" y="585"/>
                    </a:lnTo>
                    <a:lnTo>
                      <a:pt x="160" y="576"/>
                    </a:lnTo>
                    <a:lnTo>
                      <a:pt x="160" y="577"/>
                    </a:lnTo>
                    <a:lnTo>
                      <a:pt x="169" y="613"/>
                    </a:lnTo>
                    <a:lnTo>
                      <a:pt x="184" y="629"/>
                    </a:lnTo>
                    <a:lnTo>
                      <a:pt x="190" y="629"/>
                    </a:lnTo>
                    <a:lnTo>
                      <a:pt x="201" y="624"/>
                    </a:lnTo>
                    <a:lnTo>
                      <a:pt x="208" y="603"/>
                    </a:lnTo>
                    <a:lnTo>
                      <a:pt x="207" y="585"/>
                    </a:lnTo>
                    <a:lnTo>
                      <a:pt x="221" y="569"/>
                    </a:lnTo>
                    <a:lnTo>
                      <a:pt x="216" y="566"/>
                    </a:lnTo>
                    <a:lnTo>
                      <a:pt x="201" y="579"/>
                    </a:lnTo>
                    <a:lnTo>
                      <a:pt x="176" y="558"/>
                    </a:lnTo>
                    <a:lnTo>
                      <a:pt x="139" y="570"/>
                    </a:lnTo>
                    <a:lnTo>
                      <a:pt x="115" y="588"/>
                    </a:lnTo>
                    <a:lnTo>
                      <a:pt x="115" y="612"/>
                    </a:lnTo>
                    <a:lnTo>
                      <a:pt x="112" y="628"/>
                    </a:lnTo>
                    <a:lnTo>
                      <a:pt x="65" y="649"/>
                    </a:lnTo>
                    <a:lnTo>
                      <a:pt x="62" y="666"/>
                    </a:lnTo>
                    <a:lnTo>
                      <a:pt x="84" y="695"/>
                    </a:lnTo>
                    <a:lnTo>
                      <a:pt x="105" y="691"/>
                    </a:lnTo>
                    <a:lnTo>
                      <a:pt x="114" y="692"/>
                    </a:lnTo>
                    <a:lnTo>
                      <a:pt x="139" y="724"/>
                    </a:lnTo>
                    <a:lnTo>
                      <a:pt x="125" y="734"/>
                    </a:lnTo>
                    <a:lnTo>
                      <a:pt x="103" y="733"/>
                    </a:lnTo>
                    <a:lnTo>
                      <a:pt x="102" y="733"/>
                    </a:lnTo>
                    <a:lnTo>
                      <a:pt x="110" y="712"/>
                    </a:lnTo>
                    <a:lnTo>
                      <a:pt x="88" y="714"/>
                    </a:lnTo>
                    <a:lnTo>
                      <a:pt x="87" y="714"/>
                    </a:lnTo>
                    <a:lnTo>
                      <a:pt x="77" y="706"/>
                    </a:lnTo>
                    <a:lnTo>
                      <a:pt x="69" y="700"/>
                    </a:lnTo>
                    <a:lnTo>
                      <a:pt x="42" y="703"/>
                    </a:lnTo>
                    <a:lnTo>
                      <a:pt x="0" y="723"/>
                    </a:lnTo>
                    <a:lnTo>
                      <a:pt x="23" y="742"/>
                    </a:lnTo>
                    <a:lnTo>
                      <a:pt x="31" y="750"/>
                    </a:lnTo>
                    <a:lnTo>
                      <a:pt x="51" y="763"/>
                    </a:lnTo>
                    <a:lnTo>
                      <a:pt x="71" y="776"/>
                    </a:lnTo>
                    <a:lnTo>
                      <a:pt x="75" y="779"/>
                    </a:lnTo>
                    <a:lnTo>
                      <a:pt x="85" y="788"/>
                    </a:lnTo>
                    <a:lnTo>
                      <a:pt x="97" y="798"/>
                    </a:lnTo>
                    <a:lnTo>
                      <a:pt x="123" y="801"/>
                    </a:lnTo>
                    <a:lnTo>
                      <a:pt x="134" y="802"/>
                    </a:lnTo>
                    <a:lnTo>
                      <a:pt x="162" y="802"/>
                    </a:lnTo>
                    <a:lnTo>
                      <a:pt x="176" y="796"/>
                    </a:lnTo>
                    <a:lnTo>
                      <a:pt x="236" y="773"/>
                    </a:lnTo>
                    <a:lnTo>
                      <a:pt x="242" y="769"/>
                    </a:lnTo>
                    <a:lnTo>
                      <a:pt x="271" y="748"/>
                    </a:lnTo>
                    <a:lnTo>
                      <a:pt x="280" y="740"/>
                    </a:lnTo>
                    <a:lnTo>
                      <a:pt x="306" y="719"/>
                    </a:lnTo>
                    <a:lnTo>
                      <a:pt x="307" y="719"/>
                    </a:lnTo>
                    <a:lnTo>
                      <a:pt x="421" y="732"/>
                    </a:lnTo>
                    <a:lnTo>
                      <a:pt x="431" y="737"/>
                    </a:lnTo>
                    <a:lnTo>
                      <a:pt x="461" y="755"/>
                    </a:lnTo>
                    <a:lnTo>
                      <a:pt x="465" y="756"/>
                    </a:lnTo>
                    <a:lnTo>
                      <a:pt x="521" y="759"/>
                    </a:lnTo>
                    <a:lnTo>
                      <a:pt x="531" y="761"/>
                    </a:lnTo>
                    <a:lnTo>
                      <a:pt x="562" y="769"/>
                    </a:lnTo>
                    <a:lnTo>
                      <a:pt x="563" y="776"/>
                    </a:lnTo>
                    <a:lnTo>
                      <a:pt x="569" y="792"/>
                    </a:lnTo>
                    <a:lnTo>
                      <a:pt x="579" y="816"/>
                    </a:lnTo>
                    <a:lnTo>
                      <a:pt x="569" y="829"/>
                    </a:lnTo>
                    <a:lnTo>
                      <a:pt x="569" y="830"/>
                    </a:lnTo>
                    <a:lnTo>
                      <a:pt x="559" y="846"/>
                    </a:lnTo>
                    <a:lnTo>
                      <a:pt x="552" y="859"/>
                    </a:lnTo>
                    <a:lnTo>
                      <a:pt x="541" y="864"/>
                    </a:lnTo>
                    <a:lnTo>
                      <a:pt x="534" y="869"/>
                    </a:lnTo>
                    <a:lnTo>
                      <a:pt x="524" y="875"/>
                    </a:lnTo>
                    <a:lnTo>
                      <a:pt x="509" y="889"/>
                    </a:lnTo>
                    <a:lnTo>
                      <a:pt x="516" y="910"/>
                    </a:lnTo>
                    <a:lnTo>
                      <a:pt x="519" y="920"/>
                    </a:lnTo>
                    <a:lnTo>
                      <a:pt x="527" y="935"/>
                    </a:lnTo>
                    <a:lnTo>
                      <a:pt x="549" y="945"/>
                    </a:lnTo>
                    <a:lnTo>
                      <a:pt x="571" y="952"/>
                    </a:lnTo>
                    <a:lnTo>
                      <a:pt x="614" y="949"/>
                    </a:lnTo>
                    <a:lnTo>
                      <a:pt x="635" y="946"/>
                    </a:lnTo>
                    <a:lnTo>
                      <a:pt x="615" y="910"/>
                    </a:lnTo>
                    <a:lnTo>
                      <a:pt x="613" y="906"/>
                    </a:lnTo>
                    <a:lnTo>
                      <a:pt x="624" y="847"/>
                    </a:lnTo>
                    <a:lnTo>
                      <a:pt x="626" y="836"/>
                    </a:lnTo>
                    <a:lnTo>
                      <a:pt x="627" y="834"/>
                    </a:lnTo>
                    <a:lnTo>
                      <a:pt x="627" y="831"/>
                    </a:lnTo>
                    <a:lnTo>
                      <a:pt x="641" y="809"/>
                    </a:lnTo>
                    <a:lnTo>
                      <a:pt x="672" y="760"/>
                    </a:lnTo>
                    <a:lnTo>
                      <a:pt x="657" y="703"/>
                    </a:lnTo>
                    <a:lnTo>
                      <a:pt x="645" y="669"/>
                    </a:lnTo>
                    <a:lnTo>
                      <a:pt x="646" y="660"/>
                    </a:lnTo>
                    <a:lnTo>
                      <a:pt x="651" y="596"/>
                    </a:lnTo>
                    <a:lnTo>
                      <a:pt x="652" y="570"/>
                    </a:lnTo>
                    <a:lnTo>
                      <a:pt x="668" y="567"/>
                    </a:lnTo>
                    <a:lnTo>
                      <a:pt x="731" y="547"/>
                    </a:lnTo>
                    <a:lnTo>
                      <a:pt x="762" y="538"/>
                    </a:lnTo>
                    <a:lnTo>
                      <a:pt x="770" y="532"/>
                    </a:lnTo>
                    <a:lnTo>
                      <a:pt x="821" y="490"/>
                    </a:lnTo>
                    <a:lnTo>
                      <a:pt x="834" y="478"/>
                    </a:lnTo>
                    <a:lnTo>
                      <a:pt x="875" y="427"/>
                    </a:lnTo>
                    <a:lnTo>
                      <a:pt x="879" y="420"/>
                    </a:lnTo>
                    <a:lnTo>
                      <a:pt x="863" y="350"/>
                    </a:lnTo>
                    <a:lnTo>
                      <a:pt x="899" y="320"/>
                    </a:lnTo>
                    <a:lnTo>
                      <a:pt x="902" y="236"/>
                    </a:lnTo>
                    <a:lnTo>
                      <a:pt x="902" y="227"/>
                    </a:lnTo>
                    <a:lnTo>
                      <a:pt x="903" y="225"/>
                    </a:lnTo>
                    <a:lnTo>
                      <a:pt x="950" y="96"/>
                    </a:lnTo>
                    <a:lnTo>
                      <a:pt x="940" y="92"/>
                    </a:lnTo>
                    <a:lnTo>
                      <a:pt x="930" y="90"/>
                    </a:lnTo>
                    <a:lnTo>
                      <a:pt x="924" y="78"/>
                    </a:lnTo>
                    <a:lnTo>
                      <a:pt x="921" y="72"/>
                    </a:lnTo>
                    <a:lnTo>
                      <a:pt x="922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0" name="Freeform 103">
                <a:extLst>
                  <a:ext uri="{FF2B5EF4-FFF2-40B4-BE49-F238E27FC236}">
                    <a16:creationId xmlns:a16="http://schemas.microsoft.com/office/drawing/2014/main" id="{1D4EFC99-9DCF-45EF-A418-19A641D81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4" y="2418"/>
                <a:ext cx="211" cy="167"/>
              </a:xfrm>
              <a:custGeom>
                <a:avLst/>
                <a:gdLst>
                  <a:gd name="T0" fmla="*/ 423 w 842"/>
                  <a:gd name="T1" fmla="*/ 29 h 669"/>
                  <a:gd name="T2" fmla="*/ 388 w 842"/>
                  <a:gd name="T3" fmla="*/ 54 h 669"/>
                  <a:gd name="T4" fmla="*/ 313 w 842"/>
                  <a:gd name="T5" fmla="*/ 84 h 669"/>
                  <a:gd name="T6" fmla="*/ 275 w 842"/>
                  <a:gd name="T7" fmla="*/ 82 h 669"/>
                  <a:gd name="T8" fmla="*/ 249 w 842"/>
                  <a:gd name="T9" fmla="*/ 79 h 669"/>
                  <a:gd name="T10" fmla="*/ 227 w 842"/>
                  <a:gd name="T11" fmla="*/ 60 h 669"/>
                  <a:gd name="T12" fmla="*/ 183 w 842"/>
                  <a:gd name="T13" fmla="*/ 31 h 669"/>
                  <a:gd name="T14" fmla="*/ 175 w 842"/>
                  <a:gd name="T15" fmla="*/ 23 h 669"/>
                  <a:gd name="T16" fmla="*/ 76 w 842"/>
                  <a:gd name="T17" fmla="*/ 58 h 669"/>
                  <a:gd name="T18" fmla="*/ 0 w 842"/>
                  <a:gd name="T19" fmla="*/ 146 h 669"/>
                  <a:gd name="T20" fmla="*/ 17 w 842"/>
                  <a:gd name="T21" fmla="*/ 179 h 669"/>
                  <a:gd name="T22" fmla="*/ 18 w 842"/>
                  <a:gd name="T23" fmla="*/ 188 h 669"/>
                  <a:gd name="T24" fmla="*/ 20 w 842"/>
                  <a:gd name="T25" fmla="*/ 202 h 669"/>
                  <a:gd name="T26" fmla="*/ 32 w 842"/>
                  <a:gd name="T27" fmla="*/ 219 h 669"/>
                  <a:gd name="T28" fmla="*/ 104 w 842"/>
                  <a:gd name="T29" fmla="*/ 208 h 669"/>
                  <a:gd name="T30" fmla="*/ 137 w 842"/>
                  <a:gd name="T31" fmla="*/ 231 h 669"/>
                  <a:gd name="T32" fmla="*/ 146 w 842"/>
                  <a:gd name="T33" fmla="*/ 270 h 669"/>
                  <a:gd name="T34" fmla="*/ 156 w 842"/>
                  <a:gd name="T35" fmla="*/ 291 h 669"/>
                  <a:gd name="T36" fmla="*/ 193 w 842"/>
                  <a:gd name="T37" fmla="*/ 312 h 669"/>
                  <a:gd name="T38" fmla="*/ 276 w 842"/>
                  <a:gd name="T39" fmla="*/ 313 h 669"/>
                  <a:gd name="T40" fmla="*/ 277 w 842"/>
                  <a:gd name="T41" fmla="*/ 314 h 669"/>
                  <a:gd name="T42" fmla="*/ 349 w 842"/>
                  <a:gd name="T43" fmla="*/ 484 h 669"/>
                  <a:gd name="T44" fmla="*/ 425 w 842"/>
                  <a:gd name="T45" fmla="*/ 510 h 669"/>
                  <a:gd name="T46" fmla="*/ 476 w 842"/>
                  <a:gd name="T47" fmla="*/ 448 h 669"/>
                  <a:gd name="T48" fmla="*/ 485 w 842"/>
                  <a:gd name="T49" fmla="*/ 454 h 669"/>
                  <a:gd name="T50" fmla="*/ 499 w 842"/>
                  <a:gd name="T51" fmla="*/ 464 h 669"/>
                  <a:gd name="T52" fmla="*/ 503 w 842"/>
                  <a:gd name="T53" fmla="*/ 489 h 669"/>
                  <a:gd name="T54" fmla="*/ 505 w 842"/>
                  <a:gd name="T55" fmla="*/ 540 h 669"/>
                  <a:gd name="T56" fmla="*/ 541 w 842"/>
                  <a:gd name="T57" fmla="*/ 614 h 669"/>
                  <a:gd name="T58" fmla="*/ 619 w 842"/>
                  <a:gd name="T59" fmla="*/ 669 h 669"/>
                  <a:gd name="T60" fmla="*/ 696 w 842"/>
                  <a:gd name="T61" fmla="*/ 663 h 669"/>
                  <a:gd name="T62" fmla="*/ 703 w 842"/>
                  <a:gd name="T63" fmla="*/ 594 h 669"/>
                  <a:gd name="T64" fmla="*/ 706 w 842"/>
                  <a:gd name="T65" fmla="*/ 584 h 669"/>
                  <a:gd name="T66" fmla="*/ 736 w 842"/>
                  <a:gd name="T67" fmla="*/ 509 h 669"/>
                  <a:gd name="T68" fmla="*/ 800 w 842"/>
                  <a:gd name="T69" fmla="*/ 452 h 669"/>
                  <a:gd name="T70" fmla="*/ 831 w 842"/>
                  <a:gd name="T71" fmla="*/ 379 h 669"/>
                  <a:gd name="T72" fmla="*/ 838 w 842"/>
                  <a:gd name="T73" fmla="*/ 339 h 669"/>
                  <a:gd name="T74" fmla="*/ 828 w 842"/>
                  <a:gd name="T75" fmla="*/ 283 h 669"/>
                  <a:gd name="T76" fmla="*/ 812 w 842"/>
                  <a:gd name="T77" fmla="*/ 277 h 669"/>
                  <a:gd name="T78" fmla="*/ 803 w 842"/>
                  <a:gd name="T79" fmla="*/ 255 h 669"/>
                  <a:gd name="T80" fmla="*/ 790 w 842"/>
                  <a:gd name="T81" fmla="*/ 229 h 669"/>
                  <a:gd name="T82" fmla="*/ 723 w 842"/>
                  <a:gd name="T83" fmla="*/ 233 h 669"/>
                  <a:gd name="T84" fmla="*/ 678 w 842"/>
                  <a:gd name="T85" fmla="*/ 217 h 669"/>
                  <a:gd name="T86" fmla="*/ 668 w 842"/>
                  <a:gd name="T87" fmla="*/ 191 h 669"/>
                  <a:gd name="T88" fmla="*/ 676 w 842"/>
                  <a:gd name="T89" fmla="*/ 156 h 669"/>
                  <a:gd name="T90" fmla="*/ 686 w 842"/>
                  <a:gd name="T91" fmla="*/ 148 h 669"/>
                  <a:gd name="T92" fmla="*/ 704 w 842"/>
                  <a:gd name="T93" fmla="*/ 138 h 669"/>
                  <a:gd name="T94" fmla="*/ 721 w 842"/>
                  <a:gd name="T95" fmla="*/ 111 h 669"/>
                  <a:gd name="T96" fmla="*/ 730 w 842"/>
                  <a:gd name="T97" fmla="*/ 97 h 669"/>
                  <a:gd name="T98" fmla="*/ 715 w 842"/>
                  <a:gd name="T99" fmla="*/ 57 h 669"/>
                  <a:gd name="T100" fmla="*/ 683 w 842"/>
                  <a:gd name="T101" fmla="*/ 42 h 669"/>
                  <a:gd name="T102" fmla="*/ 617 w 842"/>
                  <a:gd name="T103" fmla="*/ 37 h 669"/>
                  <a:gd name="T104" fmla="*/ 583 w 842"/>
                  <a:gd name="T105" fmla="*/ 18 h 669"/>
                  <a:gd name="T106" fmla="*/ 459 w 842"/>
                  <a:gd name="T107" fmla="*/ 0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42" h="669">
                    <a:moveTo>
                      <a:pt x="432" y="21"/>
                    </a:moveTo>
                    <a:lnTo>
                      <a:pt x="423" y="29"/>
                    </a:lnTo>
                    <a:lnTo>
                      <a:pt x="394" y="51"/>
                    </a:lnTo>
                    <a:lnTo>
                      <a:pt x="388" y="54"/>
                    </a:lnTo>
                    <a:lnTo>
                      <a:pt x="328" y="77"/>
                    </a:lnTo>
                    <a:lnTo>
                      <a:pt x="313" y="84"/>
                    </a:lnTo>
                    <a:lnTo>
                      <a:pt x="286" y="83"/>
                    </a:lnTo>
                    <a:lnTo>
                      <a:pt x="275" y="82"/>
                    </a:lnTo>
                    <a:lnTo>
                      <a:pt x="251" y="81"/>
                    </a:lnTo>
                    <a:lnTo>
                      <a:pt x="249" y="79"/>
                    </a:lnTo>
                    <a:lnTo>
                      <a:pt x="237" y="69"/>
                    </a:lnTo>
                    <a:lnTo>
                      <a:pt x="227" y="60"/>
                    </a:lnTo>
                    <a:lnTo>
                      <a:pt x="203" y="44"/>
                    </a:lnTo>
                    <a:lnTo>
                      <a:pt x="183" y="31"/>
                    </a:lnTo>
                    <a:lnTo>
                      <a:pt x="181" y="29"/>
                    </a:lnTo>
                    <a:lnTo>
                      <a:pt x="175" y="23"/>
                    </a:lnTo>
                    <a:lnTo>
                      <a:pt x="152" y="4"/>
                    </a:lnTo>
                    <a:lnTo>
                      <a:pt x="76" y="58"/>
                    </a:lnTo>
                    <a:lnTo>
                      <a:pt x="5" y="95"/>
                    </a:lnTo>
                    <a:lnTo>
                      <a:pt x="0" y="146"/>
                    </a:lnTo>
                    <a:lnTo>
                      <a:pt x="1" y="150"/>
                    </a:lnTo>
                    <a:lnTo>
                      <a:pt x="17" y="179"/>
                    </a:lnTo>
                    <a:lnTo>
                      <a:pt x="19" y="182"/>
                    </a:lnTo>
                    <a:lnTo>
                      <a:pt x="18" y="188"/>
                    </a:lnTo>
                    <a:lnTo>
                      <a:pt x="18" y="192"/>
                    </a:lnTo>
                    <a:lnTo>
                      <a:pt x="20" y="202"/>
                    </a:lnTo>
                    <a:lnTo>
                      <a:pt x="23" y="221"/>
                    </a:lnTo>
                    <a:lnTo>
                      <a:pt x="32" y="219"/>
                    </a:lnTo>
                    <a:lnTo>
                      <a:pt x="93" y="203"/>
                    </a:lnTo>
                    <a:lnTo>
                      <a:pt x="104" y="208"/>
                    </a:lnTo>
                    <a:lnTo>
                      <a:pt x="135" y="219"/>
                    </a:lnTo>
                    <a:lnTo>
                      <a:pt x="137" y="231"/>
                    </a:lnTo>
                    <a:lnTo>
                      <a:pt x="138" y="241"/>
                    </a:lnTo>
                    <a:lnTo>
                      <a:pt x="146" y="270"/>
                    </a:lnTo>
                    <a:lnTo>
                      <a:pt x="152" y="288"/>
                    </a:lnTo>
                    <a:lnTo>
                      <a:pt x="156" y="291"/>
                    </a:lnTo>
                    <a:lnTo>
                      <a:pt x="189" y="312"/>
                    </a:lnTo>
                    <a:lnTo>
                      <a:pt x="193" y="312"/>
                    </a:lnTo>
                    <a:lnTo>
                      <a:pt x="259" y="313"/>
                    </a:lnTo>
                    <a:lnTo>
                      <a:pt x="276" y="313"/>
                    </a:lnTo>
                    <a:lnTo>
                      <a:pt x="276" y="314"/>
                    </a:lnTo>
                    <a:lnTo>
                      <a:pt x="277" y="314"/>
                    </a:lnTo>
                    <a:lnTo>
                      <a:pt x="283" y="331"/>
                    </a:lnTo>
                    <a:lnTo>
                      <a:pt x="349" y="484"/>
                    </a:lnTo>
                    <a:lnTo>
                      <a:pt x="409" y="505"/>
                    </a:lnTo>
                    <a:lnTo>
                      <a:pt x="425" y="510"/>
                    </a:lnTo>
                    <a:lnTo>
                      <a:pt x="442" y="489"/>
                    </a:lnTo>
                    <a:lnTo>
                      <a:pt x="476" y="448"/>
                    </a:lnTo>
                    <a:lnTo>
                      <a:pt x="477" y="447"/>
                    </a:lnTo>
                    <a:lnTo>
                      <a:pt x="485" y="454"/>
                    </a:lnTo>
                    <a:lnTo>
                      <a:pt x="499" y="463"/>
                    </a:lnTo>
                    <a:lnTo>
                      <a:pt x="499" y="464"/>
                    </a:lnTo>
                    <a:lnTo>
                      <a:pt x="502" y="466"/>
                    </a:lnTo>
                    <a:lnTo>
                      <a:pt x="503" y="489"/>
                    </a:lnTo>
                    <a:lnTo>
                      <a:pt x="504" y="524"/>
                    </a:lnTo>
                    <a:lnTo>
                      <a:pt x="505" y="540"/>
                    </a:lnTo>
                    <a:lnTo>
                      <a:pt x="533" y="601"/>
                    </a:lnTo>
                    <a:lnTo>
                      <a:pt x="541" y="614"/>
                    </a:lnTo>
                    <a:lnTo>
                      <a:pt x="563" y="631"/>
                    </a:lnTo>
                    <a:lnTo>
                      <a:pt x="619" y="669"/>
                    </a:lnTo>
                    <a:lnTo>
                      <a:pt x="671" y="665"/>
                    </a:lnTo>
                    <a:lnTo>
                      <a:pt x="696" y="663"/>
                    </a:lnTo>
                    <a:lnTo>
                      <a:pt x="702" y="610"/>
                    </a:lnTo>
                    <a:lnTo>
                      <a:pt x="703" y="594"/>
                    </a:lnTo>
                    <a:lnTo>
                      <a:pt x="706" y="589"/>
                    </a:lnTo>
                    <a:lnTo>
                      <a:pt x="706" y="584"/>
                    </a:lnTo>
                    <a:lnTo>
                      <a:pt x="711" y="573"/>
                    </a:lnTo>
                    <a:lnTo>
                      <a:pt x="736" y="509"/>
                    </a:lnTo>
                    <a:lnTo>
                      <a:pt x="778" y="474"/>
                    </a:lnTo>
                    <a:lnTo>
                      <a:pt x="800" y="452"/>
                    </a:lnTo>
                    <a:lnTo>
                      <a:pt x="807" y="440"/>
                    </a:lnTo>
                    <a:lnTo>
                      <a:pt x="831" y="379"/>
                    </a:lnTo>
                    <a:lnTo>
                      <a:pt x="836" y="365"/>
                    </a:lnTo>
                    <a:lnTo>
                      <a:pt x="838" y="339"/>
                    </a:lnTo>
                    <a:lnTo>
                      <a:pt x="842" y="288"/>
                    </a:lnTo>
                    <a:lnTo>
                      <a:pt x="828" y="283"/>
                    </a:lnTo>
                    <a:lnTo>
                      <a:pt x="812" y="278"/>
                    </a:lnTo>
                    <a:lnTo>
                      <a:pt x="812" y="277"/>
                    </a:lnTo>
                    <a:lnTo>
                      <a:pt x="810" y="277"/>
                    </a:lnTo>
                    <a:lnTo>
                      <a:pt x="803" y="255"/>
                    </a:lnTo>
                    <a:lnTo>
                      <a:pt x="797" y="244"/>
                    </a:lnTo>
                    <a:lnTo>
                      <a:pt x="790" y="229"/>
                    </a:lnTo>
                    <a:lnTo>
                      <a:pt x="766" y="230"/>
                    </a:lnTo>
                    <a:lnTo>
                      <a:pt x="723" y="233"/>
                    </a:lnTo>
                    <a:lnTo>
                      <a:pt x="701" y="226"/>
                    </a:lnTo>
                    <a:lnTo>
                      <a:pt x="678" y="217"/>
                    </a:lnTo>
                    <a:lnTo>
                      <a:pt x="671" y="201"/>
                    </a:lnTo>
                    <a:lnTo>
                      <a:pt x="668" y="191"/>
                    </a:lnTo>
                    <a:lnTo>
                      <a:pt x="660" y="170"/>
                    </a:lnTo>
                    <a:lnTo>
                      <a:pt x="676" y="156"/>
                    </a:lnTo>
                    <a:lnTo>
                      <a:pt x="686" y="150"/>
                    </a:lnTo>
                    <a:lnTo>
                      <a:pt x="686" y="148"/>
                    </a:lnTo>
                    <a:lnTo>
                      <a:pt x="693" y="145"/>
                    </a:lnTo>
                    <a:lnTo>
                      <a:pt x="704" y="138"/>
                    </a:lnTo>
                    <a:lnTo>
                      <a:pt x="711" y="127"/>
                    </a:lnTo>
                    <a:lnTo>
                      <a:pt x="721" y="111"/>
                    </a:lnTo>
                    <a:lnTo>
                      <a:pt x="721" y="110"/>
                    </a:lnTo>
                    <a:lnTo>
                      <a:pt x="730" y="97"/>
                    </a:lnTo>
                    <a:lnTo>
                      <a:pt x="721" y="73"/>
                    </a:lnTo>
                    <a:lnTo>
                      <a:pt x="715" y="57"/>
                    </a:lnTo>
                    <a:lnTo>
                      <a:pt x="714" y="53"/>
                    </a:lnTo>
                    <a:lnTo>
                      <a:pt x="683" y="42"/>
                    </a:lnTo>
                    <a:lnTo>
                      <a:pt x="673" y="40"/>
                    </a:lnTo>
                    <a:lnTo>
                      <a:pt x="617" y="37"/>
                    </a:lnTo>
                    <a:lnTo>
                      <a:pt x="611" y="37"/>
                    </a:lnTo>
                    <a:lnTo>
                      <a:pt x="583" y="18"/>
                    </a:lnTo>
                    <a:lnTo>
                      <a:pt x="573" y="13"/>
                    </a:lnTo>
                    <a:lnTo>
                      <a:pt x="459" y="0"/>
                    </a:lnTo>
                    <a:lnTo>
                      <a:pt x="432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1" name="Freeform 104">
                <a:extLst>
                  <a:ext uri="{FF2B5EF4-FFF2-40B4-BE49-F238E27FC236}">
                    <a16:creationId xmlns:a16="http://schemas.microsoft.com/office/drawing/2014/main" id="{B1FE6B39-34EB-4A3D-878B-F84928E76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9" y="2441"/>
                <a:ext cx="741" cy="710"/>
              </a:xfrm>
              <a:custGeom>
                <a:avLst/>
                <a:gdLst>
                  <a:gd name="T0" fmla="*/ 1761 w 2965"/>
                  <a:gd name="T1" fmla="*/ 97 h 2836"/>
                  <a:gd name="T2" fmla="*/ 1538 w 2965"/>
                  <a:gd name="T3" fmla="*/ 34 h 2836"/>
                  <a:gd name="T4" fmla="*/ 1491 w 2965"/>
                  <a:gd name="T5" fmla="*/ 276 h 2836"/>
                  <a:gd name="T6" fmla="*/ 1249 w 2965"/>
                  <a:gd name="T7" fmla="*/ 393 h 2836"/>
                  <a:gd name="T8" fmla="*/ 1088 w 2965"/>
                  <a:gd name="T9" fmla="*/ 563 h 2836"/>
                  <a:gd name="T10" fmla="*/ 835 w 2965"/>
                  <a:gd name="T11" fmla="*/ 452 h 2836"/>
                  <a:gd name="T12" fmla="*/ 668 w 2965"/>
                  <a:gd name="T13" fmla="*/ 390 h 2836"/>
                  <a:gd name="T14" fmla="*/ 779 w 2965"/>
                  <a:gd name="T15" fmla="*/ 790 h 2836"/>
                  <a:gd name="T16" fmla="*/ 569 w 2965"/>
                  <a:gd name="T17" fmla="*/ 762 h 2836"/>
                  <a:gd name="T18" fmla="*/ 279 w 2965"/>
                  <a:gd name="T19" fmla="*/ 734 h 2836"/>
                  <a:gd name="T20" fmla="*/ 91 w 2965"/>
                  <a:gd name="T21" fmla="*/ 733 h 2836"/>
                  <a:gd name="T22" fmla="*/ 117 w 2965"/>
                  <a:gd name="T23" fmla="*/ 867 h 2836"/>
                  <a:gd name="T24" fmla="*/ 74 w 2965"/>
                  <a:gd name="T25" fmla="*/ 887 h 2836"/>
                  <a:gd name="T26" fmla="*/ 62 w 2965"/>
                  <a:gd name="T27" fmla="*/ 970 h 2836"/>
                  <a:gd name="T28" fmla="*/ 262 w 2965"/>
                  <a:gd name="T29" fmla="*/ 1044 h 2836"/>
                  <a:gd name="T30" fmla="*/ 443 w 2965"/>
                  <a:gd name="T31" fmla="*/ 1138 h 2836"/>
                  <a:gd name="T32" fmla="*/ 609 w 2965"/>
                  <a:gd name="T33" fmla="*/ 1221 h 2836"/>
                  <a:gd name="T34" fmla="*/ 609 w 2965"/>
                  <a:gd name="T35" fmla="*/ 1389 h 2836"/>
                  <a:gd name="T36" fmla="*/ 831 w 2965"/>
                  <a:gd name="T37" fmla="*/ 1666 h 2836"/>
                  <a:gd name="T38" fmla="*/ 851 w 2965"/>
                  <a:gd name="T39" fmla="*/ 1858 h 2836"/>
                  <a:gd name="T40" fmla="*/ 803 w 2965"/>
                  <a:gd name="T41" fmla="*/ 1822 h 2836"/>
                  <a:gd name="T42" fmla="*/ 769 w 2965"/>
                  <a:gd name="T43" fmla="*/ 2103 h 2836"/>
                  <a:gd name="T44" fmla="*/ 710 w 2965"/>
                  <a:gd name="T45" fmla="*/ 2212 h 2836"/>
                  <a:gd name="T46" fmla="*/ 673 w 2965"/>
                  <a:gd name="T47" fmla="*/ 2348 h 2836"/>
                  <a:gd name="T48" fmla="*/ 629 w 2965"/>
                  <a:gd name="T49" fmla="*/ 2485 h 2836"/>
                  <a:gd name="T50" fmla="*/ 894 w 2965"/>
                  <a:gd name="T51" fmla="*/ 2638 h 2836"/>
                  <a:gd name="T52" fmla="*/ 1176 w 2965"/>
                  <a:gd name="T53" fmla="*/ 2674 h 2836"/>
                  <a:gd name="T54" fmla="*/ 1299 w 2965"/>
                  <a:gd name="T55" fmla="*/ 2737 h 2836"/>
                  <a:gd name="T56" fmla="*/ 1428 w 2965"/>
                  <a:gd name="T57" fmla="*/ 2804 h 2836"/>
                  <a:gd name="T58" fmla="*/ 1648 w 2965"/>
                  <a:gd name="T59" fmla="*/ 2763 h 2836"/>
                  <a:gd name="T60" fmla="*/ 1766 w 2965"/>
                  <a:gd name="T61" fmla="*/ 2574 h 2836"/>
                  <a:gd name="T62" fmla="*/ 1956 w 2965"/>
                  <a:gd name="T63" fmla="*/ 2539 h 2836"/>
                  <a:gd name="T64" fmla="*/ 2302 w 2965"/>
                  <a:gd name="T65" fmla="*/ 2680 h 2836"/>
                  <a:gd name="T66" fmla="*/ 2707 w 2965"/>
                  <a:gd name="T67" fmla="*/ 2499 h 2836"/>
                  <a:gd name="T68" fmla="*/ 2716 w 2965"/>
                  <a:gd name="T69" fmla="*/ 2477 h 2836"/>
                  <a:gd name="T70" fmla="*/ 2750 w 2965"/>
                  <a:gd name="T71" fmla="*/ 2447 h 2836"/>
                  <a:gd name="T72" fmla="*/ 2742 w 2965"/>
                  <a:gd name="T73" fmla="*/ 2405 h 2836"/>
                  <a:gd name="T74" fmla="*/ 2628 w 2965"/>
                  <a:gd name="T75" fmla="*/ 2177 h 2836"/>
                  <a:gd name="T76" fmla="*/ 2658 w 2965"/>
                  <a:gd name="T77" fmla="*/ 1958 h 2836"/>
                  <a:gd name="T78" fmla="*/ 2628 w 2965"/>
                  <a:gd name="T79" fmla="*/ 1842 h 2836"/>
                  <a:gd name="T80" fmla="*/ 2606 w 2965"/>
                  <a:gd name="T81" fmla="*/ 1668 h 2836"/>
                  <a:gd name="T82" fmla="*/ 2432 w 2965"/>
                  <a:gd name="T83" fmla="*/ 1714 h 2836"/>
                  <a:gd name="T84" fmla="*/ 2468 w 2965"/>
                  <a:gd name="T85" fmla="*/ 1544 h 2836"/>
                  <a:gd name="T86" fmla="*/ 2589 w 2965"/>
                  <a:gd name="T87" fmla="*/ 1402 h 2836"/>
                  <a:gd name="T88" fmla="*/ 2664 w 2965"/>
                  <a:gd name="T89" fmla="*/ 1325 h 2836"/>
                  <a:gd name="T90" fmla="*/ 2762 w 2965"/>
                  <a:gd name="T91" fmla="*/ 1197 h 2836"/>
                  <a:gd name="T92" fmla="*/ 2838 w 2965"/>
                  <a:gd name="T93" fmla="*/ 980 h 2836"/>
                  <a:gd name="T94" fmla="*/ 2965 w 2965"/>
                  <a:gd name="T95" fmla="*/ 789 h 2836"/>
                  <a:gd name="T96" fmla="*/ 2855 w 2965"/>
                  <a:gd name="T97" fmla="*/ 728 h 2836"/>
                  <a:gd name="T98" fmla="*/ 2626 w 2965"/>
                  <a:gd name="T99" fmla="*/ 668 h 2836"/>
                  <a:gd name="T100" fmla="*/ 2456 w 2965"/>
                  <a:gd name="T101" fmla="*/ 590 h 2836"/>
                  <a:gd name="T102" fmla="*/ 2276 w 2965"/>
                  <a:gd name="T103" fmla="*/ 506 h 2836"/>
                  <a:gd name="T104" fmla="*/ 2220 w 2965"/>
                  <a:gd name="T105" fmla="*/ 352 h 2836"/>
                  <a:gd name="T106" fmla="*/ 2092 w 2965"/>
                  <a:gd name="T107" fmla="*/ 389 h 2836"/>
                  <a:gd name="T108" fmla="*/ 1929 w 2965"/>
                  <a:gd name="T109" fmla="*/ 216 h 2836"/>
                  <a:gd name="T110" fmla="*/ 1877 w 2965"/>
                  <a:gd name="T111" fmla="*/ 125 h 2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5" h="2836">
                    <a:moveTo>
                      <a:pt x="1847" y="113"/>
                    </a:moveTo>
                    <a:lnTo>
                      <a:pt x="1836" y="108"/>
                    </a:lnTo>
                    <a:lnTo>
                      <a:pt x="1775" y="124"/>
                    </a:lnTo>
                    <a:lnTo>
                      <a:pt x="1766" y="126"/>
                    </a:lnTo>
                    <a:lnTo>
                      <a:pt x="1765" y="126"/>
                    </a:lnTo>
                    <a:lnTo>
                      <a:pt x="1763" y="107"/>
                    </a:lnTo>
                    <a:lnTo>
                      <a:pt x="1761" y="97"/>
                    </a:lnTo>
                    <a:lnTo>
                      <a:pt x="1761" y="93"/>
                    </a:lnTo>
                    <a:lnTo>
                      <a:pt x="1760" y="84"/>
                    </a:lnTo>
                    <a:lnTo>
                      <a:pt x="1744" y="55"/>
                    </a:lnTo>
                    <a:lnTo>
                      <a:pt x="1743" y="51"/>
                    </a:lnTo>
                    <a:lnTo>
                      <a:pt x="1748" y="0"/>
                    </a:lnTo>
                    <a:lnTo>
                      <a:pt x="1575" y="18"/>
                    </a:lnTo>
                    <a:lnTo>
                      <a:pt x="1538" y="34"/>
                    </a:lnTo>
                    <a:lnTo>
                      <a:pt x="1493" y="78"/>
                    </a:lnTo>
                    <a:lnTo>
                      <a:pt x="1499" y="92"/>
                    </a:lnTo>
                    <a:lnTo>
                      <a:pt x="1499" y="190"/>
                    </a:lnTo>
                    <a:lnTo>
                      <a:pt x="1484" y="212"/>
                    </a:lnTo>
                    <a:lnTo>
                      <a:pt x="1487" y="244"/>
                    </a:lnTo>
                    <a:lnTo>
                      <a:pt x="1512" y="266"/>
                    </a:lnTo>
                    <a:lnTo>
                      <a:pt x="1491" y="276"/>
                    </a:lnTo>
                    <a:lnTo>
                      <a:pt x="1451" y="315"/>
                    </a:lnTo>
                    <a:lnTo>
                      <a:pt x="1450" y="317"/>
                    </a:lnTo>
                    <a:lnTo>
                      <a:pt x="1444" y="321"/>
                    </a:lnTo>
                    <a:lnTo>
                      <a:pt x="1442" y="322"/>
                    </a:lnTo>
                    <a:lnTo>
                      <a:pt x="1442" y="324"/>
                    </a:lnTo>
                    <a:lnTo>
                      <a:pt x="1369" y="370"/>
                    </a:lnTo>
                    <a:lnTo>
                      <a:pt x="1249" y="393"/>
                    </a:lnTo>
                    <a:lnTo>
                      <a:pt x="1166" y="435"/>
                    </a:lnTo>
                    <a:lnTo>
                      <a:pt x="1144" y="474"/>
                    </a:lnTo>
                    <a:lnTo>
                      <a:pt x="1140" y="499"/>
                    </a:lnTo>
                    <a:lnTo>
                      <a:pt x="1174" y="505"/>
                    </a:lnTo>
                    <a:lnTo>
                      <a:pt x="1236" y="529"/>
                    </a:lnTo>
                    <a:lnTo>
                      <a:pt x="1165" y="518"/>
                    </a:lnTo>
                    <a:lnTo>
                      <a:pt x="1088" y="563"/>
                    </a:lnTo>
                    <a:lnTo>
                      <a:pt x="1007" y="561"/>
                    </a:lnTo>
                    <a:lnTo>
                      <a:pt x="973" y="554"/>
                    </a:lnTo>
                    <a:lnTo>
                      <a:pt x="924" y="528"/>
                    </a:lnTo>
                    <a:lnTo>
                      <a:pt x="875" y="541"/>
                    </a:lnTo>
                    <a:lnTo>
                      <a:pt x="843" y="524"/>
                    </a:lnTo>
                    <a:lnTo>
                      <a:pt x="816" y="476"/>
                    </a:lnTo>
                    <a:lnTo>
                      <a:pt x="835" y="452"/>
                    </a:lnTo>
                    <a:lnTo>
                      <a:pt x="827" y="424"/>
                    </a:lnTo>
                    <a:lnTo>
                      <a:pt x="782" y="426"/>
                    </a:lnTo>
                    <a:lnTo>
                      <a:pt x="750" y="436"/>
                    </a:lnTo>
                    <a:lnTo>
                      <a:pt x="713" y="405"/>
                    </a:lnTo>
                    <a:lnTo>
                      <a:pt x="710" y="404"/>
                    </a:lnTo>
                    <a:lnTo>
                      <a:pt x="682" y="398"/>
                    </a:lnTo>
                    <a:lnTo>
                      <a:pt x="668" y="390"/>
                    </a:lnTo>
                    <a:lnTo>
                      <a:pt x="667" y="407"/>
                    </a:lnTo>
                    <a:lnTo>
                      <a:pt x="699" y="457"/>
                    </a:lnTo>
                    <a:lnTo>
                      <a:pt x="708" y="513"/>
                    </a:lnTo>
                    <a:lnTo>
                      <a:pt x="736" y="540"/>
                    </a:lnTo>
                    <a:lnTo>
                      <a:pt x="743" y="731"/>
                    </a:lnTo>
                    <a:lnTo>
                      <a:pt x="763" y="774"/>
                    </a:lnTo>
                    <a:lnTo>
                      <a:pt x="779" y="790"/>
                    </a:lnTo>
                    <a:lnTo>
                      <a:pt x="769" y="809"/>
                    </a:lnTo>
                    <a:lnTo>
                      <a:pt x="746" y="803"/>
                    </a:lnTo>
                    <a:lnTo>
                      <a:pt x="706" y="795"/>
                    </a:lnTo>
                    <a:lnTo>
                      <a:pt x="689" y="760"/>
                    </a:lnTo>
                    <a:lnTo>
                      <a:pt x="650" y="765"/>
                    </a:lnTo>
                    <a:lnTo>
                      <a:pt x="604" y="790"/>
                    </a:lnTo>
                    <a:lnTo>
                      <a:pt x="569" y="762"/>
                    </a:lnTo>
                    <a:lnTo>
                      <a:pt x="482" y="800"/>
                    </a:lnTo>
                    <a:lnTo>
                      <a:pt x="430" y="736"/>
                    </a:lnTo>
                    <a:lnTo>
                      <a:pt x="412" y="708"/>
                    </a:lnTo>
                    <a:lnTo>
                      <a:pt x="334" y="702"/>
                    </a:lnTo>
                    <a:lnTo>
                      <a:pt x="300" y="686"/>
                    </a:lnTo>
                    <a:lnTo>
                      <a:pt x="289" y="702"/>
                    </a:lnTo>
                    <a:lnTo>
                      <a:pt x="279" y="734"/>
                    </a:lnTo>
                    <a:lnTo>
                      <a:pt x="247" y="725"/>
                    </a:lnTo>
                    <a:lnTo>
                      <a:pt x="226" y="729"/>
                    </a:lnTo>
                    <a:lnTo>
                      <a:pt x="220" y="731"/>
                    </a:lnTo>
                    <a:lnTo>
                      <a:pt x="218" y="748"/>
                    </a:lnTo>
                    <a:lnTo>
                      <a:pt x="182" y="731"/>
                    </a:lnTo>
                    <a:lnTo>
                      <a:pt x="146" y="739"/>
                    </a:lnTo>
                    <a:lnTo>
                      <a:pt x="91" y="733"/>
                    </a:lnTo>
                    <a:lnTo>
                      <a:pt x="0" y="803"/>
                    </a:lnTo>
                    <a:lnTo>
                      <a:pt x="2" y="828"/>
                    </a:lnTo>
                    <a:lnTo>
                      <a:pt x="21" y="839"/>
                    </a:lnTo>
                    <a:lnTo>
                      <a:pt x="44" y="820"/>
                    </a:lnTo>
                    <a:lnTo>
                      <a:pt x="60" y="833"/>
                    </a:lnTo>
                    <a:lnTo>
                      <a:pt x="88" y="831"/>
                    </a:lnTo>
                    <a:lnTo>
                      <a:pt x="117" y="867"/>
                    </a:lnTo>
                    <a:lnTo>
                      <a:pt x="95" y="866"/>
                    </a:lnTo>
                    <a:lnTo>
                      <a:pt x="61" y="853"/>
                    </a:lnTo>
                    <a:lnTo>
                      <a:pt x="47" y="843"/>
                    </a:lnTo>
                    <a:lnTo>
                      <a:pt x="30" y="854"/>
                    </a:lnTo>
                    <a:lnTo>
                      <a:pt x="32" y="913"/>
                    </a:lnTo>
                    <a:lnTo>
                      <a:pt x="49" y="893"/>
                    </a:lnTo>
                    <a:lnTo>
                      <a:pt x="74" y="887"/>
                    </a:lnTo>
                    <a:lnTo>
                      <a:pt x="107" y="914"/>
                    </a:lnTo>
                    <a:lnTo>
                      <a:pt x="91" y="931"/>
                    </a:lnTo>
                    <a:lnTo>
                      <a:pt x="48" y="929"/>
                    </a:lnTo>
                    <a:lnTo>
                      <a:pt x="29" y="935"/>
                    </a:lnTo>
                    <a:lnTo>
                      <a:pt x="10" y="943"/>
                    </a:lnTo>
                    <a:lnTo>
                      <a:pt x="16" y="957"/>
                    </a:lnTo>
                    <a:lnTo>
                      <a:pt x="62" y="970"/>
                    </a:lnTo>
                    <a:lnTo>
                      <a:pt x="78" y="981"/>
                    </a:lnTo>
                    <a:lnTo>
                      <a:pt x="85" y="1026"/>
                    </a:lnTo>
                    <a:lnTo>
                      <a:pt x="125" y="1024"/>
                    </a:lnTo>
                    <a:lnTo>
                      <a:pt x="173" y="994"/>
                    </a:lnTo>
                    <a:lnTo>
                      <a:pt x="203" y="1005"/>
                    </a:lnTo>
                    <a:lnTo>
                      <a:pt x="221" y="1035"/>
                    </a:lnTo>
                    <a:lnTo>
                      <a:pt x="262" y="1044"/>
                    </a:lnTo>
                    <a:lnTo>
                      <a:pt x="297" y="1064"/>
                    </a:lnTo>
                    <a:lnTo>
                      <a:pt x="327" y="1064"/>
                    </a:lnTo>
                    <a:lnTo>
                      <a:pt x="373" y="1132"/>
                    </a:lnTo>
                    <a:lnTo>
                      <a:pt x="401" y="1130"/>
                    </a:lnTo>
                    <a:lnTo>
                      <a:pt x="422" y="1109"/>
                    </a:lnTo>
                    <a:lnTo>
                      <a:pt x="436" y="1140"/>
                    </a:lnTo>
                    <a:lnTo>
                      <a:pt x="443" y="1138"/>
                    </a:lnTo>
                    <a:lnTo>
                      <a:pt x="463" y="1120"/>
                    </a:lnTo>
                    <a:lnTo>
                      <a:pt x="500" y="1150"/>
                    </a:lnTo>
                    <a:lnTo>
                      <a:pt x="540" y="1166"/>
                    </a:lnTo>
                    <a:lnTo>
                      <a:pt x="500" y="1190"/>
                    </a:lnTo>
                    <a:lnTo>
                      <a:pt x="506" y="1224"/>
                    </a:lnTo>
                    <a:lnTo>
                      <a:pt x="564" y="1231"/>
                    </a:lnTo>
                    <a:lnTo>
                      <a:pt x="609" y="1221"/>
                    </a:lnTo>
                    <a:lnTo>
                      <a:pt x="648" y="1246"/>
                    </a:lnTo>
                    <a:lnTo>
                      <a:pt x="659" y="1272"/>
                    </a:lnTo>
                    <a:lnTo>
                      <a:pt x="609" y="1253"/>
                    </a:lnTo>
                    <a:lnTo>
                      <a:pt x="578" y="1285"/>
                    </a:lnTo>
                    <a:lnTo>
                      <a:pt x="615" y="1301"/>
                    </a:lnTo>
                    <a:lnTo>
                      <a:pt x="580" y="1359"/>
                    </a:lnTo>
                    <a:lnTo>
                      <a:pt x="609" y="1389"/>
                    </a:lnTo>
                    <a:lnTo>
                      <a:pt x="648" y="1461"/>
                    </a:lnTo>
                    <a:lnTo>
                      <a:pt x="651" y="1482"/>
                    </a:lnTo>
                    <a:lnTo>
                      <a:pt x="749" y="1566"/>
                    </a:lnTo>
                    <a:lnTo>
                      <a:pt x="785" y="1570"/>
                    </a:lnTo>
                    <a:lnTo>
                      <a:pt x="771" y="1594"/>
                    </a:lnTo>
                    <a:lnTo>
                      <a:pt x="797" y="1611"/>
                    </a:lnTo>
                    <a:lnTo>
                      <a:pt x="831" y="1666"/>
                    </a:lnTo>
                    <a:lnTo>
                      <a:pt x="808" y="1677"/>
                    </a:lnTo>
                    <a:lnTo>
                      <a:pt x="793" y="1704"/>
                    </a:lnTo>
                    <a:lnTo>
                      <a:pt x="770" y="1722"/>
                    </a:lnTo>
                    <a:lnTo>
                      <a:pt x="771" y="1748"/>
                    </a:lnTo>
                    <a:lnTo>
                      <a:pt x="821" y="1784"/>
                    </a:lnTo>
                    <a:lnTo>
                      <a:pt x="827" y="1816"/>
                    </a:lnTo>
                    <a:lnTo>
                      <a:pt x="851" y="1858"/>
                    </a:lnTo>
                    <a:lnTo>
                      <a:pt x="867" y="1924"/>
                    </a:lnTo>
                    <a:lnTo>
                      <a:pt x="871" y="1969"/>
                    </a:lnTo>
                    <a:lnTo>
                      <a:pt x="886" y="1992"/>
                    </a:lnTo>
                    <a:lnTo>
                      <a:pt x="866" y="1975"/>
                    </a:lnTo>
                    <a:lnTo>
                      <a:pt x="852" y="1928"/>
                    </a:lnTo>
                    <a:lnTo>
                      <a:pt x="805" y="1860"/>
                    </a:lnTo>
                    <a:lnTo>
                      <a:pt x="803" y="1822"/>
                    </a:lnTo>
                    <a:lnTo>
                      <a:pt x="791" y="1820"/>
                    </a:lnTo>
                    <a:lnTo>
                      <a:pt x="786" y="1837"/>
                    </a:lnTo>
                    <a:lnTo>
                      <a:pt x="783" y="1886"/>
                    </a:lnTo>
                    <a:lnTo>
                      <a:pt x="745" y="2073"/>
                    </a:lnTo>
                    <a:lnTo>
                      <a:pt x="762" y="2080"/>
                    </a:lnTo>
                    <a:lnTo>
                      <a:pt x="766" y="2096"/>
                    </a:lnTo>
                    <a:lnTo>
                      <a:pt x="769" y="2103"/>
                    </a:lnTo>
                    <a:lnTo>
                      <a:pt x="769" y="2104"/>
                    </a:lnTo>
                    <a:lnTo>
                      <a:pt x="752" y="2121"/>
                    </a:lnTo>
                    <a:lnTo>
                      <a:pt x="741" y="2085"/>
                    </a:lnTo>
                    <a:lnTo>
                      <a:pt x="716" y="2201"/>
                    </a:lnTo>
                    <a:lnTo>
                      <a:pt x="714" y="2202"/>
                    </a:lnTo>
                    <a:lnTo>
                      <a:pt x="713" y="2205"/>
                    </a:lnTo>
                    <a:lnTo>
                      <a:pt x="710" y="2212"/>
                    </a:lnTo>
                    <a:lnTo>
                      <a:pt x="709" y="2222"/>
                    </a:lnTo>
                    <a:lnTo>
                      <a:pt x="703" y="2243"/>
                    </a:lnTo>
                    <a:lnTo>
                      <a:pt x="699" y="2256"/>
                    </a:lnTo>
                    <a:lnTo>
                      <a:pt x="695" y="2271"/>
                    </a:lnTo>
                    <a:lnTo>
                      <a:pt x="686" y="2305"/>
                    </a:lnTo>
                    <a:lnTo>
                      <a:pt x="677" y="2337"/>
                    </a:lnTo>
                    <a:lnTo>
                      <a:pt x="673" y="2348"/>
                    </a:lnTo>
                    <a:lnTo>
                      <a:pt x="671" y="2357"/>
                    </a:lnTo>
                    <a:lnTo>
                      <a:pt x="668" y="2364"/>
                    </a:lnTo>
                    <a:lnTo>
                      <a:pt x="668" y="2367"/>
                    </a:lnTo>
                    <a:lnTo>
                      <a:pt x="626" y="2449"/>
                    </a:lnTo>
                    <a:lnTo>
                      <a:pt x="608" y="2467"/>
                    </a:lnTo>
                    <a:lnTo>
                      <a:pt x="607" y="2482"/>
                    </a:lnTo>
                    <a:lnTo>
                      <a:pt x="629" y="2485"/>
                    </a:lnTo>
                    <a:lnTo>
                      <a:pt x="646" y="2506"/>
                    </a:lnTo>
                    <a:lnTo>
                      <a:pt x="655" y="2519"/>
                    </a:lnTo>
                    <a:lnTo>
                      <a:pt x="654" y="2531"/>
                    </a:lnTo>
                    <a:lnTo>
                      <a:pt x="653" y="2545"/>
                    </a:lnTo>
                    <a:lnTo>
                      <a:pt x="745" y="2573"/>
                    </a:lnTo>
                    <a:lnTo>
                      <a:pt x="786" y="2616"/>
                    </a:lnTo>
                    <a:lnTo>
                      <a:pt x="894" y="2638"/>
                    </a:lnTo>
                    <a:lnTo>
                      <a:pt x="983" y="2692"/>
                    </a:lnTo>
                    <a:lnTo>
                      <a:pt x="1104" y="2707"/>
                    </a:lnTo>
                    <a:lnTo>
                      <a:pt x="1115" y="2707"/>
                    </a:lnTo>
                    <a:lnTo>
                      <a:pt x="1130" y="2692"/>
                    </a:lnTo>
                    <a:lnTo>
                      <a:pt x="1138" y="2683"/>
                    </a:lnTo>
                    <a:lnTo>
                      <a:pt x="1150" y="2671"/>
                    </a:lnTo>
                    <a:lnTo>
                      <a:pt x="1176" y="2674"/>
                    </a:lnTo>
                    <a:lnTo>
                      <a:pt x="1222" y="2682"/>
                    </a:lnTo>
                    <a:lnTo>
                      <a:pt x="1225" y="2682"/>
                    </a:lnTo>
                    <a:lnTo>
                      <a:pt x="1229" y="2684"/>
                    </a:lnTo>
                    <a:lnTo>
                      <a:pt x="1269" y="2721"/>
                    </a:lnTo>
                    <a:lnTo>
                      <a:pt x="1287" y="2734"/>
                    </a:lnTo>
                    <a:lnTo>
                      <a:pt x="1292" y="2738"/>
                    </a:lnTo>
                    <a:lnTo>
                      <a:pt x="1299" y="2737"/>
                    </a:lnTo>
                    <a:lnTo>
                      <a:pt x="1317" y="2727"/>
                    </a:lnTo>
                    <a:lnTo>
                      <a:pt x="1340" y="2729"/>
                    </a:lnTo>
                    <a:lnTo>
                      <a:pt x="1342" y="2729"/>
                    </a:lnTo>
                    <a:lnTo>
                      <a:pt x="1356" y="2742"/>
                    </a:lnTo>
                    <a:lnTo>
                      <a:pt x="1373" y="2758"/>
                    </a:lnTo>
                    <a:lnTo>
                      <a:pt x="1371" y="2792"/>
                    </a:lnTo>
                    <a:lnTo>
                      <a:pt x="1428" y="2804"/>
                    </a:lnTo>
                    <a:lnTo>
                      <a:pt x="1484" y="2833"/>
                    </a:lnTo>
                    <a:lnTo>
                      <a:pt x="1521" y="2836"/>
                    </a:lnTo>
                    <a:lnTo>
                      <a:pt x="1528" y="2834"/>
                    </a:lnTo>
                    <a:lnTo>
                      <a:pt x="1578" y="2806"/>
                    </a:lnTo>
                    <a:lnTo>
                      <a:pt x="1640" y="2811"/>
                    </a:lnTo>
                    <a:lnTo>
                      <a:pt x="1657" y="2796"/>
                    </a:lnTo>
                    <a:lnTo>
                      <a:pt x="1648" y="2763"/>
                    </a:lnTo>
                    <a:lnTo>
                      <a:pt x="1660" y="2726"/>
                    </a:lnTo>
                    <a:lnTo>
                      <a:pt x="1653" y="2693"/>
                    </a:lnTo>
                    <a:lnTo>
                      <a:pt x="1650" y="2717"/>
                    </a:lnTo>
                    <a:lnTo>
                      <a:pt x="1631" y="2705"/>
                    </a:lnTo>
                    <a:lnTo>
                      <a:pt x="1652" y="2678"/>
                    </a:lnTo>
                    <a:lnTo>
                      <a:pt x="1678" y="2598"/>
                    </a:lnTo>
                    <a:lnTo>
                      <a:pt x="1766" y="2574"/>
                    </a:lnTo>
                    <a:lnTo>
                      <a:pt x="1812" y="2551"/>
                    </a:lnTo>
                    <a:lnTo>
                      <a:pt x="1856" y="2515"/>
                    </a:lnTo>
                    <a:lnTo>
                      <a:pt x="1891" y="2507"/>
                    </a:lnTo>
                    <a:lnTo>
                      <a:pt x="1899" y="2505"/>
                    </a:lnTo>
                    <a:lnTo>
                      <a:pt x="1900" y="2505"/>
                    </a:lnTo>
                    <a:lnTo>
                      <a:pt x="1955" y="2537"/>
                    </a:lnTo>
                    <a:lnTo>
                      <a:pt x="1956" y="2539"/>
                    </a:lnTo>
                    <a:lnTo>
                      <a:pt x="2005" y="2551"/>
                    </a:lnTo>
                    <a:lnTo>
                      <a:pt x="2041" y="2586"/>
                    </a:lnTo>
                    <a:lnTo>
                      <a:pt x="2097" y="2555"/>
                    </a:lnTo>
                    <a:lnTo>
                      <a:pt x="2098" y="2555"/>
                    </a:lnTo>
                    <a:lnTo>
                      <a:pt x="2183" y="2597"/>
                    </a:lnTo>
                    <a:lnTo>
                      <a:pt x="2200" y="2629"/>
                    </a:lnTo>
                    <a:lnTo>
                      <a:pt x="2302" y="2680"/>
                    </a:lnTo>
                    <a:lnTo>
                      <a:pt x="2402" y="2683"/>
                    </a:lnTo>
                    <a:lnTo>
                      <a:pt x="2418" y="2678"/>
                    </a:lnTo>
                    <a:lnTo>
                      <a:pt x="2477" y="2658"/>
                    </a:lnTo>
                    <a:lnTo>
                      <a:pt x="2535" y="2581"/>
                    </a:lnTo>
                    <a:lnTo>
                      <a:pt x="2594" y="2555"/>
                    </a:lnTo>
                    <a:lnTo>
                      <a:pt x="2678" y="2505"/>
                    </a:lnTo>
                    <a:lnTo>
                      <a:pt x="2707" y="2499"/>
                    </a:lnTo>
                    <a:lnTo>
                      <a:pt x="2708" y="2491"/>
                    </a:lnTo>
                    <a:lnTo>
                      <a:pt x="2714" y="2477"/>
                    </a:lnTo>
                    <a:lnTo>
                      <a:pt x="2716" y="2477"/>
                    </a:lnTo>
                    <a:lnTo>
                      <a:pt x="2739" y="2472"/>
                    </a:lnTo>
                    <a:lnTo>
                      <a:pt x="2749" y="2488"/>
                    </a:lnTo>
                    <a:lnTo>
                      <a:pt x="2739" y="2474"/>
                    </a:lnTo>
                    <a:lnTo>
                      <a:pt x="2716" y="2477"/>
                    </a:lnTo>
                    <a:lnTo>
                      <a:pt x="2714" y="2477"/>
                    </a:lnTo>
                    <a:lnTo>
                      <a:pt x="2708" y="2491"/>
                    </a:lnTo>
                    <a:lnTo>
                      <a:pt x="2707" y="2499"/>
                    </a:lnTo>
                    <a:lnTo>
                      <a:pt x="2761" y="2489"/>
                    </a:lnTo>
                    <a:lnTo>
                      <a:pt x="2753" y="2468"/>
                    </a:lnTo>
                    <a:lnTo>
                      <a:pt x="2745" y="2450"/>
                    </a:lnTo>
                    <a:lnTo>
                      <a:pt x="2750" y="2447"/>
                    </a:lnTo>
                    <a:lnTo>
                      <a:pt x="2763" y="2438"/>
                    </a:lnTo>
                    <a:lnTo>
                      <a:pt x="2769" y="2433"/>
                    </a:lnTo>
                    <a:lnTo>
                      <a:pt x="2767" y="2423"/>
                    </a:lnTo>
                    <a:lnTo>
                      <a:pt x="2765" y="2412"/>
                    </a:lnTo>
                    <a:lnTo>
                      <a:pt x="2756" y="2408"/>
                    </a:lnTo>
                    <a:lnTo>
                      <a:pt x="2744" y="2405"/>
                    </a:lnTo>
                    <a:lnTo>
                      <a:pt x="2742" y="2405"/>
                    </a:lnTo>
                    <a:lnTo>
                      <a:pt x="2736" y="2380"/>
                    </a:lnTo>
                    <a:lnTo>
                      <a:pt x="2730" y="2352"/>
                    </a:lnTo>
                    <a:lnTo>
                      <a:pt x="2678" y="2339"/>
                    </a:lnTo>
                    <a:lnTo>
                      <a:pt x="2610" y="2309"/>
                    </a:lnTo>
                    <a:lnTo>
                      <a:pt x="2596" y="2302"/>
                    </a:lnTo>
                    <a:lnTo>
                      <a:pt x="2598" y="2294"/>
                    </a:lnTo>
                    <a:lnTo>
                      <a:pt x="2628" y="2177"/>
                    </a:lnTo>
                    <a:lnTo>
                      <a:pt x="2627" y="2176"/>
                    </a:lnTo>
                    <a:lnTo>
                      <a:pt x="2617" y="2150"/>
                    </a:lnTo>
                    <a:lnTo>
                      <a:pt x="2609" y="2140"/>
                    </a:lnTo>
                    <a:lnTo>
                      <a:pt x="2568" y="2095"/>
                    </a:lnTo>
                    <a:lnTo>
                      <a:pt x="2599" y="2046"/>
                    </a:lnTo>
                    <a:lnTo>
                      <a:pt x="2663" y="1978"/>
                    </a:lnTo>
                    <a:lnTo>
                      <a:pt x="2658" y="1958"/>
                    </a:lnTo>
                    <a:lnTo>
                      <a:pt x="2654" y="1949"/>
                    </a:lnTo>
                    <a:lnTo>
                      <a:pt x="2650" y="1918"/>
                    </a:lnTo>
                    <a:lnTo>
                      <a:pt x="2649" y="1906"/>
                    </a:lnTo>
                    <a:lnTo>
                      <a:pt x="2639" y="1864"/>
                    </a:lnTo>
                    <a:lnTo>
                      <a:pt x="2630" y="1845"/>
                    </a:lnTo>
                    <a:lnTo>
                      <a:pt x="2628" y="1843"/>
                    </a:lnTo>
                    <a:lnTo>
                      <a:pt x="2628" y="1842"/>
                    </a:lnTo>
                    <a:lnTo>
                      <a:pt x="2633" y="1833"/>
                    </a:lnTo>
                    <a:lnTo>
                      <a:pt x="2644" y="1804"/>
                    </a:lnTo>
                    <a:lnTo>
                      <a:pt x="2648" y="1794"/>
                    </a:lnTo>
                    <a:lnTo>
                      <a:pt x="2640" y="1765"/>
                    </a:lnTo>
                    <a:lnTo>
                      <a:pt x="2635" y="1746"/>
                    </a:lnTo>
                    <a:lnTo>
                      <a:pt x="2617" y="1695"/>
                    </a:lnTo>
                    <a:lnTo>
                      <a:pt x="2606" y="1668"/>
                    </a:lnTo>
                    <a:lnTo>
                      <a:pt x="2586" y="1645"/>
                    </a:lnTo>
                    <a:lnTo>
                      <a:pt x="2582" y="1640"/>
                    </a:lnTo>
                    <a:lnTo>
                      <a:pt x="2569" y="1637"/>
                    </a:lnTo>
                    <a:lnTo>
                      <a:pt x="2513" y="1620"/>
                    </a:lnTo>
                    <a:lnTo>
                      <a:pt x="2468" y="1659"/>
                    </a:lnTo>
                    <a:lnTo>
                      <a:pt x="2433" y="1713"/>
                    </a:lnTo>
                    <a:lnTo>
                      <a:pt x="2432" y="1714"/>
                    </a:lnTo>
                    <a:lnTo>
                      <a:pt x="2425" y="1713"/>
                    </a:lnTo>
                    <a:lnTo>
                      <a:pt x="2417" y="1713"/>
                    </a:lnTo>
                    <a:lnTo>
                      <a:pt x="2421" y="1688"/>
                    </a:lnTo>
                    <a:lnTo>
                      <a:pt x="2424" y="1629"/>
                    </a:lnTo>
                    <a:lnTo>
                      <a:pt x="2464" y="1589"/>
                    </a:lnTo>
                    <a:lnTo>
                      <a:pt x="2468" y="1546"/>
                    </a:lnTo>
                    <a:lnTo>
                      <a:pt x="2468" y="1544"/>
                    </a:lnTo>
                    <a:lnTo>
                      <a:pt x="2471" y="1541"/>
                    </a:lnTo>
                    <a:lnTo>
                      <a:pt x="2520" y="1497"/>
                    </a:lnTo>
                    <a:lnTo>
                      <a:pt x="2527" y="1488"/>
                    </a:lnTo>
                    <a:lnTo>
                      <a:pt x="2530" y="1477"/>
                    </a:lnTo>
                    <a:lnTo>
                      <a:pt x="2537" y="1453"/>
                    </a:lnTo>
                    <a:lnTo>
                      <a:pt x="2581" y="1427"/>
                    </a:lnTo>
                    <a:lnTo>
                      <a:pt x="2589" y="1402"/>
                    </a:lnTo>
                    <a:lnTo>
                      <a:pt x="2592" y="1390"/>
                    </a:lnTo>
                    <a:lnTo>
                      <a:pt x="2593" y="1390"/>
                    </a:lnTo>
                    <a:lnTo>
                      <a:pt x="2657" y="1355"/>
                    </a:lnTo>
                    <a:lnTo>
                      <a:pt x="2669" y="1350"/>
                    </a:lnTo>
                    <a:lnTo>
                      <a:pt x="2678" y="1346"/>
                    </a:lnTo>
                    <a:lnTo>
                      <a:pt x="2673" y="1335"/>
                    </a:lnTo>
                    <a:lnTo>
                      <a:pt x="2664" y="1325"/>
                    </a:lnTo>
                    <a:lnTo>
                      <a:pt x="2664" y="1323"/>
                    </a:lnTo>
                    <a:lnTo>
                      <a:pt x="2667" y="1270"/>
                    </a:lnTo>
                    <a:lnTo>
                      <a:pt x="2706" y="1273"/>
                    </a:lnTo>
                    <a:lnTo>
                      <a:pt x="2730" y="1291"/>
                    </a:lnTo>
                    <a:lnTo>
                      <a:pt x="2766" y="1251"/>
                    </a:lnTo>
                    <a:lnTo>
                      <a:pt x="2764" y="1218"/>
                    </a:lnTo>
                    <a:lnTo>
                      <a:pt x="2762" y="1197"/>
                    </a:lnTo>
                    <a:lnTo>
                      <a:pt x="2759" y="1162"/>
                    </a:lnTo>
                    <a:lnTo>
                      <a:pt x="2764" y="1153"/>
                    </a:lnTo>
                    <a:lnTo>
                      <a:pt x="2792" y="1106"/>
                    </a:lnTo>
                    <a:lnTo>
                      <a:pt x="2815" y="1047"/>
                    </a:lnTo>
                    <a:lnTo>
                      <a:pt x="2827" y="1018"/>
                    </a:lnTo>
                    <a:lnTo>
                      <a:pt x="2834" y="998"/>
                    </a:lnTo>
                    <a:lnTo>
                      <a:pt x="2838" y="980"/>
                    </a:lnTo>
                    <a:lnTo>
                      <a:pt x="2853" y="902"/>
                    </a:lnTo>
                    <a:lnTo>
                      <a:pt x="2853" y="900"/>
                    </a:lnTo>
                    <a:lnTo>
                      <a:pt x="2894" y="850"/>
                    </a:lnTo>
                    <a:lnTo>
                      <a:pt x="2919" y="818"/>
                    </a:lnTo>
                    <a:lnTo>
                      <a:pt x="2921" y="818"/>
                    </a:lnTo>
                    <a:lnTo>
                      <a:pt x="2952" y="798"/>
                    </a:lnTo>
                    <a:lnTo>
                      <a:pt x="2965" y="789"/>
                    </a:lnTo>
                    <a:lnTo>
                      <a:pt x="2960" y="780"/>
                    </a:lnTo>
                    <a:lnTo>
                      <a:pt x="2956" y="767"/>
                    </a:lnTo>
                    <a:lnTo>
                      <a:pt x="2943" y="761"/>
                    </a:lnTo>
                    <a:lnTo>
                      <a:pt x="2919" y="750"/>
                    </a:lnTo>
                    <a:lnTo>
                      <a:pt x="2910" y="748"/>
                    </a:lnTo>
                    <a:lnTo>
                      <a:pt x="2869" y="733"/>
                    </a:lnTo>
                    <a:lnTo>
                      <a:pt x="2855" y="728"/>
                    </a:lnTo>
                    <a:lnTo>
                      <a:pt x="2854" y="728"/>
                    </a:lnTo>
                    <a:lnTo>
                      <a:pt x="2815" y="731"/>
                    </a:lnTo>
                    <a:lnTo>
                      <a:pt x="2766" y="708"/>
                    </a:lnTo>
                    <a:lnTo>
                      <a:pt x="2747" y="698"/>
                    </a:lnTo>
                    <a:lnTo>
                      <a:pt x="2645" y="685"/>
                    </a:lnTo>
                    <a:lnTo>
                      <a:pt x="2640" y="684"/>
                    </a:lnTo>
                    <a:lnTo>
                      <a:pt x="2626" y="668"/>
                    </a:lnTo>
                    <a:lnTo>
                      <a:pt x="2581" y="611"/>
                    </a:lnTo>
                    <a:lnTo>
                      <a:pt x="2564" y="591"/>
                    </a:lnTo>
                    <a:lnTo>
                      <a:pt x="2554" y="593"/>
                    </a:lnTo>
                    <a:lnTo>
                      <a:pt x="2497" y="612"/>
                    </a:lnTo>
                    <a:lnTo>
                      <a:pt x="2470" y="602"/>
                    </a:lnTo>
                    <a:lnTo>
                      <a:pt x="2463" y="600"/>
                    </a:lnTo>
                    <a:lnTo>
                      <a:pt x="2456" y="590"/>
                    </a:lnTo>
                    <a:lnTo>
                      <a:pt x="2450" y="582"/>
                    </a:lnTo>
                    <a:lnTo>
                      <a:pt x="2439" y="569"/>
                    </a:lnTo>
                    <a:lnTo>
                      <a:pt x="2414" y="570"/>
                    </a:lnTo>
                    <a:lnTo>
                      <a:pt x="2362" y="574"/>
                    </a:lnTo>
                    <a:lnTo>
                      <a:pt x="2306" y="536"/>
                    </a:lnTo>
                    <a:lnTo>
                      <a:pt x="2283" y="521"/>
                    </a:lnTo>
                    <a:lnTo>
                      <a:pt x="2276" y="506"/>
                    </a:lnTo>
                    <a:lnTo>
                      <a:pt x="2248" y="445"/>
                    </a:lnTo>
                    <a:lnTo>
                      <a:pt x="2247" y="444"/>
                    </a:lnTo>
                    <a:lnTo>
                      <a:pt x="2247" y="429"/>
                    </a:lnTo>
                    <a:lnTo>
                      <a:pt x="2246" y="394"/>
                    </a:lnTo>
                    <a:lnTo>
                      <a:pt x="2242" y="369"/>
                    </a:lnTo>
                    <a:lnTo>
                      <a:pt x="2228" y="359"/>
                    </a:lnTo>
                    <a:lnTo>
                      <a:pt x="2220" y="352"/>
                    </a:lnTo>
                    <a:lnTo>
                      <a:pt x="2219" y="353"/>
                    </a:lnTo>
                    <a:lnTo>
                      <a:pt x="2185" y="394"/>
                    </a:lnTo>
                    <a:lnTo>
                      <a:pt x="2169" y="415"/>
                    </a:lnTo>
                    <a:lnTo>
                      <a:pt x="2168" y="415"/>
                    </a:lnTo>
                    <a:lnTo>
                      <a:pt x="2167" y="415"/>
                    </a:lnTo>
                    <a:lnTo>
                      <a:pt x="2152" y="410"/>
                    </a:lnTo>
                    <a:lnTo>
                      <a:pt x="2092" y="389"/>
                    </a:lnTo>
                    <a:lnTo>
                      <a:pt x="2026" y="236"/>
                    </a:lnTo>
                    <a:lnTo>
                      <a:pt x="2019" y="219"/>
                    </a:lnTo>
                    <a:lnTo>
                      <a:pt x="2002" y="218"/>
                    </a:lnTo>
                    <a:lnTo>
                      <a:pt x="1936" y="217"/>
                    </a:lnTo>
                    <a:lnTo>
                      <a:pt x="1933" y="217"/>
                    </a:lnTo>
                    <a:lnTo>
                      <a:pt x="1932" y="217"/>
                    </a:lnTo>
                    <a:lnTo>
                      <a:pt x="1929" y="216"/>
                    </a:lnTo>
                    <a:lnTo>
                      <a:pt x="1899" y="196"/>
                    </a:lnTo>
                    <a:lnTo>
                      <a:pt x="1895" y="193"/>
                    </a:lnTo>
                    <a:lnTo>
                      <a:pt x="1889" y="175"/>
                    </a:lnTo>
                    <a:lnTo>
                      <a:pt x="1882" y="154"/>
                    </a:lnTo>
                    <a:lnTo>
                      <a:pt x="1881" y="146"/>
                    </a:lnTo>
                    <a:lnTo>
                      <a:pt x="1880" y="136"/>
                    </a:lnTo>
                    <a:lnTo>
                      <a:pt x="1877" y="125"/>
                    </a:lnTo>
                    <a:lnTo>
                      <a:pt x="1847" y="1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2" name="Freeform 105">
                <a:extLst>
                  <a:ext uri="{FF2B5EF4-FFF2-40B4-BE49-F238E27FC236}">
                    <a16:creationId xmlns:a16="http://schemas.microsoft.com/office/drawing/2014/main" id="{CF29292B-8346-4323-AAA1-CE193E098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2531"/>
                <a:ext cx="35" cy="63"/>
              </a:xfrm>
              <a:custGeom>
                <a:avLst/>
                <a:gdLst>
                  <a:gd name="T0" fmla="*/ 104 w 137"/>
                  <a:gd name="T1" fmla="*/ 0 h 252"/>
                  <a:gd name="T2" fmla="*/ 82 w 137"/>
                  <a:gd name="T3" fmla="*/ 19 h 252"/>
                  <a:gd name="T4" fmla="*/ 40 w 137"/>
                  <a:gd name="T5" fmla="*/ 54 h 252"/>
                  <a:gd name="T6" fmla="*/ 15 w 137"/>
                  <a:gd name="T7" fmla="*/ 118 h 252"/>
                  <a:gd name="T8" fmla="*/ 10 w 137"/>
                  <a:gd name="T9" fmla="*/ 134 h 252"/>
                  <a:gd name="T10" fmla="*/ 6 w 137"/>
                  <a:gd name="T11" fmla="*/ 155 h 252"/>
                  <a:gd name="T12" fmla="*/ 0 w 137"/>
                  <a:gd name="T13" fmla="*/ 208 h 252"/>
                  <a:gd name="T14" fmla="*/ 11 w 137"/>
                  <a:gd name="T15" fmla="*/ 222 h 252"/>
                  <a:gd name="T16" fmla="*/ 17 w 137"/>
                  <a:gd name="T17" fmla="*/ 230 h 252"/>
                  <a:gd name="T18" fmla="*/ 25 w 137"/>
                  <a:gd name="T19" fmla="*/ 240 h 252"/>
                  <a:gd name="T20" fmla="*/ 31 w 137"/>
                  <a:gd name="T21" fmla="*/ 242 h 252"/>
                  <a:gd name="T22" fmla="*/ 58 w 137"/>
                  <a:gd name="T23" fmla="*/ 252 h 252"/>
                  <a:gd name="T24" fmla="*/ 115 w 137"/>
                  <a:gd name="T25" fmla="*/ 233 h 252"/>
                  <a:gd name="T26" fmla="*/ 125 w 137"/>
                  <a:gd name="T27" fmla="*/ 229 h 252"/>
                  <a:gd name="T28" fmla="*/ 137 w 137"/>
                  <a:gd name="T29" fmla="*/ 147 h 252"/>
                  <a:gd name="T30" fmla="*/ 137 w 137"/>
                  <a:gd name="T31" fmla="*/ 146 h 252"/>
                  <a:gd name="T32" fmla="*/ 132 w 137"/>
                  <a:gd name="T33" fmla="*/ 133 h 252"/>
                  <a:gd name="T34" fmla="*/ 110 w 137"/>
                  <a:gd name="T35" fmla="*/ 71 h 252"/>
                  <a:gd name="T36" fmla="*/ 104 w 137"/>
                  <a:gd name="T37" fmla="*/ 6 h 252"/>
                  <a:gd name="T38" fmla="*/ 104 w 137"/>
                  <a:gd name="T3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7" h="252">
                    <a:moveTo>
                      <a:pt x="104" y="0"/>
                    </a:moveTo>
                    <a:lnTo>
                      <a:pt x="82" y="19"/>
                    </a:lnTo>
                    <a:lnTo>
                      <a:pt x="40" y="54"/>
                    </a:lnTo>
                    <a:lnTo>
                      <a:pt x="15" y="118"/>
                    </a:lnTo>
                    <a:lnTo>
                      <a:pt x="10" y="134"/>
                    </a:lnTo>
                    <a:lnTo>
                      <a:pt x="6" y="155"/>
                    </a:lnTo>
                    <a:lnTo>
                      <a:pt x="0" y="208"/>
                    </a:lnTo>
                    <a:lnTo>
                      <a:pt x="11" y="222"/>
                    </a:lnTo>
                    <a:lnTo>
                      <a:pt x="17" y="230"/>
                    </a:lnTo>
                    <a:lnTo>
                      <a:pt x="25" y="240"/>
                    </a:lnTo>
                    <a:lnTo>
                      <a:pt x="31" y="242"/>
                    </a:lnTo>
                    <a:lnTo>
                      <a:pt x="58" y="252"/>
                    </a:lnTo>
                    <a:lnTo>
                      <a:pt x="115" y="233"/>
                    </a:lnTo>
                    <a:lnTo>
                      <a:pt x="125" y="229"/>
                    </a:lnTo>
                    <a:lnTo>
                      <a:pt x="137" y="147"/>
                    </a:lnTo>
                    <a:lnTo>
                      <a:pt x="137" y="146"/>
                    </a:lnTo>
                    <a:lnTo>
                      <a:pt x="132" y="133"/>
                    </a:lnTo>
                    <a:lnTo>
                      <a:pt x="110" y="71"/>
                    </a:lnTo>
                    <a:lnTo>
                      <a:pt x="104" y="6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3" name="Freeform 106">
                <a:extLst>
                  <a:ext uri="{FF2B5EF4-FFF2-40B4-BE49-F238E27FC236}">
                    <a16:creationId xmlns:a16="http://schemas.microsoft.com/office/drawing/2014/main" id="{A1737E28-7F48-437E-B75B-C032945E9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" y="3123"/>
                <a:ext cx="20" cy="18"/>
              </a:xfrm>
              <a:custGeom>
                <a:avLst/>
                <a:gdLst>
                  <a:gd name="T0" fmla="*/ 25 w 81"/>
                  <a:gd name="T1" fmla="*/ 0 h 70"/>
                  <a:gd name="T2" fmla="*/ 7 w 81"/>
                  <a:gd name="T3" fmla="*/ 10 h 70"/>
                  <a:gd name="T4" fmla="*/ 1 w 81"/>
                  <a:gd name="T5" fmla="*/ 12 h 70"/>
                  <a:gd name="T6" fmla="*/ 0 w 81"/>
                  <a:gd name="T7" fmla="*/ 13 h 70"/>
                  <a:gd name="T8" fmla="*/ 7 w 81"/>
                  <a:gd name="T9" fmla="*/ 35 h 70"/>
                  <a:gd name="T10" fmla="*/ 13 w 81"/>
                  <a:gd name="T11" fmla="*/ 57 h 70"/>
                  <a:gd name="T12" fmla="*/ 63 w 81"/>
                  <a:gd name="T13" fmla="*/ 70 h 70"/>
                  <a:gd name="T14" fmla="*/ 70 w 81"/>
                  <a:gd name="T15" fmla="*/ 67 h 70"/>
                  <a:gd name="T16" fmla="*/ 78 w 81"/>
                  <a:gd name="T17" fmla="*/ 64 h 70"/>
                  <a:gd name="T18" fmla="*/ 81 w 81"/>
                  <a:gd name="T19" fmla="*/ 31 h 70"/>
                  <a:gd name="T20" fmla="*/ 64 w 81"/>
                  <a:gd name="T21" fmla="*/ 15 h 70"/>
                  <a:gd name="T22" fmla="*/ 48 w 81"/>
                  <a:gd name="T23" fmla="*/ 2 h 70"/>
                  <a:gd name="T24" fmla="*/ 25 w 81"/>
                  <a:gd name="T2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70">
                    <a:moveTo>
                      <a:pt x="25" y="0"/>
                    </a:moveTo>
                    <a:lnTo>
                      <a:pt x="7" y="10"/>
                    </a:lnTo>
                    <a:lnTo>
                      <a:pt x="1" y="12"/>
                    </a:lnTo>
                    <a:lnTo>
                      <a:pt x="0" y="13"/>
                    </a:lnTo>
                    <a:lnTo>
                      <a:pt x="7" y="35"/>
                    </a:lnTo>
                    <a:lnTo>
                      <a:pt x="13" y="57"/>
                    </a:lnTo>
                    <a:lnTo>
                      <a:pt x="63" y="70"/>
                    </a:lnTo>
                    <a:lnTo>
                      <a:pt x="70" y="67"/>
                    </a:lnTo>
                    <a:lnTo>
                      <a:pt x="78" y="64"/>
                    </a:lnTo>
                    <a:lnTo>
                      <a:pt x="81" y="31"/>
                    </a:lnTo>
                    <a:lnTo>
                      <a:pt x="64" y="15"/>
                    </a:lnTo>
                    <a:lnTo>
                      <a:pt x="48" y="2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4" name="Freeform 107">
                <a:extLst>
                  <a:ext uri="{FF2B5EF4-FFF2-40B4-BE49-F238E27FC236}">
                    <a16:creationId xmlns:a16="http://schemas.microsoft.com/office/drawing/2014/main" id="{6A496670-A7E7-416F-A9CD-31F6B1C3DC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15" y="3544"/>
                <a:ext cx="228" cy="483"/>
              </a:xfrm>
              <a:custGeom>
                <a:avLst/>
                <a:gdLst>
                  <a:gd name="T0" fmla="*/ 272 w 915"/>
                  <a:gd name="T1" fmla="*/ 108 h 1932"/>
                  <a:gd name="T2" fmla="*/ 250 w 915"/>
                  <a:gd name="T3" fmla="*/ 164 h 1932"/>
                  <a:gd name="T4" fmla="*/ 204 w 915"/>
                  <a:gd name="T5" fmla="*/ 181 h 1932"/>
                  <a:gd name="T6" fmla="*/ 213 w 915"/>
                  <a:gd name="T7" fmla="*/ 231 h 1932"/>
                  <a:gd name="T8" fmla="*/ 236 w 915"/>
                  <a:gd name="T9" fmla="*/ 283 h 1932"/>
                  <a:gd name="T10" fmla="*/ 204 w 915"/>
                  <a:gd name="T11" fmla="*/ 396 h 1932"/>
                  <a:gd name="T12" fmla="*/ 247 w 915"/>
                  <a:gd name="T13" fmla="*/ 497 h 1932"/>
                  <a:gd name="T14" fmla="*/ 186 w 915"/>
                  <a:gd name="T15" fmla="*/ 720 h 1932"/>
                  <a:gd name="T16" fmla="*/ 105 w 915"/>
                  <a:gd name="T17" fmla="*/ 784 h 1932"/>
                  <a:gd name="T18" fmla="*/ 0 w 915"/>
                  <a:gd name="T19" fmla="*/ 912 h 1932"/>
                  <a:gd name="T20" fmla="*/ 14 w 915"/>
                  <a:gd name="T21" fmla="*/ 1018 h 1932"/>
                  <a:gd name="T22" fmla="*/ 77 w 915"/>
                  <a:gd name="T23" fmla="*/ 1139 h 1932"/>
                  <a:gd name="T24" fmla="*/ 128 w 915"/>
                  <a:gd name="T25" fmla="*/ 1161 h 1932"/>
                  <a:gd name="T26" fmla="*/ 161 w 915"/>
                  <a:gd name="T27" fmla="*/ 1298 h 1932"/>
                  <a:gd name="T28" fmla="*/ 308 w 915"/>
                  <a:gd name="T29" fmla="*/ 1434 h 1932"/>
                  <a:gd name="T30" fmla="*/ 365 w 915"/>
                  <a:gd name="T31" fmla="*/ 1729 h 1932"/>
                  <a:gd name="T32" fmla="*/ 387 w 915"/>
                  <a:gd name="T33" fmla="*/ 1846 h 1932"/>
                  <a:gd name="T34" fmla="*/ 424 w 915"/>
                  <a:gd name="T35" fmla="*/ 1898 h 1932"/>
                  <a:gd name="T36" fmla="*/ 416 w 915"/>
                  <a:gd name="T37" fmla="*/ 1932 h 1932"/>
                  <a:gd name="T38" fmla="*/ 477 w 915"/>
                  <a:gd name="T39" fmla="*/ 1888 h 1932"/>
                  <a:gd name="T40" fmla="*/ 560 w 915"/>
                  <a:gd name="T41" fmla="*/ 1801 h 1932"/>
                  <a:gd name="T42" fmla="*/ 575 w 915"/>
                  <a:gd name="T43" fmla="*/ 1802 h 1932"/>
                  <a:gd name="T44" fmla="*/ 573 w 915"/>
                  <a:gd name="T45" fmla="*/ 1760 h 1932"/>
                  <a:gd name="T46" fmla="*/ 553 w 915"/>
                  <a:gd name="T47" fmla="*/ 1666 h 1932"/>
                  <a:gd name="T48" fmla="*/ 550 w 915"/>
                  <a:gd name="T49" fmla="*/ 1655 h 1932"/>
                  <a:gd name="T50" fmla="*/ 558 w 915"/>
                  <a:gd name="T51" fmla="*/ 1592 h 1932"/>
                  <a:gd name="T52" fmla="*/ 561 w 915"/>
                  <a:gd name="T53" fmla="*/ 1590 h 1932"/>
                  <a:gd name="T54" fmla="*/ 713 w 915"/>
                  <a:gd name="T55" fmla="*/ 1475 h 1932"/>
                  <a:gd name="T56" fmla="*/ 750 w 915"/>
                  <a:gd name="T57" fmla="*/ 1440 h 1932"/>
                  <a:gd name="T58" fmla="*/ 797 w 915"/>
                  <a:gd name="T59" fmla="*/ 1420 h 1932"/>
                  <a:gd name="T60" fmla="*/ 809 w 915"/>
                  <a:gd name="T61" fmla="*/ 1418 h 1932"/>
                  <a:gd name="T62" fmla="*/ 886 w 915"/>
                  <a:gd name="T63" fmla="*/ 1355 h 1932"/>
                  <a:gd name="T64" fmla="*/ 886 w 915"/>
                  <a:gd name="T65" fmla="*/ 1365 h 1932"/>
                  <a:gd name="T66" fmla="*/ 864 w 915"/>
                  <a:gd name="T67" fmla="*/ 1347 h 1932"/>
                  <a:gd name="T68" fmla="*/ 870 w 915"/>
                  <a:gd name="T69" fmla="*/ 1268 h 1932"/>
                  <a:gd name="T70" fmla="*/ 871 w 915"/>
                  <a:gd name="T71" fmla="*/ 1269 h 1932"/>
                  <a:gd name="T72" fmla="*/ 857 w 915"/>
                  <a:gd name="T73" fmla="*/ 1184 h 1932"/>
                  <a:gd name="T74" fmla="*/ 791 w 915"/>
                  <a:gd name="T75" fmla="*/ 1107 h 1932"/>
                  <a:gd name="T76" fmla="*/ 692 w 915"/>
                  <a:gd name="T77" fmla="*/ 1086 h 1932"/>
                  <a:gd name="T78" fmla="*/ 645 w 915"/>
                  <a:gd name="T79" fmla="*/ 1064 h 1932"/>
                  <a:gd name="T80" fmla="*/ 569 w 915"/>
                  <a:gd name="T81" fmla="*/ 852 h 1932"/>
                  <a:gd name="T82" fmla="*/ 795 w 915"/>
                  <a:gd name="T83" fmla="*/ 652 h 1932"/>
                  <a:gd name="T84" fmla="*/ 806 w 915"/>
                  <a:gd name="T85" fmla="*/ 545 h 1932"/>
                  <a:gd name="T86" fmla="*/ 702 w 915"/>
                  <a:gd name="T87" fmla="*/ 452 h 1932"/>
                  <a:gd name="T88" fmla="*/ 787 w 915"/>
                  <a:gd name="T89" fmla="*/ 243 h 1932"/>
                  <a:gd name="T90" fmla="*/ 838 w 915"/>
                  <a:gd name="T91" fmla="*/ 129 h 1932"/>
                  <a:gd name="T92" fmla="*/ 718 w 915"/>
                  <a:gd name="T93" fmla="*/ 163 h 1932"/>
                  <a:gd name="T94" fmla="*/ 672 w 915"/>
                  <a:gd name="T95" fmla="*/ 195 h 1932"/>
                  <a:gd name="T96" fmla="*/ 633 w 915"/>
                  <a:gd name="T97" fmla="*/ 78 h 1932"/>
                  <a:gd name="T98" fmla="*/ 474 w 915"/>
                  <a:gd name="T99" fmla="*/ 17 h 1932"/>
                  <a:gd name="T100" fmla="*/ 255 w 915"/>
                  <a:gd name="T101" fmla="*/ 1381 h 1932"/>
                  <a:gd name="T102" fmla="*/ 638 w 915"/>
                  <a:gd name="T103" fmla="*/ 1516 h 1932"/>
                  <a:gd name="T104" fmla="*/ 660 w 915"/>
                  <a:gd name="T105" fmla="*/ 1503 h 1932"/>
                  <a:gd name="T106" fmla="*/ 615 w 915"/>
                  <a:gd name="T107" fmla="*/ 1532 h 1932"/>
                  <a:gd name="T108" fmla="*/ 265 w 915"/>
                  <a:gd name="T109" fmla="*/ 1388 h 1932"/>
                  <a:gd name="T110" fmla="*/ 861 w 915"/>
                  <a:gd name="T111" fmla="*/ 1200 h 1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15" h="1932">
                    <a:moveTo>
                      <a:pt x="420" y="21"/>
                    </a:moveTo>
                    <a:lnTo>
                      <a:pt x="339" y="90"/>
                    </a:lnTo>
                    <a:lnTo>
                      <a:pt x="272" y="108"/>
                    </a:lnTo>
                    <a:lnTo>
                      <a:pt x="268" y="125"/>
                    </a:lnTo>
                    <a:lnTo>
                      <a:pt x="257" y="161"/>
                    </a:lnTo>
                    <a:lnTo>
                      <a:pt x="250" y="164"/>
                    </a:lnTo>
                    <a:lnTo>
                      <a:pt x="239" y="167"/>
                    </a:lnTo>
                    <a:lnTo>
                      <a:pt x="206" y="179"/>
                    </a:lnTo>
                    <a:lnTo>
                      <a:pt x="204" y="181"/>
                    </a:lnTo>
                    <a:lnTo>
                      <a:pt x="198" y="194"/>
                    </a:lnTo>
                    <a:lnTo>
                      <a:pt x="196" y="205"/>
                    </a:lnTo>
                    <a:lnTo>
                      <a:pt x="213" y="231"/>
                    </a:lnTo>
                    <a:lnTo>
                      <a:pt x="221" y="239"/>
                    </a:lnTo>
                    <a:lnTo>
                      <a:pt x="240" y="265"/>
                    </a:lnTo>
                    <a:lnTo>
                      <a:pt x="236" y="283"/>
                    </a:lnTo>
                    <a:lnTo>
                      <a:pt x="204" y="396"/>
                    </a:lnTo>
                    <a:lnTo>
                      <a:pt x="209" y="440"/>
                    </a:lnTo>
                    <a:lnTo>
                      <a:pt x="204" y="396"/>
                    </a:lnTo>
                    <a:lnTo>
                      <a:pt x="193" y="440"/>
                    </a:lnTo>
                    <a:lnTo>
                      <a:pt x="207" y="455"/>
                    </a:lnTo>
                    <a:lnTo>
                      <a:pt x="247" y="497"/>
                    </a:lnTo>
                    <a:lnTo>
                      <a:pt x="210" y="570"/>
                    </a:lnTo>
                    <a:lnTo>
                      <a:pt x="187" y="710"/>
                    </a:lnTo>
                    <a:lnTo>
                      <a:pt x="186" y="720"/>
                    </a:lnTo>
                    <a:lnTo>
                      <a:pt x="182" y="749"/>
                    </a:lnTo>
                    <a:lnTo>
                      <a:pt x="110" y="782"/>
                    </a:lnTo>
                    <a:lnTo>
                      <a:pt x="105" y="784"/>
                    </a:lnTo>
                    <a:lnTo>
                      <a:pt x="64" y="835"/>
                    </a:lnTo>
                    <a:lnTo>
                      <a:pt x="4" y="907"/>
                    </a:lnTo>
                    <a:lnTo>
                      <a:pt x="0" y="912"/>
                    </a:lnTo>
                    <a:lnTo>
                      <a:pt x="1" y="915"/>
                    </a:lnTo>
                    <a:lnTo>
                      <a:pt x="13" y="1009"/>
                    </a:lnTo>
                    <a:lnTo>
                      <a:pt x="14" y="1018"/>
                    </a:lnTo>
                    <a:lnTo>
                      <a:pt x="59" y="1062"/>
                    </a:lnTo>
                    <a:lnTo>
                      <a:pt x="56" y="1125"/>
                    </a:lnTo>
                    <a:lnTo>
                      <a:pt x="77" y="1139"/>
                    </a:lnTo>
                    <a:lnTo>
                      <a:pt x="88" y="1140"/>
                    </a:lnTo>
                    <a:lnTo>
                      <a:pt x="112" y="1142"/>
                    </a:lnTo>
                    <a:lnTo>
                      <a:pt x="128" y="1161"/>
                    </a:lnTo>
                    <a:lnTo>
                      <a:pt x="134" y="1169"/>
                    </a:lnTo>
                    <a:lnTo>
                      <a:pt x="171" y="1212"/>
                    </a:lnTo>
                    <a:lnTo>
                      <a:pt x="161" y="1298"/>
                    </a:lnTo>
                    <a:lnTo>
                      <a:pt x="173" y="1313"/>
                    </a:lnTo>
                    <a:lnTo>
                      <a:pt x="228" y="1384"/>
                    </a:lnTo>
                    <a:lnTo>
                      <a:pt x="308" y="1434"/>
                    </a:lnTo>
                    <a:lnTo>
                      <a:pt x="343" y="1456"/>
                    </a:lnTo>
                    <a:lnTo>
                      <a:pt x="368" y="1687"/>
                    </a:lnTo>
                    <a:lnTo>
                      <a:pt x="365" y="1729"/>
                    </a:lnTo>
                    <a:lnTo>
                      <a:pt x="364" y="1746"/>
                    </a:lnTo>
                    <a:lnTo>
                      <a:pt x="369" y="1779"/>
                    </a:lnTo>
                    <a:lnTo>
                      <a:pt x="387" y="1846"/>
                    </a:lnTo>
                    <a:lnTo>
                      <a:pt x="395" y="1879"/>
                    </a:lnTo>
                    <a:lnTo>
                      <a:pt x="394" y="1891"/>
                    </a:lnTo>
                    <a:lnTo>
                      <a:pt x="424" y="1898"/>
                    </a:lnTo>
                    <a:lnTo>
                      <a:pt x="394" y="1891"/>
                    </a:lnTo>
                    <a:lnTo>
                      <a:pt x="390" y="1931"/>
                    </a:lnTo>
                    <a:lnTo>
                      <a:pt x="416" y="1932"/>
                    </a:lnTo>
                    <a:lnTo>
                      <a:pt x="477" y="1888"/>
                    </a:lnTo>
                    <a:lnTo>
                      <a:pt x="438" y="1901"/>
                    </a:lnTo>
                    <a:lnTo>
                      <a:pt x="477" y="1888"/>
                    </a:lnTo>
                    <a:lnTo>
                      <a:pt x="526" y="1852"/>
                    </a:lnTo>
                    <a:lnTo>
                      <a:pt x="542" y="1798"/>
                    </a:lnTo>
                    <a:lnTo>
                      <a:pt x="560" y="1801"/>
                    </a:lnTo>
                    <a:lnTo>
                      <a:pt x="571" y="1770"/>
                    </a:lnTo>
                    <a:lnTo>
                      <a:pt x="560" y="1801"/>
                    </a:lnTo>
                    <a:lnTo>
                      <a:pt x="575" y="1802"/>
                    </a:lnTo>
                    <a:lnTo>
                      <a:pt x="599" y="1727"/>
                    </a:lnTo>
                    <a:lnTo>
                      <a:pt x="570" y="1725"/>
                    </a:lnTo>
                    <a:lnTo>
                      <a:pt x="573" y="1760"/>
                    </a:lnTo>
                    <a:lnTo>
                      <a:pt x="570" y="1725"/>
                    </a:lnTo>
                    <a:lnTo>
                      <a:pt x="569" y="1707"/>
                    </a:lnTo>
                    <a:lnTo>
                      <a:pt x="553" y="1666"/>
                    </a:lnTo>
                    <a:lnTo>
                      <a:pt x="569" y="1707"/>
                    </a:lnTo>
                    <a:lnTo>
                      <a:pt x="560" y="1613"/>
                    </a:lnTo>
                    <a:lnTo>
                      <a:pt x="550" y="1655"/>
                    </a:lnTo>
                    <a:lnTo>
                      <a:pt x="560" y="1613"/>
                    </a:lnTo>
                    <a:lnTo>
                      <a:pt x="559" y="1602"/>
                    </a:lnTo>
                    <a:lnTo>
                      <a:pt x="558" y="1592"/>
                    </a:lnTo>
                    <a:lnTo>
                      <a:pt x="561" y="1590"/>
                    </a:lnTo>
                    <a:lnTo>
                      <a:pt x="565" y="1567"/>
                    </a:lnTo>
                    <a:lnTo>
                      <a:pt x="561" y="1590"/>
                    </a:lnTo>
                    <a:lnTo>
                      <a:pt x="670" y="1536"/>
                    </a:lnTo>
                    <a:lnTo>
                      <a:pt x="673" y="1497"/>
                    </a:lnTo>
                    <a:lnTo>
                      <a:pt x="713" y="1475"/>
                    </a:lnTo>
                    <a:lnTo>
                      <a:pt x="713" y="1469"/>
                    </a:lnTo>
                    <a:lnTo>
                      <a:pt x="714" y="1460"/>
                    </a:lnTo>
                    <a:lnTo>
                      <a:pt x="750" y="1440"/>
                    </a:lnTo>
                    <a:lnTo>
                      <a:pt x="759" y="1435"/>
                    </a:lnTo>
                    <a:lnTo>
                      <a:pt x="782" y="1423"/>
                    </a:lnTo>
                    <a:lnTo>
                      <a:pt x="797" y="1420"/>
                    </a:lnTo>
                    <a:lnTo>
                      <a:pt x="809" y="1418"/>
                    </a:lnTo>
                    <a:lnTo>
                      <a:pt x="845" y="1391"/>
                    </a:lnTo>
                    <a:lnTo>
                      <a:pt x="809" y="1418"/>
                    </a:lnTo>
                    <a:lnTo>
                      <a:pt x="863" y="1408"/>
                    </a:lnTo>
                    <a:lnTo>
                      <a:pt x="915" y="1369"/>
                    </a:lnTo>
                    <a:lnTo>
                      <a:pt x="886" y="1355"/>
                    </a:lnTo>
                    <a:lnTo>
                      <a:pt x="886" y="1365"/>
                    </a:lnTo>
                    <a:lnTo>
                      <a:pt x="854" y="1385"/>
                    </a:lnTo>
                    <a:lnTo>
                      <a:pt x="886" y="1365"/>
                    </a:lnTo>
                    <a:lnTo>
                      <a:pt x="886" y="1355"/>
                    </a:lnTo>
                    <a:lnTo>
                      <a:pt x="881" y="1354"/>
                    </a:lnTo>
                    <a:lnTo>
                      <a:pt x="864" y="1347"/>
                    </a:lnTo>
                    <a:lnTo>
                      <a:pt x="867" y="1307"/>
                    </a:lnTo>
                    <a:lnTo>
                      <a:pt x="869" y="1290"/>
                    </a:lnTo>
                    <a:lnTo>
                      <a:pt x="870" y="1268"/>
                    </a:lnTo>
                    <a:lnTo>
                      <a:pt x="869" y="1254"/>
                    </a:lnTo>
                    <a:lnTo>
                      <a:pt x="870" y="1268"/>
                    </a:lnTo>
                    <a:lnTo>
                      <a:pt x="871" y="1269"/>
                    </a:lnTo>
                    <a:lnTo>
                      <a:pt x="897" y="1246"/>
                    </a:lnTo>
                    <a:lnTo>
                      <a:pt x="900" y="1216"/>
                    </a:lnTo>
                    <a:lnTo>
                      <a:pt x="857" y="1184"/>
                    </a:lnTo>
                    <a:lnTo>
                      <a:pt x="809" y="1199"/>
                    </a:lnTo>
                    <a:lnTo>
                      <a:pt x="795" y="1184"/>
                    </a:lnTo>
                    <a:lnTo>
                      <a:pt x="791" y="1107"/>
                    </a:lnTo>
                    <a:lnTo>
                      <a:pt x="763" y="1069"/>
                    </a:lnTo>
                    <a:lnTo>
                      <a:pt x="711" y="1106"/>
                    </a:lnTo>
                    <a:lnTo>
                      <a:pt x="692" y="1086"/>
                    </a:lnTo>
                    <a:lnTo>
                      <a:pt x="692" y="1048"/>
                    </a:lnTo>
                    <a:lnTo>
                      <a:pt x="666" y="1047"/>
                    </a:lnTo>
                    <a:lnTo>
                      <a:pt x="645" y="1064"/>
                    </a:lnTo>
                    <a:lnTo>
                      <a:pt x="573" y="1000"/>
                    </a:lnTo>
                    <a:lnTo>
                      <a:pt x="548" y="919"/>
                    </a:lnTo>
                    <a:lnTo>
                      <a:pt x="569" y="852"/>
                    </a:lnTo>
                    <a:lnTo>
                      <a:pt x="687" y="804"/>
                    </a:lnTo>
                    <a:lnTo>
                      <a:pt x="775" y="718"/>
                    </a:lnTo>
                    <a:lnTo>
                      <a:pt x="795" y="652"/>
                    </a:lnTo>
                    <a:lnTo>
                      <a:pt x="824" y="638"/>
                    </a:lnTo>
                    <a:lnTo>
                      <a:pt x="824" y="637"/>
                    </a:lnTo>
                    <a:lnTo>
                      <a:pt x="806" y="545"/>
                    </a:lnTo>
                    <a:lnTo>
                      <a:pt x="779" y="510"/>
                    </a:lnTo>
                    <a:lnTo>
                      <a:pt x="772" y="493"/>
                    </a:lnTo>
                    <a:lnTo>
                      <a:pt x="702" y="452"/>
                    </a:lnTo>
                    <a:lnTo>
                      <a:pt x="688" y="371"/>
                    </a:lnTo>
                    <a:lnTo>
                      <a:pt x="701" y="310"/>
                    </a:lnTo>
                    <a:lnTo>
                      <a:pt x="787" y="243"/>
                    </a:lnTo>
                    <a:lnTo>
                      <a:pt x="791" y="218"/>
                    </a:lnTo>
                    <a:lnTo>
                      <a:pt x="836" y="184"/>
                    </a:lnTo>
                    <a:lnTo>
                      <a:pt x="838" y="129"/>
                    </a:lnTo>
                    <a:lnTo>
                      <a:pt x="804" y="106"/>
                    </a:lnTo>
                    <a:lnTo>
                      <a:pt x="768" y="154"/>
                    </a:lnTo>
                    <a:lnTo>
                      <a:pt x="718" y="163"/>
                    </a:lnTo>
                    <a:lnTo>
                      <a:pt x="714" y="191"/>
                    </a:lnTo>
                    <a:lnTo>
                      <a:pt x="714" y="192"/>
                    </a:lnTo>
                    <a:lnTo>
                      <a:pt x="672" y="195"/>
                    </a:lnTo>
                    <a:lnTo>
                      <a:pt x="630" y="150"/>
                    </a:lnTo>
                    <a:lnTo>
                      <a:pt x="646" y="98"/>
                    </a:lnTo>
                    <a:lnTo>
                      <a:pt x="633" y="78"/>
                    </a:lnTo>
                    <a:lnTo>
                      <a:pt x="645" y="56"/>
                    </a:lnTo>
                    <a:lnTo>
                      <a:pt x="530" y="0"/>
                    </a:lnTo>
                    <a:lnTo>
                      <a:pt x="474" y="17"/>
                    </a:lnTo>
                    <a:lnTo>
                      <a:pt x="420" y="21"/>
                    </a:lnTo>
                    <a:close/>
                    <a:moveTo>
                      <a:pt x="223" y="1355"/>
                    </a:moveTo>
                    <a:lnTo>
                      <a:pt x="255" y="1381"/>
                    </a:lnTo>
                    <a:lnTo>
                      <a:pt x="223" y="1355"/>
                    </a:lnTo>
                    <a:close/>
                    <a:moveTo>
                      <a:pt x="660" y="1503"/>
                    </a:moveTo>
                    <a:lnTo>
                      <a:pt x="638" y="1516"/>
                    </a:lnTo>
                    <a:lnTo>
                      <a:pt x="626" y="1526"/>
                    </a:lnTo>
                    <a:lnTo>
                      <a:pt x="638" y="1516"/>
                    </a:lnTo>
                    <a:lnTo>
                      <a:pt x="660" y="1503"/>
                    </a:lnTo>
                    <a:close/>
                    <a:moveTo>
                      <a:pt x="615" y="1532"/>
                    </a:moveTo>
                    <a:lnTo>
                      <a:pt x="579" y="1556"/>
                    </a:lnTo>
                    <a:lnTo>
                      <a:pt x="615" y="1532"/>
                    </a:lnTo>
                    <a:close/>
                    <a:moveTo>
                      <a:pt x="265" y="1388"/>
                    </a:moveTo>
                    <a:lnTo>
                      <a:pt x="297" y="1415"/>
                    </a:lnTo>
                    <a:lnTo>
                      <a:pt x="265" y="1388"/>
                    </a:lnTo>
                    <a:close/>
                    <a:moveTo>
                      <a:pt x="861" y="1200"/>
                    </a:moveTo>
                    <a:lnTo>
                      <a:pt x="867" y="1242"/>
                    </a:lnTo>
                    <a:lnTo>
                      <a:pt x="861" y="12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5" name="Freeform 108">
                <a:extLst>
                  <a:ext uri="{FF2B5EF4-FFF2-40B4-BE49-F238E27FC236}">
                    <a16:creationId xmlns:a16="http://schemas.microsoft.com/office/drawing/2014/main" id="{13F01B17-CB1B-4862-801C-B08C50B79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3" y="3848"/>
                <a:ext cx="911" cy="464"/>
              </a:xfrm>
              <a:custGeom>
                <a:avLst/>
                <a:gdLst>
                  <a:gd name="T0" fmla="*/ 399 w 3646"/>
                  <a:gd name="T1" fmla="*/ 320 h 1858"/>
                  <a:gd name="T2" fmla="*/ 288 w 3646"/>
                  <a:gd name="T3" fmla="*/ 386 h 1858"/>
                  <a:gd name="T4" fmla="*/ 298 w 3646"/>
                  <a:gd name="T5" fmla="*/ 491 h 1858"/>
                  <a:gd name="T6" fmla="*/ 328 w 3646"/>
                  <a:gd name="T7" fmla="*/ 511 h 1858"/>
                  <a:gd name="T8" fmla="*/ 289 w 3646"/>
                  <a:gd name="T9" fmla="*/ 585 h 1858"/>
                  <a:gd name="T10" fmla="*/ 289 w 3646"/>
                  <a:gd name="T11" fmla="*/ 585 h 1858"/>
                  <a:gd name="T12" fmla="*/ 255 w 3646"/>
                  <a:gd name="T13" fmla="*/ 636 h 1858"/>
                  <a:gd name="T14" fmla="*/ 145 w 3646"/>
                  <a:gd name="T15" fmla="*/ 716 h 1858"/>
                  <a:gd name="T16" fmla="*/ 119 w 3646"/>
                  <a:gd name="T17" fmla="*/ 717 h 1858"/>
                  <a:gd name="T18" fmla="*/ 95 w 3646"/>
                  <a:gd name="T19" fmla="*/ 761 h 1858"/>
                  <a:gd name="T20" fmla="*/ 172 w 3646"/>
                  <a:gd name="T21" fmla="*/ 935 h 1858"/>
                  <a:gd name="T22" fmla="*/ 169 w 3646"/>
                  <a:gd name="T23" fmla="*/ 1176 h 1858"/>
                  <a:gd name="T24" fmla="*/ 165 w 3646"/>
                  <a:gd name="T25" fmla="*/ 1272 h 1858"/>
                  <a:gd name="T26" fmla="*/ 133 w 3646"/>
                  <a:gd name="T27" fmla="*/ 1410 h 1858"/>
                  <a:gd name="T28" fmla="*/ 140 w 3646"/>
                  <a:gd name="T29" fmla="*/ 1650 h 1858"/>
                  <a:gd name="T30" fmla="*/ 51 w 3646"/>
                  <a:gd name="T31" fmla="*/ 1713 h 1858"/>
                  <a:gd name="T32" fmla="*/ 88 w 3646"/>
                  <a:gd name="T33" fmla="*/ 1833 h 1858"/>
                  <a:gd name="T34" fmla="*/ 3521 w 3646"/>
                  <a:gd name="T35" fmla="*/ 1858 h 1858"/>
                  <a:gd name="T36" fmla="*/ 3527 w 3646"/>
                  <a:gd name="T37" fmla="*/ 1755 h 1858"/>
                  <a:gd name="T38" fmla="*/ 3550 w 3646"/>
                  <a:gd name="T39" fmla="*/ 1165 h 1858"/>
                  <a:gd name="T40" fmla="*/ 3521 w 3646"/>
                  <a:gd name="T41" fmla="*/ 971 h 1858"/>
                  <a:gd name="T42" fmla="*/ 3570 w 3646"/>
                  <a:gd name="T43" fmla="*/ 883 h 1858"/>
                  <a:gd name="T44" fmla="*/ 3593 w 3646"/>
                  <a:gd name="T45" fmla="*/ 834 h 1858"/>
                  <a:gd name="T46" fmla="*/ 3596 w 3646"/>
                  <a:gd name="T47" fmla="*/ 810 h 1858"/>
                  <a:gd name="T48" fmla="*/ 3579 w 3646"/>
                  <a:gd name="T49" fmla="*/ 676 h 1858"/>
                  <a:gd name="T50" fmla="*/ 3593 w 3646"/>
                  <a:gd name="T51" fmla="*/ 636 h 1858"/>
                  <a:gd name="T52" fmla="*/ 3593 w 3646"/>
                  <a:gd name="T53" fmla="*/ 636 h 1858"/>
                  <a:gd name="T54" fmla="*/ 3640 w 3646"/>
                  <a:gd name="T55" fmla="*/ 592 h 1858"/>
                  <a:gd name="T56" fmla="*/ 3640 w 3646"/>
                  <a:gd name="T57" fmla="*/ 592 h 1858"/>
                  <a:gd name="T58" fmla="*/ 3638 w 3646"/>
                  <a:gd name="T59" fmla="*/ 522 h 1858"/>
                  <a:gd name="T60" fmla="*/ 3415 w 3646"/>
                  <a:gd name="T61" fmla="*/ 477 h 1858"/>
                  <a:gd name="T62" fmla="*/ 3331 w 3646"/>
                  <a:gd name="T63" fmla="*/ 423 h 1858"/>
                  <a:gd name="T64" fmla="*/ 3186 w 3646"/>
                  <a:gd name="T65" fmla="*/ 372 h 1858"/>
                  <a:gd name="T66" fmla="*/ 3230 w 3646"/>
                  <a:gd name="T67" fmla="*/ 353 h 1858"/>
                  <a:gd name="T68" fmla="*/ 3222 w 3646"/>
                  <a:gd name="T69" fmla="*/ 300 h 1858"/>
                  <a:gd name="T70" fmla="*/ 3109 w 3646"/>
                  <a:gd name="T71" fmla="*/ 231 h 1858"/>
                  <a:gd name="T72" fmla="*/ 2767 w 3646"/>
                  <a:gd name="T73" fmla="*/ 226 h 1858"/>
                  <a:gd name="T74" fmla="*/ 2560 w 3646"/>
                  <a:gd name="T75" fmla="*/ 332 h 1858"/>
                  <a:gd name="T76" fmla="*/ 2472 w 3646"/>
                  <a:gd name="T77" fmla="*/ 502 h 1858"/>
                  <a:gd name="T78" fmla="*/ 2512 w 3646"/>
                  <a:gd name="T79" fmla="*/ 737 h 1858"/>
                  <a:gd name="T80" fmla="*/ 2277 w 3646"/>
                  <a:gd name="T81" fmla="*/ 868 h 1858"/>
                  <a:gd name="T82" fmla="*/ 2072 w 3646"/>
                  <a:gd name="T83" fmla="*/ 718 h 1858"/>
                  <a:gd name="T84" fmla="*/ 1569 w 3646"/>
                  <a:gd name="T85" fmla="*/ 568 h 1858"/>
                  <a:gd name="T86" fmla="*/ 1481 w 3646"/>
                  <a:gd name="T87" fmla="*/ 431 h 1858"/>
                  <a:gd name="T88" fmla="*/ 1423 w 3646"/>
                  <a:gd name="T89" fmla="*/ 259 h 1858"/>
                  <a:gd name="T90" fmla="*/ 1144 w 3646"/>
                  <a:gd name="T91" fmla="*/ 109 h 1858"/>
                  <a:gd name="T92" fmla="*/ 872 w 3646"/>
                  <a:gd name="T93" fmla="*/ 103 h 1858"/>
                  <a:gd name="T94" fmla="*/ 728 w 3646"/>
                  <a:gd name="T95" fmla="*/ 27 h 1858"/>
                  <a:gd name="T96" fmla="*/ 629 w 3646"/>
                  <a:gd name="T97" fmla="*/ 0 h 1858"/>
                  <a:gd name="T98" fmla="*/ 600 w 3646"/>
                  <a:gd name="T99" fmla="*/ 53 h 1858"/>
                  <a:gd name="T100" fmla="*/ 596 w 3646"/>
                  <a:gd name="T101" fmla="*/ 91 h 1858"/>
                  <a:gd name="T102" fmla="*/ 615 w 3646"/>
                  <a:gd name="T103" fmla="*/ 139 h 1858"/>
                  <a:gd name="T104" fmla="*/ 592 w 3646"/>
                  <a:gd name="T105" fmla="*/ 192 h 1858"/>
                  <a:gd name="T106" fmla="*/ 526 w 3646"/>
                  <a:gd name="T107" fmla="*/ 204 h 1858"/>
                  <a:gd name="T108" fmla="*/ 479 w 3646"/>
                  <a:gd name="T109" fmla="*/ 224 h 1858"/>
                  <a:gd name="T110" fmla="*/ 442 w 3646"/>
                  <a:gd name="T111" fmla="*/ 259 h 1858"/>
                  <a:gd name="T112" fmla="*/ 402 w 3646"/>
                  <a:gd name="T113" fmla="*/ 281 h 1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646" h="1858">
                    <a:moveTo>
                      <a:pt x="402" y="281"/>
                    </a:moveTo>
                    <a:lnTo>
                      <a:pt x="399" y="320"/>
                    </a:lnTo>
                    <a:lnTo>
                      <a:pt x="290" y="374"/>
                    </a:lnTo>
                    <a:lnTo>
                      <a:pt x="288" y="386"/>
                    </a:lnTo>
                    <a:lnTo>
                      <a:pt x="289" y="397"/>
                    </a:lnTo>
                    <a:lnTo>
                      <a:pt x="298" y="491"/>
                    </a:lnTo>
                    <a:lnTo>
                      <a:pt x="299" y="509"/>
                    </a:lnTo>
                    <a:lnTo>
                      <a:pt x="328" y="511"/>
                    </a:lnTo>
                    <a:lnTo>
                      <a:pt x="304" y="586"/>
                    </a:lnTo>
                    <a:lnTo>
                      <a:pt x="289" y="585"/>
                    </a:lnTo>
                    <a:lnTo>
                      <a:pt x="265" y="643"/>
                    </a:lnTo>
                    <a:lnTo>
                      <a:pt x="289" y="585"/>
                    </a:lnTo>
                    <a:lnTo>
                      <a:pt x="271" y="582"/>
                    </a:lnTo>
                    <a:lnTo>
                      <a:pt x="255" y="636"/>
                    </a:lnTo>
                    <a:lnTo>
                      <a:pt x="206" y="672"/>
                    </a:lnTo>
                    <a:lnTo>
                      <a:pt x="145" y="716"/>
                    </a:lnTo>
                    <a:lnTo>
                      <a:pt x="119" y="715"/>
                    </a:lnTo>
                    <a:lnTo>
                      <a:pt x="119" y="717"/>
                    </a:lnTo>
                    <a:lnTo>
                      <a:pt x="98" y="715"/>
                    </a:lnTo>
                    <a:lnTo>
                      <a:pt x="95" y="761"/>
                    </a:lnTo>
                    <a:lnTo>
                      <a:pt x="126" y="830"/>
                    </a:lnTo>
                    <a:lnTo>
                      <a:pt x="172" y="935"/>
                    </a:lnTo>
                    <a:lnTo>
                      <a:pt x="180" y="1028"/>
                    </a:lnTo>
                    <a:lnTo>
                      <a:pt x="169" y="1176"/>
                    </a:lnTo>
                    <a:lnTo>
                      <a:pt x="147" y="1221"/>
                    </a:lnTo>
                    <a:lnTo>
                      <a:pt x="165" y="1272"/>
                    </a:lnTo>
                    <a:lnTo>
                      <a:pt x="159" y="1373"/>
                    </a:lnTo>
                    <a:lnTo>
                      <a:pt x="133" y="1410"/>
                    </a:lnTo>
                    <a:lnTo>
                      <a:pt x="145" y="1523"/>
                    </a:lnTo>
                    <a:lnTo>
                      <a:pt x="140" y="1650"/>
                    </a:lnTo>
                    <a:lnTo>
                      <a:pt x="111" y="1650"/>
                    </a:lnTo>
                    <a:lnTo>
                      <a:pt x="51" y="1713"/>
                    </a:lnTo>
                    <a:lnTo>
                      <a:pt x="0" y="1735"/>
                    </a:lnTo>
                    <a:lnTo>
                      <a:pt x="88" y="1833"/>
                    </a:lnTo>
                    <a:lnTo>
                      <a:pt x="82" y="1856"/>
                    </a:lnTo>
                    <a:lnTo>
                      <a:pt x="3521" y="1858"/>
                    </a:lnTo>
                    <a:lnTo>
                      <a:pt x="3527" y="1762"/>
                    </a:lnTo>
                    <a:lnTo>
                      <a:pt x="3527" y="1755"/>
                    </a:lnTo>
                    <a:lnTo>
                      <a:pt x="3569" y="1199"/>
                    </a:lnTo>
                    <a:lnTo>
                      <a:pt x="3550" y="1165"/>
                    </a:lnTo>
                    <a:lnTo>
                      <a:pt x="3556" y="1076"/>
                    </a:lnTo>
                    <a:lnTo>
                      <a:pt x="3521" y="971"/>
                    </a:lnTo>
                    <a:lnTo>
                      <a:pt x="3525" y="938"/>
                    </a:lnTo>
                    <a:lnTo>
                      <a:pt x="3570" y="883"/>
                    </a:lnTo>
                    <a:lnTo>
                      <a:pt x="3578" y="875"/>
                    </a:lnTo>
                    <a:lnTo>
                      <a:pt x="3593" y="834"/>
                    </a:lnTo>
                    <a:lnTo>
                      <a:pt x="3596" y="820"/>
                    </a:lnTo>
                    <a:lnTo>
                      <a:pt x="3596" y="810"/>
                    </a:lnTo>
                    <a:lnTo>
                      <a:pt x="3575" y="737"/>
                    </a:lnTo>
                    <a:lnTo>
                      <a:pt x="3579" y="676"/>
                    </a:lnTo>
                    <a:lnTo>
                      <a:pt x="3582" y="635"/>
                    </a:lnTo>
                    <a:lnTo>
                      <a:pt x="3593" y="636"/>
                    </a:lnTo>
                    <a:lnTo>
                      <a:pt x="3595" y="623"/>
                    </a:lnTo>
                    <a:lnTo>
                      <a:pt x="3593" y="636"/>
                    </a:lnTo>
                    <a:lnTo>
                      <a:pt x="3610" y="637"/>
                    </a:lnTo>
                    <a:lnTo>
                      <a:pt x="3640" y="592"/>
                    </a:lnTo>
                    <a:lnTo>
                      <a:pt x="3603" y="615"/>
                    </a:lnTo>
                    <a:lnTo>
                      <a:pt x="3640" y="592"/>
                    </a:lnTo>
                    <a:lnTo>
                      <a:pt x="3646" y="583"/>
                    </a:lnTo>
                    <a:lnTo>
                      <a:pt x="3638" y="522"/>
                    </a:lnTo>
                    <a:lnTo>
                      <a:pt x="3555" y="498"/>
                    </a:lnTo>
                    <a:lnTo>
                      <a:pt x="3415" y="477"/>
                    </a:lnTo>
                    <a:lnTo>
                      <a:pt x="3332" y="423"/>
                    </a:lnTo>
                    <a:lnTo>
                      <a:pt x="3331" y="423"/>
                    </a:lnTo>
                    <a:lnTo>
                      <a:pt x="3246" y="419"/>
                    </a:lnTo>
                    <a:lnTo>
                      <a:pt x="3186" y="372"/>
                    </a:lnTo>
                    <a:lnTo>
                      <a:pt x="3192" y="348"/>
                    </a:lnTo>
                    <a:lnTo>
                      <a:pt x="3230" y="353"/>
                    </a:lnTo>
                    <a:lnTo>
                      <a:pt x="3234" y="317"/>
                    </a:lnTo>
                    <a:lnTo>
                      <a:pt x="3222" y="300"/>
                    </a:lnTo>
                    <a:lnTo>
                      <a:pt x="3188" y="290"/>
                    </a:lnTo>
                    <a:lnTo>
                      <a:pt x="3109" y="231"/>
                    </a:lnTo>
                    <a:lnTo>
                      <a:pt x="2969" y="192"/>
                    </a:lnTo>
                    <a:lnTo>
                      <a:pt x="2767" y="226"/>
                    </a:lnTo>
                    <a:lnTo>
                      <a:pt x="2612" y="283"/>
                    </a:lnTo>
                    <a:lnTo>
                      <a:pt x="2560" y="332"/>
                    </a:lnTo>
                    <a:lnTo>
                      <a:pt x="2486" y="425"/>
                    </a:lnTo>
                    <a:lnTo>
                      <a:pt x="2472" y="502"/>
                    </a:lnTo>
                    <a:lnTo>
                      <a:pt x="2525" y="637"/>
                    </a:lnTo>
                    <a:lnTo>
                      <a:pt x="2512" y="737"/>
                    </a:lnTo>
                    <a:lnTo>
                      <a:pt x="2394" y="854"/>
                    </a:lnTo>
                    <a:lnTo>
                      <a:pt x="2277" y="868"/>
                    </a:lnTo>
                    <a:lnTo>
                      <a:pt x="2186" y="834"/>
                    </a:lnTo>
                    <a:lnTo>
                      <a:pt x="2072" y="718"/>
                    </a:lnTo>
                    <a:lnTo>
                      <a:pt x="1777" y="596"/>
                    </a:lnTo>
                    <a:lnTo>
                      <a:pt x="1569" y="568"/>
                    </a:lnTo>
                    <a:lnTo>
                      <a:pt x="1509" y="525"/>
                    </a:lnTo>
                    <a:lnTo>
                      <a:pt x="1481" y="431"/>
                    </a:lnTo>
                    <a:lnTo>
                      <a:pt x="1483" y="327"/>
                    </a:lnTo>
                    <a:lnTo>
                      <a:pt x="1423" y="259"/>
                    </a:lnTo>
                    <a:lnTo>
                      <a:pt x="1296" y="235"/>
                    </a:lnTo>
                    <a:lnTo>
                      <a:pt x="1144" y="109"/>
                    </a:lnTo>
                    <a:lnTo>
                      <a:pt x="1014" y="83"/>
                    </a:lnTo>
                    <a:lnTo>
                      <a:pt x="872" y="103"/>
                    </a:lnTo>
                    <a:lnTo>
                      <a:pt x="801" y="76"/>
                    </a:lnTo>
                    <a:lnTo>
                      <a:pt x="728" y="27"/>
                    </a:lnTo>
                    <a:lnTo>
                      <a:pt x="660" y="24"/>
                    </a:lnTo>
                    <a:lnTo>
                      <a:pt x="629" y="0"/>
                    </a:lnTo>
                    <a:lnTo>
                      <a:pt x="626" y="30"/>
                    </a:lnTo>
                    <a:lnTo>
                      <a:pt x="600" y="53"/>
                    </a:lnTo>
                    <a:lnTo>
                      <a:pt x="598" y="74"/>
                    </a:lnTo>
                    <a:lnTo>
                      <a:pt x="596" y="91"/>
                    </a:lnTo>
                    <a:lnTo>
                      <a:pt x="610" y="138"/>
                    </a:lnTo>
                    <a:lnTo>
                      <a:pt x="615" y="139"/>
                    </a:lnTo>
                    <a:lnTo>
                      <a:pt x="644" y="153"/>
                    </a:lnTo>
                    <a:lnTo>
                      <a:pt x="592" y="192"/>
                    </a:lnTo>
                    <a:lnTo>
                      <a:pt x="538" y="202"/>
                    </a:lnTo>
                    <a:lnTo>
                      <a:pt x="526" y="204"/>
                    </a:lnTo>
                    <a:lnTo>
                      <a:pt x="488" y="219"/>
                    </a:lnTo>
                    <a:lnTo>
                      <a:pt x="479" y="224"/>
                    </a:lnTo>
                    <a:lnTo>
                      <a:pt x="442" y="253"/>
                    </a:lnTo>
                    <a:lnTo>
                      <a:pt x="442" y="259"/>
                    </a:lnTo>
                    <a:lnTo>
                      <a:pt x="442" y="265"/>
                    </a:lnTo>
                    <a:lnTo>
                      <a:pt x="402" y="2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6" name="Freeform 109">
                <a:extLst>
                  <a:ext uri="{FF2B5EF4-FFF2-40B4-BE49-F238E27FC236}">
                    <a16:creationId xmlns:a16="http://schemas.microsoft.com/office/drawing/2014/main" id="{515E9865-77F7-44BD-8A4B-8B6346C80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6" y="3225"/>
                <a:ext cx="145" cy="109"/>
              </a:xfrm>
              <a:custGeom>
                <a:avLst/>
                <a:gdLst>
                  <a:gd name="T0" fmla="*/ 469 w 582"/>
                  <a:gd name="T1" fmla="*/ 9 h 435"/>
                  <a:gd name="T2" fmla="*/ 427 w 582"/>
                  <a:gd name="T3" fmla="*/ 0 h 435"/>
                  <a:gd name="T4" fmla="*/ 381 w 582"/>
                  <a:gd name="T5" fmla="*/ 20 h 435"/>
                  <a:gd name="T6" fmla="*/ 377 w 582"/>
                  <a:gd name="T7" fmla="*/ 9 h 435"/>
                  <a:gd name="T8" fmla="*/ 372 w 582"/>
                  <a:gd name="T9" fmla="*/ 4 h 435"/>
                  <a:gd name="T10" fmla="*/ 332 w 582"/>
                  <a:gd name="T11" fmla="*/ 2 h 435"/>
                  <a:gd name="T12" fmla="*/ 311 w 582"/>
                  <a:gd name="T13" fmla="*/ 28 h 435"/>
                  <a:gd name="T14" fmla="*/ 310 w 582"/>
                  <a:gd name="T15" fmla="*/ 30 h 435"/>
                  <a:gd name="T16" fmla="*/ 297 w 582"/>
                  <a:gd name="T17" fmla="*/ 28 h 435"/>
                  <a:gd name="T18" fmla="*/ 283 w 582"/>
                  <a:gd name="T19" fmla="*/ 26 h 435"/>
                  <a:gd name="T20" fmla="*/ 253 w 582"/>
                  <a:gd name="T21" fmla="*/ 28 h 435"/>
                  <a:gd name="T22" fmla="*/ 245 w 582"/>
                  <a:gd name="T23" fmla="*/ 40 h 435"/>
                  <a:gd name="T24" fmla="*/ 233 w 582"/>
                  <a:gd name="T25" fmla="*/ 61 h 435"/>
                  <a:gd name="T26" fmla="*/ 232 w 582"/>
                  <a:gd name="T27" fmla="*/ 63 h 435"/>
                  <a:gd name="T28" fmla="*/ 205 w 582"/>
                  <a:gd name="T29" fmla="*/ 66 h 435"/>
                  <a:gd name="T30" fmla="*/ 198 w 582"/>
                  <a:gd name="T31" fmla="*/ 67 h 435"/>
                  <a:gd name="T32" fmla="*/ 190 w 582"/>
                  <a:gd name="T33" fmla="*/ 61 h 435"/>
                  <a:gd name="T34" fmla="*/ 160 w 582"/>
                  <a:gd name="T35" fmla="*/ 42 h 435"/>
                  <a:gd name="T36" fmla="*/ 93 w 582"/>
                  <a:gd name="T37" fmla="*/ 66 h 435"/>
                  <a:gd name="T38" fmla="*/ 72 w 582"/>
                  <a:gd name="T39" fmla="*/ 111 h 435"/>
                  <a:gd name="T40" fmla="*/ 66 w 582"/>
                  <a:gd name="T41" fmla="*/ 123 h 435"/>
                  <a:gd name="T42" fmla="*/ 34 w 582"/>
                  <a:gd name="T43" fmla="*/ 130 h 435"/>
                  <a:gd name="T44" fmla="*/ 30 w 582"/>
                  <a:gd name="T45" fmla="*/ 144 h 435"/>
                  <a:gd name="T46" fmla="*/ 0 w 582"/>
                  <a:gd name="T47" fmla="*/ 257 h 435"/>
                  <a:gd name="T48" fmla="*/ 0 w 582"/>
                  <a:gd name="T49" fmla="*/ 259 h 435"/>
                  <a:gd name="T50" fmla="*/ 23 w 582"/>
                  <a:gd name="T51" fmla="*/ 363 h 435"/>
                  <a:gd name="T52" fmla="*/ 57 w 582"/>
                  <a:gd name="T53" fmla="*/ 409 h 435"/>
                  <a:gd name="T54" fmla="*/ 75 w 582"/>
                  <a:gd name="T55" fmla="*/ 435 h 435"/>
                  <a:gd name="T56" fmla="*/ 103 w 582"/>
                  <a:gd name="T57" fmla="*/ 419 h 435"/>
                  <a:gd name="T58" fmla="*/ 113 w 582"/>
                  <a:gd name="T59" fmla="*/ 415 h 435"/>
                  <a:gd name="T60" fmla="*/ 134 w 582"/>
                  <a:gd name="T61" fmla="*/ 402 h 435"/>
                  <a:gd name="T62" fmla="*/ 148 w 582"/>
                  <a:gd name="T63" fmla="*/ 411 h 435"/>
                  <a:gd name="T64" fmla="*/ 159 w 582"/>
                  <a:gd name="T65" fmla="*/ 417 h 435"/>
                  <a:gd name="T66" fmla="*/ 183 w 582"/>
                  <a:gd name="T67" fmla="*/ 430 h 435"/>
                  <a:gd name="T68" fmla="*/ 194 w 582"/>
                  <a:gd name="T69" fmla="*/ 431 h 435"/>
                  <a:gd name="T70" fmla="*/ 259 w 582"/>
                  <a:gd name="T71" fmla="*/ 434 h 435"/>
                  <a:gd name="T72" fmla="*/ 301 w 582"/>
                  <a:gd name="T73" fmla="*/ 395 h 435"/>
                  <a:gd name="T74" fmla="*/ 327 w 582"/>
                  <a:gd name="T75" fmla="*/ 371 h 435"/>
                  <a:gd name="T76" fmla="*/ 337 w 582"/>
                  <a:gd name="T77" fmla="*/ 372 h 435"/>
                  <a:gd name="T78" fmla="*/ 449 w 582"/>
                  <a:gd name="T79" fmla="*/ 383 h 435"/>
                  <a:gd name="T80" fmla="*/ 504 w 582"/>
                  <a:gd name="T81" fmla="*/ 360 h 435"/>
                  <a:gd name="T82" fmla="*/ 542 w 582"/>
                  <a:gd name="T83" fmla="*/ 345 h 435"/>
                  <a:gd name="T84" fmla="*/ 542 w 582"/>
                  <a:gd name="T85" fmla="*/ 343 h 435"/>
                  <a:gd name="T86" fmla="*/ 547 w 582"/>
                  <a:gd name="T87" fmla="*/ 285 h 435"/>
                  <a:gd name="T88" fmla="*/ 582 w 582"/>
                  <a:gd name="T89" fmla="*/ 239 h 435"/>
                  <a:gd name="T90" fmla="*/ 582 w 582"/>
                  <a:gd name="T91" fmla="*/ 147 h 435"/>
                  <a:gd name="T92" fmla="*/ 576 w 582"/>
                  <a:gd name="T93" fmla="*/ 140 h 435"/>
                  <a:gd name="T94" fmla="*/ 493 w 582"/>
                  <a:gd name="T95" fmla="*/ 63 h 435"/>
                  <a:gd name="T96" fmla="*/ 471 w 582"/>
                  <a:gd name="T97" fmla="*/ 8 h 435"/>
                  <a:gd name="T98" fmla="*/ 469 w 582"/>
                  <a:gd name="T99" fmla="*/ 8 h 435"/>
                  <a:gd name="T100" fmla="*/ 469 w 582"/>
                  <a:gd name="T101" fmla="*/ 9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82" h="435">
                    <a:moveTo>
                      <a:pt x="469" y="9"/>
                    </a:moveTo>
                    <a:lnTo>
                      <a:pt x="427" y="0"/>
                    </a:lnTo>
                    <a:lnTo>
                      <a:pt x="381" y="20"/>
                    </a:lnTo>
                    <a:lnTo>
                      <a:pt x="377" y="9"/>
                    </a:lnTo>
                    <a:lnTo>
                      <a:pt x="372" y="4"/>
                    </a:lnTo>
                    <a:lnTo>
                      <a:pt x="332" y="2"/>
                    </a:lnTo>
                    <a:lnTo>
                      <a:pt x="311" y="28"/>
                    </a:lnTo>
                    <a:lnTo>
                      <a:pt x="310" y="30"/>
                    </a:lnTo>
                    <a:lnTo>
                      <a:pt x="297" y="28"/>
                    </a:lnTo>
                    <a:lnTo>
                      <a:pt x="283" y="26"/>
                    </a:lnTo>
                    <a:lnTo>
                      <a:pt x="253" y="28"/>
                    </a:lnTo>
                    <a:lnTo>
                      <a:pt x="245" y="40"/>
                    </a:lnTo>
                    <a:lnTo>
                      <a:pt x="233" y="61"/>
                    </a:lnTo>
                    <a:lnTo>
                      <a:pt x="232" y="63"/>
                    </a:lnTo>
                    <a:lnTo>
                      <a:pt x="205" y="66"/>
                    </a:lnTo>
                    <a:lnTo>
                      <a:pt x="198" y="67"/>
                    </a:lnTo>
                    <a:lnTo>
                      <a:pt x="190" y="61"/>
                    </a:lnTo>
                    <a:lnTo>
                      <a:pt x="160" y="42"/>
                    </a:lnTo>
                    <a:lnTo>
                      <a:pt x="93" y="66"/>
                    </a:lnTo>
                    <a:lnTo>
                      <a:pt x="72" y="111"/>
                    </a:lnTo>
                    <a:lnTo>
                      <a:pt x="66" y="123"/>
                    </a:lnTo>
                    <a:lnTo>
                      <a:pt x="34" y="130"/>
                    </a:lnTo>
                    <a:lnTo>
                      <a:pt x="30" y="144"/>
                    </a:lnTo>
                    <a:lnTo>
                      <a:pt x="0" y="257"/>
                    </a:lnTo>
                    <a:lnTo>
                      <a:pt x="0" y="259"/>
                    </a:lnTo>
                    <a:lnTo>
                      <a:pt x="23" y="363"/>
                    </a:lnTo>
                    <a:lnTo>
                      <a:pt x="57" y="409"/>
                    </a:lnTo>
                    <a:lnTo>
                      <a:pt x="75" y="435"/>
                    </a:lnTo>
                    <a:lnTo>
                      <a:pt x="103" y="419"/>
                    </a:lnTo>
                    <a:lnTo>
                      <a:pt x="113" y="415"/>
                    </a:lnTo>
                    <a:lnTo>
                      <a:pt x="134" y="402"/>
                    </a:lnTo>
                    <a:lnTo>
                      <a:pt x="148" y="411"/>
                    </a:lnTo>
                    <a:lnTo>
                      <a:pt x="159" y="417"/>
                    </a:lnTo>
                    <a:lnTo>
                      <a:pt x="183" y="430"/>
                    </a:lnTo>
                    <a:lnTo>
                      <a:pt x="194" y="431"/>
                    </a:lnTo>
                    <a:lnTo>
                      <a:pt x="259" y="434"/>
                    </a:lnTo>
                    <a:lnTo>
                      <a:pt x="301" y="395"/>
                    </a:lnTo>
                    <a:lnTo>
                      <a:pt x="327" y="371"/>
                    </a:lnTo>
                    <a:lnTo>
                      <a:pt x="337" y="372"/>
                    </a:lnTo>
                    <a:lnTo>
                      <a:pt x="449" y="383"/>
                    </a:lnTo>
                    <a:lnTo>
                      <a:pt x="504" y="360"/>
                    </a:lnTo>
                    <a:lnTo>
                      <a:pt x="542" y="345"/>
                    </a:lnTo>
                    <a:lnTo>
                      <a:pt x="542" y="343"/>
                    </a:lnTo>
                    <a:lnTo>
                      <a:pt x="547" y="285"/>
                    </a:lnTo>
                    <a:lnTo>
                      <a:pt x="582" y="239"/>
                    </a:lnTo>
                    <a:lnTo>
                      <a:pt x="582" y="147"/>
                    </a:lnTo>
                    <a:lnTo>
                      <a:pt x="576" y="140"/>
                    </a:lnTo>
                    <a:lnTo>
                      <a:pt x="493" y="63"/>
                    </a:lnTo>
                    <a:lnTo>
                      <a:pt x="471" y="8"/>
                    </a:lnTo>
                    <a:lnTo>
                      <a:pt x="469" y="8"/>
                    </a:lnTo>
                    <a:lnTo>
                      <a:pt x="469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7" name="Freeform 110">
                <a:extLst>
                  <a:ext uri="{FF2B5EF4-FFF2-40B4-BE49-F238E27FC236}">
                    <a16:creationId xmlns:a16="http://schemas.microsoft.com/office/drawing/2014/main" id="{1F10F056-4925-46E4-A816-03C68990A3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5" y="3528"/>
                <a:ext cx="140" cy="143"/>
              </a:xfrm>
              <a:custGeom>
                <a:avLst/>
                <a:gdLst>
                  <a:gd name="T0" fmla="*/ 76 w 559"/>
                  <a:gd name="T1" fmla="*/ 11 h 574"/>
                  <a:gd name="T2" fmla="*/ 25 w 559"/>
                  <a:gd name="T3" fmla="*/ 97 h 574"/>
                  <a:gd name="T4" fmla="*/ 0 w 559"/>
                  <a:gd name="T5" fmla="*/ 130 h 574"/>
                  <a:gd name="T6" fmla="*/ 44 w 559"/>
                  <a:gd name="T7" fmla="*/ 198 h 574"/>
                  <a:gd name="T8" fmla="*/ 92 w 559"/>
                  <a:gd name="T9" fmla="*/ 200 h 574"/>
                  <a:gd name="T10" fmla="*/ 133 w 559"/>
                  <a:gd name="T11" fmla="*/ 313 h 574"/>
                  <a:gd name="T12" fmla="*/ 108 w 559"/>
                  <a:gd name="T13" fmla="*/ 389 h 574"/>
                  <a:gd name="T14" fmla="*/ 151 w 559"/>
                  <a:gd name="T15" fmla="*/ 430 h 574"/>
                  <a:gd name="T16" fmla="*/ 179 w 559"/>
                  <a:gd name="T17" fmla="*/ 386 h 574"/>
                  <a:gd name="T18" fmla="*/ 216 w 559"/>
                  <a:gd name="T19" fmla="*/ 406 h 574"/>
                  <a:gd name="T20" fmla="*/ 244 w 559"/>
                  <a:gd name="T21" fmla="*/ 430 h 574"/>
                  <a:gd name="T22" fmla="*/ 273 w 559"/>
                  <a:gd name="T23" fmla="*/ 534 h 574"/>
                  <a:gd name="T24" fmla="*/ 296 w 559"/>
                  <a:gd name="T25" fmla="*/ 559 h 574"/>
                  <a:gd name="T26" fmla="*/ 301 w 559"/>
                  <a:gd name="T27" fmla="*/ 524 h 574"/>
                  <a:gd name="T28" fmla="*/ 366 w 559"/>
                  <a:gd name="T29" fmla="*/ 452 h 574"/>
                  <a:gd name="T30" fmla="*/ 400 w 559"/>
                  <a:gd name="T31" fmla="*/ 556 h 574"/>
                  <a:gd name="T32" fmla="*/ 419 w 559"/>
                  <a:gd name="T33" fmla="*/ 532 h 574"/>
                  <a:gd name="T34" fmla="*/ 452 w 559"/>
                  <a:gd name="T35" fmla="*/ 573 h 574"/>
                  <a:gd name="T36" fmla="*/ 444 w 559"/>
                  <a:gd name="T37" fmla="*/ 530 h 574"/>
                  <a:gd name="T38" fmla="*/ 430 w 559"/>
                  <a:gd name="T39" fmla="*/ 489 h 574"/>
                  <a:gd name="T40" fmla="*/ 442 w 559"/>
                  <a:gd name="T41" fmla="*/ 412 h 574"/>
                  <a:gd name="T42" fmla="*/ 413 w 559"/>
                  <a:gd name="T43" fmla="*/ 343 h 574"/>
                  <a:gd name="T44" fmla="*/ 402 w 559"/>
                  <a:gd name="T45" fmla="*/ 272 h 574"/>
                  <a:gd name="T46" fmla="*/ 437 w 559"/>
                  <a:gd name="T47" fmla="*/ 254 h 574"/>
                  <a:gd name="T48" fmla="*/ 476 w 559"/>
                  <a:gd name="T49" fmla="*/ 286 h 574"/>
                  <a:gd name="T50" fmla="*/ 472 w 559"/>
                  <a:gd name="T51" fmla="*/ 322 h 574"/>
                  <a:gd name="T52" fmla="*/ 501 w 559"/>
                  <a:gd name="T53" fmla="*/ 303 h 574"/>
                  <a:gd name="T54" fmla="*/ 512 w 559"/>
                  <a:gd name="T55" fmla="*/ 286 h 574"/>
                  <a:gd name="T56" fmla="*/ 553 w 559"/>
                  <a:gd name="T57" fmla="*/ 266 h 574"/>
                  <a:gd name="T58" fmla="*/ 550 w 559"/>
                  <a:gd name="T59" fmla="*/ 248 h 574"/>
                  <a:gd name="T60" fmla="*/ 530 w 559"/>
                  <a:gd name="T61" fmla="*/ 202 h 574"/>
                  <a:gd name="T62" fmla="*/ 525 w 559"/>
                  <a:gd name="T63" fmla="*/ 237 h 574"/>
                  <a:gd name="T64" fmla="*/ 490 w 559"/>
                  <a:gd name="T65" fmla="*/ 223 h 574"/>
                  <a:gd name="T66" fmla="*/ 461 w 559"/>
                  <a:gd name="T67" fmla="*/ 180 h 574"/>
                  <a:gd name="T68" fmla="*/ 455 w 559"/>
                  <a:gd name="T69" fmla="*/ 151 h 574"/>
                  <a:gd name="T70" fmla="*/ 447 w 559"/>
                  <a:gd name="T71" fmla="*/ 119 h 574"/>
                  <a:gd name="T72" fmla="*/ 402 w 559"/>
                  <a:gd name="T73" fmla="*/ 119 h 574"/>
                  <a:gd name="T74" fmla="*/ 316 w 559"/>
                  <a:gd name="T75" fmla="*/ 81 h 574"/>
                  <a:gd name="T76" fmla="*/ 202 w 559"/>
                  <a:gd name="T77" fmla="*/ 8 h 574"/>
                  <a:gd name="T78" fmla="*/ 147 w 559"/>
                  <a:gd name="T79" fmla="*/ 46 h 574"/>
                  <a:gd name="T80" fmla="*/ 79 w 559"/>
                  <a:gd name="T81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59" h="574">
                    <a:moveTo>
                      <a:pt x="79" y="0"/>
                    </a:moveTo>
                    <a:lnTo>
                      <a:pt x="76" y="11"/>
                    </a:lnTo>
                    <a:lnTo>
                      <a:pt x="79" y="48"/>
                    </a:lnTo>
                    <a:lnTo>
                      <a:pt x="25" y="97"/>
                    </a:lnTo>
                    <a:lnTo>
                      <a:pt x="2" y="97"/>
                    </a:lnTo>
                    <a:lnTo>
                      <a:pt x="0" y="130"/>
                    </a:lnTo>
                    <a:lnTo>
                      <a:pt x="30" y="138"/>
                    </a:lnTo>
                    <a:lnTo>
                      <a:pt x="44" y="198"/>
                    </a:lnTo>
                    <a:lnTo>
                      <a:pt x="60" y="186"/>
                    </a:lnTo>
                    <a:lnTo>
                      <a:pt x="92" y="200"/>
                    </a:lnTo>
                    <a:lnTo>
                      <a:pt x="126" y="260"/>
                    </a:lnTo>
                    <a:lnTo>
                      <a:pt x="133" y="313"/>
                    </a:lnTo>
                    <a:lnTo>
                      <a:pt x="109" y="337"/>
                    </a:lnTo>
                    <a:lnTo>
                      <a:pt x="108" y="389"/>
                    </a:lnTo>
                    <a:lnTo>
                      <a:pt x="129" y="438"/>
                    </a:lnTo>
                    <a:lnTo>
                      <a:pt x="151" y="430"/>
                    </a:lnTo>
                    <a:lnTo>
                      <a:pt x="163" y="450"/>
                    </a:lnTo>
                    <a:lnTo>
                      <a:pt x="179" y="386"/>
                    </a:lnTo>
                    <a:lnTo>
                      <a:pt x="212" y="370"/>
                    </a:lnTo>
                    <a:lnTo>
                      <a:pt x="216" y="406"/>
                    </a:lnTo>
                    <a:lnTo>
                      <a:pt x="239" y="410"/>
                    </a:lnTo>
                    <a:lnTo>
                      <a:pt x="244" y="430"/>
                    </a:lnTo>
                    <a:lnTo>
                      <a:pt x="261" y="441"/>
                    </a:lnTo>
                    <a:lnTo>
                      <a:pt x="273" y="534"/>
                    </a:lnTo>
                    <a:lnTo>
                      <a:pt x="284" y="565"/>
                    </a:lnTo>
                    <a:lnTo>
                      <a:pt x="296" y="559"/>
                    </a:lnTo>
                    <a:lnTo>
                      <a:pt x="306" y="574"/>
                    </a:lnTo>
                    <a:lnTo>
                      <a:pt x="301" y="524"/>
                    </a:lnTo>
                    <a:lnTo>
                      <a:pt x="330" y="463"/>
                    </a:lnTo>
                    <a:lnTo>
                      <a:pt x="366" y="452"/>
                    </a:lnTo>
                    <a:lnTo>
                      <a:pt x="403" y="543"/>
                    </a:lnTo>
                    <a:lnTo>
                      <a:pt x="400" y="556"/>
                    </a:lnTo>
                    <a:lnTo>
                      <a:pt x="423" y="557"/>
                    </a:lnTo>
                    <a:lnTo>
                      <a:pt x="419" y="532"/>
                    </a:lnTo>
                    <a:lnTo>
                      <a:pt x="435" y="537"/>
                    </a:lnTo>
                    <a:lnTo>
                      <a:pt x="452" y="573"/>
                    </a:lnTo>
                    <a:lnTo>
                      <a:pt x="480" y="560"/>
                    </a:lnTo>
                    <a:lnTo>
                      <a:pt x="444" y="530"/>
                    </a:lnTo>
                    <a:lnTo>
                      <a:pt x="453" y="514"/>
                    </a:lnTo>
                    <a:lnTo>
                      <a:pt x="430" y="489"/>
                    </a:lnTo>
                    <a:lnTo>
                      <a:pt x="444" y="454"/>
                    </a:lnTo>
                    <a:lnTo>
                      <a:pt x="442" y="412"/>
                    </a:lnTo>
                    <a:lnTo>
                      <a:pt x="433" y="377"/>
                    </a:lnTo>
                    <a:lnTo>
                      <a:pt x="413" y="343"/>
                    </a:lnTo>
                    <a:lnTo>
                      <a:pt x="420" y="298"/>
                    </a:lnTo>
                    <a:lnTo>
                      <a:pt x="402" y="272"/>
                    </a:lnTo>
                    <a:lnTo>
                      <a:pt x="406" y="257"/>
                    </a:lnTo>
                    <a:lnTo>
                      <a:pt x="437" y="254"/>
                    </a:lnTo>
                    <a:lnTo>
                      <a:pt x="438" y="269"/>
                    </a:lnTo>
                    <a:lnTo>
                      <a:pt x="476" y="286"/>
                    </a:lnTo>
                    <a:lnTo>
                      <a:pt x="456" y="293"/>
                    </a:lnTo>
                    <a:lnTo>
                      <a:pt x="472" y="322"/>
                    </a:lnTo>
                    <a:lnTo>
                      <a:pt x="480" y="322"/>
                    </a:lnTo>
                    <a:lnTo>
                      <a:pt x="501" y="303"/>
                    </a:lnTo>
                    <a:lnTo>
                      <a:pt x="511" y="287"/>
                    </a:lnTo>
                    <a:lnTo>
                      <a:pt x="512" y="286"/>
                    </a:lnTo>
                    <a:lnTo>
                      <a:pt x="532" y="290"/>
                    </a:lnTo>
                    <a:lnTo>
                      <a:pt x="553" y="266"/>
                    </a:lnTo>
                    <a:lnTo>
                      <a:pt x="559" y="251"/>
                    </a:lnTo>
                    <a:lnTo>
                      <a:pt x="550" y="248"/>
                    </a:lnTo>
                    <a:lnTo>
                      <a:pt x="550" y="218"/>
                    </a:lnTo>
                    <a:lnTo>
                      <a:pt x="530" y="202"/>
                    </a:lnTo>
                    <a:lnTo>
                      <a:pt x="516" y="205"/>
                    </a:lnTo>
                    <a:lnTo>
                      <a:pt x="525" y="237"/>
                    </a:lnTo>
                    <a:lnTo>
                      <a:pt x="512" y="233"/>
                    </a:lnTo>
                    <a:lnTo>
                      <a:pt x="490" y="223"/>
                    </a:lnTo>
                    <a:lnTo>
                      <a:pt x="483" y="186"/>
                    </a:lnTo>
                    <a:lnTo>
                      <a:pt x="461" y="180"/>
                    </a:lnTo>
                    <a:lnTo>
                      <a:pt x="476" y="164"/>
                    </a:lnTo>
                    <a:lnTo>
                      <a:pt x="455" y="151"/>
                    </a:lnTo>
                    <a:lnTo>
                      <a:pt x="449" y="120"/>
                    </a:lnTo>
                    <a:lnTo>
                      <a:pt x="447" y="119"/>
                    </a:lnTo>
                    <a:lnTo>
                      <a:pt x="419" y="122"/>
                    </a:lnTo>
                    <a:lnTo>
                      <a:pt x="402" y="119"/>
                    </a:lnTo>
                    <a:lnTo>
                      <a:pt x="374" y="85"/>
                    </a:lnTo>
                    <a:lnTo>
                      <a:pt x="316" y="81"/>
                    </a:lnTo>
                    <a:lnTo>
                      <a:pt x="259" y="56"/>
                    </a:lnTo>
                    <a:lnTo>
                      <a:pt x="202" y="8"/>
                    </a:lnTo>
                    <a:lnTo>
                      <a:pt x="164" y="21"/>
                    </a:lnTo>
                    <a:lnTo>
                      <a:pt x="147" y="46"/>
                    </a:lnTo>
                    <a:lnTo>
                      <a:pt x="111" y="41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8" name="Freeform 111">
                <a:extLst>
                  <a:ext uri="{FF2B5EF4-FFF2-40B4-BE49-F238E27FC236}">
                    <a16:creationId xmlns:a16="http://schemas.microsoft.com/office/drawing/2014/main" id="{211E7038-7D2D-44ED-A8C0-3A44AD03C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8" y="3484"/>
                <a:ext cx="93" cy="83"/>
              </a:xfrm>
              <a:custGeom>
                <a:avLst/>
                <a:gdLst>
                  <a:gd name="T0" fmla="*/ 140 w 372"/>
                  <a:gd name="T1" fmla="*/ 167 h 330"/>
                  <a:gd name="T2" fmla="*/ 141 w 372"/>
                  <a:gd name="T3" fmla="*/ 167 h 330"/>
                  <a:gd name="T4" fmla="*/ 216 w 372"/>
                  <a:gd name="T5" fmla="*/ 180 h 330"/>
                  <a:gd name="T6" fmla="*/ 224 w 372"/>
                  <a:gd name="T7" fmla="*/ 200 h 330"/>
                  <a:gd name="T8" fmla="*/ 253 w 372"/>
                  <a:gd name="T9" fmla="*/ 222 h 330"/>
                  <a:gd name="T10" fmla="*/ 249 w 372"/>
                  <a:gd name="T11" fmla="*/ 247 h 330"/>
                  <a:gd name="T12" fmla="*/ 285 w 372"/>
                  <a:gd name="T13" fmla="*/ 269 h 330"/>
                  <a:gd name="T14" fmla="*/ 289 w 372"/>
                  <a:gd name="T15" fmla="*/ 299 h 330"/>
                  <a:gd name="T16" fmla="*/ 306 w 372"/>
                  <a:gd name="T17" fmla="*/ 318 h 330"/>
                  <a:gd name="T18" fmla="*/ 339 w 372"/>
                  <a:gd name="T19" fmla="*/ 330 h 330"/>
                  <a:gd name="T20" fmla="*/ 365 w 372"/>
                  <a:gd name="T21" fmla="*/ 309 h 330"/>
                  <a:gd name="T22" fmla="*/ 372 w 372"/>
                  <a:gd name="T23" fmla="*/ 256 h 330"/>
                  <a:gd name="T24" fmla="*/ 308 w 372"/>
                  <a:gd name="T25" fmla="*/ 238 h 330"/>
                  <a:gd name="T26" fmla="*/ 279 w 372"/>
                  <a:gd name="T27" fmla="*/ 213 h 330"/>
                  <a:gd name="T28" fmla="*/ 268 w 372"/>
                  <a:gd name="T29" fmla="*/ 196 h 330"/>
                  <a:gd name="T30" fmla="*/ 274 w 372"/>
                  <a:gd name="T31" fmla="*/ 173 h 330"/>
                  <a:gd name="T32" fmla="*/ 262 w 372"/>
                  <a:gd name="T33" fmla="*/ 157 h 330"/>
                  <a:gd name="T34" fmla="*/ 264 w 372"/>
                  <a:gd name="T35" fmla="*/ 129 h 330"/>
                  <a:gd name="T36" fmla="*/ 260 w 372"/>
                  <a:gd name="T37" fmla="*/ 117 h 330"/>
                  <a:gd name="T38" fmla="*/ 192 w 372"/>
                  <a:gd name="T39" fmla="*/ 112 h 330"/>
                  <a:gd name="T40" fmla="*/ 178 w 372"/>
                  <a:gd name="T41" fmla="*/ 94 h 330"/>
                  <a:gd name="T42" fmla="*/ 139 w 372"/>
                  <a:gd name="T43" fmla="*/ 80 h 330"/>
                  <a:gd name="T44" fmla="*/ 97 w 372"/>
                  <a:gd name="T45" fmla="*/ 9 h 330"/>
                  <a:gd name="T46" fmla="*/ 60 w 372"/>
                  <a:gd name="T47" fmla="*/ 0 h 330"/>
                  <a:gd name="T48" fmla="*/ 42 w 372"/>
                  <a:gd name="T49" fmla="*/ 18 h 330"/>
                  <a:gd name="T50" fmla="*/ 25 w 372"/>
                  <a:gd name="T51" fmla="*/ 19 h 330"/>
                  <a:gd name="T52" fmla="*/ 0 w 372"/>
                  <a:gd name="T53" fmla="*/ 44 h 330"/>
                  <a:gd name="T54" fmla="*/ 31 w 372"/>
                  <a:gd name="T55" fmla="*/ 38 h 330"/>
                  <a:gd name="T56" fmla="*/ 41 w 372"/>
                  <a:gd name="T57" fmla="*/ 33 h 330"/>
                  <a:gd name="T58" fmla="*/ 40 w 372"/>
                  <a:gd name="T59" fmla="*/ 43 h 330"/>
                  <a:gd name="T60" fmla="*/ 115 w 372"/>
                  <a:gd name="T61" fmla="*/ 98 h 330"/>
                  <a:gd name="T62" fmla="*/ 136 w 372"/>
                  <a:gd name="T63" fmla="*/ 123 h 330"/>
                  <a:gd name="T64" fmla="*/ 131 w 372"/>
                  <a:gd name="T65" fmla="*/ 150 h 330"/>
                  <a:gd name="T66" fmla="*/ 140 w 372"/>
                  <a:gd name="T67" fmla="*/ 167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72" h="330">
                    <a:moveTo>
                      <a:pt x="140" y="167"/>
                    </a:moveTo>
                    <a:lnTo>
                      <a:pt x="141" y="167"/>
                    </a:lnTo>
                    <a:lnTo>
                      <a:pt x="216" y="180"/>
                    </a:lnTo>
                    <a:lnTo>
                      <a:pt x="224" y="200"/>
                    </a:lnTo>
                    <a:lnTo>
                      <a:pt x="253" y="222"/>
                    </a:lnTo>
                    <a:lnTo>
                      <a:pt x="249" y="247"/>
                    </a:lnTo>
                    <a:lnTo>
                      <a:pt x="285" y="269"/>
                    </a:lnTo>
                    <a:lnTo>
                      <a:pt x="289" y="299"/>
                    </a:lnTo>
                    <a:lnTo>
                      <a:pt x="306" y="318"/>
                    </a:lnTo>
                    <a:lnTo>
                      <a:pt x="339" y="330"/>
                    </a:lnTo>
                    <a:lnTo>
                      <a:pt x="365" y="309"/>
                    </a:lnTo>
                    <a:lnTo>
                      <a:pt x="372" y="256"/>
                    </a:lnTo>
                    <a:lnTo>
                      <a:pt x="308" y="238"/>
                    </a:lnTo>
                    <a:lnTo>
                      <a:pt x="279" y="213"/>
                    </a:lnTo>
                    <a:lnTo>
                      <a:pt x="268" y="196"/>
                    </a:lnTo>
                    <a:lnTo>
                      <a:pt x="274" y="173"/>
                    </a:lnTo>
                    <a:lnTo>
                      <a:pt x="262" y="157"/>
                    </a:lnTo>
                    <a:lnTo>
                      <a:pt x="264" y="129"/>
                    </a:lnTo>
                    <a:lnTo>
                      <a:pt x="260" y="117"/>
                    </a:lnTo>
                    <a:lnTo>
                      <a:pt x="192" y="112"/>
                    </a:lnTo>
                    <a:lnTo>
                      <a:pt x="178" y="94"/>
                    </a:lnTo>
                    <a:lnTo>
                      <a:pt x="139" y="80"/>
                    </a:lnTo>
                    <a:lnTo>
                      <a:pt x="97" y="9"/>
                    </a:lnTo>
                    <a:lnTo>
                      <a:pt x="60" y="0"/>
                    </a:lnTo>
                    <a:lnTo>
                      <a:pt x="42" y="18"/>
                    </a:lnTo>
                    <a:lnTo>
                      <a:pt x="25" y="19"/>
                    </a:lnTo>
                    <a:lnTo>
                      <a:pt x="0" y="44"/>
                    </a:lnTo>
                    <a:lnTo>
                      <a:pt x="31" y="38"/>
                    </a:lnTo>
                    <a:lnTo>
                      <a:pt x="41" y="33"/>
                    </a:lnTo>
                    <a:lnTo>
                      <a:pt x="40" y="43"/>
                    </a:lnTo>
                    <a:lnTo>
                      <a:pt x="115" y="98"/>
                    </a:lnTo>
                    <a:lnTo>
                      <a:pt x="136" y="123"/>
                    </a:lnTo>
                    <a:lnTo>
                      <a:pt x="131" y="150"/>
                    </a:lnTo>
                    <a:lnTo>
                      <a:pt x="140" y="16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9" name="Line 112">
                <a:extLst>
                  <a:ext uri="{FF2B5EF4-FFF2-40B4-BE49-F238E27FC236}">
                    <a16:creationId xmlns:a16="http://schemas.microsoft.com/office/drawing/2014/main" id="{F29F5CCD-619D-4C40-895D-037C35A703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67" y="4312"/>
                <a:ext cx="42" cy="1"/>
              </a:xfrm>
              <a:prstGeom prst="line">
                <a:avLst/>
              </a:prstGeom>
              <a:noFill/>
              <a:ln w="0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0" name="Freeform 113">
                <a:extLst>
                  <a:ext uri="{FF2B5EF4-FFF2-40B4-BE49-F238E27FC236}">
                    <a16:creationId xmlns:a16="http://schemas.microsoft.com/office/drawing/2014/main" id="{61510F09-BF4F-49BE-9AE0-834D251E3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" y="4318"/>
                <a:ext cx="2" cy="1"/>
              </a:xfrm>
              <a:custGeom>
                <a:avLst/>
                <a:gdLst>
                  <a:gd name="T0" fmla="*/ 8 w 8"/>
                  <a:gd name="T1" fmla="*/ 0 h 7"/>
                  <a:gd name="T2" fmla="*/ 6 w 8"/>
                  <a:gd name="T3" fmla="*/ 3 h 7"/>
                  <a:gd name="T4" fmla="*/ 5 w 8"/>
                  <a:gd name="T5" fmla="*/ 5 h 7"/>
                  <a:gd name="T6" fmla="*/ 2 w 8"/>
                  <a:gd name="T7" fmla="*/ 6 h 7"/>
                  <a:gd name="T8" fmla="*/ 0 w 8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8" y="0"/>
                    </a:moveTo>
                    <a:lnTo>
                      <a:pt x="6" y="3"/>
                    </a:lnTo>
                    <a:lnTo>
                      <a:pt x="5" y="5"/>
                    </a:lnTo>
                    <a:lnTo>
                      <a:pt x="2" y="6"/>
                    </a:lnTo>
                    <a:lnTo>
                      <a:pt x="0" y="7"/>
                    </a:lnTo>
                  </a:path>
                </a:pathLst>
              </a:custGeom>
              <a:noFill/>
              <a:ln w="0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1" name="Freeform 114">
                <a:extLst>
                  <a:ext uri="{FF2B5EF4-FFF2-40B4-BE49-F238E27FC236}">
                    <a16:creationId xmlns:a16="http://schemas.microsoft.com/office/drawing/2014/main" id="{78C45024-AA5D-43CF-8D8A-3917C913F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8" y="207"/>
                <a:ext cx="16" cy="28"/>
              </a:xfrm>
              <a:custGeom>
                <a:avLst/>
                <a:gdLst>
                  <a:gd name="T0" fmla="*/ 43 w 64"/>
                  <a:gd name="T1" fmla="*/ 66 h 111"/>
                  <a:gd name="T2" fmla="*/ 0 w 64"/>
                  <a:gd name="T3" fmla="*/ 25 h 111"/>
                  <a:gd name="T4" fmla="*/ 8 w 64"/>
                  <a:gd name="T5" fmla="*/ 0 h 111"/>
                  <a:gd name="T6" fmla="*/ 56 w 64"/>
                  <a:gd name="T7" fmla="*/ 14 h 111"/>
                  <a:gd name="T8" fmla="*/ 54 w 64"/>
                  <a:gd name="T9" fmla="*/ 57 h 111"/>
                  <a:gd name="T10" fmla="*/ 64 w 64"/>
                  <a:gd name="T11" fmla="*/ 101 h 111"/>
                  <a:gd name="T12" fmla="*/ 21 w 64"/>
                  <a:gd name="T13" fmla="*/ 111 h 111"/>
                  <a:gd name="T14" fmla="*/ 43 w 64"/>
                  <a:gd name="T15" fmla="*/ 6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111">
                    <a:moveTo>
                      <a:pt x="43" y="66"/>
                    </a:moveTo>
                    <a:lnTo>
                      <a:pt x="0" y="25"/>
                    </a:lnTo>
                    <a:lnTo>
                      <a:pt x="8" y="0"/>
                    </a:lnTo>
                    <a:lnTo>
                      <a:pt x="56" y="14"/>
                    </a:lnTo>
                    <a:lnTo>
                      <a:pt x="54" y="57"/>
                    </a:lnTo>
                    <a:lnTo>
                      <a:pt x="64" y="101"/>
                    </a:lnTo>
                    <a:lnTo>
                      <a:pt x="21" y="111"/>
                    </a:lnTo>
                    <a:lnTo>
                      <a:pt x="43" y="66"/>
                    </a:lnTo>
                  </a:path>
                </a:pathLst>
              </a:custGeom>
              <a:noFill/>
              <a:ln w="0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2" name="Freeform 115">
                <a:extLst>
                  <a:ext uri="{FF2B5EF4-FFF2-40B4-BE49-F238E27FC236}">
                    <a16:creationId xmlns:a16="http://schemas.microsoft.com/office/drawing/2014/main" id="{7C4A1F18-3848-4ED8-95CD-7C1E40F33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0" y="167"/>
                <a:ext cx="47" cy="36"/>
              </a:xfrm>
              <a:custGeom>
                <a:avLst/>
                <a:gdLst>
                  <a:gd name="T0" fmla="*/ 170 w 190"/>
                  <a:gd name="T1" fmla="*/ 96 h 147"/>
                  <a:gd name="T2" fmla="*/ 190 w 190"/>
                  <a:gd name="T3" fmla="*/ 23 h 147"/>
                  <a:gd name="T4" fmla="*/ 159 w 190"/>
                  <a:gd name="T5" fmla="*/ 12 h 147"/>
                  <a:gd name="T6" fmla="*/ 0 w 190"/>
                  <a:gd name="T7" fmla="*/ 0 h 147"/>
                  <a:gd name="T8" fmla="*/ 2 w 190"/>
                  <a:gd name="T9" fmla="*/ 10 h 147"/>
                  <a:gd name="T10" fmla="*/ 86 w 190"/>
                  <a:gd name="T11" fmla="*/ 43 h 147"/>
                  <a:gd name="T12" fmla="*/ 90 w 190"/>
                  <a:gd name="T13" fmla="*/ 91 h 147"/>
                  <a:gd name="T14" fmla="*/ 132 w 190"/>
                  <a:gd name="T15" fmla="*/ 147 h 147"/>
                  <a:gd name="T16" fmla="*/ 175 w 190"/>
                  <a:gd name="T17" fmla="*/ 142 h 147"/>
                  <a:gd name="T18" fmla="*/ 170 w 190"/>
                  <a:gd name="T19" fmla="*/ 9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0" h="147">
                    <a:moveTo>
                      <a:pt x="170" y="96"/>
                    </a:moveTo>
                    <a:lnTo>
                      <a:pt x="190" y="23"/>
                    </a:lnTo>
                    <a:lnTo>
                      <a:pt x="159" y="12"/>
                    </a:lnTo>
                    <a:lnTo>
                      <a:pt x="0" y="0"/>
                    </a:lnTo>
                    <a:lnTo>
                      <a:pt x="2" y="10"/>
                    </a:lnTo>
                    <a:lnTo>
                      <a:pt x="86" y="43"/>
                    </a:lnTo>
                    <a:lnTo>
                      <a:pt x="90" y="91"/>
                    </a:lnTo>
                    <a:lnTo>
                      <a:pt x="132" y="147"/>
                    </a:lnTo>
                    <a:lnTo>
                      <a:pt x="175" y="142"/>
                    </a:lnTo>
                    <a:lnTo>
                      <a:pt x="170" y="96"/>
                    </a:lnTo>
                  </a:path>
                </a:pathLst>
              </a:custGeom>
              <a:noFill/>
              <a:ln w="0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3" name="Freeform 116">
                <a:extLst>
                  <a:ext uri="{FF2B5EF4-FFF2-40B4-BE49-F238E27FC236}">
                    <a16:creationId xmlns:a16="http://schemas.microsoft.com/office/drawing/2014/main" id="{D29E094A-F7FC-483B-B2EA-3F3760400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6" y="172"/>
                <a:ext cx="221" cy="141"/>
              </a:xfrm>
              <a:custGeom>
                <a:avLst/>
                <a:gdLst>
                  <a:gd name="T0" fmla="*/ 20 w 887"/>
                  <a:gd name="T1" fmla="*/ 0 h 565"/>
                  <a:gd name="T2" fmla="*/ 3 w 887"/>
                  <a:gd name="T3" fmla="*/ 55 h 565"/>
                  <a:gd name="T4" fmla="*/ 56 w 887"/>
                  <a:gd name="T5" fmla="*/ 85 h 565"/>
                  <a:gd name="T6" fmla="*/ 109 w 887"/>
                  <a:gd name="T7" fmla="*/ 52 h 565"/>
                  <a:gd name="T8" fmla="*/ 138 w 887"/>
                  <a:gd name="T9" fmla="*/ 76 h 565"/>
                  <a:gd name="T10" fmla="*/ 146 w 887"/>
                  <a:gd name="T11" fmla="*/ 143 h 565"/>
                  <a:gd name="T12" fmla="*/ 95 w 887"/>
                  <a:gd name="T13" fmla="*/ 111 h 565"/>
                  <a:gd name="T14" fmla="*/ 125 w 887"/>
                  <a:gd name="T15" fmla="*/ 187 h 565"/>
                  <a:gd name="T16" fmla="*/ 118 w 887"/>
                  <a:gd name="T17" fmla="*/ 187 h 565"/>
                  <a:gd name="T18" fmla="*/ 57 w 887"/>
                  <a:gd name="T19" fmla="*/ 192 h 565"/>
                  <a:gd name="T20" fmla="*/ 36 w 887"/>
                  <a:gd name="T21" fmla="*/ 136 h 565"/>
                  <a:gd name="T22" fmla="*/ 0 w 887"/>
                  <a:gd name="T23" fmla="*/ 172 h 565"/>
                  <a:gd name="T24" fmla="*/ 44 w 887"/>
                  <a:gd name="T25" fmla="*/ 308 h 565"/>
                  <a:gd name="T26" fmla="*/ 90 w 887"/>
                  <a:gd name="T27" fmla="*/ 325 h 565"/>
                  <a:gd name="T28" fmla="*/ 98 w 887"/>
                  <a:gd name="T29" fmla="*/ 368 h 565"/>
                  <a:gd name="T30" fmla="*/ 193 w 887"/>
                  <a:gd name="T31" fmla="*/ 358 h 565"/>
                  <a:gd name="T32" fmla="*/ 230 w 887"/>
                  <a:gd name="T33" fmla="*/ 334 h 565"/>
                  <a:gd name="T34" fmla="*/ 321 w 887"/>
                  <a:gd name="T35" fmla="*/ 370 h 565"/>
                  <a:gd name="T36" fmla="*/ 239 w 887"/>
                  <a:gd name="T37" fmla="*/ 422 h 565"/>
                  <a:gd name="T38" fmla="*/ 329 w 887"/>
                  <a:gd name="T39" fmla="*/ 488 h 565"/>
                  <a:gd name="T40" fmla="*/ 390 w 887"/>
                  <a:gd name="T41" fmla="*/ 485 h 565"/>
                  <a:gd name="T42" fmla="*/ 380 w 887"/>
                  <a:gd name="T43" fmla="*/ 431 h 565"/>
                  <a:gd name="T44" fmla="*/ 409 w 887"/>
                  <a:gd name="T45" fmla="*/ 401 h 565"/>
                  <a:gd name="T46" fmla="*/ 497 w 887"/>
                  <a:gd name="T47" fmla="*/ 489 h 565"/>
                  <a:gd name="T48" fmla="*/ 534 w 887"/>
                  <a:gd name="T49" fmla="*/ 468 h 565"/>
                  <a:gd name="T50" fmla="*/ 580 w 887"/>
                  <a:gd name="T51" fmla="*/ 503 h 565"/>
                  <a:gd name="T52" fmla="*/ 635 w 887"/>
                  <a:gd name="T53" fmla="*/ 457 h 565"/>
                  <a:gd name="T54" fmla="*/ 595 w 887"/>
                  <a:gd name="T55" fmla="*/ 400 h 565"/>
                  <a:gd name="T56" fmla="*/ 646 w 887"/>
                  <a:gd name="T57" fmla="*/ 409 h 565"/>
                  <a:gd name="T58" fmla="*/ 660 w 887"/>
                  <a:gd name="T59" fmla="*/ 397 h 565"/>
                  <a:gd name="T60" fmla="*/ 663 w 887"/>
                  <a:gd name="T61" fmla="*/ 449 h 565"/>
                  <a:gd name="T62" fmla="*/ 748 w 887"/>
                  <a:gd name="T63" fmla="*/ 546 h 565"/>
                  <a:gd name="T64" fmla="*/ 782 w 887"/>
                  <a:gd name="T65" fmla="*/ 564 h 565"/>
                  <a:gd name="T66" fmla="*/ 802 w 887"/>
                  <a:gd name="T67" fmla="*/ 515 h 565"/>
                  <a:gd name="T68" fmla="*/ 703 w 887"/>
                  <a:gd name="T69" fmla="*/ 466 h 565"/>
                  <a:gd name="T70" fmla="*/ 712 w 887"/>
                  <a:gd name="T71" fmla="*/ 425 h 565"/>
                  <a:gd name="T72" fmla="*/ 832 w 887"/>
                  <a:gd name="T73" fmla="*/ 495 h 565"/>
                  <a:gd name="T74" fmla="*/ 868 w 887"/>
                  <a:gd name="T75" fmla="*/ 471 h 565"/>
                  <a:gd name="T76" fmla="*/ 887 w 887"/>
                  <a:gd name="T77" fmla="*/ 413 h 565"/>
                  <a:gd name="T78" fmla="*/ 863 w 887"/>
                  <a:gd name="T79" fmla="*/ 351 h 565"/>
                  <a:gd name="T80" fmla="*/ 836 w 887"/>
                  <a:gd name="T81" fmla="*/ 377 h 565"/>
                  <a:gd name="T82" fmla="*/ 785 w 887"/>
                  <a:gd name="T83" fmla="*/ 325 h 565"/>
                  <a:gd name="T84" fmla="*/ 713 w 887"/>
                  <a:gd name="T85" fmla="*/ 246 h 565"/>
                  <a:gd name="T86" fmla="*/ 567 w 887"/>
                  <a:gd name="T87" fmla="*/ 47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87" h="565">
                    <a:moveTo>
                      <a:pt x="569" y="40"/>
                    </a:moveTo>
                    <a:lnTo>
                      <a:pt x="20" y="0"/>
                    </a:lnTo>
                    <a:lnTo>
                      <a:pt x="3" y="13"/>
                    </a:lnTo>
                    <a:lnTo>
                      <a:pt x="3" y="55"/>
                    </a:lnTo>
                    <a:lnTo>
                      <a:pt x="49" y="55"/>
                    </a:lnTo>
                    <a:lnTo>
                      <a:pt x="56" y="85"/>
                    </a:lnTo>
                    <a:lnTo>
                      <a:pt x="57" y="85"/>
                    </a:lnTo>
                    <a:lnTo>
                      <a:pt x="109" y="52"/>
                    </a:lnTo>
                    <a:lnTo>
                      <a:pt x="110" y="52"/>
                    </a:lnTo>
                    <a:lnTo>
                      <a:pt x="138" y="76"/>
                    </a:lnTo>
                    <a:lnTo>
                      <a:pt x="121" y="100"/>
                    </a:lnTo>
                    <a:lnTo>
                      <a:pt x="146" y="143"/>
                    </a:lnTo>
                    <a:lnTo>
                      <a:pt x="96" y="111"/>
                    </a:lnTo>
                    <a:lnTo>
                      <a:pt x="95" y="111"/>
                    </a:lnTo>
                    <a:lnTo>
                      <a:pt x="87" y="150"/>
                    </a:lnTo>
                    <a:lnTo>
                      <a:pt x="125" y="187"/>
                    </a:lnTo>
                    <a:lnTo>
                      <a:pt x="119" y="188"/>
                    </a:lnTo>
                    <a:lnTo>
                      <a:pt x="118" y="187"/>
                    </a:lnTo>
                    <a:lnTo>
                      <a:pt x="58" y="192"/>
                    </a:lnTo>
                    <a:lnTo>
                      <a:pt x="57" y="192"/>
                    </a:lnTo>
                    <a:lnTo>
                      <a:pt x="53" y="145"/>
                    </a:lnTo>
                    <a:lnTo>
                      <a:pt x="36" y="136"/>
                    </a:lnTo>
                    <a:lnTo>
                      <a:pt x="36" y="135"/>
                    </a:lnTo>
                    <a:lnTo>
                      <a:pt x="0" y="172"/>
                    </a:lnTo>
                    <a:lnTo>
                      <a:pt x="51" y="221"/>
                    </a:lnTo>
                    <a:lnTo>
                      <a:pt x="44" y="308"/>
                    </a:lnTo>
                    <a:lnTo>
                      <a:pt x="45" y="308"/>
                    </a:lnTo>
                    <a:lnTo>
                      <a:pt x="90" y="325"/>
                    </a:lnTo>
                    <a:lnTo>
                      <a:pt x="96" y="368"/>
                    </a:lnTo>
                    <a:lnTo>
                      <a:pt x="98" y="368"/>
                    </a:lnTo>
                    <a:lnTo>
                      <a:pt x="165" y="340"/>
                    </a:lnTo>
                    <a:lnTo>
                      <a:pt x="193" y="358"/>
                    </a:lnTo>
                    <a:lnTo>
                      <a:pt x="194" y="357"/>
                    </a:lnTo>
                    <a:lnTo>
                      <a:pt x="230" y="334"/>
                    </a:lnTo>
                    <a:lnTo>
                      <a:pt x="231" y="334"/>
                    </a:lnTo>
                    <a:lnTo>
                      <a:pt x="321" y="370"/>
                    </a:lnTo>
                    <a:lnTo>
                      <a:pt x="250" y="386"/>
                    </a:lnTo>
                    <a:lnTo>
                      <a:pt x="239" y="422"/>
                    </a:lnTo>
                    <a:lnTo>
                      <a:pt x="272" y="422"/>
                    </a:lnTo>
                    <a:lnTo>
                      <a:pt x="329" y="488"/>
                    </a:lnTo>
                    <a:lnTo>
                      <a:pt x="368" y="508"/>
                    </a:lnTo>
                    <a:lnTo>
                      <a:pt x="390" y="485"/>
                    </a:lnTo>
                    <a:lnTo>
                      <a:pt x="355" y="432"/>
                    </a:lnTo>
                    <a:lnTo>
                      <a:pt x="380" y="431"/>
                    </a:lnTo>
                    <a:lnTo>
                      <a:pt x="407" y="401"/>
                    </a:lnTo>
                    <a:lnTo>
                      <a:pt x="409" y="401"/>
                    </a:lnTo>
                    <a:lnTo>
                      <a:pt x="461" y="421"/>
                    </a:lnTo>
                    <a:lnTo>
                      <a:pt x="497" y="489"/>
                    </a:lnTo>
                    <a:lnTo>
                      <a:pt x="498" y="488"/>
                    </a:lnTo>
                    <a:lnTo>
                      <a:pt x="534" y="468"/>
                    </a:lnTo>
                    <a:lnTo>
                      <a:pt x="534" y="469"/>
                    </a:lnTo>
                    <a:lnTo>
                      <a:pt x="580" y="503"/>
                    </a:lnTo>
                    <a:lnTo>
                      <a:pt x="634" y="515"/>
                    </a:lnTo>
                    <a:lnTo>
                      <a:pt x="635" y="457"/>
                    </a:lnTo>
                    <a:lnTo>
                      <a:pt x="596" y="440"/>
                    </a:lnTo>
                    <a:lnTo>
                      <a:pt x="595" y="400"/>
                    </a:lnTo>
                    <a:lnTo>
                      <a:pt x="596" y="400"/>
                    </a:lnTo>
                    <a:lnTo>
                      <a:pt x="646" y="409"/>
                    </a:lnTo>
                    <a:lnTo>
                      <a:pt x="660" y="395"/>
                    </a:lnTo>
                    <a:lnTo>
                      <a:pt x="660" y="397"/>
                    </a:lnTo>
                    <a:lnTo>
                      <a:pt x="678" y="407"/>
                    </a:lnTo>
                    <a:lnTo>
                      <a:pt x="663" y="449"/>
                    </a:lnTo>
                    <a:lnTo>
                      <a:pt x="703" y="478"/>
                    </a:lnTo>
                    <a:lnTo>
                      <a:pt x="748" y="546"/>
                    </a:lnTo>
                    <a:lnTo>
                      <a:pt x="782" y="565"/>
                    </a:lnTo>
                    <a:lnTo>
                      <a:pt x="782" y="564"/>
                    </a:lnTo>
                    <a:lnTo>
                      <a:pt x="780" y="520"/>
                    </a:lnTo>
                    <a:lnTo>
                      <a:pt x="802" y="515"/>
                    </a:lnTo>
                    <a:lnTo>
                      <a:pt x="758" y="472"/>
                    </a:lnTo>
                    <a:lnTo>
                      <a:pt x="703" y="466"/>
                    </a:lnTo>
                    <a:lnTo>
                      <a:pt x="702" y="466"/>
                    </a:lnTo>
                    <a:lnTo>
                      <a:pt x="712" y="425"/>
                    </a:lnTo>
                    <a:lnTo>
                      <a:pt x="713" y="425"/>
                    </a:lnTo>
                    <a:lnTo>
                      <a:pt x="832" y="495"/>
                    </a:lnTo>
                    <a:lnTo>
                      <a:pt x="832" y="494"/>
                    </a:lnTo>
                    <a:lnTo>
                      <a:pt x="868" y="471"/>
                    </a:lnTo>
                    <a:lnTo>
                      <a:pt x="854" y="437"/>
                    </a:lnTo>
                    <a:lnTo>
                      <a:pt x="887" y="413"/>
                    </a:lnTo>
                    <a:lnTo>
                      <a:pt x="864" y="351"/>
                    </a:lnTo>
                    <a:lnTo>
                      <a:pt x="863" y="351"/>
                    </a:lnTo>
                    <a:lnTo>
                      <a:pt x="837" y="376"/>
                    </a:lnTo>
                    <a:lnTo>
                      <a:pt x="836" y="377"/>
                    </a:lnTo>
                    <a:lnTo>
                      <a:pt x="826" y="348"/>
                    </a:lnTo>
                    <a:lnTo>
                      <a:pt x="785" y="325"/>
                    </a:lnTo>
                    <a:lnTo>
                      <a:pt x="775" y="298"/>
                    </a:lnTo>
                    <a:lnTo>
                      <a:pt x="713" y="246"/>
                    </a:lnTo>
                    <a:lnTo>
                      <a:pt x="632" y="151"/>
                    </a:lnTo>
                    <a:lnTo>
                      <a:pt x="567" y="47"/>
                    </a:lnTo>
                    <a:lnTo>
                      <a:pt x="569" y="40"/>
                    </a:lnTo>
                  </a:path>
                </a:pathLst>
              </a:custGeom>
              <a:noFill/>
              <a:ln w="0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4" name="Line 117">
                <a:extLst>
                  <a:ext uri="{FF2B5EF4-FFF2-40B4-BE49-F238E27FC236}">
                    <a16:creationId xmlns:a16="http://schemas.microsoft.com/office/drawing/2014/main" id="{0E7F441D-E283-4183-BA1E-196A105C4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80" y="4311"/>
                <a:ext cx="187" cy="1"/>
              </a:xfrm>
              <a:prstGeom prst="line">
                <a:avLst/>
              </a:prstGeom>
              <a:noFill/>
              <a:ln w="0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5" name="Line 118">
                <a:extLst>
                  <a:ext uri="{FF2B5EF4-FFF2-40B4-BE49-F238E27FC236}">
                    <a16:creationId xmlns:a16="http://schemas.microsoft.com/office/drawing/2014/main" id="{BA8E7AF8-5B91-4C14-8521-A09BB063F4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02" y="4266"/>
                <a:ext cx="10" cy="2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6" name="Line 119">
                <a:extLst>
                  <a:ext uri="{FF2B5EF4-FFF2-40B4-BE49-F238E27FC236}">
                    <a16:creationId xmlns:a16="http://schemas.microsoft.com/office/drawing/2014/main" id="{BD8EC7C4-CFA6-466D-A804-D617C6004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82" y="4031"/>
                <a:ext cx="2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7" name="Freeform 120">
                <a:extLst>
                  <a:ext uri="{FF2B5EF4-FFF2-40B4-BE49-F238E27FC236}">
                    <a16:creationId xmlns:a16="http://schemas.microsoft.com/office/drawing/2014/main" id="{EDD4492A-7E71-4DA6-96B2-99233FC04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9" y="4082"/>
                <a:ext cx="2" cy="10"/>
              </a:xfrm>
              <a:custGeom>
                <a:avLst/>
                <a:gdLst>
                  <a:gd name="T0" fmla="*/ 4 w 8"/>
                  <a:gd name="T1" fmla="*/ 40 h 40"/>
                  <a:gd name="T2" fmla="*/ 0 w 8"/>
                  <a:gd name="T3" fmla="*/ 25 h 40"/>
                  <a:gd name="T4" fmla="*/ 8 w 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0">
                    <a:moveTo>
                      <a:pt x="4" y="40"/>
                    </a:moveTo>
                    <a:lnTo>
                      <a:pt x="0" y="25"/>
                    </a:lnTo>
                    <a:lnTo>
                      <a:pt x="8" y="0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8" name="Line 121">
                <a:extLst>
                  <a:ext uri="{FF2B5EF4-FFF2-40B4-BE49-F238E27FC236}">
                    <a16:creationId xmlns:a16="http://schemas.microsoft.com/office/drawing/2014/main" id="{9B911C1D-06E5-4C2E-AE5F-F34570E17F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70" y="4094"/>
                <a:ext cx="2" cy="11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9" name="Freeform 122">
                <a:extLst>
                  <a:ext uri="{FF2B5EF4-FFF2-40B4-BE49-F238E27FC236}">
                    <a16:creationId xmlns:a16="http://schemas.microsoft.com/office/drawing/2014/main" id="{212A91A9-0C6B-4701-96CD-9FE2F7D00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" y="4108"/>
                <a:ext cx="2" cy="10"/>
              </a:xfrm>
              <a:custGeom>
                <a:avLst/>
                <a:gdLst>
                  <a:gd name="T0" fmla="*/ 7 w 7"/>
                  <a:gd name="T1" fmla="*/ 44 h 44"/>
                  <a:gd name="T2" fmla="*/ 6 w 7"/>
                  <a:gd name="T3" fmla="*/ 28 h 44"/>
                  <a:gd name="T4" fmla="*/ 0 w 7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4">
                    <a:moveTo>
                      <a:pt x="7" y="44"/>
                    </a:moveTo>
                    <a:lnTo>
                      <a:pt x="6" y="28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0" name="Line 123">
                <a:extLst>
                  <a:ext uri="{FF2B5EF4-FFF2-40B4-BE49-F238E27FC236}">
                    <a16:creationId xmlns:a16="http://schemas.microsoft.com/office/drawing/2014/main" id="{856A4B27-633A-4C42-88EA-4161A58C60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5" y="4027"/>
                <a:ext cx="1" cy="7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1" name="Line 124">
                <a:extLst>
                  <a:ext uri="{FF2B5EF4-FFF2-40B4-BE49-F238E27FC236}">
                    <a16:creationId xmlns:a16="http://schemas.microsoft.com/office/drawing/2014/main" id="{0ED2672B-E837-4137-AC35-6BAA24A1DD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15" y="3953"/>
                <a:ext cx="10" cy="4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2" name="Freeform 125">
                <a:extLst>
                  <a:ext uri="{FF2B5EF4-FFF2-40B4-BE49-F238E27FC236}">
                    <a16:creationId xmlns:a16="http://schemas.microsoft.com/office/drawing/2014/main" id="{8FA9CAC7-4806-45E5-8062-550EF93BA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9" y="4018"/>
                <a:ext cx="9" cy="6"/>
              </a:xfrm>
              <a:custGeom>
                <a:avLst/>
                <a:gdLst>
                  <a:gd name="T0" fmla="*/ 0 w 36"/>
                  <a:gd name="T1" fmla="*/ 21 h 21"/>
                  <a:gd name="T2" fmla="*/ 24 w 36"/>
                  <a:gd name="T3" fmla="*/ 3 h 21"/>
                  <a:gd name="T4" fmla="*/ 36 w 36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1">
                    <a:moveTo>
                      <a:pt x="0" y="21"/>
                    </a:moveTo>
                    <a:lnTo>
                      <a:pt x="24" y="3"/>
                    </a:lnTo>
                    <a:lnTo>
                      <a:pt x="36" y="0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3" name="Line 126">
                <a:extLst>
                  <a:ext uri="{FF2B5EF4-FFF2-40B4-BE49-F238E27FC236}">
                    <a16:creationId xmlns:a16="http://schemas.microsoft.com/office/drawing/2014/main" id="{8F1875F8-479D-4E2D-9858-0211D52468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81" y="3891"/>
                <a:ext cx="8" cy="7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4" name="Line 127">
                <a:extLst>
                  <a:ext uri="{FF2B5EF4-FFF2-40B4-BE49-F238E27FC236}">
                    <a16:creationId xmlns:a16="http://schemas.microsoft.com/office/drawing/2014/main" id="{1299C314-03BA-4A80-9EBF-0DB09A5EEB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01" y="3953"/>
                <a:ext cx="2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5" name="Line 128">
                <a:extLst>
                  <a:ext uri="{FF2B5EF4-FFF2-40B4-BE49-F238E27FC236}">
                    <a16:creationId xmlns:a16="http://schemas.microsoft.com/office/drawing/2014/main" id="{3A3B7AB3-4F48-4E94-9BCF-D310BD05DD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28" y="4261"/>
                <a:ext cx="10" cy="2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6" name="Line 129">
                <a:extLst>
                  <a:ext uri="{FF2B5EF4-FFF2-40B4-BE49-F238E27FC236}">
                    <a16:creationId xmlns:a16="http://schemas.microsoft.com/office/drawing/2014/main" id="{EBB3DF74-62E0-4567-91A9-02AE07BACC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8" y="3939"/>
                <a:ext cx="2" cy="11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7" name="Line 130">
                <a:extLst>
                  <a:ext uri="{FF2B5EF4-FFF2-40B4-BE49-F238E27FC236}">
                    <a16:creationId xmlns:a16="http://schemas.microsoft.com/office/drawing/2014/main" id="{AE266726-068B-4C80-8822-8AF8B63D59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6" y="3926"/>
                <a:ext cx="2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8" name="Line 131">
                <a:extLst>
                  <a:ext uri="{FF2B5EF4-FFF2-40B4-BE49-F238E27FC236}">
                    <a16:creationId xmlns:a16="http://schemas.microsoft.com/office/drawing/2014/main" id="{5E36433A-F49A-4088-9DEC-26913FD659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4" y="3913"/>
                <a:ext cx="2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9" name="Line 132">
                <a:extLst>
                  <a:ext uri="{FF2B5EF4-FFF2-40B4-BE49-F238E27FC236}">
                    <a16:creationId xmlns:a16="http://schemas.microsoft.com/office/drawing/2014/main" id="{D8C9DFAD-0737-4D03-8B03-00A2506DCB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60" y="3927"/>
                <a:ext cx="9" cy="6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0" name="Freeform 133">
                <a:extLst>
                  <a:ext uri="{FF2B5EF4-FFF2-40B4-BE49-F238E27FC236}">
                    <a16:creationId xmlns:a16="http://schemas.microsoft.com/office/drawing/2014/main" id="{D33557F9-EC97-4E1C-B0B1-94CAA67C0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1" y="3920"/>
                <a:ext cx="9" cy="5"/>
              </a:xfrm>
              <a:custGeom>
                <a:avLst/>
                <a:gdLst>
                  <a:gd name="T0" fmla="*/ 0 w 34"/>
                  <a:gd name="T1" fmla="*/ 23 h 23"/>
                  <a:gd name="T2" fmla="*/ 12 w 34"/>
                  <a:gd name="T3" fmla="*/ 13 h 23"/>
                  <a:gd name="T4" fmla="*/ 34 w 34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3">
                    <a:moveTo>
                      <a:pt x="0" y="23"/>
                    </a:moveTo>
                    <a:lnTo>
                      <a:pt x="12" y="13"/>
                    </a:lnTo>
                    <a:lnTo>
                      <a:pt x="34" y="0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1" name="Line 134">
                <a:extLst>
                  <a:ext uri="{FF2B5EF4-FFF2-40B4-BE49-F238E27FC236}">
                    <a16:creationId xmlns:a16="http://schemas.microsoft.com/office/drawing/2014/main" id="{2980D62B-8821-48D9-8BF2-16C6E4B722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41" y="4258"/>
                <a:ext cx="11" cy="2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2" name="Line 135">
                <a:extLst>
                  <a:ext uri="{FF2B5EF4-FFF2-40B4-BE49-F238E27FC236}">
                    <a16:creationId xmlns:a16="http://schemas.microsoft.com/office/drawing/2014/main" id="{8D06DB6C-0032-48E8-BE97-FFC238BA0A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15" y="4263"/>
                <a:ext cx="10" cy="2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3" name="Line 136">
                <a:extLst>
                  <a:ext uri="{FF2B5EF4-FFF2-40B4-BE49-F238E27FC236}">
                    <a16:creationId xmlns:a16="http://schemas.microsoft.com/office/drawing/2014/main" id="{92FB222C-74AC-486A-A292-4B95A8016E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88" y="4269"/>
                <a:ext cx="11" cy="2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4" name="Line 137">
                <a:extLst>
                  <a:ext uri="{FF2B5EF4-FFF2-40B4-BE49-F238E27FC236}">
                    <a16:creationId xmlns:a16="http://schemas.microsoft.com/office/drawing/2014/main" id="{39118B6D-1B03-40B3-A163-CA471F7FA9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70" y="3883"/>
                <a:ext cx="9" cy="6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5" name="Line 138">
                <a:extLst>
                  <a:ext uri="{FF2B5EF4-FFF2-40B4-BE49-F238E27FC236}">
                    <a16:creationId xmlns:a16="http://schemas.microsoft.com/office/drawing/2014/main" id="{ADA3313D-0F5B-4B64-B884-BC199E524E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30" y="3844"/>
                <a:ext cx="2" cy="11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6" name="Line 139">
                <a:extLst>
                  <a:ext uri="{FF2B5EF4-FFF2-40B4-BE49-F238E27FC236}">
                    <a16:creationId xmlns:a16="http://schemas.microsoft.com/office/drawing/2014/main" id="{6643716C-B2C0-4526-A2A8-30A3DB5C67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19" y="3812"/>
                <a:ext cx="1" cy="8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7" name="Line 140">
                <a:extLst>
                  <a:ext uri="{FF2B5EF4-FFF2-40B4-BE49-F238E27FC236}">
                    <a16:creationId xmlns:a16="http://schemas.microsoft.com/office/drawing/2014/main" id="{A2A552FA-E054-4785-A150-9DC5F3EDFA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53" y="3940"/>
                <a:ext cx="10" cy="4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8" name="Line 141">
                <a:extLst>
                  <a:ext uri="{FF2B5EF4-FFF2-40B4-BE49-F238E27FC236}">
                    <a16:creationId xmlns:a16="http://schemas.microsoft.com/office/drawing/2014/main" id="{88EA6BD7-8727-4E6B-817A-58375CBD1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40" y="3945"/>
                <a:ext cx="10" cy="3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9" name="Line 142">
                <a:extLst>
                  <a:ext uri="{FF2B5EF4-FFF2-40B4-BE49-F238E27FC236}">
                    <a16:creationId xmlns:a16="http://schemas.microsoft.com/office/drawing/2014/main" id="{1DC9C3CC-1569-46EA-A88D-C0CA2D1175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27" y="3949"/>
                <a:ext cx="10" cy="3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0" name="Line 143">
                <a:extLst>
                  <a:ext uri="{FF2B5EF4-FFF2-40B4-BE49-F238E27FC236}">
                    <a16:creationId xmlns:a16="http://schemas.microsoft.com/office/drawing/2014/main" id="{85A8254D-5413-4EFC-A75B-3CB6FA503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67" y="3907"/>
                <a:ext cx="3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1" name="Freeform 144">
                <a:extLst>
                  <a:ext uri="{FF2B5EF4-FFF2-40B4-BE49-F238E27FC236}">
                    <a16:creationId xmlns:a16="http://schemas.microsoft.com/office/drawing/2014/main" id="{C3533F46-1A3D-4533-99C1-B88E4DBD6D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3887"/>
                <a:ext cx="8" cy="5"/>
              </a:xfrm>
              <a:custGeom>
                <a:avLst/>
                <a:gdLst>
                  <a:gd name="T0" fmla="*/ 33 w 33"/>
                  <a:gd name="T1" fmla="*/ 0 h 22"/>
                  <a:gd name="T2" fmla="*/ 17 w 33"/>
                  <a:gd name="T3" fmla="*/ 0 h 22"/>
                  <a:gd name="T4" fmla="*/ 0 w 33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2">
                    <a:moveTo>
                      <a:pt x="33" y="0"/>
                    </a:moveTo>
                    <a:lnTo>
                      <a:pt x="17" y="0"/>
                    </a:lnTo>
                    <a:lnTo>
                      <a:pt x="0" y="22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2" name="Freeform 145">
                <a:extLst>
                  <a:ext uri="{FF2B5EF4-FFF2-40B4-BE49-F238E27FC236}">
                    <a16:creationId xmlns:a16="http://schemas.microsoft.com/office/drawing/2014/main" id="{B10F034B-C209-43C7-A5A4-6C22E5179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3" y="3894"/>
                <a:ext cx="3" cy="10"/>
              </a:xfrm>
              <a:custGeom>
                <a:avLst/>
                <a:gdLst>
                  <a:gd name="T0" fmla="*/ 7 w 10"/>
                  <a:gd name="T1" fmla="*/ 0 h 37"/>
                  <a:gd name="T2" fmla="*/ 0 w 10"/>
                  <a:gd name="T3" fmla="*/ 8 h 37"/>
                  <a:gd name="T4" fmla="*/ 10 w 10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7">
                    <a:moveTo>
                      <a:pt x="7" y="0"/>
                    </a:moveTo>
                    <a:lnTo>
                      <a:pt x="0" y="8"/>
                    </a:lnTo>
                    <a:lnTo>
                      <a:pt x="10" y="37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3" name="Line 146">
                <a:extLst>
                  <a:ext uri="{FF2B5EF4-FFF2-40B4-BE49-F238E27FC236}">
                    <a16:creationId xmlns:a16="http://schemas.microsoft.com/office/drawing/2014/main" id="{DAFE62C7-28E5-46BC-BC57-316BDD858D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91" y="3887"/>
                <a:ext cx="10" cy="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4" name="Line 147">
                <a:extLst>
                  <a:ext uri="{FF2B5EF4-FFF2-40B4-BE49-F238E27FC236}">
                    <a16:creationId xmlns:a16="http://schemas.microsoft.com/office/drawing/2014/main" id="{62D40825-40E2-4D12-8E8D-368E7ECA03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05" y="3886"/>
                <a:ext cx="10" cy="1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5" name="Line 148">
                <a:extLst>
                  <a:ext uri="{FF2B5EF4-FFF2-40B4-BE49-F238E27FC236}">
                    <a16:creationId xmlns:a16="http://schemas.microsoft.com/office/drawing/2014/main" id="{04004752-94B8-4F38-BB7B-7B1F6B03AB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02" y="3800"/>
                <a:ext cx="4" cy="8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6" name="Line 149">
                <a:extLst>
                  <a:ext uri="{FF2B5EF4-FFF2-40B4-BE49-F238E27FC236}">
                    <a16:creationId xmlns:a16="http://schemas.microsoft.com/office/drawing/2014/main" id="{EA43C43E-3836-491C-9DBC-F5AB852033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786" y="3864"/>
                <a:ext cx="10" cy="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7" name="Line 150">
                <a:extLst>
                  <a:ext uri="{FF2B5EF4-FFF2-40B4-BE49-F238E27FC236}">
                    <a16:creationId xmlns:a16="http://schemas.microsoft.com/office/drawing/2014/main" id="{D9593B1F-A24F-4860-94BB-58492A939A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799" y="3864"/>
                <a:ext cx="11" cy="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8" name="Freeform 151">
                <a:extLst>
                  <a:ext uri="{FF2B5EF4-FFF2-40B4-BE49-F238E27FC236}">
                    <a16:creationId xmlns:a16="http://schemas.microsoft.com/office/drawing/2014/main" id="{3D44DDA2-7A66-43B8-B828-338F858F5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1" y="3841"/>
                <a:ext cx="6" cy="7"/>
              </a:xfrm>
              <a:custGeom>
                <a:avLst/>
                <a:gdLst>
                  <a:gd name="T0" fmla="*/ 23 w 23"/>
                  <a:gd name="T1" fmla="*/ 0 h 28"/>
                  <a:gd name="T2" fmla="*/ 0 w 23"/>
                  <a:gd name="T3" fmla="*/ 15 h 28"/>
                  <a:gd name="T4" fmla="*/ 0 w 23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8">
                    <a:moveTo>
                      <a:pt x="23" y="0"/>
                    </a:moveTo>
                    <a:lnTo>
                      <a:pt x="0" y="15"/>
                    </a:lnTo>
                    <a:lnTo>
                      <a:pt x="0" y="28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9" name="Line 152">
                <a:extLst>
                  <a:ext uri="{FF2B5EF4-FFF2-40B4-BE49-F238E27FC236}">
                    <a16:creationId xmlns:a16="http://schemas.microsoft.com/office/drawing/2014/main" id="{90D6FFFA-3C1F-4824-BEB9-50870FD666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07" y="3811"/>
                <a:ext cx="4" cy="8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0" name="Freeform 153">
                <a:extLst>
                  <a:ext uri="{FF2B5EF4-FFF2-40B4-BE49-F238E27FC236}">
                    <a16:creationId xmlns:a16="http://schemas.microsoft.com/office/drawing/2014/main" id="{E21B68A3-FD2D-4AE4-903C-A8244BD9C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9" y="3830"/>
                <a:ext cx="4" cy="9"/>
              </a:xfrm>
              <a:custGeom>
                <a:avLst/>
                <a:gdLst>
                  <a:gd name="T0" fmla="*/ 14 w 16"/>
                  <a:gd name="T1" fmla="*/ 0 h 33"/>
                  <a:gd name="T2" fmla="*/ 16 w 16"/>
                  <a:gd name="T3" fmla="*/ 25 h 33"/>
                  <a:gd name="T4" fmla="*/ 0 w 16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3">
                    <a:moveTo>
                      <a:pt x="14" y="0"/>
                    </a:moveTo>
                    <a:lnTo>
                      <a:pt x="16" y="25"/>
                    </a:lnTo>
                    <a:lnTo>
                      <a:pt x="0" y="33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1" name="Line 154">
                <a:extLst>
                  <a:ext uri="{FF2B5EF4-FFF2-40B4-BE49-F238E27FC236}">
                    <a16:creationId xmlns:a16="http://schemas.microsoft.com/office/drawing/2014/main" id="{5ACA58E2-8C9B-4917-BCF2-4256E34C1C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745" y="3864"/>
                <a:ext cx="11" cy="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2" name="Line 155">
                <a:extLst>
                  <a:ext uri="{FF2B5EF4-FFF2-40B4-BE49-F238E27FC236}">
                    <a16:creationId xmlns:a16="http://schemas.microsoft.com/office/drawing/2014/main" id="{7D91C657-B20C-4AC2-A81A-FE4D19FD70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59" y="3864"/>
                <a:ext cx="10" cy="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3" name="Line 156">
                <a:extLst>
                  <a:ext uri="{FF2B5EF4-FFF2-40B4-BE49-F238E27FC236}">
                    <a16:creationId xmlns:a16="http://schemas.microsoft.com/office/drawing/2014/main" id="{32B58E36-AE4F-44E0-B4DD-D861A38D01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32" y="3864"/>
                <a:ext cx="10" cy="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4" name="Line 157">
                <a:extLst>
                  <a:ext uri="{FF2B5EF4-FFF2-40B4-BE49-F238E27FC236}">
                    <a16:creationId xmlns:a16="http://schemas.microsoft.com/office/drawing/2014/main" id="{73CC3049-9136-4D92-878E-C5EE4183F2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772" y="3864"/>
                <a:ext cx="11" cy="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5" name="Line 158">
                <a:extLst>
                  <a:ext uri="{FF2B5EF4-FFF2-40B4-BE49-F238E27FC236}">
                    <a16:creationId xmlns:a16="http://schemas.microsoft.com/office/drawing/2014/main" id="{6F072CF0-2218-4A4D-834D-FBA1765D46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97" y="3685"/>
                <a:ext cx="1" cy="8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6" name="Freeform 159">
                <a:extLst>
                  <a:ext uri="{FF2B5EF4-FFF2-40B4-BE49-F238E27FC236}">
                    <a16:creationId xmlns:a16="http://schemas.microsoft.com/office/drawing/2014/main" id="{94AE55D6-C79F-4ABC-AD0E-A5570564E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1" y="3653"/>
                <a:ext cx="5" cy="8"/>
              </a:xfrm>
              <a:custGeom>
                <a:avLst/>
                <a:gdLst>
                  <a:gd name="T0" fmla="*/ 0 w 21"/>
                  <a:gd name="T1" fmla="*/ 0 h 34"/>
                  <a:gd name="T2" fmla="*/ 12 w 21"/>
                  <a:gd name="T3" fmla="*/ 23 h 34"/>
                  <a:gd name="T4" fmla="*/ 21 w 21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4">
                    <a:moveTo>
                      <a:pt x="0" y="0"/>
                    </a:moveTo>
                    <a:lnTo>
                      <a:pt x="12" y="23"/>
                    </a:lnTo>
                    <a:lnTo>
                      <a:pt x="21" y="34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7" name="Line 160">
                <a:extLst>
                  <a:ext uri="{FF2B5EF4-FFF2-40B4-BE49-F238E27FC236}">
                    <a16:creationId xmlns:a16="http://schemas.microsoft.com/office/drawing/2014/main" id="{BBE21ADE-E55D-4FC3-B771-9ADF5F64EB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4" y="3670"/>
                <a:ext cx="1" cy="11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8" name="Line 161">
                <a:extLst>
                  <a:ext uri="{FF2B5EF4-FFF2-40B4-BE49-F238E27FC236}">
                    <a16:creationId xmlns:a16="http://schemas.microsoft.com/office/drawing/2014/main" id="{803F85F0-D83E-4C36-93BF-2B9375AD6B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1" y="3697"/>
                <a:ext cx="1" cy="11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9" name="Line 162">
                <a:extLst>
                  <a:ext uri="{FF2B5EF4-FFF2-40B4-BE49-F238E27FC236}">
                    <a16:creationId xmlns:a16="http://schemas.microsoft.com/office/drawing/2014/main" id="{794A8290-80A6-49FA-BAB0-F2885D2B30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2" y="3684"/>
                <a:ext cx="1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0" name="Line 163">
                <a:extLst>
                  <a:ext uri="{FF2B5EF4-FFF2-40B4-BE49-F238E27FC236}">
                    <a16:creationId xmlns:a16="http://schemas.microsoft.com/office/drawing/2014/main" id="{C600331C-421D-4819-AB08-6FB573F078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49" y="3851"/>
                <a:ext cx="2" cy="11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1" name="Freeform 164">
                <a:extLst>
                  <a:ext uri="{FF2B5EF4-FFF2-40B4-BE49-F238E27FC236}">
                    <a16:creationId xmlns:a16="http://schemas.microsoft.com/office/drawing/2014/main" id="{FCC2EC06-E89C-4650-B8AE-7869E59AC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5" y="1996"/>
                <a:ext cx="2" cy="10"/>
              </a:xfrm>
              <a:custGeom>
                <a:avLst/>
                <a:gdLst>
                  <a:gd name="T0" fmla="*/ 4 w 10"/>
                  <a:gd name="T1" fmla="*/ 37 h 37"/>
                  <a:gd name="T2" fmla="*/ 0 w 10"/>
                  <a:gd name="T3" fmla="*/ 8 h 37"/>
                  <a:gd name="T4" fmla="*/ 10 w 10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7">
                    <a:moveTo>
                      <a:pt x="4" y="37"/>
                    </a:moveTo>
                    <a:lnTo>
                      <a:pt x="0" y="8"/>
                    </a:lnTo>
                    <a:lnTo>
                      <a:pt x="10" y="0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2" name="Line 165">
                <a:extLst>
                  <a:ext uri="{FF2B5EF4-FFF2-40B4-BE49-F238E27FC236}">
                    <a16:creationId xmlns:a16="http://schemas.microsoft.com/office/drawing/2014/main" id="{E0454377-4ABA-44E4-ABA7-C5E5BE8D7D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75" y="4271"/>
                <a:ext cx="11" cy="2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3" name="Line 166">
                <a:extLst>
                  <a:ext uri="{FF2B5EF4-FFF2-40B4-BE49-F238E27FC236}">
                    <a16:creationId xmlns:a16="http://schemas.microsoft.com/office/drawing/2014/main" id="{68BF852D-9A23-4814-B709-A731239395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40" y="2308"/>
                <a:ext cx="3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4" name="Line 167">
                <a:extLst>
                  <a:ext uri="{FF2B5EF4-FFF2-40B4-BE49-F238E27FC236}">
                    <a16:creationId xmlns:a16="http://schemas.microsoft.com/office/drawing/2014/main" id="{BFE63BFA-3AAD-4A08-AAB1-BB7BD96EE5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37" y="2241"/>
                <a:ext cx="6" cy="9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5" name="Freeform 168">
                <a:extLst>
                  <a:ext uri="{FF2B5EF4-FFF2-40B4-BE49-F238E27FC236}">
                    <a16:creationId xmlns:a16="http://schemas.microsoft.com/office/drawing/2014/main" id="{B8657153-D96F-4376-AED4-D339236E5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7" y="2284"/>
                <a:ext cx="3" cy="9"/>
              </a:xfrm>
              <a:custGeom>
                <a:avLst/>
                <a:gdLst>
                  <a:gd name="T0" fmla="*/ 14 w 14"/>
                  <a:gd name="T1" fmla="*/ 0 h 37"/>
                  <a:gd name="T2" fmla="*/ 1 w 14"/>
                  <a:gd name="T3" fmla="*/ 13 h 37"/>
                  <a:gd name="T4" fmla="*/ 0 w 14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7">
                    <a:moveTo>
                      <a:pt x="14" y="0"/>
                    </a:moveTo>
                    <a:lnTo>
                      <a:pt x="1" y="13"/>
                    </a:lnTo>
                    <a:lnTo>
                      <a:pt x="0" y="37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6" name="Freeform 169">
                <a:extLst>
                  <a:ext uri="{FF2B5EF4-FFF2-40B4-BE49-F238E27FC236}">
                    <a16:creationId xmlns:a16="http://schemas.microsoft.com/office/drawing/2014/main" id="{9567DF44-5EE1-40D8-86C4-83C2C80F8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8" y="2255"/>
                <a:ext cx="4" cy="9"/>
              </a:xfrm>
              <a:custGeom>
                <a:avLst/>
                <a:gdLst>
                  <a:gd name="T0" fmla="*/ 0 w 17"/>
                  <a:gd name="T1" fmla="*/ 0 h 38"/>
                  <a:gd name="T2" fmla="*/ 11 w 17"/>
                  <a:gd name="T3" fmla="*/ 23 h 38"/>
                  <a:gd name="T4" fmla="*/ 17 w 17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8">
                    <a:moveTo>
                      <a:pt x="0" y="0"/>
                    </a:moveTo>
                    <a:lnTo>
                      <a:pt x="11" y="23"/>
                    </a:lnTo>
                    <a:lnTo>
                      <a:pt x="17" y="38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7" name="Line 170">
                <a:extLst>
                  <a:ext uri="{FF2B5EF4-FFF2-40B4-BE49-F238E27FC236}">
                    <a16:creationId xmlns:a16="http://schemas.microsoft.com/office/drawing/2014/main" id="{BD480BF5-180B-4E11-BCFB-1693736DB4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44" y="2271"/>
                <a:ext cx="0" cy="9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8" name="Line 171">
                <a:extLst>
                  <a:ext uri="{FF2B5EF4-FFF2-40B4-BE49-F238E27FC236}">
                    <a16:creationId xmlns:a16="http://schemas.microsoft.com/office/drawing/2014/main" id="{A3C7E8A6-08CE-4241-B405-C5D70EB44F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3" y="2334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9" name="Line 172">
                <a:extLst>
                  <a:ext uri="{FF2B5EF4-FFF2-40B4-BE49-F238E27FC236}">
                    <a16:creationId xmlns:a16="http://schemas.microsoft.com/office/drawing/2014/main" id="{7B81466A-8777-4AF7-A5BA-E0F524102E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63" y="2347"/>
                <a:ext cx="3" cy="8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0" name="Freeform 173">
                <a:extLst>
                  <a:ext uri="{FF2B5EF4-FFF2-40B4-BE49-F238E27FC236}">
                    <a16:creationId xmlns:a16="http://schemas.microsoft.com/office/drawing/2014/main" id="{FFD7404E-C368-4908-B6FC-B8B6D68F6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1" y="2296"/>
                <a:ext cx="5" cy="7"/>
              </a:xfrm>
              <a:custGeom>
                <a:avLst/>
                <a:gdLst>
                  <a:gd name="T0" fmla="*/ 0 w 23"/>
                  <a:gd name="T1" fmla="*/ 0 h 26"/>
                  <a:gd name="T2" fmla="*/ 23 w 23"/>
                  <a:gd name="T3" fmla="*/ 11 h 26"/>
                  <a:gd name="T4" fmla="*/ 19 w 23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6">
                    <a:moveTo>
                      <a:pt x="0" y="0"/>
                    </a:moveTo>
                    <a:lnTo>
                      <a:pt x="23" y="11"/>
                    </a:lnTo>
                    <a:lnTo>
                      <a:pt x="19" y="26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1" name="Line 174">
                <a:extLst>
                  <a:ext uri="{FF2B5EF4-FFF2-40B4-BE49-F238E27FC236}">
                    <a16:creationId xmlns:a16="http://schemas.microsoft.com/office/drawing/2014/main" id="{BADD44CD-4822-443F-8363-BA59138A51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2" y="2322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2" name="Freeform 175">
                <a:extLst>
                  <a:ext uri="{FF2B5EF4-FFF2-40B4-BE49-F238E27FC236}">
                    <a16:creationId xmlns:a16="http://schemas.microsoft.com/office/drawing/2014/main" id="{D95DD93B-1E1F-497C-8867-8C4AF3EEA9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8" y="2219"/>
                <a:ext cx="6" cy="8"/>
              </a:xfrm>
              <a:custGeom>
                <a:avLst/>
                <a:gdLst>
                  <a:gd name="T0" fmla="*/ 25 w 25"/>
                  <a:gd name="T1" fmla="*/ 31 h 31"/>
                  <a:gd name="T2" fmla="*/ 23 w 25"/>
                  <a:gd name="T3" fmla="*/ 17 h 31"/>
                  <a:gd name="T4" fmla="*/ 0 w 25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31">
                    <a:moveTo>
                      <a:pt x="25" y="31"/>
                    </a:moveTo>
                    <a:lnTo>
                      <a:pt x="23" y="17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3" name="Line 176">
                <a:extLst>
                  <a:ext uri="{FF2B5EF4-FFF2-40B4-BE49-F238E27FC236}">
                    <a16:creationId xmlns:a16="http://schemas.microsoft.com/office/drawing/2014/main" id="{81B5C1F9-2369-4D98-9369-F925894B34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5" y="2233"/>
                <a:ext cx="10" cy="2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4" name="Freeform 177">
                <a:extLst>
                  <a:ext uri="{FF2B5EF4-FFF2-40B4-BE49-F238E27FC236}">
                    <a16:creationId xmlns:a16="http://schemas.microsoft.com/office/drawing/2014/main" id="{792F8025-3FF5-4854-8347-1FCC862BE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9" y="2240"/>
                <a:ext cx="8" cy="2"/>
              </a:xfrm>
              <a:custGeom>
                <a:avLst/>
                <a:gdLst>
                  <a:gd name="T0" fmla="*/ 32 w 32"/>
                  <a:gd name="T1" fmla="*/ 0 h 11"/>
                  <a:gd name="T2" fmla="*/ 30 w 32"/>
                  <a:gd name="T3" fmla="*/ 11 h 11"/>
                  <a:gd name="T4" fmla="*/ 0 w 32"/>
                  <a:gd name="T5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1">
                    <a:moveTo>
                      <a:pt x="32" y="0"/>
                    </a:moveTo>
                    <a:lnTo>
                      <a:pt x="30" y="11"/>
                    </a:lnTo>
                    <a:lnTo>
                      <a:pt x="0" y="8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5" name="Line 178">
                <a:extLst>
                  <a:ext uri="{FF2B5EF4-FFF2-40B4-BE49-F238E27FC236}">
                    <a16:creationId xmlns:a16="http://schemas.microsoft.com/office/drawing/2014/main" id="{EA1462ED-3800-4EC5-9603-15DB9D56A7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9" y="3179"/>
                <a:ext cx="10" cy="2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6" name="Line 179">
                <a:extLst>
                  <a:ext uri="{FF2B5EF4-FFF2-40B4-BE49-F238E27FC236}">
                    <a16:creationId xmlns:a16="http://schemas.microsoft.com/office/drawing/2014/main" id="{A79C2F29-7B33-46E9-891B-DBBD39EC61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78" y="3998"/>
                <a:ext cx="2" cy="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7" name="Line 180">
                <a:extLst>
                  <a:ext uri="{FF2B5EF4-FFF2-40B4-BE49-F238E27FC236}">
                    <a16:creationId xmlns:a16="http://schemas.microsoft.com/office/drawing/2014/main" id="{0ED33143-4477-4883-B579-60C5325863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98" y="4051"/>
                <a:ext cx="1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8" name="Line 181">
                <a:extLst>
                  <a:ext uri="{FF2B5EF4-FFF2-40B4-BE49-F238E27FC236}">
                    <a16:creationId xmlns:a16="http://schemas.microsoft.com/office/drawing/2014/main" id="{0C20D0CB-9EE0-4348-8091-C93C6218D1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34" y="4040"/>
                <a:ext cx="4" cy="8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9" name="Line 182">
                <a:extLst>
                  <a:ext uri="{FF2B5EF4-FFF2-40B4-BE49-F238E27FC236}">
                    <a16:creationId xmlns:a16="http://schemas.microsoft.com/office/drawing/2014/main" id="{BF5B40E3-D7EB-4F1E-9929-C82D205E3E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3" y="4104"/>
                <a:ext cx="2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0" name="Line 183">
                <a:extLst>
                  <a:ext uri="{FF2B5EF4-FFF2-40B4-BE49-F238E27FC236}">
                    <a16:creationId xmlns:a16="http://schemas.microsoft.com/office/drawing/2014/main" id="{E6EDA373-F0B0-4FCD-961D-50A72D2259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1" y="4091"/>
                <a:ext cx="2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1" name="Line 184">
                <a:extLst>
                  <a:ext uri="{FF2B5EF4-FFF2-40B4-BE49-F238E27FC236}">
                    <a16:creationId xmlns:a16="http://schemas.microsoft.com/office/drawing/2014/main" id="{BFF25FF2-A779-4637-94B3-2F92E54B0A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8" y="4078"/>
                <a:ext cx="2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2" name="Line 185">
                <a:extLst>
                  <a:ext uri="{FF2B5EF4-FFF2-40B4-BE49-F238E27FC236}">
                    <a16:creationId xmlns:a16="http://schemas.microsoft.com/office/drawing/2014/main" id="{470FC848-666F-4FDC-8EF0-3603585A83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90" y="4077"/>
                <a:ext cx="3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3" name="Line 186">
                <a:extLst>
                  <a:ext uri="{FF2B5EF4-FFF2-40B4-BE49-F238E27FC236}">
                    <a16:creationId xmlns:a16="http://schemas.microsoft.com/office/drawing/2014/main" id="{45A9A905-0588-4E34-A3D1-5EBEFA1C38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83" y="4103"/>
                <a:ext cx="3" cy="11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4" name="Freeform 187">
                <a:extLst>
                  <a:ext uri="{FF2B5EF4-FFF2-40B4-BE49-F238E27FC236}">
                    <a16:creationId xmlns:a16="http://schemas.microsoft.com/office/drawing/2014/main" id="{2C00BDA0-5D5B-4552-A13F-49F6DAF0F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0" y="4116"/>
                <a:ext cx="1" cy="10"/>
              </a:xfrm>
              <a:custGeom>
                <a:avLst/>
                <a:gdLst>
                  <a:gd name="T0" fmla="*/ 8 w 8"/>
                  <a:gd name="T1" fmla="*/ 0 h 41"/>
                  <a:gd name="T2" fmla="*/ 2 w 8"/>
                  <a:gd name="T3" fmla="*/ 18 h 41"/>
                  <a:gd name="T4" fmla="*/ 0 w 8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1">
                    <a:moveTo>
                      <a:pt x="8" y="0"/>
                    </a:moveTo>
                    <a:lnTo>
                      <a:pt x="2" y="18"/>
                    </a:lnTo>
                    <a:lnTo>
                      <a:pt x="0" y="41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5" name="Line 188">
                <a:extLst>
                  <a:ext uri="{FF2B5EF4-FFF2-40B4-BE49-F238E27FC236}">
                    <a16:creationId xmlns:a16="http://schemas.microsoft.com/office/drawing/2014/main" id="{097794BF-35A5-4979-9AF3-79907DD5DC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86" y="4090"/>
                <a:ext cx="3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6" name="Line 189">
                <a:extLst>
                  <a:ext uri="{FF2B5EF4-FFF2-40B4-BE49-F238E27FC236}">
                    <a16:creationId xmlns:a16="http://schemas.microsoft.com/office/drawing/2014/main" id="{36DC00F2-E348-4808-9686-2EFC4B4D8A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39" y="4052"/>
                <a:ext cx="7" cy="23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7" name="Line 190">
                <a:extLst>
                  <a:ext uri="{FF2B5EF4-FFF2-40B4-BE49-F238E27FC236}">
                    <a16:creationId xmlns:a16="http://schemas.microsoft.com/office/drawing/2014/main" id="{5EE6F691-2710-47F2-83AA-3C9AEBD0CC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94" y="4064"/>
                <a:ext cx="3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8" name="Line 191">
                <a:extLst>
                  <a:ext uri="{FF2B5EF4-FFF2-40B4-BE49-F238E27FC236}">
                    <a16:creationId xmlns:a16="http://schemas.microsoft.com/office/drawing/2014/main" id="{371F7210-255B-41B4-A5DB-B06DC44A13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76" y="4156"/>
                <a:ext cx="0" cy="5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9" name="Line 192">
                <a:extLst>
                  <a:ext uri="{FF2B5EF4-FFF2-40B4-BE49-F238E27FC236}">
                    <a16:creationId xmlns:a16="http://schemas.microsoft.com/office/drawing/2014/main" id="{C3D23658-5194-4D0C-B1A8-D12D7130B0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3" y="4157"/>
                <a:ext cx="1" cy="3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0" name="Line 193">
                <a:extLst>
                  <a:ext uri="{FF2B5EF4-FFF2-40B4-BE49-F238E27FC236}">
                    <a16:creationId xmlns:a16="http://schemas.microsoft.com/office/drawing/2014/main" id="{FDF98DB1-5B12-47C0-BE81-FAA910678C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77" y="4143"/>
                <a:ext cx="1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1" name="Line 194">
                <a:extLst>
                  <a:ext uri="{FF2B5EF4-FFF2-40B4-BE49-F238E27FC236}">
                    <a16:creationId xmlns:a16="http://schemas.microsoft.com/office/drawing/2014/main" id="{F8AEC908-0DC3-4EFD-934E-E56487EA79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1" y="4144"/>
                <a:ext cx="1" cy="11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2" name="Line 195">
                <a:extLst>
                  <a:ext uri="{FF2B5EF4-FFF2-40B4-BE49-F238E27FC236}">
                    <a16:creationId xmlns:a16="http://schemas.microsoft.com/office/drawing/2014/main" id="{F7D8F87A-9477-44C5-836E-F97593F9B3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8" y="4131"/>
                <a:ext cx="2" cy="10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3" name="Line 196">
                <a:extLst>
                  <a:ext uri="{FF2B5EF4-FFF2-40B4-BE49-F238E27FC236}">
                    <a16:creationId xmlns:a16="http://schemas.microsoft.com/office/drawing/2014/main" id="{6F12EAF6-E432-463A-B5C0-493544C105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78" y="4129"/>
                <a:ext cx="1" cy="11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4" name="Line 197">
                <a:extLst>
                  <a:ext uri="{FF2B5EF4-FFF2-40B4-BE49-F238E27FC236}">
                    <a16:creationId xmlns:a16="http://schemas.microsoft.com/office/drawing/2014/main" id="{2F52E898-F625-449D-A3E6-7276DE918B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92" y="2025"/>
                <a:ext cx="9" cy="5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5" name="Freeform 198">
                <a:extLst>
                  <a:ext uri="{FF2B5EF4-FFF2-40B4-BE49-F238E27FC236}">
                    <a16:creationId xmlns:a16="http://schemas.microsoft.com/office/drawing/2014/main" id="{3E2F00E1-F7E3-4EF1-A175-03110D1B5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" y="2048"/>
                <a:ext cx="6" cy="8"/>
              </a:xfrm>
              <a:custGeom>
                <a:avLst/>
                <a:gdLst>
                  <a:gd name="T0" fmla="*/ 27 w 27"/>
                  <a:gd name="T1" fmla="*/ 0 h 31"/>
                  <a:gd name="T2" fmla="*/ 15 w 27"/>
                  <a:gd name="T3" fmla="*/ 4 h 31"/>
                  <a:gd name="T4" fmla="*/ 0 w 27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1">
                    <a:moveTo>
                      <a:pt x="27" y="0"/>
                    </a:moveTo>
                    <a:lnTo>
                      <a:pt x="15" y="4"/>
                    </a:lnTo>
                    <a:lnTo>
                      <a:pt x="0" y="31"/>
                    </a:lnTo>
                  </a:path>
                </a:pathLst>
              </a:cu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6" name="Line 199">
                <a:extLst>
                  <a:ext uri="{FF2B5EF4-FFF2-40B4-BE49-F238E27FC236}">
                    <a16:creationId xmlns:a16="http://schemas.microsoft.com/office/drawing/2014/main" id="{74906511-1A20-4120-B475-B2B3FF3009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63" y="2041"/>
                <a:ext cx="10" cy="6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7" name="Line 200">
                <a:extLst>
                  <a:ext uri="{FF2B5EF4-FFF2-40B4-BE49-F238E27FC236}">
                    <a16:creationId xmlns:a16="http://schemas.microsoft.com/office/drawing/2014/main" id="{C1C4EBF9-13FC-4076-9934-E3F844661B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77" y="2033"/>
                <a:ext cx="10" cy="5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8" name="Line 201">
                <a:extLst>
                  <a:ext uri="{FF2B5EF4-FFF2-40B4-BE49-F238E27FC236}">
                    <a16:creationId xmlns:a16="http://schemas.microsoft.com/office/drawing/2014/main" id="{A9FB1A1C-F5A4-4355-AB6B-B377FE6110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04" y="2013"/>
                <a:ext cx="3" cy="8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9" name="Line 202">
                <a:extLst>
                  <a:ext uri="{FF2B5EF4-FFF2-40B4-BE49-F238E27FC236}">
                    <a16:creationId xmlns:a16="http://schemas.microsoft.com/office/drawing/2014/main" id="{69BA16A1-7CE1-411B-AA06-A7DE7B52E3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12" y="1989"/>
                <a:ext cx="5" cy="4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40" name="Line 203">
                <a:extLst>
                  <a:ext uri="{FF2B5EF4-FFF2-40B4-BE49-F238E27FC236}">
                    <a16:creationId xmlns:a16="http://schemas.microsoft.com/office/drawing/2014/main" id="{FFB39CEB-23A7-47D7-AD1F-DE21E15410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8" y="4037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41" name="Line 204">
                <a:extLst>
                  <a:ext uri="{FF2B5EF4-FFF2-40B4-BE49-F238E27FC236}">
                    <a16:creationId xmlns:a16="http://schemas.microsoft.com/office/drawing/2014/main" id="{5DDDDD0D-DB67-4407-AFBE-5F8FD4549F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01" y="3938"/>
                <a:ext cx="6" cy="8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7" name="Group 406">
              <a:extLst>
                <a:ext uri="{FF2B5EF4-FFF2-40B4-BE49-F238E27FC236}">
                  <a16:creationId xmlns:a16="http://schemas.microsoft.com/office/drawing/2014/main" id="{C5D95B71-1818-46D5-8005-8E0B917290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60" y="2329"/>
              <a:ext cx="3941" cy="1980"/>
              <a:chOff x="2860" y="2329"/>
              <a:chExt cx="3941" cy="1980"/>
            </a:xfrm>
          </p:grpSpPr>
          <p:sp>
            <p:nvSpPr>
              <p:cNvPr id="5142" name="Line 206">
                <a:extLst>
                  <a:ext uri="{FF2B5EF4-FFF2-40B4-BE49-F238E27FC236}">
                    <a16:creationId xmlns:a16="http://schemas.microsoft.com/office/drawing/2014/main" id="{F8CC8A31-4706-4E9B-B171-B122329773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71" y="4009"/>
                <a:ext cx="8" cy="8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3" name="Line 207">
                <a:extLst>
                  <a:ext uri="{FF2B5EF4-FFF2-40B4-BE49-F238E27FC236}">
                    <a16:creationId xmlns:a16="http://schemas.microsoft.com/office/drawing/2014/main" id="{3A553F42-8C51-48A7-8D9C-E8B7385F78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608" y="4155"/>
                <a:ext cx="17" cy="16"/>
              </a:xfrm>
              <a:prstGeom prst="line">
                <a:avLst/>
              </a:prstGeom>
              <a:noFill/>
              <a:ln w="0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4" name="Freeform 208">
                <a:extLst>
                  <a:ext uri="{FF2B5EF4-FFF2-40B4-BE49-F238E27FC236}">
                    <a16:creationId xmlns:a16="http://schemas.microsoft.com/office/drawing/2014/main" id="{7E239285-9D0F-4AAE-9CA2-B4C1FB4FB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2" y="4124"/>
                <a:ext cx="179" cy="132"/>
              </a:xfrm>
              <a:custGeom>
                <a:avLst/>
                <a:gdLst>
                  <a:gd name="T0" fmla="*/ 715 w 715"/>
                  <a:gd name="T1" fmla="*/ 0 h 530"/>
                  <a:gd name="T2" fmla="*/ 666 w 715"/>
                  <a:gd name="T3" fmla="*/ 30 h 530"/>
                  <a:gd name="T4" fmla="*/ 665 w 715"/>
                  <a:gd name="T5" fmla="*/ 33 h 530"/>
                  <a:gd name="T6" fmla="*/ 666 w 715"/>
                  <a:gd name="T7" fmla="*/ 83 h 530"/>
                  <a:gd name="T8" fmla="*/ 612 w 715"/>
                  <a:gd name="T9" fmla="*/ 186 h 530"/>
                  <a:gd name="T10" fmla="*/ 574 w 715"/>
                  <a:gd name="T11" fmla="*/ 187 h 530"/>
                  <a:gd name="T12" fmla="*/ 524 w 715"/>
                  <a:gd name="T13" fmla="*/ 141 h 530"/>
                  <a:gd name="T14" fmla="*/ 490 w 715"/>
                  <a:gd name="T15" fmla="*/ 145 h 530"/>
                  <a:gd name="T16" fmla="*/ 430 w 715"/>
                  <a:gd name="T17" fmla="*/ 118 h 530"/>
                  <a:gd name="T18" fmla="*/ 285 w 715"/>
                  <a:gd name="T19" fmla="*/ 183 h 530"/>
                  <a:gd name="T20" fmla="*/ 328 w 715"/>
                  <a:gd name="T21" fmla="*/ 245 h 530"/>
                  <a:gd name="T22" fmla="*/ 217 w 715"/>
                  <a:gd name="T23" fmla="*/ 247 h 530"/>
                  <a:gd name="T24" fmla="*/ 176 w 715"/>
                  <a:gd name="T25" fmla="*/ 202 h 530"/>
                  <a:gd name="T26" fmla="*/ 51 w 715"/>
                  <a:gd name="T27" fmla="*/ 296 h 530"/>
                  <a:gd name="T28" fmla="*/ 0 w 715"/>
                  <a:gd name="T29" fmla="*/ 447 h 530"/>
                  <a:gd name="T30" fmla="*/ 26 w 715"/>
                  <a:gd name="T31" fmla="*/ 500 h 530"/>
                  <a:gd name="T32" fmla="*/ 0 w 715"/>
                  <a:gd name="T33" fmla="*/ 53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5" h="530">
                    <a:moveTo>
                      <a:pt x="715" y="0"/>
                    </a:moveTo>
                    <a:lnTo>
                      <a:pt x="666" y="30"/>
                    </a:lnTo>
                    <a:lnTo>
                      <a:pt x="665" y="33"/>
                    </a:lnTo>
                    <a:lnTo>
                      <a:pt x="666" y="83"/>
                    </a:lnTo>
                    <a:lnTo>
                      <a:pt x="612" y="186"/>
                    </a:lnTo>
                    <a:lnTo>
                      <a:pt x="574" y="187"/>
                    </a:lnTo>
                    <a:lnTo>
                      <a:pt x="524" y="141"/>
                    </a:lnTo>
                    <a:lnTo>
                      <a:pt x="490" y="145"/>
                    </a:lnTo>
                    <a:lnTo>
                      <a:pt x="430" y="118"/>
                    </a:lnTo>
                    <a:lnTo>
                      <a:pt x="285" y="183"/>
                    </a:lnTo>
                    <a:lnTo>
                      <a:pt x="328" y="245"/>
                    </a:lnTo>
                    <a:lnTo>
                      <a:pt x="217" y="247"/>
                    </a:lnTo>
                    <a:lnTo>
                      <a:pt x="176" y="202"/>
                    </a:lnTo>
                    <a:lnTo>
                      <a:pt x="51" y="296"/>
                    </a:lnTo>
                    <a:lnTo>
                      <a:pt x="0" y="447"/>
                    </a:lnTo>
                    <a:lnTo>
                      <a:pt x="26" y="500"/>
                    </a:lnTo>
                    <a:lnTo>
                      <a:pt x="0" y="530"/>
                    </a:lnTo>
                  </a:path>
                </a:pathLst>
              </a:custGeom>
              <a:noFill/>
              <a:ln w="1588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5" name="Line 209">
                <a:extLst>
                  <a:ext uri="{FF2B5EF4-FFF2-40B4-BE49-F238E27FC236}">
                    <a16:creationId xmlns:a16="http://schemas.microsoft.com/office/drawing/2014/main" id="{E545A813-22B4-481E-B28E-668227AAFE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89" y="2329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FFFFC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6" name="Line 210">
                <a:extLst>
                  <a:ext uri="{FF2B5EF4-FFF2-40B4-BE49-F238E27FC236}">
                    <a16:creationId xmlns:a16="http://schemas.microsoft.com/office/drawing/2014/main" id="{608BC0C1-ECCB-4D80-8F21-D4662DB1A6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34" y="3868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7" name="Freeform 211">
                <a:extLst>
                  <a:ext uri="{FF2B5EF4-FFF2-40B4-BE49-F238E27FC236}">
                    <a16:creationId xmlns:a16="http://schemas.microsoft.com/office/drawing/2014/main" id="{FE6B2F13-4B69-44E9-90D9-64DBE853D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2" y="3867"/>
                <a:ext cx="10" cy="3"/>
              </a:xfrm>
              <a:custGeom>
                <a:avLst/>
                <a:gdLst>
                  <a:gd name="T0" fmla="*/ 42 w 42"/>
                  <a:gd name="T1" fmla="*/ 11 h 11"/>
                  <a:gd name="T2" fmla="*/ 33 w 42"/>
                  <a:gd name="T3" fmla="*/ 7 h 11"/>
                  <a:gd name="T4" fmla="*/ 0 w 4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1">
                    <a:moveTo>
                      <a:pt x="42" y="11"/>
                    </a:moveTo>
                    <a:lnTo>
                      <a:pt x="33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8" name="Freeform 212">
                <a:extLst>
                  <a:ext uri="{FF2B5EF4-FFF2-40B4-BE49-F238E27FC236}">
                    <a16:creationId xmlns:a16="http://schemas.microsoft.com/office/drawing/2014/main" id="{BBEDF7B4-2DB8-441C-864A-A1FED91A9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2" y="3867"/>
                <a:ext cx="10" cy="3"/>
              </a:xfrm>
              <a:custGeom>
                <a:avLst/>
                <a:gdLst>
                  <a:gd name="T0" fmla="*/ 0 w 42"/>
                  <a:gd name="T1" fmla="*/ 0 h 13"/>
                  <a:gd name="T2" fmla="*/ 37 w 42"/>
                  <a:gd name="T3" fmla="*/ 13 h 13"/>
                  <a:gd name="T4" fmla="*/ 42 w 42"/>
                  <a:gd name="T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37" y="13"/>
                    </a:lnTo>
                    <a:lnTo>
                      <a:pt x="42" y="11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9" name="Line 213">
                <a:extLst>
                  <a:ext uri="{FF2B5EF4-FFF2-40B4-BE49-F238E27FC236}">
                    <a16:creationId xmlns:a16="http://schemas.microsoft.com/office/drawing/2014/main" id="{19FD9EC7-7037-4457-9660-4A64712BA3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71" y="3821"/>
                <a:ext cx="2" cy="2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0" name="Line 214">
                <a:extLst>
                  <a:ext uri="{FF2B5EF4-FFF2-40B4-BE49-F238E27FC236}">
                    <a16:creationId xmlns:a16="http://schemas.microsoft.com/office/drawing/2014/main" id="{AF83F430-00F5-48CF-A8CA-107ACCBBCF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73" y="3844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1" name="Freeform 215">
                <a:extLst>
                  <a:ext uri="{FF2B5EF4-FFF2-40B4-BE49-F238E27FC236}">
                    <a16:creationId xmlns:a16="http://schemas.microsoft.com/office/drawing/2014/main" id="{7EC079C6-9E6C-4649-A55A-4B72AF7D2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" y="3844"/>
                <a:ext cx="39" cy="23"/>
              </a:xfrm>
              <a:custGeom>
                <a:avLst/>
                <a:gdLst>
                  <a:gd name="T0" fmla="*/ 155 w 155"/>
                  <a:gd name="T1" fmla="*/ 90 h 90"/>
                  <a:gd name="T2" fmla="*/ 40 w 155"/>
                  <a:gd name="T3" fmla="*/ 54 h 90"/>
                  <a:gd name="T4" fmla="*/ 39 w 155"/>
                  <a:gd name="T5" fmla="*/ 53 h 90"/>
                  <a:gd name="T6" fmla="*/ 0 w 155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5" h="90">
                    <a:moveTo>
                      <a:pt x="155" y="90"/>
                    </a:moveTo>
                    <a:lnTo>
                      <a:pt x="40" y="54"/>
                    </a:lnTo>
                    <a:lnTo>
                      <a:pt x="39" y="5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2" name="Line 216">
                <a:extLst>
                  <a:ext uri="{FF2B5EF4-FFF2-40B4-BE49-F238E27FC236}">
                    <a16:creationId xmlns:a16="http://schemas.microsoft.com/office/drawing/2014/main" id="{BC1C0164-5523-4C82-A64E-68043251D7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73" y="3842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3" name="Freeform 217">
                <a:extLst>
                  <a:ext uri="{FF2B5EF4-FFF2-40B4-BE49-F238E27FC236}">
                    <a16:creationId xmlns:a16="http://schemas.microsoft.com/office/drawing/2014/main" id="{17FC7605-E474-417D-BF01-AFE250A83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2" y="3845"/>
                <a:ext cx="11" cy="52"/>
              </a:xfrm>
              <a:custGeom>
                <a:avLst/>
                <a:gdLst>
                  <a:gd name="T0" fmla="*/ 0 w 46"/>
                  <a:gd name="T1" fmla="*/ 207 h 207"/>
                  <a:gd name="T2" fmla="*/ 36 w 46"/>
                  <a:gd name="T3" fmla="*/ 103 h 207"/>
                  <a:gd name="T4" fmla="*/ 46 w 46"/>
                  <a:gd name="T5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07">
                    <a:moveTo>
                      <a:pt x="0" y="207"/>
                    </a:moveTo>
                    <a:lnTo>
                      <a:pt x="36" y="103"/>
                    </a:lnTo>
                    <a:lnTo>
                      <a:pt x="46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4" name="Line 218">
                <a:extLst>
                  <a:ext uri="{FF2B5EF4-FFF2-40B4-BE49-F238E27FC236}">
                    <a16:creationId xmlns:a16="http://schemas.microsoft.com/office/drawing/2014/main" id="{5CFCB331-C015-4475-8258-32AA963889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73" y="3842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5" name="Freeform 219">
                <a:extLst>
                  <a:ext uri="{FF2B5EF4-FFF2-40B4-BE49-F238E27FC236}">
                    <a16:creationId xmlns:a16="http://schemas.microsoft.com/office/drawing/2014/main" id="{95C20550-6573-4FF8-94E9-FFFA8B2D8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1" y="3816"/>
                <a:ext cx="0" cy="5"/>
              </a:xfrm>
              <a:custGeom>
                <a:avLst/>
                <a:gdLst>
                  <a:gd name="T0" fmla="*/ 1 w 1"/>
                  <a:gd name="T1" fmla="*/ 0 h 19"/>
                  <a:gd name="T2" fmla="*/ 0 w 1"/>
                  <a:gd name="T3" fmla="*/ 6 h 19"/>
                  <a:gd name="T4" fmla="*/ 1 w 1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9">
                    <a:moveTo>
                      <a:pt x="1" y="0"/>
                    </a:moveTo>
                    <a:lnTo>
                      <a:pt x="0" y="6"/>
                    </a:lnTo>
                    <a:lnTo>
                      <a:pt x="1" y="19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6" name="Line 220">
                <a:extLst>
                  <a:ext uri="{FF2B5EF4-FFF2-40B4-BE49-F238E27FC236}">
                    <a16:creationId xmlns:a16="http://schemas.microsoft.com/office/drawing/2014/main" id="{63D87670-3782-49A5-8117-2EEF625926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71" y="3816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7" name="Line 221">
                <a:extLst>
                  <a:ext uri="{FF2B5EF4-FFF2-40B4-BE49-F238E27FC236}">
                    <a16:creationId xmlns:a16="http://schemas.microsoft.com/office/drawing/2014/main" id="{E96AF024-C99B-4E49-86A0-A43E2E57C9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71" y="3808"/>
                <a:ext cx="2" cy="8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8" name="Freeform 222">
                <a:extLst>
                  <a:ext uri="{FF2B5EF4-FFF2-40B4-BE49-F238E27FC236}">
                    <a16:creationId xmlns:a16="http://schemas.microsoft.com/office/drawing/2014/main" id="{164BA5A0-2DCB-46BB-8D6C-181831E54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" y="3797"/>
                <a:ext cx="3" cy="11"/>
              </a:xfrm>
              <a:custGeom>
                <a:avLst/>
                <a:gdLst>
                  <a:gd name="T0" fmla="*/ 0 w 10"/>
                  <a:gd name="T1" fmla="*/ 43 h 43"/>
                  <a:gd name="T2" fmla="*/ 10 w 10"/>
                  <a:gd name="T3" fmla="*/ 5 h 43"/>
                  <a:gd name="T4" fmla="*/ 10 w 10"/>
                  <a:gd name="T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3">
                    <a:moveTo>
                      <a:pt x="0" y="43"/>
                    </a:moveTo>
                    <a:lnTo>
                      <a:pt x="10" y="5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9" name="Freeform 223">
                <a:extLst>
                  <a:ext uri="{FF2B5EF4-FFF2-40B4-BE49-F238E27FC236}">
                    <a16:creationId xmlns:a16="http://schemas.microsoft.com/office/drawing/2014/main" id="{B78D1542-0C92-4A16-9964-A2F9B46A0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4" y="3773"/>
                <a:ext cx="12" cy="24"/>
              </a:xfrm>
              <a:custGeom>
                <a:avLst/>
                <a:gdLst>
                  <a:gd name="T0" fmla="*/ 47 w 47"/>
                  <a:gd name="T1" fmla="*/ 97 h 97"/>
                  <a:gd name="T2" fmla="*/ 43 w 47"/>
                  <a:gd name="T3" fmla="*/ 35 h 97"/>
                  <a:gd name="T4" fmla="*/ 43 w 47"/>
                  <a:gd name="T5" fmla="*/ 34 h 97"/>
                  <a:gd name="T6" fmla="*/ 0 w 47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97">
                    <a:moveTo>
                      <a:pt x="47" y="97"/>
                    </a:moveTo>
                    <a:lnTo>
                      <a:pt x="43" y="35"/>
                    </a:lnTo>
                    <a:lnTo>
                      <a:pt x="43" y="3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0" name="Freeform 224">
                <a:extLst>
                  <a:ext uri="{FF2B5EF4-FFF2-40B4-BE49-F238E27FC236}">
                    <a16:creationId xmlns:a16="http://schemas.microsoft.com/office/drawing/2014/main" id="{BED50723-1F03-463A-90C8-BC8FF94166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3" y="3772"/>
                <a:ext cx="11" cy="1"/>
              </a:xfrm>
              <a:custGeom>
                <a:avLst/>
                <a:gdLst>
                  <a:gd name="T0" fmla="*/ 41 w 41"/>
                  <a:gd name="T1" fmla="*/ 4 h 4"/>
                  <a:gd name="T2" fmla="*/ 40 w 41"/>
                  <a:gd name="T3" fmla="*/ 3 h 4"/>
                  <a:gd name="T4" fmla="*/ 0 w 4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4">
                    <a:moveTo>
                      <a:pt x="41" y="4"/>
                    </a:moveTo>
                    <a:lnTo>
                      <a:pt x="40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1" name="Line 225">
                <a:extLst>
                  <a:ext uri="{FF2B5EF4-FFF2-40B4-BE49-F238E27FC236}">
                    <a16:creationId xmlns:a16="http://schemas.microsoft.com/office/drawing/2014/main" id="{AF29007A-8027-4CB2-89BE-5937AA706E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37" y="3771"/>
                <a:ext cx="16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2" name="Line 226">
                <a:extLst>
                  <a:ext uri="{FF2B5EF4-FFF2-40B4-BE49-F238E27FC236}">
                    <a16:creationId xmlns:a16="http://schemas.microsoft.com/office/drawing/2014/main" id="{BE749E8C-3D57-496F-A9FF-3B08C3083D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53" y="3772"/>
                <a:ext cx="11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3" name="Freeform 227">
                <a:extLst>
                  <a:ext uri="{FF2B5EF4-FFF2-40B4-BE49-F238E27FC236}">
                    <a16:creationId xmlns:a16="http://schemas.microsoft.com/office/drawing/2014/main" id="{5F2D4845-3392-4090-AF1C-5870851D8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" y="3830"/>
                <a:ext cx="1" cy="0"/>
              </a:xfrm>
              <a:custGeom>
                <a:avLst/>
                <a:gdLst>
                  <a:gd name="T0" fmla="*/ 0 w 8"/>
                  <a:gd name="T1" fmla="*/ 1 h 1"/>
                  <a:gd name="T2" fmla="*/ 7 w 8"/>
                  <a:gd name="T3" fmla="*/ 1 h 1"/>
                  <a:gd name="T4" fmla="*/ 8 w 8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0" y="1"/>
                    </a:moveTo>
                    <a:lnTo>
                      <a:pt x="7" y="1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4" name="Line 228">
                <a:extLst>
                  <a:ext uri="{FF2B5EF4-FFF2-40B4-BE49-F238E27FC236}">
                    <a16:creationId xmlns:a16="http://schemas.microsoft.com/office/drawing/2014/main" id="{D489A02E-0132-455E-B70F-C40C0D5FCC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540" y="3830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5" name="Freeform 229">
                <a:extLst>
                  <a:ext uri="{FF2B5EF4-FFF2-40B4-BE49-F238E27FC236}">
                    <a16:creationId xmlns:a16="http://schemas.microsoft.com/office/drawing/2014/main" id="{69548EAF-4376-423D-B267-BCA83FA35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3852"/>
                <a:ext cx="3" cy="10"/>
              </a:xfrm>
              <a:custGeom>
                <a:avLst/>
                <a:gdLst>
                  <a:gd name="T0" fmla="*/ 0 w 14"/>
                  <a:gd name="T1" fmla="*/ 39 h 39"/>
                  <a:gd name="T2" fmla="*/ 13 w 14"/>
                  <a:gd name="T3" fmla="*/ 18 h 39"/>
                  <a:gd name="T4" fmla="*/ 14 w 14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9">
                    <a:moveTo>
                      <a:pt x="0" y="39"/>
                    </a:moveTo>
                    <a:lnTo>
                      <a:pt x="13" y="18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6" name="Freeform 230">
                <a:extLst>
                  <a:ext uri="{FF2B5EF4-FFF2-40B4-BE49-F238E27FC236}">
                    <a16:creationId xmlns:a16="http://schemas.microsoft.com/office/drawing/2014/main" id="{9CF8922A-4E1E-41AD-995C-D54C423ED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3830"/>
                <a:ext cx="57" cy="22"/>
              </a:xfrm>
              <a:custGeom>
                <a:avLst/>
                <a:gdLst>
                  <a:gd name="T0" fmla="*/ 225 w 225"/>
                  <a:gd name="T1" fmla="*/ 0 h 88"/>
                  <a:gd name="T2" fmla="*/ 5 w 225"/>
                  <a:gd name="T3" fmla="*/ 27 h 88"/>
                  <a:gd name="T4" fmla="*/ 0 w 225"/>
                  <a:gd name="T5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5" h="88">
                    <a:moveTo>
                      <a:pt x="225" y="0"/>
                    </a:moveTo>
                    <a:lnTo>
                      <a:pt x="5" y="27"/>
                    </a:lnTo>
                    <a:lnTo>
                      <a:pt x="0" y="88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7" name="Freeform 231">
                <a:extLst>
                  <a:ext uri="{FF2B5EF4-FFF2-40B4-BE49-F238E27FC236}">
                    <a16:creationId xmlns:a16="http://schemas.microsoft.com/office/drawing/2014/main" id="{3F1615FF-7B18-45F7-8CB5-EE9BE51B0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0" y="3852"/>
                <a:ext cx="3" cy="10"/>
              </a:xfrm>
              <a:custGeom>
                <a:avLst/>
                <a:gdLst>
                  <a:gd name="T0" fmla="*/ 14 w 14"/>
                  <a:gd name="T1" fmla="*/ 0 h 39"/>
                  <a:gd name="T2" fmla="*/ 11 w 14"/>
                  <a:gd name="T3" fmla="*/ 14 h 39"/>
                  <a:gd name="T4" fmla="*/ 0 w 14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9">
                    <a:moveTo>
                      <a:pt x="14" y="0"/>
                    </a:moveTo>
                    <a:lnTo>
                      <a:pt x="11" y="14"/>
                    </a:lnTo>
                    <a:lnTo>
                      <a:pt x="0" y="39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8" name="Freeform 232">
                <a:extLst>
                  <a:ext uri="{FF2B5EF4-FFF2-40B4-BE49-F238E27FC236}">
                    <a16:creationId xmlns:a16="http://schemas.microsoft.com/office/drawing/2014/main" id="{37BBD370-6F6C-47CB-90F0-4495ECCDB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4" y="3718"/>
                <a:ext cx="30" cy="28"/>
              </a:xfrm>
              <a:custGeom>
                <a:avLst/>
                <a:gdLst>
                  <a:gd name="T0" fmla="*/ 119 w 119"/>
                  <a:gd name="T1" fmla="*/ 115 h 115"/>
                  <a:gd name="T2" fmla="*/ 19 w 119"/>
                  <a:gd name="T3" fmla="*/ 58 h 115"/>
                  <a:gd name="T4" fmla="*/ 0 w 119"/>
                  <a:gd name="T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9" h="115">
                    <a:moveTo>
                      <a:pt x="119" y="115"/>
                    </a:moveTo>
                    <a:lnTo>
                      <a:pt x="19" y="5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9" name="Freeform 233">
                <a:extLst>
                  <a:ext uri="{FF2B5EF4-FFF2-40B4-BE49-F238E27FC236}">
                    <a16:creationId xmlns:a16="http://schemas.microsoft.com/office/drawing/2014/main" id="{6783BDDF-E1EA-49CC-8EB3-2A4592D20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1" y="3710"/>
                <a:ext cx="3" cy="8"/>
              </a:xfrm>
              <a:custGeom>
                <a:avLst/>
                <a:gdLst>
                  <a:gd name="T0" fmla="*/ 11 w 11"/>
                  <a:gd name="T1" fmla="*/ 30 h 30"/>
                  <a:gd name="T2" fmla="*/ 1 w 11"/>
                  <a:gd name="T3" fmla="*/ 1 h 30"/>
                  <a:gd name="T4" fmla="*/ 0 w 11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0">
                    <a:moveTo>
                      <a:pt x="11" y="30"/>
                    </a:move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0" name="Freeform 234">
                <a:extLst>
                  <a:ext uri="{FF2B5EF4-FFF2-40B4-BE49-F238E27FC236}">
                    <a16:creationId xmlns:a16="http://schemas.microsoft.com/office/drawing/2014/main" id="{BAB7623C-F43A-4936-B497-E31AF2C4F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1" y="3867"/>
                <a:ext cx="3" cy="1"/>
              </a:xfrm>
              <a:custGeom>
                <a:avLst/>
                <a:gdLst>
                  <a:gd name="T0" fmla="*/ 11 w 11"/>
                  <a:gd name="T1" fmla="*/ 1 h 2"/>
                  <a:gd name="T2" fmla="*/ 10 w 11"/>
                  <a:gd name="T3" fmla="*/ 0 h 2"/>
                  <a:gd name="T4" fmla="*/ 0 w 1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">
                    <a:moveTo>
                      <a:pt x="11" y="1"/>
                    </a:moveTo>
                    <a:lnTo>
                      <a:pt x="10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1" name="Line 235">
                <a:extLst>
                  <a:ext uri="{FF2B5EF4-FFF2-40B4-BE49-F238E27FC236}">
                    <a16:creationId xmlns:a16="http://schemas.microsoft.com/office/drawing/2014/main" id="{9A7AE163-BAB1-4E4D-8700-40B1D8D154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81" y="3710"/>
                <a:ext cx="3" cy="8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2" name="Line 236">
                <a:extLst>
                  <a:ext uri="{FF2B5EF4-FFF2-40B4-BE49-F238E27FC236}">
                    <a16:creationId xmlns:a16="http://schemas.microsoft.com/office/drawing/2014/main" id="{F96808E6-DC9F-44A9-BBAB-0C209C5EE7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9" y="3709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3" name="Freeform 237">
                <a:extLst>
                  <a:ext uri="{FF2B5EF4-FFF2-40B4-BE49-F238E27FC236}">
                    <a16:creationId xmlns:a16="http://schemas.microsoft.com/office/drawing/2014/main" id="{1390B14A-7060-49EE-AC5A-85CB8A68E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6" y="3699"/>
                <a:ext cx="53" cy="10"/>
              </a:xfrm>
              <a:custGeom>
                <a:avLst/>
                <a:gdLst>
                  <a:gd name="T0" fmla="*/ 213 w 213"/>
                  <a:gd name="T1" fmla="*/ 39 h 39"/>
                  <a:gd name="T2" fmla="*/ 165 w 213"/>
                  <a:gd name="T3" fmla="*/ 0 h 39"/>
                  <a:gd name="T4" fmla="*/ 97 w 213"/>
                  <a:gd name="T5" fmla="*/ 16 h 39"/>
                  <a:gd name="T6" fmla="*/ 0 w 213"/>
                  <a:gd name="T7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3" h="39">
                    <a:moveTo>
                      <a:pt x="213" y="39"/>
                    </a:moveTo>
                    <a:lnTo>
                      <a:pt x="165" y="0"/>
                    </a:lnTo>
                    <a:lnTo>
                      <a:pt x="97" y="16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4" name="Freeform 238">
                <a:extLst>
                  <a:ext uri="{FF2B5EF4-FFF2-40B4-BE49-F238E27FC236}">
                    <a16:creationId xmlns:a16="http://schemas.microsoft.com/office/drawing/2014/main" id="{C52DC14D-F5FB-4993-BD84-CA70C7A08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8" y="3695"/>
                <a:ext cx="8" cy="6"/>
              </a:xfrm>
              <a:custGeom>
                <a:avLst/>
                <a:gdLst>
                  <a:gd name="T0" fmla="*/ 32 w 32"/>
                  <a:gd name="T1" fmla="*/ 26 h 26"/>
                  <a:gd name="T2" fmla="*/ 27 w 32"/>
                  <a:gd name="T3" fmla="*/ 23 h 26"/>
                  <a:gd name="T4" fmla="*/ 0 w 32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6">
                    <a:moveTo>
                      <a:pt x="32" y="26"/>
                    </a:moveTo>
                    <a:lnTo>
                      <a:pt x="27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5" name="Freeform 239">
                <a:extLst>
                  <a:ext uri="{FF2B5EF4-FFF2-40B4-BE49-F238E27FC236}">
                    <a16:creationId xmlns:a16="http://schemas.microsoft.com/office/drawing/2014/main" id="{AA1C8C0A-C504-47CC-B093-C80717DCF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8" y="3695"/>
                <a:ext cx="8" cy="6"/>
              </a:xfrm>
              <a:custGeom>
                <a:avLst/>
                <a:gdLst>
                  <a:gd name="T0" fmla="*/ 0 w 32"/>
                  <a:gd name="T1" fmla="*/ 0 h 26"/>
                  <a:gd name="T2" fmla="*/ 27 w 32"/>
                  <a:gd name="T3" fmla="*/ 26 h 26"/>
                  <a:gd name="T4" fmla="*/ 32 w 32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6">
                    <a:moveTo>
                      <a:pt x="0" y="0"/>
                    </a:moveTo>
                    <a:lnTo>
                      <a:pt x="27" y="26"/>
                    </a:lnTo>
                    <a:lnTo>
                      <a:pt x="32" y="26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6" name="Line 240">
                <a:extLst>
                  <a:ext uri="{FF2B5EF4-FFF2-40B4-BE49-F238E27FC236}">
                    <a16:creationId xmlns:a16="http://schemas.microsoft.com/office/drawing/2014/main" id="{CD867B1C-1151-4507-B521-040411A0D2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93" y="3681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7" name="Freeform 241">
                <a:extLst>
                  <a:ext uri="{FF2B5EF4-FFF2-40B4-BE49-F238E27FC236}">
                    <a16:creationId xmlns:a16="http://schemas.microsoft.com/office/drawing/2014/main" id="{CCF387A8-DC34-4BA5-B026-53E7F5C01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3677"/>
                <a:ext cx="9" cy="4"/>
              </a:xfrm>
              <a:custGeom>
                <a:avLst/>
                <a:gdLst>
                  <a:gd name="T0" fmla="*/ 38 w 38"/>
                  <a:gd name="T1" fmla="*/ 18 h 18"/>
                  <a:gd name="T2" fmla="*/ 27 w 38"/>
                  <a:gd name="T3" fmla="*/ 16 h 18"/>
                  <a:gd name="T4" fmla="*/ 0 w 38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8">
                    <a:moveTo>
                      <a:pt x="38" y="18"/>
                    </a:moveTo>
                    <a:lnTo>
                      <a:pt x="27" y="1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8" name="Freeform 242">
                <a:extLst>
                  <a:ext uri="{FF2B5EF4-FFF2-40B4-BE49-F238E27FC236}">
                    <a16:creationId xmlns:a16="http://schemas.microsoft.com/office/drawing/2014/main" id="{E94DE774-5974-4D9B-8720-3598C6FD3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" y="3677"/>
                <a:ext cx="9" cy="4"/>
              </a:xfrm>
              <a:custGeom>
                <a:avLst/>
                <a:gdLst>
                  <a:gd name="T0" fmla="*/ 0 w 38"/>
                  <a:gd name="T1" fmla="*/ 0 h 18"/>
                  <a:gd name="T2" fmla="*/ 27 w 38"/>
                  <a:gd name="T3" fmla="*/ 17 h 18"/>
                  <a:gd name="T4" fmla="*/ 38 w 38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8">
                    <a:moveTo>
                      <a:pt x="0" y="0"/>
                    </a:moveTo>
                    <a:lnTo>
                      <a:pt x="27" y="17"/>
                    </a:lnTo>
                    <a:lnTo>
                      <a:pt x="38" y="18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9" name="Freeform 243">
                <a:extLst>
                  <a:ext uri="{FF2B5EF4-FFF2-40B4-BE49-F238E27FC236}">
                    <a16:creationId xmlns:a16="http://schemas.microsoft.com/office/drawing/2014/main" id="{C650E8F5-E957-4CB5-8B3D-BDC0B6DAF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3681"/>
                <a:ext cx="10" cy="2"/>
              </a:xfrm>
              <a:custGeom>
                <a:avLst/>
                <a:gdLst>
                  <a:gd name="T0" fmla="*/ 0 w 39"/>
                  <a:gd name="T1" fmla="*/ 0 h 6"/>
                  <a:gd name="T2" fmla="*/ 35 w 39"/>
                  <a:gd name="T3" fmla="*/ 3 h 6"/>
                  <a:gd name="T4" fmla="*/ 39 w 39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6">
                    <a:moveTo>
                      <a:pt x="0" y="0"/>
                    </a:moveTo>
                    <a:lnTo>
                      <a:pt x="35" y="3"/>
                    </a:lnTo>
                    <a:lnTo>
                      <a:pt x="39" y="6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0" name="Line 244">
                <a:extLst>
                  <a:ext uri="{FF2B5EF4-FFF2-40B4-BE49-F238E27FC236}">
                    <a16:creationId xmlns:a16="http://schemas.microsoft.com/office/drawing/2014/main" id="{F57CEC42-22BA-448F-92FB-DA71C38574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06" y="3683"/>
                <a:ext cx="12" cy="1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1" name="Freeform 245">
                <a:extLst>
                  <a:ext uri="{FF2B5EF4-FFF2-40B4-BE49-F238E27FC236}">
                    <a16:creationId xmlns:a16="http://schemas.microsoft.com/office/drawing/2014/main" id="{19DF21B5-2080-4000-A203-F1D16F59E7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" y="3681"/>
                <a:ext cx="10" cy="2"/>
              </a:xfrm>
              <a:custGeom>
                <a:avLst/>
                <a:gdLst>
                  <a:gd name="T0" fmla="*/ 39 w 39"/>
                  <a:gd name="T1" fmla="*/ 6 h 6"/>
                  <a:gd name="T2" fmla="*/ 36 w 39"/>
                  <a:gd name="T3" fmla="*/ 2 h 6"/>
                  <a:gd name="T4" fmla="*/ 0 w 39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6">
                    <a:moveTo>
                      <a:pt x="39" y="6"/>
                    </a:moveTo>
                    <a:lnTo>
                      <a:pt x="36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2" name="Line 246">
                <a:extLst>
                  <a:ext uri="{FF2B5EF4-FFF2-40B4-BE49-F238E27FC236}">
                    <a16:creationId xmlns:a16="http://schemas.microsoft.com/office/drawing/2014/main" id="{EB9B8970-14DB-4CAE-9AB8-C87A8031B9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54" y="3652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3" name="Freeform 247">
                <a:extLst>
                  <a:ext uri="{FF2B5EF4-FFF2-40B4-BE49-F238E27FC236}">
                    <a16:creationId xmlns:a16="http://schemas.microsoft.com/office/drawing/2014/main" id="{61C2CC18-76B6-44AA-9395-87879F8E6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" y="3652"/>
                <a:ext cx="4" cy="3"/>
              </a:xfrm>
              <a:custGeom>
                <a:avLst/>
                <a:gdLst>
                  <a:gd name="T0" fmla="*/ 0 w 16"/>
                  <a:gd name="T1" fmla="*/ 10 h 11"/>
                  <a:gd name="T2" fmla="*/ 1 w 16"/>
                  <a:gd name="T3" fmla="*/ 11 h 11"/>
                  <a:gd name="T4" fmla="*/ 16 w 16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1">
                    <a:moveTo>
                      <a:pt x="0" y="10"/>
                    </a:moveTo>
                    <a:lnTo>
                      <a:pt x="1" y="11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4" name="Freeform 248">
                <a:extLst>
                  <a:ext uri="{FF2B5EF4-FFF2-40B4-BE49-F238E27FC236}">
                    <a16:creationId xmlns:a16="http://schemas.microsoft.com/office/drawing/2014/main" id="{7ABE8952-6F1B-44A4-BE8C-5FB4DDEBC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8" y="3647"/>
                <a:ext cx="9" cy="2"/>
              </a:xfrm>
              <a:custGeom>
                <a:avLst/>
                <a:gdLst>
                  <a:gd name="T0" fmla="*/ 0 w 36"/>
                  <a:gd name="T1" fmla="*/ 3 h 9"/>
                  <a:gd name="T2" fmla="*/ 24 w 36"/>
                  <a:gd name="T3" fmla="*/ 0 h 9"/>
                  <a:gd name="T4" fmla="*/ 36 w 36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9">
                    <a:moveTo>
                      <a:pt x="0" y="3"/>
                    </a:moveTo>
                    <a:lnTo>
                      <a:pt x="24" y="0"/>
                    </a:lnTo>
                    <a:lnTo>
                      <a:pt x="36" y="9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5" name="Line 249">
                <a:extLst>
                  <a:ext uri="{FF2B5EF4-FFF2-40B4-BE49-F238E27FC236}">
                    <a16:creationId xmlns:a16="http://schemas.microsoft.com/office/drawing/2014/main" id="{3CAC2003-9348-4444-9788-340DD66E95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49" y="3651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6" name="Line 250">
                <a:extLst>
                  <a:ext uri="{FF2B5EF4-FFF2-40B4-BE49-F238E27FC236}">
                    <a16:creationId xmlns:a16="http://schemas.microsoft.com/office/drawing/2014/main" id="{24A16779-39D0-43DD-BE77-2C10DDE822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47" y="3649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7" name="Freeform 251">
                <a:extLst>
                  <a:ext uri="{FF2B5EF4-FFF2-40B4-BE49-F238E27FC236}">
                    <a16:creationId xmlns:a16="http://schemas.microsoft.com/office/drawing/2014/main" id="{2725455B-B56C-4C87-A167-0E2103306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8" y="3647"/>
                <a:ext cx="9" cy="2"/>
              </a:xfrm>
              <a:custGeom>
                <a:avLst/>
                <a:gdLst>
                  <a:gd name="T0" fmla="*/ 36 w 36"/>
                  <a:gd name="T1" fmla="*/ 10 h 10"/>
                  <a:gd name="T2" fmla="*/ 27 w 36"/>
                  <a:gd name="T3" fmla="*/ 0 h 10"/>
                  <a:gd name="T4" fmla="*/ 0 w 36"/>
                  <a:gd name="T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0">
                    <a:moveTo>
                      <a:pt x="36" y="10"/>
                    </a:moveTo>
                    <a:lnTo>
                      <a:pt x="27" y="0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8" name="Freeform 252">
                <a:extLst>
                  <a:ext uri="{FF2B5EF4-FFF2-40B4-BE49-F238E27FC236}">
                    <a16:creationId xmlns:a16="http://schemas.microsoft.com/office/drawing/2014/main" id="{43A5BBFB-86DC-46D5-9ED5-B30338743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9" y="3651"/>
                <a:ext cx="5" cy="4"/>
              </a:xfrm>
              <a:custGeom>
                <a:avLst/>
                <a:gdLst>
                  <a:gd name="T0" fmla="*/ 0 w 16"/>
                  <a:gd name="T1" fmla="*/ 0 h 13"/>
                  <a:gd name="T2" fmla="*/ 15 w 16"/>
                  <a:gd name="T3" fmla="*/ 13 h 13"/>
                  <a:gd name="T4" fmla="*/ 16 w 16"/>
                  <a:gd name="T5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3">
                    <a:moveTo>
                      <a:pt x="0" y="0"/>
                    </a:moveTo>
                    <a:lnTo>
                      <a:pt x="15" y="13"/>
                    </a:lnTo>
                    <a:lnTo>
                      <a:pt x="16" y="12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9" name="Freeform 253">
                <a:extLst>
                  <a:ext uri="{FF2B5EF4-FFF2-40B4-BE49-F238E27FC236}">
                    <a16:creationId xmlns:a16="http://schemas.microsoft.com/office/drawing/2014/main" id="{28A83EF2-BE2A-4F01-BAA1-163933F07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3" y="3650"/>
                <a:ext cx="9" cy="7"/>
              </a:xfrm>
              <a:custGeom>
                <a:avLst/>
                <a:gdLst>
                  <a:gd name="T0" fmla="*/ 33 w 33"/>
                  <a:gd name="T1" fmla="*/ 0 h 27"/>
                  <a:gd name="T2" fmla="*/ 29 w 33"/>
                  <a:gd name="T3" fmla="*/ 0 h 27"/>
                  <a:gd name="T4" fmla="*/ 0 w 33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7">
                    <a:moveTo>
                      <a:pt x="33" y="0"/>
                    </a:moveTo>
                    <a:lnTo>
                      <a:pt x="29" y="0"/>
                    </a:lnTo>
                    <a:lnTo>
                      <a:pt x="0" y="27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0" name="Line 254">
                <a:extLst>
                  <a:ext uri="{FF2B5EF4-FFF2-40B4-BE49-F238E27FC236}">
                    <a16:creationId xmlns:a16="http://schemas.microsoft.com/office/drawing/2014/main" id="{C05126F7-B5D8-4D4F-B40D-CAA1CA30A8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22" y="3648"/>
                <a:ext cx="16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1" name="Freeform 255">
                <a:extLst>
                  <a:ext uri="{FF2B5EF4-FFF2-40B4-BE49-F238E27FC236}">
                    <a16:creationId xmlns:a16="http://schemas.microsoft.com/office/drawing/2014/main" id="{EEC4AEB8-59C7-4101-BF4F-773DEDD73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8" y="3651"/>
                <a:ext cx="14" cy="7"/>
              </a:xfrm>
              <a:custGeom>
                <a:avLst/>
                <a:gdLst>
                  <a:gd name="T0" fmla="*/ 58 w 58"/>
                  <a:gd name="T1" fmla="*/ 29 h 29"/>
                  <a:gd name="T2" fmla="*/ 53 w 58"/>
                  <a:gd name="T3" fmla="*/ 22 h 29"/>
                  <a:gd name="T4" fmla="*/ 11 w 58"/>
                  <a:gd name="T5" fmla="*/ 3 h 29"/>
                  <a:gd name="T6" fmla="*/ 7 w 58"/>
                  <a:gd name="T7" fmla="*/ 0 h 29"/>
                  <a:gd name="T8" fmla="*/ 0 w 58"/>
                  <a:gd name="T9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9">
                    <a:moveTo>
                      <a:pt x="58" y="29"/>
                    </a:moveTo>
                    <a:lnTo>
                      <a:pt x="53" y="22"/>
                    </a:lnTo>
                    <a:lnTo>
                      <a:pt x="11" y="3"/>
                    </a:lnTo>
                    <a:lnTo>
                      <a:pt x="7" y="0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2" name="Freeform 256">
                <a:extLst>
                  <a:ext uri="{FF2B5EF4-FFF2-40B4-BE49-F238E27FC236}">
                    <a16:creationId xmlns:a16="http://schemas.microsoft.com/office/drawing/2014/main" id="{F623F288-FA9F-4CA3-A2CE-99B143E86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" y="3658"/>
                <a:ext cx="5" cy="9"/>
              </a:xfrm>
              <a:custGeom>
                <a:avLst/>
                <a:gdLst>
                  <a:gd name="T0" fmla="*/ 11 w 19"/>
                  <a:gd name="T1" fmla="*/ 36 h 36"/>
                  <a:gd name="T2" fmla="*/ 19 w 19"/>
                  <a:gd name="T3" fmla="*/ 29 h 36"/>
                  <a:gd name="T4" fmla="*/ 0 w 19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36">
                    <a:moveTo>
                      <a:pt x="11" y="36"/>
                    </a:moveTo>
                    <a:lnTo>
                      <a:pt x="19" y="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3" name="Freeform 257">
                <a:extLst>
                  <a:ext uri="{FF2B5EF4-FFF2-40B4-BE49-F238E27FC236}">
                    <a16:creationId xmlns:a16="http://schemas.microsoft.com/office/drawing/2014/main" id="{D0687175-15C2-4C14-A51A-CC82895A9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" y="3667"/>
                <a:ext cx="12" cy="10"/>
              </a:xfrm>
              <a:custGeom>
                <a:avLst/>
                <a:gdLst>
                  <a:gd name="T0" fmla="*/ 45 w 45"/>
                  <a:gd name="T1" fmla="*/ 40 h 40"/>
                  <a:gd name="T2" fmla="*/ 0 w 45"/>
                  <a:gd name="T3" fmla="*/ 8 h 40"/>
                  <a:gd name="T4" fmla="*/ 9 w 45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40">
                    <a:moveTo>
                      <a:pt x="45" y="40"/>
                    </a:moveTo>
                    <a:lnTo>
                      <a:pt x="0" y="8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4" name="Freeform 258">
                <a:extLst>
                  <a:ext uri="{FF2B5EF4-FFF2-40B4-BE49-F238E27FC236}">
                    <a16:creationId xmlns:a16="http://schemas.microsoft.com/office/drawing/2014/main" id="{9C21A8E0-65C6-4260-A631-B9B93EE2FA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" y="3658"/>
                <a:ext cx="4" cy="9"/>
              </a:xfrm>
              <a:custGeom>
                <a:avLst/>
                <a:gdLst>
                  <a:gd name="T0" fmla="*/ 0 w 17"/>
                  <a:gd name="T1" fmla="*/ 0 h 36"/>
                  <a:gd name="T2" fmla="*/ 17 w 17"/>
                  <a:gd name="T3" fmla="*/ 28 h 36"/>
                  <a:gd name="T4" fmla="*/ 11 w 17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6">
                    <a:moveTo>
                      <a:pt x="0" y="0"/>
                    </a:moveTo>
                    <a:lnTo>
                      <a:pt x="17" y="28"/>
                    </a:lnTo>
                    <a:lnTo>
                      <a:pt x="11" y="36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5" name="Freeform 259">
                <a:extLst>
                  <a:ext uri="{FF2B5EF4-FFF2-40B4-BE49-F238E27FC236}">
                    <a16:creationId xmlns:a16="http://schemas.microsoft.com/office/drawing/2014/main" id="{54938613-28AE-413D-B1D1-F388AB408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9" y="3709"/>
                <a:ext cx="2" cy="1"/>
              </a:xfrm>
              <a:custGeom>
                <a:avLst/>
                <a:gdLst>
                  <a:gd name="T0" fmla="*/ 7 w 7"/>
                  <a:gd name="T1" fmla="*/ 6 h 6"/>
                  <a:gd name="T2" fmla="*/ 6 w 7"/>
                  <a:gd name="T3" fmla="*/ 4 h 6"/>
                  <a:gd name="T4" fmla="*/ 0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6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6" name="Line 260">
                <a:extLst>
                  <a:ext uri="{FF2B5EF4-FFF2-40B4-BE49-F238E27FC236}">
                    <a16:creationId xmlns:a16="http://schemas.microsoft.com/office/drawing/2014/main" id="{0F78C570-5729-4282-8AF7-81164E0679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1" y="3868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7" name="Line 261">
                <a:extLst>
                  <a:ext uri="{FF2B5EF4-FFF2-40B4-BE49-F238E27FC236}">
                    <a16:creationId xmlns:a16="http://schemas.microsoft.com/office/drawing/2014/main" id="{20590046-A736-43C1-A938-0C0B9F24AF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22" y="3868"/>
                <a:ext cx="9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8" name="Line 262">
                <a:extLst>
                  <a:ext uri="{FF2B5EF4-FFF2-40B4-BE49-F238E27FC236}">
                    <a16:creationId xmlns:a16="http://schemas.microsoft.com/office/drawing/2014/main" id="{97D2B4B2-F822-497B-AEA7-C32D8D2E06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73" y="3797"/>
                <a:ext cx="3" cy="1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9" name="Freeform 263">
                <a:extLst>
                  <a:ext uri="{FF2B5EF4-FFF2-40B4-BE49-F238E27FC236}">
                    <a16:creationId xmlns:a16="http://schemas.microsoft.com/office/drawing/2014/main" id="{35E8C348-3718-4568-8F8F-290DC58C2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8" y="3885"/>
                <a:ext cx="0" cy="2"/>
              </a:xfrm>
              <a:custGeom>
                <a:avLst/>
                <a:gdLst>
                  <a:gd name="T0" fmla="*/ 2 w 2"/>
                  <a:gd name="T1" fmla="*/ 0 h 7"/>
                  <a:gd name="T2" fmla="*/ 0 w 2"/>
                  <a:gd name="T3" fmla="*/ 7 h 7"/>
                  <a:gd name="T4" fmla="*/ 2 w 2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7">
                    <a:moveTo>
                      <a:pt x="2" y="0"/>
                    </a:moveTo>
                    <a:lnTo>
                      <a:pt x="0" y="7"/>
                    </a:lnTo>
                    <a:lnTo>
                      <a:pt x="2" y="7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0" name="Freeform 264">
                <a:extLst>
                  <a:ext uri="{FF2B5EF4-FFF2-40B4-BE49-F238E27FC236}">
                    <a16:creationId xmlns:a16="http://schemas.microsoft.com/office/drawing/2014/main" id="{6F08335B-2EBE-4AB2-A7F4-20337065D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" y="3876"/>
                <a:ext cx="1" cy="6"/>
              </a:xfrm>
              <a:custGeom>
                <a:avLst/>
                <a:gdLst>
                  <a:gd name="T0" fmla="*/ 0 w 5"/>
                  <a:gd name="T1" fmla="*/ 0 h 22"/>
                  <a:gd name="T2" fmla="*/ 5 w 5"/>
                  <a:gd name="T3" fmla="*/ 14 h 22"/>
                  <a:gd name="T4" fmla="*/ 5 w 5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2">
                    <a:moveTo>
                      <a:pt x="0" y="0"/>
                    </a:moveTo>
                    <a:lnTo>
                      <a:pt x="5" y="14"/>
                    </a:lnTo>
                    <a:lnTo>
                      <a:pt x="5" y="22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1" name="Freeform 265">
                <a:extLst>
                  <a:ext uri="{FF2B5EF4-FFF2-40B4-BE49-F238E27FC236}">
                    <a16:creationId xmlns:a16="http://schemas.microsoft.com/office/drawing/2014/main" id="{85D18053-FBC0-4ABC-92BA-73D596D37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" y="3876"/>
                <a:ext cx="2" cy="6"/>
              </a:xfrm>
              <a:custGeom>
                <a:avLst/>
                <a:gdLst>
                  <a:gd name="T0" fmla="*/ 5 w 6"/>
                  <a:gd name="T1" fmla="*/ 22 h 22"/>
                  <a:gd name="T2" fmla="*/ 6 w 6"/>
                  <a:gd name="T3" fmla="*/ 16 h 22"/>
                  <a:gd name="T4" fmla="*/ 0 w 6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2">
                    <a:moveTo>
                      <a:pt x="5" y="22"/>
                    </a:moveTo>
                    <a:lnTo>
                      <a:pt x="6" y="1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2" name="Line 266">
                <a:extLst>
                  <a:ext uri="{FF2B5EF4-FFF2-40B4-BE49-F238E27FC236}">
                    <a16:creationId xmlns:a16="http://schemas.microsoft.com/office/drawing/2014/main" id="{B29ED34E-34B5-40C4-A3F7-D2B899AB51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8" y="3882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3" name="Line 267">
                <a:extLst>
                  <a:ext uri="{FF2B5EF4-FFF2-40B4-BE49-F238E27FC236}">
                    <a16:creationId xmlns:a16="http://schemas.microsoft.com/office/drawing/2014/main" id="{273EE023-B02E-4D3D-A1A5-6FAB225156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8" y="3885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4" name="Freeform 268">
                <a:extLst>
                  <a:ext uri="{FF2B5EF4-FFF2-40B4-BE49-F238E27FC236}">
                    <a16:creationId xmlns:a16="http://schemas.microsoft.com/office/drawing/2014/main" id="{63EBD6A4-1872-45C0-AA6A-B67204947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3897"/>
                <a:ext cx="6" cy="8"/>
              </a:xfrm>
              <a:custGeom>
                <a:avLst/>
                <a:gdLst>
                  <a:gd name="T0" fmla="*/ 23 w 23"/>
                  <a:gd name="T1" fmla="*/ 0 h 34"/>
                  <a:gd name="T2" fmla="*/ 17 w 23"/>
                  <a:gd name="T3" fmla="*/ 18 h 34"/>
                  <a:gd name="T4" fmla="*/ 0 w 23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4">
                    <a:moveTo>
                      <a:pt x="23" y="0"/>
                    </a:moveTo>
                    <a:lnTo>
                      <a:pt x="17" y="18"/>
                    </a:lnTo>
                    <a:lnTo>
                      <a:pt x="0" y="34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5" name="Freeform 269">
                <a:extLst>
                  <a:ext uri="{FF2B5EF4-FFF2-40B4-BE49-F238E27FC236}">
                    <a16:creationId xmlns:a16="http://schemas.microsoft.com/office/drawing/2014/main" id="{24F7E2CF-8ACF-4745-961B-AEC39406E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6" y="3897"/>
                <a:ext cx="6" cy="8"/>
              </a:xfrm>
              <a:custGeom>
                <a:avLst/>
                <a:gdLst>
                  <a:gd name="T0" fmla="*/ 0 w 23"/>
                  <a:gd name="T1" fmla="*/ 34 h 34"/>
                  <a:gd name="T2" fmla="*/ 20 w 23"/>
                  <a:gd name="T3" fmla="*/ 18 h 34"/>
                  <a:gd name="T4" fmla="*/ 23 w 2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4">
                    <a:moveTo>
                      <a:pt x="0" y="34"/>
                    </a:moveTo>
                    <a:lnTo>
                      <a:pt x="20" y="18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6" name="Line 270">
                <a:extLst>
                  <a:ext uri="{FF2B5EF4-FFF2-40B4-BE49-F238E27FC236}">
                    <a16:creationId xmlns:a16="http://schemas.microsoft.com/office/drawing/2014/main" id="{52C85861-D4D4-4F30-B97C-53E4137F60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991" y="3697"/>
                <a:ext cx="17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7" name="Line 271">
                <a:extLst>
                  <a:ext uri="{FF2B5EF4-FFF2-40B4-BE49-F238E27FC236}">
                    <a16:creationId xmlns:a16="http://schemas.microsoft.com/office/drawing/2014/main" id="{C5760426-77CD-4EE7-9407-4DC51AADFA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36" y="3658"/>
                <a:ext cx="28" cy="1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8" name="Line 272">
                <a:extLst>
                  <a:ext uri="{FF2B5EF4-FFF2-40B4-BE49-F238E27FC236}">
                    <a16:creationId xmlns:a16="http://schemas.microsoft.com/office/drawing/2014/main" id="{073CE4B8-B872-408C-94AA-FB9C238EA8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24" y="3675"/>
                <a:ext cx="6" cy="15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9" name="Line 273">
                <a:extLst>
                  <a:ext uri="{FF2B5EF4-FFF2-40B4-BE49-F238E27FC236}">
                    <a16:creationId xmlns:a16="http://schemas.microsoft.com/office/drawing/2014/main" id="{5ED6FD2E-2F71-4906-AEAA-7CA4F5A302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017" y="370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0" name="Freeform 274">
                <a:extLst>
                  <a:ext uri="{FF2B5EF4-FFF2-40B4-BE49-F238E27FC236}">
                    <a16:creationId xmlns:a16="http://schemas.microsoft.com/office/drawing/2014/main" id="{42D95011-6ACF-4DE1-994A-A75C1F9A0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3690"/>
                <a:ext cx="5" cy="10"/>
              </a:xfrm>
              <a:custGeom>
                <a:avLst/>
                <a:gdLst>
                  <a:gd name="T0" fmla="*/ 20 w 20"/>
                  <a:gd name="T1" fmla="*/ 0 h 37"/>
                  <a:gd name="T2" fmla="*/ 8 w 20"/>
                  <a:gd name="T3" fmla="*/ 26 h 37"/>
                  <a:gd name="T4" fmla="*/ 0 w 20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7">
                    <a:moveTo>
                      <a:pt x="20" y="0"/>
                    </a:moveTo>
                    <a:lnTo>
                      <a:pt x="8" y="26"/>
                    </a:lnTo>
                    <a:lnTo>
                      <a:pt x="0" y="37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1" name="Freeform 275">
                <a:extLst>
                  <a:ext uri="{FF2B5EF4-FFF2-40B4-BE49-F238E27FC236}">
                    <a16:creationId xmlns:a16="http://schemas.microsoft.com/office/drawing/2014/main" id="{E89CCED4-23DB-4E62-A6E8-BCE8F62BD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3690"/>
                <a:ext cx="5" cy="10"/>
              </a:xfrm>
              <a:custGeom>
                <a:avLst/>
                <a:gdLst>
                  <a:gd name="T0" fmla="*/ 0 w 20"/>
                  <a:gd name="T1" fmla="*/ 37 h 37"/>
                  <a:gd name="T2" fmla="*/ 9 w 20"/>
                  <a:gd name="T3" fmla="*/ 30 h 37"/>
                  <a:gd name="T4" fmla="*/ 20 w 20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7">
                    <a:moveTo>
                      <a:pt x="0" y="37"/>
                    </a:moveTo>
                    <a:lnTo>
                      <a:pt x="9" y="30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2" name="Freeform 276">
                <a:extLst>
                  <a:ext uri="{FF2B5EF4-FFF2-40B4-BE49-F238E27FC236}">
                    <a16:creationId xmlns:a16="http://schemas.microsoft.com/office/drawing/2014/main" id="{BA0DB08F-6C98-4259-815E-B586FB03C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3699"/>
                <a:ext cx="7" cy="3"/>
              </a:xfrm>
              <a:custGeom>
                <a:avLst/>
                <a:gdLst>
                  <a:gd name="T0" fmla="*/ 28 w 28"/>
                  <a:gd name="T1" fmla="*/ 11 h 13"/>
                  <a:gd name="T2" fmla="*/ 16 w 28"/>
                  <a:gd name="T3" fmla="*/ 13 h 13"/>
                  <a:gd name="T4" fmla="*/ 3 w 28"/>
                  <a:gd name="T5" fmla="*/ 0 h 13"/>
                  <a:gd name="T6" fmla="*/ 0 w 28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3">
                    <a:moveTo>
                      <a:pt x="28" y="11"/>
                    </a:moveTo>
                    <a:lnTo>
                      <a:pt x="16" y="1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3" name="Freeform 277">
                <a:extLst>
                  <a:ext uri="{FF2B5EF4-FFF2-40B4-BE49-F238E27FC236}">
                    <a16:creationId xmlns:a16="http://schemas.microsoft.com/office/drawing/2014/main" id="{7A0C3A4E-2BF1-47F2-968B-D9221DD5B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3698"/>
                <a:ext cx="2" cy="1"/>
              </a:xfrm>
              <a:custGeom>
                <a:avLst/>
                <a:gdLst>
                  <a:gd name="T0" fmla="*/ 9 w 9"/>
                  <a:gd name="T1" fmla="*/ 3 h 3"/>
                  <a:gd name="T2" fmla="*/ 7 w 9"/>
                  <a:gd name="T3" fmla="*/ 1 h 3"/>
                  <a:gd name="T4" fmla="*/ 0 w 9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">
                    <a:moveTo>
                      <a:pt x="9" y="3"/>
                    </a:moveTo>
                    <a:lnTo>
                      <a:pt x="7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4" name="Freeform 278">
                <a:extLst>
                  <a:ext uri="{FF2B5EF4-FFF2-40B4-BE49-F238E27FC236}">
                    <a16:creationId xmlns:a16="http://schemas.microsoft.com/office/drawing/2014/main" id="{8C1B0D1C-7359-48A9-AB92-B7B55150E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" y="3699"/>
                <a:ext cx="7" cy="4"/>
              </a:xfrm>
              <a:custGeom>
                <a:avLst/>
                <a:gdLst>
                  <a:gd name="T0" fmla="*/ 0 w 28"/>
                  <a:gd name="T1" fmla="*/ 0 h 16"/>
                  <a:gd name="T2" fmla="*/ 19 w 28"/>
                  <a:gd name="T3" fmla="*/ 16 h 16"/>
                  <a:gd name="T4" fmla="*/ 28 w 28"/>
                  <a:gd name="T5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6">
                    <a:moveTo>
                      <a:pt x="0" y="0"/>
                    </a:moveTo>
                    <a:lnTo>
                      <a:pt x="19" y="16"/>
                    </a:lnTo>
                    <a:lnTo>
                      <a:pt x="28" y="11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5" name="Line 279">
                <a:extLst>
                  <a:ext uri="{FF2B5EF4-FFF2-40B4-BE49-F238E27FC236}">
                    <a16:creationId xmlns:a16="http://schemas.microsoft.com/office/drawing/2014/main" id="{DB26B016-0A5D-4EB5-829A-6DFA9D4748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8" y="369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6" name="Freeform 280">
                <a:extLst>
                  <a:ext uri="{FF2B5EF4-FFF2-40B4-BE49-F238E27FC236}">
                    <a16:creationId xmlns:a16="http://schemas.microsoft.com/office/drawing/2014/main" id="{865CC2F6-3737-4607-A62E-38B52765D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0" y="3668"/>
                <a:ext cx="6" cy="7"/>
              </a:xfrm>
              <a:custGeom>
                <a:avLst/>
                <a:gdLst>
                  <a:gd name="T0" fmla="*/ 24 w 24"/>
                  <a:gd name="T1" fmla="*/ 0 h 27"/>
                  <a:gd name="T2" fmla="*/ 6 w 24"/>
                  <a:gd name="T3" fmla="*/ 6 h 27"/>
                  <a:gd name="T4" fmla="*/ 0 w 24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7">
                    <a:moveTo>
                      <a:pt x="24" y="0"/>
                    </a:moveTo>
                    <a:lnTo>
                      <a:pt x="6" y="6"/>
                    </a:lnTo>
                    <a:lnTo>
                      <a:pt x="0" y="27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7" name="Freeform 281">
                <a:extLst>
                  <a:ext uri="{FF2B5EF4-FFF2-40B4-BE49-F238E27FC236}">
                    <a16:creationId xmlns:a16="http://schemas.microsoft.com/office/drawing/2014/main" id="{97E84C71-8CAC-4BAD-8808-7ACB817E1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0" y="3668"/>
                <a:ext cx="6" cy="7"/>
              </a:xfrm>
              <a:custGeom>
                <a:avLst/>
                <a:gdLst>
                  <a:gd name="T0" fmla="*/ 0 w 24"/>
                  <a:gd name="T1" fmla="*/ 27 h 27"/>
                  <a:gd name="T2" fmla="*/ 7 w 24"/>
                  <a:gd name="T3" fmla="*/ 7 h 27"/>
                  <a:gd name="T4" fmla="*/ 24 w 2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7">
                    <a:moveTo>
                      <a:pt x="0" y="27"/>
                    </a:moveTo>
                    <a:lnTo>
                      <a:pt x="7" y="7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8" name="Line 282">
                <a:extLst>
                  <a:ext uri="{FF2B5EF4-FFF2-40B4-BE49-F238E27FC236}">
                    <a16:creationId xmlns:a16="http://schemas.microsoft.com/office/drawing/2014/main" id="{1A68187F-734E-4802-BBE8-4049D1E0B4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74" y="3655"/>
                <a:ext cx="29" cy="9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9" name="Freeform 283">
                <a:extLst>
                  <a:ext uri="{FF2B5EF4-FFF2-40B4-BE49-F238E27FC236}">
                    <a16:creationId xmlns:a16="http://schemas.microsoft.com/office/drawing/2014/main" id="{33339061-6F53-49A6-A8DA-DC0F131DD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3659"/>
                <a:ext cx="8" cy="5"/>
              </a:xfrm>
              <a:custGeom>
                <a:avLst/>
                <a:gdLst>
                  <a:gd name="T0" fmla="*/ 0 w 30"/>
                  <a:gd name="T1" fmla="*/ 22 h 23"/>
                  <a:gd name="T2" fmla="*/ 4 w 30"/>
                  <a:gd name="T3" fmla="*/ 23 h 23"/>
                  <a:gd name="T4" fmla="*/ 30 w 3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3">
                    <a:moveTo>
                      <a:pt x="0" y="22"/>
                    </a:moveTo>
                    <a:lnTo>
                      <a:pt x="4" y="23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0" name="Line 284">
                <a:extLst>
                  <a:ext uri="{FF2B5EF4-FFF2-40B4-BE49-F238E27FC236}">
                    <a16:creationId xmlns:a16="http://schemas.microsoft.com/office/drawing/2014/main" id="{C3DAACE0-0897-4D40-99B4-8018DE575C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11" y="3657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1" name="Freeform 285">
                <a:extLst>
                  <a:ext uri="{FF2B5EF4-FFF2-40B4-BE49-F238E27FC236}">
                    <a16:creationId xmlns:a16="http://schemas.microsoft.com/office/drawing/2014/main" id="{2962C648-3791-4872-B0F7-856B23239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3" y="3659"/>
                <a:ext cx="8" cy="5"/>
              </a:xfrm>
              <a:custGeom>
                <a:avLst/>
                <a:gdLst>
                  <a:gd name="T0" fmla="*/ 30 w 30"/>
                  <a:gd name="T1" fmla="*/ 0 h 22"/>
                  <a:gd name="T2" fmla="*/ 3 w 30"/>
                  <a:gd name="T3" fmla="*/ 22 h 22"/>
                  <a:gd name="T4" fmla="*/ 0 w 30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2">
                    <a:moveTo>
                      <a:pt x="30" y="0"/>
                    </a:moveTo>
                    <a:lnTo>
                      <a:pt x="3" y="22"/>
                    </a:lnTo>
                    <a:lnTo>
                      <a:pt x="0" y="22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2" name="Line 286">
                <a:extLst>
                  <a:ext uri="{FF2B5EF4-FFF2-40B4-BE49-F238E27FC236}">
                    <a16:creationId xmlns:a16="http://schemas.microsoft.com/office/drawing/2014/main" id="{3B5F6A08-93F0-40E9-A2A3-0A69F64103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64" y="3655"/>
                <a:ext cx="10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3" name="Freeform 287">
                <a:extLst>
                  <a:ext uri="{FF2B5EF4-FFF2-40B4-BE49-F238E27FC236}">
                    <a16:creationId xmlns:a16="http://schemas.microsoft.com/office/drawing/2014/main" id="{FE503400-4863-43BC-9B96-26BE6E268B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4" y="3654"/>
                <a:ext cx="10" cy="4"/>
              </a:xfrm>
              <a:custGeom>
                <a:avLst/>
                <a:gdLst>
                  <a:gd name="T0" fmla="*/ 41 w 41"/>
                  <a:gd name="T1" fmla="*/ 1 h 15"/>
                  <a:gd name="T2" fmla="*/ 39 w 41"/>
                  <a:gd name="T3" fmla="*/ 0 h 15"/>
                  <a:gd name="T4" fmla="*/ 0 w 41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5">
                    <a:moveTo>
                      <a:pt x="41" y="1"/>
                    </a:moveTo>
                    <a:lnTo>
                      <a:pt x="39" y="0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4" name="Line 288">
                <a:extLst>
                  <a:ext uri="{FF2B5EF4-FFF2-40B4-BE49-F238E27FC236}">
                    <a16:creationId xmlns:a16="http://schemas.microsoft.com/office/drawing/2014/main" id="{CAC21518-3D84-4EB3-8FA8-A67018F03B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71" y="3699"/>
                <a:ext cx="10" cy="1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5" name="Freeform 289">
                <a:extLst>
                  <a:ext uri="{FF2B5EF4-FFF2-40B4-BE49-F238E27FC236}">
                    <a16:creationId xmlns:a16="http://schemas.microsoft.com/office/drawing/2014/main" id="{71FAB752-726F-45B1-9058-269501E3B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1" y="3696"/>
                <a:ext cx="10" cy="3"/>
              </a:xfrm>
              <a:custGeom>
                <a:avLst/>
                <a:gdLst>
                  <a:gd name="T0" fmla="*/ 42 w 42"/>
                  <a:gd name="T1" fmla="*/ 2 h 11"/>
                  <a:gd name="T2" fmla="*/ 10 w 42"/>
                  <a:gd name="T3" fmla="*/ 0 h 11"/>
                  <a:gd name="T4" fmla="*/ 0 w 4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1">
                    <a:moveTo>
                      <a:pt x="42" y="2"/>
                    </a:moveTo>
                    <a:lnTo>
                      <a:pt x="10" y="0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6" name="Freeform 290">
                <a:extLst>
                  <a:ext uri="{FF2B5EF4-FFF2-40B4-BE49-F238E27FC236}">
                    <a16:creationId xmlns:a16="http://schemas.microsoft.com/office/drawing/2014/main" id="{573CA7DD-6E05-4A74-ADF0-0A18076BC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1" y="3697"/>
                <a:ext cx="10" cy="2"/>
              </a:xfrm>
              <a:custGeom>
                <a:avLst/>
                <a:gdLst>
                  <a:gd name="T0" fmla="*/ 0 w 42"/>
                  <a:gd name="T1" fmla="*/ 9 h 9"/>
                  <a:gd name="T2" fmla="*/ 14 w 42"/>
                  <a:gd name="T3" fmla="*/ 4 h 9"/>
                  <a:gd name="T4" fmla="*/ 42 w 42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9">
                    <a:moveTo>
                      <a:pt x="0" y="9"/>
                    </a:moveTo>
                    <a:lnTo>
                      <a:pt x="14" y="4"/>
                    </a:lnTo>
                    <a:lnTo>
                      <a:pt x="42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7" name="Freeform 291">
                <a:extLst>
                  <a:ext uri="{FF2B5EF4-FFF2-40B4-BE49-F238E27FC236}">
                    <a16:creationId xmlns:a16="http://schemas.microsoft.com/office/drawing/2014/main" id="{94E8D1BB-41B6-4699-8F9A-8BB19018F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5" y="3905"/>
                <a:ext cx="11" cy="12"/>
              </a:xfrm>
              <a:custGeom>
                <a:avLst/>
                <a:gdLst>
                  <a:gd name="T0" fmla="*/ 0 w 44"/>
                  <a:gd name="T1" fmla="*/ 48 h 48"/>
                  <a:gd name="T2" fmla="*/ 32 w 44"/>
                  <a:gd name="T3" fmla="*/ 16 h 48"/>
                  <a:gd name="T4" fmla="*/ 32 w 44"/>
                  <a:gd name="T5" fmla="*/ 15 h 48"/>
                  <a:gd name="T6" fmla="*/ 44 w 44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48">
                    <a:moveTo>
                      <a:pt x="0" y="48"/>
                    </a:moveTo>
                    <a:lnTo>
                      <a:pt x="32" y="16"/>
                    </a:lnTo>
                    <a:lnTo>
                      <a:pt x="32" y="15"/>
                    </a:lnTo>
                    <a:lnTo>
                      <a:pt x="44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8" name="Line 292">
                <a:extLst>
                  <a:ext uri="{FF2B5EF4-FFF2-40B4-BE49-F238E27FC236}">
                    <a16:creationId xmlns:a16="http://schemas.microsoft.com/office/drawing/2014/main" id="{4DE0644E-345E-4140-9E3D-ADD159A034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44" y="391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9" name="Line 293">
                <a:extLst>
                  <a:ext uri="{FF2B5EF4-FFF2-40B4-BE49-F238E27FC236}">
                    <a16:creationId xmlns:a16="http://schemas.microsoft.com/office/drawing/2014/main" id="{B88D1496-2D2E-46A7-93E6-EF82013050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44" y="391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0" name="Freeform 294">
                <a:extLst>
                  <a:ext uri="{FF2B5EF4-FFF2-40B4-BE49-F238E27FC236}">
                    <a16:creationId xmlns:a16="http://schemas.microsoft.com/office/drawing/2014/main" id="{BEBE6FBA-3B88-4A18-B64B-F4084BF4E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2" y="3918"/>
                <a:ext cx="2" cy="9"/>
              </a:xfrm>
              <a:custGeom>
                <a:avLst/>
                <a:gdLst>
                  <a:gd name="T0" fmla="*/ 9 w 9"/>
                  <a:gd name="T1" fmla="*/ 0 h 33"/>
                  <a:gd name="T2" fmla="*/ 4 w 9"/>
                  <a:gd name="T3" fmla="*/ 6 h 33"/>
                  <a:gd name="T4" fmla="*/ 0 w 9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3">
                    <a:moveTo>
                      <a:pt x="9" y="0"/>
                    </a:moveTo>
                    <a:lnTo>
                      <a:pt x="4" y="6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1" name="Line 295">
                <a:extLst>
                  <a:ext uri="{FF2B5EF4-FFF2-40B4-BE49-F238E27FC236}">
                    <a16:creationId xmlns:a16="http://schemas.microsoft.com/office/drawing/2014/main" id="{6F20E6D5-84DA-4777-BDEF-E6C85DE5C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41" y="3930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2" name="Freeform 296">
                <a:extLst>
                  <a:ext uri="{FF2B5EF4-FFF2-40B4-BE49-F238E27FC236}">
                    <a16:creationId xmlns:a16="http://schemas.microsoft.com/office/drawing/2014/main" id="{2305F5B5-5747-4814-86A2-5AAE75C476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1" y="3930"/>
                <a:ext cx="0" cy="3"/>
              </a:xfrm>
              <a:custGeom>
                <a:avLst/>
                <a:gdLst>
                  <a:gd name="T0" fmla="*/ 0 w 2"/>
                  <a:gd name="T1" fmla="*/ 15 h 15"/>
                  <a:gd name="T2" fmla="*/ 1 w 2"/>
                  <a:gd name="T3" fmla="*/ 12 h 15"/>
                  <a:gd name="T4" fmla="*/ 2 w 2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5">
                    <a:moveTo>
                      <a:pt x="0" y="15"/>
                    </a:moveTo>
                    <a:lnTo>
                      <a:pt x="1" y="12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3" name="Line 297">
                <a:extLst>
                  <a:ext uri="{FF2B5EF4-FFF2-40B4-BE49-F238E27FC236}">
                    <a16:creationId xmlns:a16="http://schemas.microsoft.com/office/drawing/2014/main" id="{7D75B9E0-CB28-42E9-8D2A-86BE352ABD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41" y="392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4" name="Line 298">
                <a:extLst>
                  <a:ext uri="{FF2B5EF4-FFF2-40B4-BE49-F238E27FC236}">
                    <a16:creationId xmlns:a16="http://schemas.microsoft.com/office/drawing/2014/main" id="{8B994BD9-D8EE-46CF-8FA7-21DA249E2E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42" y="3918"/>
                <a:ext cx="2" cy="9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5" name="Line 299">
                <a:extLst>
                  <a:ext uri="{FF2B5EF4-FFF2-40B4-BE49-F238E27FC236}">
                    <a16:creationId xmlns:a16="http://schemas.microsoft.com/office/drawing/2014/main" id="{A196B19B-9A38-4493-82C7-9AAC3E51D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46" y="398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6" name="Freeform 300">
                <a:extLst>
                  <a:ext uri="{FF2B5EF4-FFF2-40B4-BE49-F238E27FC236}">
                    <a16:creationId xmlns:a16="http://schemas.microsoft.com/office/drawing/2014/main" id="{8CC22484-6F33-4DCA-A74A-AF71D788A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6" y="3986"/>
                <a:ext cx="2" cy="1"/>
              </a:xfrm>
              <a:custGeom>
                <a:avLst/>
                <a:gdLst>
                  <a:gd name="T0" fmla="*/ 0 w 6"/>
                  <a:gd name="T1" fmla="*/ 6 h 6"/>
                  <a:gd name="T2" fmla="*/ 6 w 6"/>
                  <a:gd name="T3" fmla="*/ 0 h 6"/>
                  <a:gd name="T4" fmla="*/ 1 w 6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6" y="0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7" name="Freeform 301">
                <a:extLst>
                  <a:ext uri="{FF2B5EF4-FFF2-40B4-BE49-F238E27FC236}">
                    <a16:creationId xmlns:a16="http://schemas.microsoft.com/office/drawing/2014/main" id="{D94CA91F-3A22-4942-BF70-FF5A637C1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9" y="3985"/>
                <a:ext cx="7" cy="1"/>
              </a:xfrm>
              <a:custGeom>
                <a:avLst/>
                <a:gdLst>
                  <a:gd name="T0" fmla="*/ 30 w 30"/>
                  <a:gd name="T1" fmla="*/ 3 h 3"/>
                  <a:gd name="T2" fmla="*/ 30 w 30"/>
                  <a:gd name="T3" fmla="*/ 2 h 3"/>
                  <a:gd name="T4" fmla="*/ 0 w 30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">
                    <a:moveTo>
                      <a:pt x="30" y="3"/>
                    </a:moveTo>
                    <a:lnTo>
                      <a:pt x="30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8" name="Freeform 302">
                <a:extLst>
                  <a:ext uri="{FF2B5EF4-FFF2-40B4-BE49-F238E27FC236}">
                    <a16:creationId xmlns:a16="http://schemas.microsoft.com/office/drawing/2014/main" id="{6E0C1A32-0B2D-4507-A3EB-FBF4DDB4E5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3" y="3995"/>
                <a:ext cx="3" cy="5"/>
              </a:xfrm>
              <a:custGeom>
                <a:avLst/>
                <a:gdLst>
                  <a:gd name="T0" fmla="*/ 8 w 8"/>
                  <a:gd name="T1" fmla="*/ 0 h 21"/>
                  <a:gd name="T2" fmla="*/ 5 w 8"/>
                  <a:gd name="T3" fmla="*/ 13 h 21"/>
                  <a:gd name="T4" fmla="*/ 0 w 8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1">
                    <a:moveTo>
                      <a:pt x="8" y="0"/>
                    </a:moveTo>
                    <a:lnTo>
                      <a:pt x="5" y="13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9" name="Freeform 303">
                <a:extLst>
                  <a:ext uri="{FF2B5EF4-FFF2-40B4-BE49-F238E27FC236}">
                    <a16:creationId xmlns:a16="http://schemas.microsoft.com/office/drawing/2014/main" id="{49F64DA9-02AA-4A43-8A49-DCEF7BAF0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3" y="3995"/>
                <a:ext cx="3" cy="5"/>
              </a:xfrm>
              <a:custGeom>
                <a:avLst/>
                <a:gdLst>
                  <a:gd name="T0" fmla="*/ 0 w 8"/>
                  <a:gd name="T1" fmla="*/ 21 h 21"/>
                  <a:gd name="T2" fmla="*/ 7 w 8"/>
                  <a:gd name="T3" fmla="*/ 13 h 21"/>
                  <a:gd name="T4" fmla="*/ 8 w 8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1">
                    <a:moveTo>
                      <a:pt x="0" y="21"/>
                    </a:moveTo>
                    <a:lnTo>
                      <a:pt x="7" y="13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0" name="Line 304">
                <a:extLst>
                  <a:ext uri="{FF2B5EF4-FFF2-40B4-BE49-F238E27FC236}">
                    <a16:creationId xmlns:a16="http://schemas.microsoft.com/office/drawing/2014/main" id="{D3C8169A-27CE-446A-A5F4-8E0BB10C7A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39" y="3985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1" name="Line 305">
                <a:extLst>
                  <a:ext uri="{FF2B5EF4-FFF2-40B4-BE49-F238E27FC236}">
                    <a16:creationId xmlns:a16="http://schemas.microsoft.com/office/drawing/2014/main" id="{980818D6-FCD2-48D7-BA11-A580C6622B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46" y="3987"/>
                <a:ext cx="0" cy="8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2" name="Freeform 306">
                <a:extLst>
                  <a:ext uri="{FF2B5EF4-FFF2-40B4-BE49-F238E27FC236}">
                    <a16:creationId xmlns:a16="http://schemas.microsoft.com/office/drawing/2014/main" id="{42D8C988-B79F-4B7F-9CD6-AEA423550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3881"/>
                <a:ext cx="10" cy="4"/>
              </a:xfrm>
              <a:custGeom>
                <a:avLst/>
                <a:gdLst>
                  <a:gd name="T0" fmla="*/ 0 w 41"/>
                  <a:gd name="T1" fmla="*/ 15 h 15"/>
                  <a:gd name="T2" fmla="*/ 12 w 41"/>
                  <a:gd name="T3" fmla="*/ 13 h 15"/>
                  <a:gd name="T4" fmla="*/ 41 w 41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5">
                    <a:moveTo>
                      <a:pt x="0" y="15"/>
                    </a:moveTo>
                    <a:lnTo>
                      <a:pt x="12" y="13"/>
                    </a:lnTo>
                    <a:lnTo>
                      <a:pt x="41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3" name="Freeform 307">
                <a:extLst>
                  <a:ext uri="{FF2B5EF4-FFF2-40B4-BE49-F238E27FC236}">
                    <a16:creationId xmlns:a16="http://schemas.microsoft.com/office/drawing/2014/main" id="{90331251-BF66-44F2-8061-E644B79C3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" y="3862"/>
                <a:ext cx="21" cy="19"/>
              </a:xfrm>
              <a:custGeom>
                <a:avLst/>
                <a:gdLst>
                  <a:gd name="T0" fmla="*/ 83 w 83"/>
                  <a:gd name="T1" fmla="*/ 0 h 79"/>
                  <a:gd name="T2" fmla="*/ 50 w 83"/>
                  <a:gd name="T3" fmla="*/ 57 h 79"/>
                  <a:gd name="T4" fmla="*/ 0 w 83"/>
                  <a:gd name="T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79">
                    <a:moveTo>
                      <a:pt x="83" y="0"/>
                    </a:moveTo>
                    <a:lnTo>
                      <a:pt x="50" y="57"/>
                    </a:lnTo>
                    <a:lnTo>
                      <a:pt x="0" y="79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4" name="Line 308">
                <a:extLst>
                  <a:ext uri="{FF2B5EF4-FFF2-40B4-BE49-F238E27FC236}">
                    <a16:creationId xmlns:a16="http://schemas.microsoft.com/office/drawing/2014/main" id="{FCE1423B-EFC7-4DDF-AF37-3C9ED0DE8B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541" y="3815"/>
                <a:ext cx="21" cy="15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5" name="Line 309">
                <a:extLst>
                  <a:ext uri="{FF2B5EF4-FFF2-40B4-BE49-F238E27FC236}">
                    <a16:creationId xmlns:a16="http://schemas.microsoft.com/office/drawing/2014/main" id="{4A88DCFC-25A8-43FC-87AE-1EBBBD4C15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49" y="3881"/>
                <a:ext cx="10" cy="4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6" name="Line 310">
                <a:extLst>
                  <a:ext uri="{FF2B5EF4-FFF2-40B4-BE49-F238E27FC236}">
                    <a16:creationId xmlns:a16="http://schemas.microsoft.com/office/drawing/2014/main" id="{88DE6F8E-6257-483F-9EE0-80AF0E45BF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38" y="3885"/>
                <a:ext cx="11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7" name="Line 311">
                <a:extLst>
                  <a:ext uri="{FF2B5EF4-FFF2-40B4-BE49-F238E27FC236}">
                    <a16:creationId xmlns:a16="http://schemas.microsoft.com/office/drawing/2014/main" id="{A82812D1-41A2-4E43-8C97-0489418F7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35" y="3869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8" name="Freeform 312">
                <a:extLst>
                  <a:ext uri="{FF2B5EF4-FFF2-40B4-BE49-F238E27FC236}">
                    <a16:creationId xmlns:a16="http://schemas.microsoft.com/office/drawing/2014/main" id="{BA7BD98C-2F10-4686-9700-D91D45328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7" y="3769"/>
                <a:ext cx="10" cy="2"/>
              </a:xfrm>
              <a:custGeom>
                <a:avLst/>
                <a:gdLst>
                  <a:gd name="T0" fmla="*/ 0 w 39"/>
                  <a:gd name="T1" fmla="*/ 0 h 9"/>
                  <a:gd name="T2" fmla="*/ 3 w 39"/>
                  <a:gd name="T3" fmla="*/ 7 h 9"/>
                  <a:gd name="T4" fmla="*/ 39 w 39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9">
                    <a:moveTo>
                      <a:pt x="0" y="0"/>
                    </a:moveTo>
                    <a:lnTo>
                      <a:pt x="3" y="7"/>
                    </a:lnTo>
                    <a:lnTo>
                      <a:pt x="39" y="9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9" name="Line 313">
                <a:extLst>
                  <a:ext uri="{FF2B5EF4-FFF2-40B4-BE49-F238E27FC236}">
                    <a16:creationId xmlns:a16="http://schemas.microsoft.com/office/drawing/2014/main" id="{E33DE3B4-7833-4930-8335-04CD8621EF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14" y="3746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0" name="Freeform 314">
                <a:extLst>
                  <a:ext uri="{FF2B5EF4-FFF2-40B4-BE49-F238E27FC236}">
                    <a16:creationId xmlns:a16="http://schemas.microsoft.com/office/drawing/2014/main" id="{045D66B0-97D2-4B68-B79D-BD6CED73A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7" y="3769"/>
                <a:ext cx="10" cy="2"/>
              </a:xfrm>
              <a:custGeom>
                <a:avLst/>
                <a:gdLst>
                  <a:gd name="T0" fmla="*/ 39 w 39"/>
                  <a:gd name="T1" fmla="*/ 9 h 9"/>
                  <a:gd name="T2" fmla="*/ 3 w 39"/>
                  <a:gd name="T3" fmla="*/ 6 h 9"/>
                  <a:gd name="T4" fmla="*/ 0 w 3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9">
                    <a:moveTo>
                      <a:pt x="39" y="9"/>
                    </a:moveTo>
                    <a:lnTo>
                      <a:pt x="3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1" name="Line 315">
                <a:extLst>
                  <a:ext uri="{FF2B5EF4-FFF2-40B4-BE49-F238E27FC236}">
                    <a16:creationId xmlns:a16="http://schemas.microsoft.com/office/drawing/2014/main" id="{2B7023AF-B26F-4215-A668-AC0AD13880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18" y="3749"/>
                <a:ext cx="9" cy="2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2" name="Freeform 316">
                <a:extLst>
                  <a:ext uri="{FF2B5EF4-FFF2-40B4-BE49-F238E27FC236}">
                    <a16:creationId xmlns:a16="http://schemas.microsoft.com/office/drawing/2014/main" id="{B68C3F85-0FD7-4431-BC0C-2385C0833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4" y="3746"/>
                <a:ext cx="4" cy="3"/>
              </a:xfrm>
              <a:custGeom>
                <a:avLst/>
                <a:gdLst>
                  <a:gd name="T0" fmla="*/ 16 w 16"/>
                  <a:gd name="T1" fmla="*/ 9 h 9"/>
                  <a:gd name="T2" fmla="*/ 15 w 16"/>
                  <a:gd name="T3" fmla="*/ 8 h 9"/>
                  <a:gd name="T4" fmla="*/ 0 w 16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9">
                    <a:moveTo>
                      <a:pt x="16" y="9"/>
                    </a:moveTo>
                    <a:lnTo>
                      <a:pt x="15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3" name="Freeform 317">
                <a:extLst>
                  <a:ext uri="{FF2B5EF4-FFF2-40B4-BE49-F238E27FC236}">
                    <a16:creationId xmlns:a16="http://schemas.microsoft.com/office/drawing/2014/main" id="{854724BC-48FA-4632-B8A8-86B6CA3BD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3953"/>
                <a:ext cx="3" cy="11"/>
              </a:xfrm>
              <a:custGeom>
                <a:avLst/>
                <a:gdLst>
                  <a:gd name="T0" fmla="*/ 14 w 14"/>
                  <a:gd name="T1" fmla="*/ 0 h 44"/>
                  <a:gd name="T2" fmla="*/ 0 w 14"/>
                  <a:gd name="T3" fmla="*/ 20 h 44"/>
                  <a:gd name="T4" fmla="*/ 0 w 14"/>
                  <a:gd name="T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44">
                    <a:moveTo>
                      <a:pt x="14" y="0"/>
                    </a:moveTo>
                    <a:lnTo>
                      <a:pt x="0" y="20"/>
                    </a:lnTo>
                    <a:lnTo>
                      <a:pt x="0" y="44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4" name="Line 318">
                <a:extLst>
                  <a:ext uri="{FF2B5EF4-FFF2-40B4-BE49-F238E27FC236}">
                    <a16:creationId xmlns:a16="http://schemas.microsoft.com/office/drawing/2014/main" id="{DEF63C55-B040-4552-91C3-4F0230B718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25" y="3964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5" name="Freeform 319">
                <a:extLst>
                  <a:ext uri="{FF2B5EF4-FFF2-40B4-BE49-F238E27FC236}">
                    <a16:creationId xmlns:a16="http://schemas.microsoft.com/office/drawing/2014/main" id="{D1A96539-EEF0-4D11-BE32-2A7817496A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5" y="3953"/>
                <a:ext cx="3" cy="11"/>
              </a:xfrm>
              <a:custGeom>
                <a:avLst/>
                <a:gdLst>
                  <a:gd name="T0" fmla="*/ 0 w 14"/>
                  <a:gd name="T1" fmla="*/ 44 h 44"/>
                  <a:gd name="T2" fmla="*/ 9 w 14"/>
                  <a:gd name="T3" fmla="*/ 27 h 44"/>
                  <a:gd name="T4" fmla="*/ 14 w 14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44">
                    <a:moveTo>
                      <a:pt x="0" y="44"/>
                    </a:moveTo>
                    <a:lnTo>
                      <a:pt x="9" y="27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6" name="Freeform 320">
                <a:extLst>
                  <a:ext uri="{FF2B5EF4-FFF2-40B4-BE49-F238E27FC236}">
                    <a16:creationId xmlns:a16="http://schemas.microsoft.com/office/drawing/2014/main" id="{13110F79-EEBE-47F9-B9A5-62511DA3F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4" y="3967"/>
                <a:ext cx="2" cy="10"/>
              </a:xfrm>
              <a:custGeom>
                <a:avLst/>
                <a:gdLst>
                  <a:gd name="T0" fmla="*/ 1 w 9"/>
                  <a:gd name="T1" fmla="*/ 0 h 43"/>
                  <a:gd name="T2" fmla="*/ 0 w 9"/>
                  <a:gd name="T3" fmla="*/ 29 h 43"/>
                  <a:gd name="T4" fmla="*/ 9 w 9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3">
                    <a:moveTo>
                      <a:pt x="1" y="0"/>
                    </a:moveTo>
                    <a:lnTo>
                      <a:pt x="0" y="29"/>
                    </a:lnTo>
                    <a:lnTo>
                      <a:pt x="9" y="43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7" name="Freeform 321">
                <a:extLst>
                  <a:ext uri="{FF2B5EF4-FFF2-40B4-BE49-F238E27FC236}">
                    <a16:creationId xmlns:a16="http://schemas.microsoft.com/office/drawing/2014/main" id="{392FB8AE-AD5A-4882-93FC-64A026765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8" y="3980"/>
                <a:ext cx="3" cy="5"/>
              </a:xfrm>
              <a:custGeom>
                <a:avLst/>
                <a:gdLst>
                  <a:gd name="T0" fmla="*/ 0 w 13"/>
                  <a:gd name="T1" fmla="*/ 0 h 19"/>
                  <a:gd name="T2" fmla="*/ 12 w 13"/>
                  <a:gd name="T3" fmla="*/ 19 h 19"/>
                  <a:gd name="T4" fmla="*/ 13 w 13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9">
                    <a:moveTo>
                      <a:pt x="0" y="0"/>
                    </a:moveTo>
                    <a:lnTo>
                      <a:pt x="12" y="19"/>
                    </a:lnTo>
                    <a:lnTo>
                      <a:pt x="13" y="19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8" name="Line 322">
                <a:extLst>
                  <a:ext uri="{FF2B5EF4-FFF2-40B4-BE49-F238E27FC236}">
                    <a16:creationId xmlns:a16="http://schemas.microsoft.com/office/drawing/2014/main" id="{1F3064CC-C026-417C-A120-02D0B8D228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28" y="3980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9" name="Freeform 323">
                <a:extLst>
                  <a:ext uri="{FF2B5EF4-FFF2-40B4-BE49-F238E27FC236}">
                    <a16:creationId xmlns:a16="http://schemas.microsoft.com/office/drawing/2014/main" id="{64F19832-3CAD-49C2-B6E6-C436231D4D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0" y="3058"/>
                <a:ext cx="6" cy="5"/>
              </a:xfrm>
              <a:custGeom>
                <a:avLst/>
                <a:gdLst>
                  <a:gd name="T0" fmla="*/ 23 w 23"/>
                  <a:gd name="T1" fmla="*/ 18 h 18"/>
                  <a:gd name="T2" fmla="*/ 1 w 23"/>
                  <a:gd name="T3" fmla="*/ 15 h 18"/>
                  <a:gd name="T4" fmla="*/ 2 w 23"/>
                  <a:gd name="T5" fmla="*/ 0 h 18"/>
                  <a:gd name="T6" fmla="*/ 0 w 23"/>
                  <a:gd name="T7" fmla="*/ 17 h 18"/>
                  <a:gd name="T8" fmla="*/ 23 w 23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8">
                    <a:moveTo>
                      <a:pt x="23" y="18"/>
                    </a:moveTo>
                    <a:lnTo>
                      <a:pt x="1" y="15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23" y="18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0" name="Freeform 324">
                <a:extLst>
                  <a:ext uri="{FF2B5EF4-FFF2-40B4-BE49-F238E27FC236}">
                    <a16:creationId xmlns:a16="http://schemas.microsoft.com/office/drawing/2014/main" id="{23ABFA6F-A5DA-4434-AD83-407AA7096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0" y="3068"/>
                <a:ext cx="3" cy="6"/>
              </a:xfrm>
              <a:custGeom>
                <a:avLst/>
                <a:gdLst>
                  <a:gd name="T0" fmla="*/ 0 w 9"/>
                  <a:gd name="T1" fmla="*/ 0 h 25"/>
                  <a:gd name="T2" fmla="*/ 9 w 9"/>
                  <a:gd name="T3" fmla="*/ 13 h 25"/>
                  <a:gd name="T4" fmla="*/ 8 w 9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5">
                    <a:moveTo>
                      <a:pt x="0" y="0"/>
                    </a:moveTo>
                    <a:lnTo>
                      <a:pt x="9" y="13"/>
                    </a:lnTo>
                    <a:lnTo>
                      <a:pt x="8" y="25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1" name="Freeform 325">
                <a:extLst>
                  <a:ext uri="{FF2B5EF4-FFF2-40B4-BE49-F238E27FC236}">
                    <a16:creationId xmlns:a16="http://schemas.microsoft.com/office/drawing/2014/main" id="{A9D5E59D-84BD-4E19-AECF-59EFEEE64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0" y="3068"/>
                <a:ext cx="2" cy="6"/>
              </a:xfrm>
              <a:custGeom>
                <a:avLst/>
                <a:gdLst>
                  <a:gd name="T0" fmla="*/ 0 w 8"/>
                  <a:gd name="T1" fmla="*/ 0 h 25"/>
                  <a:gd name="T2" fmla="*/ 8 w 8"/>
                  <a:gd name="T3" fmla="*/ 12 h 25"/>
                  <a:gd name="T4" fmla="*/ 8 w 8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5">
                    <a:moveTo>
                      <a:pt x="0" y="0"/>
                    </a:moveTo>
                    <a:lnTo>
                      <a:pt x="8" y="12"/>
                    </a:lnTo>
                    <a:lnTo>
                      <a:pt x="8" y="25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2" name="Line 326">
                <a:extLst>
                  <a:ext uri="{FF2B5EF4-FFF2-40B4-BE49-F238E27FC236}">
                    <a16:creationId xmlns:a16="http://schemas.microsoft.com/office/drawing/2014/main" id="{10429879-2C60-4DE1-922A-EE22063904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66" y="3063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3" name="Freeform 327">
                <a:extLst>
                  <a:ext uri="{FF2B5EF4-FFF2-40B4-BE49-F238E27FC236}">
                    <a16:creationId xmlns:a16="http://schemas.microsoft.com/office/drawing/2014/main" id="{06BA55F7-846B-46AC-BEE8-B543D2B2E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2" y="3074"/>
                <a:ext cx="113" cy="44"/>
              </a:xfrm>
              <a:custGeom>
                <a:avLst/>
                <a:gdLst>
                  <a:gd name="T0" fmla="*/ 1 w 451"/>
                  <a:gd name="T1" fmla="*/ 0 h 176"/>
                  <a:gd name="T2" fmla="*/ 0 w 451"/>
                  <a:gd name="T3" fmla="*/ 14 h 176"/>
                  <a:gd name="T4" fmla="*/ 92 w 451"/>
                  <a:gd name="T5" fmla="*/ 42 h 176"/>
                  <a:gd name="T6" fmla="*/ 133 w 451"/>
                  <a:gd name="T7" fmla="*/ 85 h 176"/>
                  <a:gd name="T8" fmla="*/ 241 w 451"/>
                  <a:gd name="T9" fmla="*/ 107 h 176"/>
                  <a:gd name="T10" fmla="*/ 330 w 451"/>
                  <a:gd name="T11" fmla="*/ 161 h 176"/>
                  <a:gd name="T12" fmla="*/ 451 w 451"/>
                  <a:gd name="T13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1" h="176">
                    <a:moveTo>
                      <a:pt x="1" y="0"/>
                    </a:moveTo>
                    <a:lnTo>
                      <a:pt x="0" y="14"/>
                    </a:lnTo>
                    <a:lnTo>
                      <a:pt x="92" y="42"/>
                    </a:lnTo>
                    <a:lnTo>
                      <a:pt x="133" y="85"/>
                    </a:lnTo>
                    <a:lnTo>
                      <a:pt x="241" y="107"/>
                    </a:lnTo>
                    <a:lnTo>
                      <a:pt x="330" y="161"/>
                    </a:lnTo>
                    <a:lnTo>
                      <a:pt x="451" y="176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4" name="Freeform 328">
                <a:extLst>
                  <a:ext uri="{FF2B5EF4-FFF2-40B4-BE49-F238E27FC236}">
                    <a16:creationId xmlns:a16="http://schemas.microsoft.com/office/drawing/2014/main" id="{BD0F6BAC-EB73-42DF-BAB0-5EC271974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4" y="3112"/>
                <a:ext cx="2" cy="1"/>
              </a:xfrm>
              <a:custGeom>
                <a:avLst/>
                <a:gdLst>
                  <a:gd name="T0" fmla="*/ 7 w 7"/>
                  <a:gd name="T1" fmla="*/ 2 h 2"/>
                  <a:gd name="T2" fmla="*/ 3 w 7"/>
                  <a:gd name="T3" fmla="*/ 0 h 2"/>
                  <a:gd name="T4" fmla="*/ 0 w 7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5" name="Freeform 329">
                <a:extLst>
                  <a:ext uri="{FF2B5EF4-FFF2-40B4-BE49-F238E27FC236}">
                    <a16:creationId xmlns:a16="http://schemas.microsoft.com/office/drawing/2014/main" id="{60318599-FE12-4F17-B18D-FA691CC89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" y="3113"/>
                <a:ext cx="14" cy="12"/>
              </a:xfrm>
              <a:custGeom>
                <a:avLst/>
                <a:gdLst>
                  <a:gd name="T0" fmla="*/ 0 w 58"/>
                  <a:gd name="T1" fmla="*/ 0 h 50"/>
                  <a:gd name="T2" fmla="*/ 40 w 58"/>
                  <a:gd name="T3" fmla="*/ 37 h 50"/>
                  <a:gd name="T4" fmla="*/ 58 w 58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50">
                    <a:moveTo>
                      <a:pt x="0" y="0"/>
                    </a:moveTo>
                    <a:lnTo>
                      <a:pt x="40" y="37"/>
                    </a:lnTo>
                    <a:lnTo>
                      <a:pt x="58" y="5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6" name="Line 330">
                <a:extLst>
                  <a:ext uri="{FF2B5EF4-FFF2-40B4-BE49-F238E27FC236}">
                    <a16:creationId xmlns:a16="http://schemas.microsoft.com/office/drawing/2014/main" id="{177259B9-1E29-4B7E-84FF-2E79EA91C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4" y="3112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7" name="Freeform 331">
                <a:extLst>
                  <a:ext uri="{FF2B5EF4-FFF2-40B4-BE49-F238E27FC236}">
                    <a16:creationId xmlns:a16="http://schemas.microsoft.com/office/drawing/2014/main" id="{E86281E0-DCBE-49EC-B46D-3C30287619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" y="3124"/>
                <a:ext cx="4" cy="3"/>
              </a:xfrm>
              <a:custGeom>
                <a:avLst/>
                <a:gdLst>
                  <a:gd name="T0" fmla="*/ 16 w 16"/>
                  <a:gd name="T1" fmla="*/ 13 h 13"/>
                  <a:gd name="T2" fmla="*/ 2 w 16"/>
                  <a:gd name="T3" fmla="*/ 0 h 13"/>
                  <a:gd name="T4" fmla="*/ 0 w 16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3">
                    <a:moveTo>
                      <a:pt x="16" y="13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8" name="Freeform 332">
                <a:extLst>
                  <a:ext uri="{FF2B5EF4-FFF2-40B4-BE49-F238E27FC236}">
                    <a16:creationId xmlns:a16="http://schemas.microsoft.com/office/drawing/2014/main" id="{FA070C4E-2F15-4B23-8444-B93278818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3" y="3123"/>
                <a:ext cx="11" cy="3"/>
              </a:xfrm>
              <a:custGeom>
                <a:avLst/>
                <a:gdLst>
                  <a:gd name="T0" fmla="*/ 41 w 41"/>
                  <a:gd name="T1" fmla="*/ 2 h 10"/>
                  <a:gd name="T2" fmla="*/ 18 w 41"/>
                  <a:gd name="T3" fmla="*/ 0 h 10"/>
                  <a:gd name="T4" fmla="*/ 0 w 4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0">
                    <a:moveTo>
                      <a:pt x="41" y="2"/>
                    </a:moveTo>
                    <a:lnTo>
                      <a:pt x="18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9" name="Line 333">
                <a:extLst>
                  <a:ext uri="{FF2B5EF4-FFF2-40B4-BE49-F238E27FC236}">
                    <a16:creationId xmlns:a16="http://schemas.microsoft.com/office/drawing/2014/main" id="{B2E90B36-9DFE-4606-AF26-1888E3BCB8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32" y="3126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0" name="Line 334">
                <a:extLst>
                  <a:ext uri="{FF2B5EF4-FFF2-40B4-BE49-F238E27FC236}">
                    <a16:creationId xmlns:a16="http://schemas.microsoft.com/office/drawing/2014/main" id="{5CC70461-37C2-44BE-99F0-3F6973D8EF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32" y="312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1" name="Freeform 335">
                <a:extLst>
                  <a:ext uri="{FF2B5EF4-FFF2-40B4-BE49-F238E27FC236}">
                    <a16:creationId xmlns:a16="http://schemas.microsoft.com/office/drawing/2014/main" id="{E740F387-E759-4F37-AE86-27C66C379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" y="3125"/>
                <a:ext cx="2" cy="1"/>
              </a:xfrm>
              <a:custGeom>
                <a:avLst/>
                <a:gdLst>
                  <a:gd name="T0" fmla="*/ 0 w 5"/>
                  <a:gd name="T1" fmla="*/ 0 h 4"/>
                  <a:gd name="T2" fmla="*/ 4 w 5"/>
                  <a:gd name="T3" fmla="*/ 4 h 4"/>
                  <a:gd name="T4" fmla="*/ 5 w 5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4" y="4"/>
                    </a:lnTo>
                    <a:lnTo>
                      <a:pt x="5" y="4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2" name="Line 336">
                <a:extLst>
                  <a:ext uri="{FF2B5EF4-FFF2-40B4-BE49-F238E27FC236}">
                    <a16:creationId xmlns:a16="http://schemas.microsoft.com/office/drawing/2014/main" id="{6F31E4E7-FB00-435C-A931-3929E6BCE4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2" y="312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3" name="Line 337">
                <a:extLst>
                  <a:ext uri="{FF2B5EF4-FFF2-40B4-BE49-F238E27FC236}">
                    <a16:creationId xmlns:a16="http://schemas.microsoft.com/office/drawing/2014/main" id="{86AF6EED-BF2D-49A0-894C-70895BD407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2" y="3127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4" name="Line 338">
                <a:extLst>
                  <a:ext uri="{FF2B5EF4-FFF2-40B4-BE49-F238E27FC236}">
                    <a16:creationId xmlns:a16="http://schemas.microsoft.com/office/drawing/2014/main" id="{2501B8C5-BEDD-45D8-B1F7-6A8633885A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2" y="3126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5" name="Line 339">
                <a:extLst>
                  <a:ext uri="{FF2B5EF4-FFF2-40B4-BE49-F238E27FC236}">
                    <a16:creationId xmlns:a16="http://schemas.microsoft.com/office/drawing/2014/main" id="{2117BF8D-5D51-4531-BABF-7803F5960A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32" y="3126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6" name="Freeform 340">
                <a:extLst>
                  <a:ext uri="{FF2B5EF4-FFF2-40B4-BE49-F238E27FC236}">
                    <a16:creationId xmlns:a16="http://schemas.microsoft.com/office/drawing/2014/main" id="{726A86B7-2F23-424F-93BB-147C0876F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3" y="3132"/>
                <a:ext cx="16" cy="9"/>
              </a:xfrm>
              <a:custGeom>
                <a:avLst/>
                <a:gdLst>
                  <a:gd name="T0" fmla="*/ 0 w 63"/>
                  <a:gd name="T1" fmla="*/ 0 h 35"/>
                  <a:gd name="T2" fmla="*/ 6 w 63"/>
                  <a:gd name="T3" fmla="*/ 22 h 35"/>
                  <a:gd name="T4" fmla="*/ 56 w 63"/>
                  <a:gd name="T5" fmla="*/ 35 h 35"/>
                  <a:gd name="T6" fmla="*/ 63 w 63"/>
                  <a:gd name="T7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35">
                    <a:moveTo>
                      <a:pt x="0" y="0"/>
                    </a:moveTo>
                    <a:lnTo>
                      <a:pt x="6" y="22"/>
                    </a:lnTo>
                    <a:lnTo>
                      <a:pt x="56" y="35"/>
                    </a:lnTo>
                    <a:lnTo>
                      <a:pt x="63" y="32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7" name="Line 341">
                <a:extLst>
                  <a:ext uri="{FF2B5EF4-FFF2-40B4-BE49-F238E27FC236}">
                    <a16:creationId xmlns:a16="http://schemas.microsoft.com/office/drawing/2014/main" id="{10208C67-DB46-40BB-81FC-996690AD87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32" y="3127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8" name="Line 342">
                <a:extLst>
                  <a:ext uri="{FF2B5EF4-FFF2-40B4-BE49-F238E27FC236}">
                    <a16:creationId xmlns:a16="http://schemas.microsoft.com/office/drawing/2014/main" id="{0886A1F3-DF90-4FCE-A5E3-9B3F0F495B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48" y="3127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9" name="Line 343">
                <a:extLst>
                  <a:ext uri="{FF2B5EF4-FFF2-40B4-BE49-F238E27FC236}">
                    <a16:creationId xmlns:a16="http://schemas.microsoft.com/office/drawing/2014/main" id="{559C717A-F4CC-487D-92E2-70E6B4C84E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4" y="3124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0" name="Line 344">
                <a:extLst>
                  <a:ext uri="{FF2B5EF4-FFF2-40B4-BE49-F238E27FC236}">
                    <a16:creationId xmlns:a16="http://schemas.microsoft.com/office/drawing/2014/main" id="{6A2510C6-CACE-435A-A27D-8580BCDEEA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30" y="3125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1" name="Freeform 345">
                <a:extLst>
                  <a:ext uri="{FF2B5EF4-FFF2-40B4-BE49-F238E27FC236}">
                    <a16:creationId xmlns:a16="http://schemas.microsoft.com/office/drawing/2014/main" id="{9F89D6DA-9F4E-40C8-BCDB-ACD489119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3" y="3109"/>
                <a:ext cx="10" cy="3"/>
              </a:xfrm>
              <a:custGeom>
                <a:avLst/>
                <a:gdLst>
                  <a:gd name="T0" fmla="*/ 38 w 38"/>
                  <a:gd name="T1" fmla="*/ 3 h 12"/>
                  <a:gd name="T2" fmla="*/ 12 w 38"/>
                  <a:gd name="T3" fmla="*/ 0 h 12"/>
                  <a:gd name="T4" fmla="*/ 0 w 38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2">
                    <a:moveTo>
                      <a:pt x="38" y="3"/>
                    </a:moveTo>
                    <a:lnTo>
                      <a:pt x="12" y="0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2" name="Line 346">
                <a:extLst>
                  <a:ext uri="{FF2B5EF4-FFF2-40B4-BE49-F238E27FC236}">
                    <a16:creationId xmlns:a16="http://schemas.microsoft.com/office/drawing/2014/main" id="{C13DDE1D-4066-42D5-AD90-F41F8F9FF8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91" y="3112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3" name="Freeform 347">
                <a:extLst>
                  <a:ext uri="{FF2B5EF4-FFF2-40B4-BE49-F238E27FC236}">
                    <a16:creationId xmlns:a16="http://schemas.microsoft.com/office/drawing/2014/main" id="{00326A8D-28F2-4823-AD18-E8835B2A7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3" y="3110"/>
                <a:ext cx="10" cy="2"/>
              </a:xfrm>
              <a:custGeom>
                <a:avLst/>
                <a:gdLst>
                  <a:gd name="T0" fmla="*/ 0 w 38"/>
                  <a:gd name="T1" fmla="*/ 11 h 11"/>
                  <a:gd name="T2" fmla="*/ 12 w 38"/>
                  <a:gd name="T3" fmla="*/ 0 h 11"/>
                  <a:gd name="T4" fmla="*/ 38 w 38"/>
                  <a:gd name="T5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1">
                    <a:moveTo>
                      <a:pt x="0" y="11"/>
                    </a:moveTo>
                    <a:lnTo>
                      <a:pt x="12" y="0"/>
                    </a:lnTo>
                    <a:lnTo>
                      <a:pt x="38" y="2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4" name="Freeform 348">
                <a:extLst>
                  <a:ext uri="{FF2B5EF4-FFF2-40B4-BE49-F238E27FC236}">
                    <a16:creationId xmlns:a16="http://schemas.microsoft.com/office/drawing/2014/main" id="{42100EB3-D2F0-47D0-97D3-1FCB18B8C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5" y="4260"/>
                <a:ext cx="58" cy="12"/>
              </a:xfrm>
              <a:custGeom>
                <a:avLst/>
                <a:gdLst>
                  <a:gd name="T0" fmla="*/ 233 w 233"/>
                  <a:gd name="T1" fmla="*/ 43 h 47"/>
                  <a:gd name="T2" fmla="*/ 99 w 233"/>
                  <a:gd name="T3" fmla="*/ 47 h 47"/>
                  <a:gd name="T4" fmla="*/ 0 w 233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3" h="47">
                    <a:moveTo>
                      <a:pt x="233" y="43"/>
                    </a:moveTo>
                    <a:lnTo>
                      <a:pt x="99" y="4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5" name="Line 349">
                <a:extLst>
                  <a:ext uri="{FF2B5EF4-FFF2-40B4-BE49-F238E27FC236}">
                    <a16:creationId xmlns:a16="http://schemas.microsoft.com/office/drawing/2014/main" id="{CDCCCBB9-91D4-431E-95AD-31A69EEDA8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26" y="3977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6" name="Freeform 350">
                <a:extLst>
                  <a:ext uri="{FF2B5EF4-FFF2-40B4-BE49-F238E27FC236}">
                    <a16:creationId xmlns:a16="http://schemas.microsoft.com/office/drawing/2014/main" id="{E709650A-41DF-4903-A79A-AF7806E59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5" y="3114"/>
                <a:ext cx="6" cy="4"/>
              </a:xfrm>
              <a:custGeom>
                <a:avLst/>
                <a:gdLst>
                  <a:gd name="T0" fmla="*/ 0 w 26"/>
                  <a:gd name="T1" fmla="*/ 15 h 16"/>
                  <a:gd name="T2" fmla="*/ 11 w 26"/>
                  <a:gd name="T3" fmla="*/ 16 h 16"/>
                  <a:gd name="T4" fmla="*/ 26 w 26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6">
                    <a:moveTo>
                      <a:pt x="0" y="15"/>
                    </a:moveTo>
                    <a:lnTo>
                      <a:pt x="11" y="16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7" name="Freeform 351">
                <a:extLst>
                  <a:ext uri="{FF2B5EF4-FFF2-40B4-BE49-F238E27FC236}">
                    <a16:creationId xmlns:a16="http://schemas.microsoft.com/office/drawing/2014/main" id="{1FB22B22-0893-4BA2-A3D7-85219D391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5" y="3114"/>
                <a:ext cx="6" cy="4"/>
              </a:xfrm>
              <a:custGeom>
                <a:avLst/>
                <a:gdLst>
                  <a:gd name="T0" fmla="*/ 0 w 26"/>
                  <a:gd name="T1" fmla="*/ 15 h 15"/>
                  <a:gd name="T2" fmla="*/ 11 w 26"/>
                  <a:gd name="T3" fmla="*/ 15 h 15"/>
                  <a:gd name="T4" fmla="*/ 26 w 26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5">
                    <a:moveTo>
                      <a:pt x="0" y="15"/>
                    </a:moveTo>
                    <a:lnTo>
                      <a:pt x="11" y="15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8" name="Line 352">
                <a:extLst>
                  <a:ext uri="{FF2B5EF4-FFF2-40B4-BE49-F238E27FC236}">
                    <a16:creationId xmlns:a16="http://schemas.microsoft.com/office/drawing/2014/main" id="{D07BF37A-42D1-4536-98E9-67C9FCF4DC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25" y="3967"/>
                <a:ext cx="1" cy="1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9" name="Freeform 353">
                <a:extLst>
                  <a:ext uri="{FF2B5EF4-FFF2-40B4-BE49-F238E27FC236}">
                    <a16:creationId xmlns:a16="http://schemas.microsoft.com/office/drawing/2014/main" id="{2D44E7A4-C64B-4CAB-AA62-7DDAEE569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1" y="3139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0" name="Line 354">
                <a:extLst>
                  <a:ext uri="{FF2B5EF4-FFF2-40B4-BE49-F238E27FC236}">
                    <a16:creationId xmlns:a16="http://schemas.microsoft.com/office/drawing/2014/main" id="{B6B11538-6B4F-4530-89FE-56FE9DF61A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49" y="3139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1" name="Freeform 355">
                <a:extLst>
                  <a:ext uri="{FF2B5EF4-FFF2-40B4-BE49-F238E27FC236}">
                    <a16:creationId xmlns:a16="http://schemas.microsoft.com/office/drawing/2014/main" id="{29920638-5479-4C44-AEC4-ECEB408E4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7" y="4013"/>
                <a:ext cx="6" cy="8"/>
              </a:xfrm>
              <a:custGeom>
                <a:avLst/>
                <a:gdLst>
                  <a:gd name="T0" fmla="*/ 25 w 25"/>
                  <a:gd name="T1" fmla="*/ 0 h 33"/>
                  <a:gd name="T2" fmla="*/ 0 w 25"/>
                  <a:gd name="T3" fmla="*/ 30 h 33"/>
                  <a:gd name="T4" fmla="*/ 1 w 25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33">
                    <a:moveTo>
                      <a:pt x="25" y="0"/>
                    </a:moveTo>
                    <a:lnTo>
                      <a:pt x="0" y="30"/>
                    </a:lnTo>
                    <a:lnTo>
                      <a:pt x="1" y="33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2" name="Freeform 356">
                <a:extLst>
                  <a:ext uri="{FF2B5EF4-FFF2-40B4-BE49-F238E27FC236}">
                    <a16:creationId xmlns:a16="http://schemas.microsoft.com/office/drawing/2014/main" id="{F8693CF6-B365-49C8-B9CA-B7403802F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9" y="3139"/>
                <a:ext cx="2" cy="1"/>
              </a:xfrm>
              <a:custGeom>
                <a:avLst/>
                <a:gdLst>
                  <a:gd name="T0" fmla="*/ 0 w 9"/>
                  <a:gd name="T1" fmla="*/ 2 h 2"/>
                  <a:gd name="T2" fmla="*/ 9 w 9"/>
                  <a:gd name="T3" fmla="*/ 1 h 2"/>
                  <a:gd name="T4" fmla="*/ 9 w 9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">
                    <a:moveTo>
                      <a:pt x="0" y="2"/>
                    </a:moveTo>
                    <a:lnTo>
                      <a:pt x="9" y="1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3" name="Line 357">
                <a:extLst>
                  <a:ext uri="{FF2B5EF4-FFF2-40B4-BE49-F238E27FC236}">
                    <a16:creationId xmlns:a16="http://schemas.microsoft.com/office/drawing/2014/main" id="{FFD78EBA-E0E8-42A4-AB27-D5942A7C0F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532" y="4273"/>
                <a:ext cx="30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4" name="Freeform 358">
                <a:extLst>
                  <a:ext uri="{FF2B5EF4-FFF2-40B4-BE49-F238E27FC236}">
                    <a16:creationId xmlns:a16="http://schemas.microsoft.com/office/drawing/2014/main" id="{4D17489B-15B4-4D02-80E6-4F71AC238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6" y="4256"/>
                <a:ext cx="21" cy="53"/>
              </a:xfrm>
              <a:custGeom>
                <a:avLst/>
                <a:gdLst>
                  <a:gd name="T0" fmla="*/ 0 w 84"/>
                  <a:gd name="T1" fmla="*/ 0 h 214"/>
                  <a:gd name="T2" fmla="*/ 55 w 84"/>
                  <a:gd name="T3" fmla="*/ 106 h 214"/>
                  <a:gd name="T4" fmla="*/ 84 w 84"/>
                  <a:gd name="T5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214">
                    <a:moveTo>
                      <a:pt x="0" y="0"/>
                    </a:moveTo>
                    <a:lnTo>
                      <a:pt x="55" y="106"/>
                    </a:lnTo>
                    <a:lnTo>
                      <a:pt x="84" y="214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5" name="Freeform 359">
                <a:extLst>
                  <a:ext uri="{FF2B5EF4-FFF2-40B4-BE49-F238E27FC236}">
                    <a16:creationId xmlns:a16="http://schemas.microsoft.com/office/drawing/2014/main" id="{B88461AD-BB2D-4F4B-9586-596C5094F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9" y="4271"/>
                <a:ext cx="76" cy="6"/>
              </a:xfrm>
              <a:custGeom>
                <a:avLst/>
                <a:gdLst>
                  <a:gd name="T0" fmla="*/ 305 w 305"/>
                  <a:gd name="T1" fmla="*/ 20 h 21"/>
                  <a:gd name="T2" fmla="*/ 293 w 305"/>
                  <a:gd name="T3" fmla="*/ 21 h 21"/>
                  <a:gd name="T4" fmla="*/ 0 w 305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5" h="21">
                    <a:moveTo>
                      <a:pt x="305" y="20"/>
                    </a:moveTo>
                    <a:lnTo>
                      <a:pt x="293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6" name="Freeform 360">
                <a:extLst>
                  <a:ext uri="{FF2B5EF4-FFF2-40B4-BE49-F238E27FC236}">
                    <a16:creationId xmlns:a16="http://schemas.microsoft.com/office/drawing/2014/main" id="{B5CF7511-41BC-4EA3-9357-6988A50047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5" y="4276"/>
                <a:ext cx="7" cy="0"/>
              </a:xfrm>
              <a:custGeom>
                <a:avLst/>
                <a:gdLst>
                  <a:gd name="T0" fmla="*/ 29 w 29"/>
                  <a:gd name="T1" fmla="*/ 0 h 3"/>
                  <a:gd name="T2" fmla="*/ 6 w 29"/>
                  <a:gd name="T3" fmla="*/ 0 h 3"/>
                  <a:gd name="T4" fmla="*/ 0 w 29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3">
                    <a:moveTo>
                      <a:pt x="29" y="0"/>
                    </a:moveTo>
                    <a:lnTo>
                      <a:pt x="6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7" name="Line 361">
                <a:extLst>
                  <a:ext uri="{FF2B5EF4-FFF2-40B4-BE49-F238E27FC236}">
                    <a16:creationId xmlns:a16="http://schemas.microsoft.com/office/drawing/2014/main" id="{82B328CA-65E1-48C5-B8D0-1190B9596A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25" y="4276"/>
                <a:ext cx="7" cy="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8" name="Line 362">
                <a:extLst>
                  <a:ext uri="{FF2B5EF4-FFF2-40B4-BE49-F238E27FC236}">
                    <a16:creationId xmlns:a16="http://schemas.microsoft.com/office/drawing/2014/main" id="{B4B3011A-55C5-4443-95A2-BA4B789B36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51" y="3131"/>
                <a:ext cx="1" cy="8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9" name="Line 363">
                <a:extLst>
                  <a:ext uri="{FF2B5EF4-FFF2-40B4-BE49-F238E27FC236}">
                    <a16:creationId xmlns:a16="http://schemas.microsoft.com/office/drawing/2014/main" id="{898AF40B-5D7F-4597-BB9B-D0A8CA523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51" y="3131"/>
                <a:ext cx="1" cy="8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0" name="Line 364">
                <a:extLst>
                  <a:ext uri="{FF2B5EF4-FFF2-40B4-BE49-F238E27FC236}">
                    <a16:creationId xmlns:a16="http://schemas.microsoft.com/office/drawing/2014/main" id="{F2CBED8D-1D58-4B60-88DE-7877DFF451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3" y="3110"/>
                <a:ext cx="11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1" name="Line 365">
                <a:extLst>
                  <a:ext uri="{FF2B5EF4-FFF2-40B4-BE49-F238E27FC236}">
                    <a16:creationId xmlns:a16="http://schemas.microsoft.com/office/drawing/2014/main" id="{9CC1C147-FC0A-4F5E-80CD-6DD55F3284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89" y="315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2" name="Freeform 366">
                <a:extLst>
                  <a:ext uri="{FF2B5EF4-FFF2-40B4-BE49-F238E27FC236}">
                    <a16:creationId xmlns:a16="http://schemas.microsoft.com/office/drawing/2014/main" id="{0F6ADB5A-F7E9-4656-803F-974D5251CB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1" y="3139"/>
                <a:ext cx="38" cy="12"/>
              </a:xfrm>
              <a:custGeom>
                <a:avLst/>
                <a:gdLst>
                  <a:gd name="T0" fmla="*/ 0 w 150"/>
                  <a:gd name="T1" fmla="*/ 0 h 44"/>
                  <a:gd name="T2" fmla="*/ 57 w 150"/>
                  <a:gd name="T3" fmla="*/ 12 h 44"/>
                  <a:gd name="T4" fmla="*/ 113 w 150"/>
                  <a:gd name="T5" fmla="*/ 41 h 44"/>
                  <a:gd name="T6" fmla="*/ 150 w 150"/>
                  <a:gd name="T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0" h="44">
                    <a:moveTo>
                      <a:pt x="0" y="0"/>
                    </a:moveTo>
                    <a:lnTo>
                      <a:pt x="57" y="12"/>
                    </a:lnTo>
                    <a:lnTo>
                      <a:pt x="113" y="41"/>
                    </a:lnTo>
                    <a:lnTo>
                      <a:pt x="150" y="44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3" name="Freeform 367">
                <a:extLst>
                  <a:ext uri="{FF2B5EF4-FFF2-40B4-BE49-F238E27FC236}">
                    <a16:creationId xmlns:a16="http://schemas.microsoft.com/office/drawing/2014/main" id="{E3DABD31-E71E-4EDF-9C44-33BCC377C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9" y="3150"/>
                <a:ext cx="2" cy="1"/>
              </a:xfrm>
              <a:custGeom>
                <a:avLst/>
                <a:gdLst>
                  <a:gd name="T0" fmla="*/ 0 w 7"/>
                  <a:gd name="T1" fmla="*/ 2 h 2"/>
                  <a:gd name="T2" fmla="*/ 3 w 7"/>
                  <a:gd name="T3" fmla="*/ 2 h 2"/>
                  <a:gd name="T4" fmla="*/ 7 w 7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lnTo>
                      <a:pt x="3" y="2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4" name="Freeform 368">
                <a:extLst>
                  <a:ext uri="{FF2B5EF4-FFF2-40B4-BE49-F238E27FC236}">
                    <a16:creationId xmlns:a16="http://schemas.microsoft.com/office/drawing/2014/main" id="{12FEED4A-C870-4A86-AD3A-306CDB4DE9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1" y="3141"/>
                <a:ext cx="32" cy="9"/>
              </a:xfrm>
              <a:custGeom>
                <a:avLst/>
                <a:gdLst>
                  <a:gd name="T0" fmla="*/ 0 w 129"/>
                  <a:gd name="T1" fmla="*/ 38 h 38"/>
                  <a:gd name="T2" fmla="*/ 50 w 129"/>
                  <a:gd name="T3" fmla="*/ 10 h 38"/>
                  <a:gd name="T4" fmla="*/ 112 w 129"/>
                  <a:gd name="T5" fmla="*/ 15 h 38"/>
                  <a:gd name="T6" fmla="*/ 129 w 129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9" h="38">
                    <a:moveTo>
                      <a:pt x="0" y="38"/>
                    </a:moveTo>
                    <a:lnTo>
                      <a:pt x="50" y="10"/>
                    </a:lnTo>
                    <a:lnTo>
                      <a:pt x="112" y="15"/>
                    </a:lnTo>
                    <a:lnTo>
                      <a:pt x="129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5" name="Freeform 369">
                <a:extLst>
                  <a:ext uri="{FF2B5EF4-FFF2-40B4-BE49-F238E27FC236}">
                    <a16:creationId xmlns:a16="http://schemas.microsoft.com/office/drawing/2014/main" id="{71241FB7-75D5-45F5-8C20-D491618AE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7" y="4021"/>
                <a:ext cx="11" cy="43"/>
              </a:xfrm>
              <a:custGeom>
                <a:avLst/>
                <a:gdLst>
                  <a:gd name="T0" fmla="*/ 44 w 44"/>
                  <a:gd name="T1" fmla="*/ 173 h 173"/>
                  <a:gd name="T2" fmla="*/ 44 w 44"/>
                  <a:gd name="T3" fmla="*/ 165 h 173"/>
                  <a:gd name="T4" fmla="*/ 0 w 44"/>
                  <a:gd name="T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173">
                    <a:moveTo>
                      <a:pt x="44" y="173"/>
                    </a:moveTo>
                    <a:lnTo>
                      <a:pt x="44" y="16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6" name="Freeform 370">
                <a:extLst>
                  <a:ext uri="{FF2B5EF4-FFF2-40B4-BE49-F238E27FC236}">
                    <a16:creationId xmlns:a16="http://schemas.microsoft.com/office/drawing/2014/main" id="{27E5E547-279C-4429-AE86-8D6B0911E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7" y="4064"/>
                <a:ext cx="2" cy="10"/>
              </a:xfrm>
              <a:custGeom>
                <a:avLst/>
                <a:gdLst>
                  <a:gd name="T0" fmla="*/ 0 w 9"/>
                  <a:gd name="T1" fmla="*/ 40 h 40"/>
                  <a:gd name="T2" fmla="*/ 9 w 9"/>
                  <a:gd name="T3" fmla="*/ 6 h 40"/>
                  <a:gd name="T4" fmla="*/ 3 w 9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0">
                    <a:moveTo>
                      <a:pt x="0" y="40"/>
                    </a:moveTo>
                    <a:lnTo>
                      <a:pt x="9" y="6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7" name="Line 371">
                <a:extLst>
                  <a:ext uri="{FF2B5EF4-FFF2-40B4-BE49-F238E27FC236}">
                    <a16:creationId xmlns:a16="http://schemas.microsoft.com/office/drawing/2014/main" id="{78890834-7000-4DC9-B43E-C9C78F83FD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36" y="4091"/>
                <a:ext cx="0" cy="1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8" name="Line 372">
                <a:extLst>
                  <a:ext uri="{FF2B5EF4-FFF2-40B4-BE49-F238E27FC236}">
                    <a16:creationId xmlns:a16="http://schemas.microsoft.com/office/drawing/2014/main" id="{6A672A11-DADA-4C7C-B7CB-2D86A25E71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36" y="4074"/>
                <a:ext cx="1" cy="17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9" name="Freeform 373">
                <a:extLst>
                  <a:ext uri="{FF2B5EF4-FFF2-40B4-BE49-F238E27FC236}">
                    <a16:creationId xmlns:a16="http://schemas.microsoft.com/office/drawing/2014/main" id="{8F214D5E-500D-48D7-BD33-D631598A4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" y="4091"/>
                <a:ext cx="0" cy="11"/>
              </a:xfrm>
              <a:custGeom>
                <a:avLst/>
                <a:gdLst>
                  <a:gd name="T0" fmla="*/ 2 w 3"/>
                  <a:gd name="T1" fmla="*/ 0 h 43"/>
                  <a:gd name="T2" fmla="*/ 0 w 3"/>
                  <a:gd name="T3" fmla="*/ 32 h 43"/>
                  <a:gd name="T4" fmla="*/ 3 w 3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3">
                    <a:moveTo>
                      <a:pt x="2" y="0"/>
                    </a:moveTo>
                    <a:lnTo>
                      <a:pt x="0" y="32"/>
                    </a:lnTo>
                    <a:lnTo>
                      <a:pt x="3" y="43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0" name="Freeform 374">
                <a:extLst>
                  <a:ext uri="{FF2B5EF4-FFF2-40B4-BE49-F238E27FC236}">
                    <a16:creationId xmlns:a16="http://schemas.microsoft.com/office/drawing/2014/main" id="{9A733C7C-49B5-48C9-98C2-E8A3D8272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2" y="4126"/>
                <a:ext cx="7" cy="5"/>
              </a:xfrm>
              <a:custGeom>
                <a:avLst/>
                <a:gdLst>
                  <a:gd name="T0" fmla="*/ 0 w 27"/>
                  <a:gd name="T1" fmla="*/ 0 h 20"/>
                  <a:gd name="T2" fmla="*/ 24 w 27"/>
                  <a:gd name="T3" fmla="*/ 18 h 20"/>
                  <a:gd name="T4" fmla="*/ 27 w 27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0">
                    <a:moveTo>
                      <a:pt x="0" y="0"/>
                    </a:moveTo>
                    <a:lnTo>
                      <a:pt x="24" y="18"/>
                    </a:lnTo>
                    <a:lnTo>
                      <a:pt x="27" y="2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1" name="Line 375">
                <a:extLst>
                  <a:ext uri="{FF2B5EF4-FFF2-40B4-BE49-F238E27FC236}">
                    <a16:creationId xmlns:a16="http://schemas.microsoft.com/office/drawing/2014/main" id="{26995F3C-01AF-45DD-8133-F23AA9D553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52" y="4126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2" name="Freeform 376">
                <a:extLst>
                  <a:ext uri="{FF2B5EF4-FFF2-40B4-BE49-F238E27FC236}">
                    <a16:creationId xmlns:a16="http://schemas.microsoft.com/office/drawing/2014/main" id="{EABA0BE1-48F0-44A0-9AB2-EBCF77997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6" y="4102"/>
                <a:ext cx="16" cy="24"/>
              </a:xfrm>
              <a:custGeom>
                <a:avLst/>
                <a:gdLst>
                  <a:gd name="T0" fmla="*/ 63 w 63"/>
                  <a:gd name="T1" fmla="*/ 97 h 97"/>
                  <a:gd name="T2" fmla="*/ 18 w 63"/>
                  <a:gd name="T3" fmla="*/ 62 h 97"/>
                  <a:gd name="T4" fmla="*/ 17 w 63"/>
                  <a:gd name="T5" fmla="*/ 61 h 97"/>
                  <a:gd name="T6" fmla="*/ 0 w 63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97">
                    <a:moveTo>
                      <a:pt x="63" y="97"/>
                    </a:moveTo>
                    <a:lnTo>
                      <a:pt x="18" y="62"/>
                    </a:lnTo>
                    <a:lnTo>
                      <a:pt x="17" y="6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3" name="Line 377">
                <a:extLst>
                  <a:ext uri="{FF2B5EF4-FFF2-40B4-BE49-F238E27FC236}">
                    <a16:creationId xmlns:a16="http://schemas.microsoft.com/office/drawing/2014/main" id="{DFB10A98-5FE2-4EA6-81C0-AB75BAF063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37" y="4064"/>
                <a:ext cx="1" cy="1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4" name="Line 378">
                <a:extLst>
                  <a:ext uri="{FF2B5EF4-FFF2-40B4-BE49-F238E27FC236}">
                    <a16:creationId xmlns:a16="http://schemas.microsoft.com/office/drawing/2014/main" id="{B65BE241-76F8-4520-8C56-ABD4CFA969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86" y="4169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5" name="Freeform 379">
                <a:extLst>
                  <a:ext uri="{FF2B5EF4-FFF2-40B4-BE49-F238E27FC236}">
                    <a16:creationId xmlns:a16="http://schemas.microsoft.com/office/drawing/2014/main" id="{A3B79948-8D61-43FF-A1D9-A35BD98EF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4169"/>
                <a:ext cx="0" cy="2"/>
              </a:xfrm>
              <a:custGeom>
                <a:avLst/>
                <a:gdLst>
                  <a:gd name="T0" fmla="*/ 6 h 6"/>
                  <a:gd name="T1" fmla="*/ 5 h 6"/>
                  <a:gd name="T2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6" name="Line 380">
                <a:extLst>
                  <a:ext uri="{FF2B5EF4-FFF2-40B4-BE49-F238E27FC236}">
                    <a16:creationId xmlns:a16="http://schemas.microsoft.com/office/drawing/2014/main" id="{E6907305-26C8-4424-A4D4-BD34399F2B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73" y="4194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7" name="Freeform 381">
                <a:extLst>
                  <a:ext uri="{FF2B5EF4-FFF2-40B4-BE49-F238E27FC236}">
                    <a16:creationId xmlns:a16="http://schemas.microsoft.com/office/drawing/2014/main" id="{7B567FA5-E0AA-4643-A64C-5E5B5C4DA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4" y="4195"/>
                <a:ext cx="39" cy="48"/>
              </a:xfrm>
              <a:custGeom>
                <a:avLst/>
                <a:gdLst>
                  <a:gd name="T0" fmla="*/ 19 w 156"/>
                  <a:gd name="T1" fmla="*/ 191 h 191"/>
                  <a:gd name="T2" fmla="*/ 0 w 156"/>
                  <a:gd name="T3" fmla="*/ 153 h 191"/>
                  <a:gd name="T4" fmla="*/ 122 w 156"/>
                  <a:gd name="T5" fmla="*/ 21 h 191"/>
                  <a:gd name="T6" fmla="*/ 156 w 156"/>
                  <a:gd name="T7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191">
                    <a:moveTo>
                      <a:pt x="19" y="191"/>
                    </a:moveTo>
                    <a:lnTo>
                      <a:pt x="0" y="153"/>
                    </a:lnTo>
                    <a:lnTo>
                      <a:pt x="122" y="21"/>
                    </a:lnTo>
                    <a:lnTo>
                      <a:pt x="156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8" name="Freeform 382">
                <a:extLst>
                  <a:ext uri="{FF2B5EF4-FFF2-40B4-BE49-F238E27FC236}">
                    <a16:creationId xmlns:a16="http://schemas.microsoft.com/office/drawing/2014/main" id="{0E2B167C-4B95-4F48-B86D-9CE3D9CE9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" y="4194"/>
                <a:ext cx="1" cy="1"/>
              </a:xfrm>
              <a:custGeom>
                <a:avLst/>
                <a:gdLst>
                  <a:gd name="T0" fmla="*/ 0 w 7"/>
                  <a:gd name="T1" fmla="*/ 6 h 6"/>
                  <a:gd name="T2" fmla="*/ 6 w 7"/>
                  <a:gd name="T3" fmla="*/ 1 h 6"/>
                  <a:gd name="T4" fmla="*/ 7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0" y="6"/>
                    </a:moveTo>
                    <a:lnTo>
                      <a:pt x="6" y="1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9" name="Line 383">
                <a:extLst>
                  <a:ext uri="{FF2B5EF4-FFF2-40B4-BE49-F238E27FC236}">
                    <a16:creationId xmlns:a16="http://schemas.microsoft.com/office/drawing/2014/main" id="{37830C67-FB9D-4C68-A827-83AE072E3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74" y="4179"/>
                <a:ext cx="8" cy="15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0" name="Freeform 384">
                <a:extLst>
                  <a:ext uri="{FF2B5EF4-FFF2-40B4-BE49-F238E27FC236}">
                    <a16:creationId xmlns:a16="http://schemas.microsoft.com/office/drawing/2014/main" id="{D10B2E60-DA2B-48E1-B9B2-0FB890FEA3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2" y="4171"/>
                <a:ext cx="4" cy="8"/>
              </a:xfrm>
              <a:custGeom>
                <a:avLst/>
                <a:gdLst>
                  <a:gd name="T0" fmla="*/ 0 w 17"/>
                  <a:gd name="T1" fmla="*/ 32 h 32"/>
                  <a:gd name="T2" fmla="*/ 16 w 17"/>
                  <a:gd name="T3" fmla="*/ 12 h 32"/>
                  <a:gd name="T4" fmla="*/ 17 w 17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2">
                    <a:moveTo>
                      <a:pt x="0" y="32"/>
                    </a:moveTo>
                    <a:lnTo>
                      <a:pt x="16" y="12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1" name="Line 385">
                <a:extLst>
                  <a:ext uri="{FF2B5EF4-FFF2-40B4-BE49-F238E27FC236}">
                    <a16:creationId xmlns:a16="http://schemas.microsoft.com/office/drawing/2014/main" id="{83FB0DF6-AC75-47B5-B894-F5548E03E5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82" y="4171"/>
                <a:ext cx="4" cy="8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2" name="Line 386">
                <a:extLst>
                  <a:ext uri="{FF2B5EF4-FFF2-40B4-BE49-F238E27FC236}">
                    <a16:creationId xmlns:a16="http://schemas.microsoft.com/office/drawing/2014/main" id="{822A7C79-E191-439F-8E91-00975CC7A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2" y="4247"/>
                <a:ext cx="4" cy="9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3" name="Line 387">
                <a:extLst>
                  <a:ext uri="{FF2B5EF4-FFF2-40B4-BE49-F238E27FC236}">
                    <a16:creationId xmlns:a16="http://schemas.microsoft.com/office/drawing/2014/main" id="{1DC4DE5B-5280-4F8F-B2EA-1084097D1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1" y="4247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4" name="Line 388">
                <a:extLst>
                  <a:ext uri="{FF2B5EF4-FFF2-40B4-BE49-F238E27FC236}">
                    <a16:creationId xmlns:a16="http://schemas.microsoft.com/office/drawing/2014/main" id="{0EE19922-4141-4B76-B76D-81C035EE28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42" y="4247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5" name="Line 389">
                <a:extLst>
                  <a:ext uri="{FF2B5EF4-FFF2-40B4-BE49-F238E27FC236}">
                    <a16:creationId xmlns:a16="http://schemas.microsoft.com/office/drawing/2014/main" id="{337A0B57-AC42-4C93-96E8-6039F91276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39" y="4243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6" name="Line 390">
                <a:extLst>
                  <a:ext uri="{FF2B5EF4-FFF2-40B4-BE49-F238E27FC236}">
                    <a16:creationId xmlns:a16="http://schemas.microsoft.com/office/drawing/2014/main" id="{769BE5FE-C84C-4755-83A9-86B395D82A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41" y="4246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7" name="Line 391">
                <a:extLst>
                  <a:ext uri="{FF2B5EF4-FFF2-40B4-BE49-F238E27FC236}">
                    <a16:creationId xmlns:a16="http://schemas.microsoft.com/office/drawing/2014/main" id="{37997721-7397-4D2C-82C4-49FD5FEC76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1" y="4247"/>
                <a:ext cx="5" cy="9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8" name="Line 392">
                <a:extLst>
                  <a:ext uri="{FF2B5EF4-FFF2-40B4-BE49-F238E27FC236}">
                    <a16:creationId xmlns:a16="http://schemas.microsoft.com/office/drawing/2014/main" id="{78B17CE6-BF59-41DE-9EF0-D9C5C8647D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39" y="4243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9" name="Line 393">
                <a:extLst>
                  <a:ext uri="{FF2B5EF4-FFF2-40B4-BE49-F238E27FC236}">
                    <a16:creationId xmlns:a16="http://schemas.microsoft.com/office/drawing/2014/main" id="{B78A1BA0-9076-491A-940F-D7C9A1C4D0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41" y="4246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0" name="Line 394">
                <a:extLst>
                  <a:ext uri="{FF2B5EF4-FFF2-40B4-BE49-F238E27FC236}">
                    <a16:creationId xmlns:a16="http://schemas.microsoft.com/office/drawing/2014/main" id="{F5312DA4-D1EE-4037-B257-A05E07EC32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80" y="4259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1" name="Freeform 395">
                <a:extLst>
                  <a:ext uri="{FF2B5EF4-FFF2-40B4-BE49-F238E27FC236}">
                    <a16:creationId xmlns:a16="http://schemas.microsoft.com/office/drawing/2014/main" id="{A3296F11-9B17-4B12-9141-AEBD08B04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4259"/>
                <a:ext cx="5" cy="1"/>
              </a:xfrm>
              <a:custGeom>
                <a:avLst/>
                <a:gdLst>
                  <a:gd name="T0" fmla="*/ 21 w 21"/>
                  <a:gd name="T1" fmla="*/ 8 h 8"/>
                  <a:gd name="T2" fmla="*/ 9 w 21"/>
                  <a:gd name="T3" fmla="*/ 2 h 8"/>
                  <a:gd name="T4" fmla="*/ 0 w 21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">
                    <a:moveTo>
                      <a:pt x="21" y="8"/>
                    </a:moveTo>
                    <a:lnTo>
                      <a:pt x="9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2" name="Line 396">
                <a:extLst>
                  <a:ext uri="{FF2B5EF4-FFF2-40B4-BE49-F238E27FC236}">
                    <a16:creationId xmlns:a16="http://schemas.microsoft.com/office/drawing/2014/main" id="{0263992C-7B1A-4DFB-9972-5BB5D74B0D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46" y="4249"/>
                <a:ext cx="34" cy="1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3" name="Freeform 397">
                <a:extLst>
                  <a:ext uri="{FF2B5EF4-FFF2-40B4-BE49-F238E27FC236}">
                    <a16:creationId xmlns:a16="http://schemas.microsoft.com/office/drawing/2014/main" id="{ACBD1556-AF77-4240-B29B-F3022A1E7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9" y="4131"/>
                <a:ext cx="28" cy="38"/>
              </a:xfrm>
              <a:custGeom>
                <a:avLst/>
                <a:gdLst>
                  <a:gd name="T0" fmla="*/ 108 w 112"/>
                  <a:gd name="T1" fmla="*/ 153 h 153"/>
                  <a:gd name="T2" fmla="*/ 112 w 112"/>
                  <a:gd name="T3" fmla="*/ 42 h 153"/>
                  <a:gd name="T4" fmla="*/ 0 w 112"/>
                  <a:gd name="T5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" h="153">
                    <a:moveTo>
                      <a:pt x="108" y="153"/>
                    </a:moveTo>
                    <a:lnTo>
                      <a:pt x="112" y="4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4" name="Line 398">
                <a:extLst>
                  <a:ext uri="{FF2B5EF4-FFF2-40B4-BE49-F238E27FC236}">
                    <a16:creationId xmlns:a16="http://schemas.microsoft.com/office/drawing/2014/main" id="{50732D30-EFEC-4064-9C3A-F1E652AF02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43" y="4271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5" name="Freeform 399">
                <a:extLst>
                  <a:ext uri="{FF2B5EF4-FFF2-40B4-BE49-F238E27FC236}">
                    <a16:creationId xmlns:a16="http://schemas.microsoft.com/office/drawing/2014/main" id="{7582F060-A32C-4367-8B39-C57B8980E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" y="4256"/>
                <a:ext cx="60" cy="17"/>
              </a:xfrm>
              <a:custGeom>
                <a:avLst/>
                <a:gdLst>
                  <a:gd name="T0" fmla="*/ 240 w 240"/>
                  <a:gd name="T1" fmla="*/ 0 h 64"/>
                  <a:gd name="T2" fmla="*/ 7 w 240"/>
                  <a:gd name="T3" fmla="*/ 63 h 64"/>
                  <a:gd name="T4" fmla="*/ 0 w 240"/>
                  <a:gd name="T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0" h="64">
                    <a:moveTo>
                      <a:pt x="240" y="0"/>
                    </a:moveTo>
                    <a:lnTo>
                      <a:pt x="7" y="63"/>
                    </a:lnTo>
                    <a:lnTo>
                      <a:pt x="0" y="64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6" name="Freeform 400">
                <a:extLst>
                  <a:ext uri="{FF2B5EF4-FFF2-40B4-BE49-F238E27FC236}">
                    <a16:creationId xmlns:a16="http://schemas.microsoft.com/office/drawing/2014/main" id="{FC182AA4-4B52-4057-9220-0C5DF0B25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" y="4273"/>
                <a:ext cx="10" cy="2"/>
              </a:xfrm>
              <a:custGeom>
                <a:avLst/>
                <a:gdLst>
                  <a:gd name="T0" fmla="*/ 0 w 42"/>
                  <a:gd name="T1" fmla="*/ 0 h 10"/>
                  <a:gd name="T2" fmla="*/ 18 w 42"/>
                  <a:gd name="T3" fmla="*/ 10 h 10"/>
                  <a:gd name="T4" fmla="*/ 42 w 42"/>
                  <a:gd name="T5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0">
                    <a:moveTo>
                      <a:pt x="0" y="0"/>
                    </a:moveTo>
                    <a:lnTo>
                      <a:pt x="18" y="10"/>
                    </a:lnTo>
                    <a:lnTo>
                      <a:pt x="42" y="3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7" name="Freeform 401">
                <a:extLst>
                  <a:ext uri="{FF2B5EF4-FFF2-40B4-BE49-F238E27FC236}">
                    <a16:creationId xmlns:a16="http://schemas.microsoft.com/office/drawing/2014/main" id="{6D98AD63-2F62-445A-8F91-040AC0346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" y="4271"/>
                <a:ext cx="6" cy="0"/>
              </a:xfrm>
              <a:custGeom>
                <a:avLst/>
                <a:gdLst>
                  <a:gd name="T0" fmla="*/ 20 w 20"/>
                  <a:gd name="T1" fmla="*/ 16 w 20"/>
                  <a:gd name="T2" fmla="*/ 0 w 2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0">
                    <a:moveTo>
                      <a:pt x="20" y="0"/>
                    </a:moveTo>
                    <a:lnTo>
                      <a:pt x="16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8" name="Line 402">
                <a:extLst>
                  <a:ext uri="{FF2B5EF4-FFF2-40B4-BE49-F238E27FC236}">
                    <a16:creationId xmlns:a16="http://schemas.microsoft.com/office/drawing/2014/main" id="{0ABC9174-D659-4FE3-BA39-AEBF0485BF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27" y="4013"/>
                <a:ext cx="6" cy="8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9" name="Line 403">
                <a:extLst>
                  <a:ext uri="{FF2B5EF4-FFF2-40B4-BE49-F238E27FC236}">
                    <a16:creationId xmlns:a16="http://schemas.microsoft.com/office/drawing/2014/main" id="{D0D8E6B6-987D-472F-AFA5-D8BF645559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33" y="4000"/>
                <a:ext cx="10" cy="1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0" name="Line 404">
                <a:extLst>
                  <a:ext uri="{FF2B5EF4-FFF2-40B4-BE49-F238E27FC236}">
                    <a16:creationId xmlns:a16="http://schemas.microsoft.com/office/drawing/2014/main" id="{BA2C3837-84F7-40ED-BBD6-84BD0977ED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31" y="3985"/>
                <a:ext cx="8" cy="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1" name="Line 405">
                <a:extLst>
                  <a:ext uri="{FF2B5EF4-FFF2-40B4-BE49-F238E27FC236}">
                    <a16:creationId xmlns:a16="http://schemas.microsoft.com/office/drawing/2014/main" id="{11F8B060-F618-438B-9B36-6A67DFB81A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28" y="3933"/>
                <a:ext cx="13" cy="20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8" name="Group 607">
              <a:extLst>
                <a:ext uri="{FF2B5EF4-FFF2-40B4-BE49-F238E27FC236}">
                  <a16:creationId xmlns:a16="http://schemas.microsoft.com/office/drawing/2014/main" id="{CF5A7C3B-CE05-4D4D-8BA1-D361668110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7" y="25"/>
              <a:ext cx="5812" cy="4291"/>
              <a:chOff x="877" y="25"/>
              <a:chExt cx="5812" cy="4291"/>
            </a:xfrm>
          </p:grpSpPr>
          <p:sp>
            <p:nvSpPr>
              <p:cNvPr id="4942" name="Freeform 407">
                <a:extLst>
                  <a:ext uri="{FF2B5EF4-FFF2-40B4-BE49-F238E27FC236}">
                    <a16:creationId xmlns:a16="http://schemas.microsoft.com/office/drawing/2014/main" id="{B58467EB-A1A7-49F4-BA33-491700BB3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2" y="3746"/>
                <a:ext cx="107" cy="42"/>
              </a:xfrm>
              <a:custGeom>
                <a:avLst/>
                <a:gdLst>
                  <a:gd name="T0" fmla="*/ 428 w 428"/>
                  <a:gd name="T1" fmla="*/ 22 h 166"/>
                  <a:gd name="T2" fmla="*/ 408 w 428"/>
                  <a:gd name="T3" fmla="*/ 20 h 166"/>
                  <a:gd name="T4" fmla="*/ 382 w 428"/>
                  <a:gd name="T5" fmla="*/ 19 h 166"/>
                  <a:gd name="T6" fmla="*/ 293 w 428"/>
                  <a:gd name="T7" fmla="*/ 0 h 166"/>
                  <a:gd name="T8" fmla="*/ 203 w 428"/>
                  <a:gd name="T9" fmla="*/ 44 h 166"/>
                  <a:gd name="T10" fmla="*/ 23 w 428"/>
                  <a:gd name="T11" fmla="*/ 46 h 166"/>
                  <a:gd name="T12" fmla="*/ 0 w 428"/>
                  <a:gd name="T13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8" h="166">
                    <a:moveTo>
                      <a:pt x="428" y="22"/>
                    </a:moveTo>
                    <a:lnTo>
                      <a:pt x="408" y="20"/>
                    </a:lnTo>
                    <a:lnTo>
                      <a:pt x="382" y="19"/>
                    </a:lnTo>
                    <a:lnTo>
                      <a:pt x="293" y="0"/>
                    </a:lnTo>
                    <a:lnTo>
                      <a:pt x="203" y="44"/>
                    </a:lnTo>
                    <a:lnTo>
                      <a:pt x="23" y="46"/>
                    </a:lnTo>
                    <a:lnTo>
                      <a:pt x="0" y="166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3" name="Line 408">
                <a:extLst>
                  <a:ext uri="{FF2B5EF4-FFF2-40B4-BE49-F238E27FC236}">
                    <a16:creationId xmlns:a16="http://schemas.microsoft.com/office/drawing/2014/main" id="{672D1C49-88C4-4FD6-802C-01E5E1F5A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578" y="3788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4" name="Freeform 409">
                <a:extLst>
                  <a:ext uri="{FF2B5EF4-FFF2-40B4-BE49-F238E27FC236}">
                    <a16:creationId xmlns:a16="http://schemas.microsoft.com/office/drawing/2014/main" id="{8C8B7C57-76E7-4D3A-9CBF-80278480C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8" y="3788"/>
                <a:ext cx="4" cy="6"/>
              </a:xfrm>
              <a:custGeom>
                <a:avLst/>
                <a:gdLst>
                  <a:gd name="T0" fmla="*/ 0 w 16"/>
                  <a:gd name="T1" fmla="*/ 24 h 24"/>
                  <a:gd name="T2" fmla="*/ 16 w 16"/>
                  <a:gd name="T3" fmla="*/ 1 h 24"/>
                  <a:gd name="T4" fmla="*/ 16 w 16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4">
                    <a:moveTo>
                      <a:pt x="0" y="24"/>
                    </a:moveTo>
                    <a:lnTo>
                      <a:pt x="16" y="1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5" name="Freeform 410">
                <a:extLst>
                  <a:ext uri="{FF2B5EF4-FFF2-40B4-BE49-F238E27FC236}">
                    <a16:creationId xmlns:a16="http://schemas.microsoft.com/office/drawing/2014/main" id="{95990346-0202-45DB-838C-037679158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" y="3807"/>
                <a:ext cx="7" cy="8"/>
              </a:xfrm>
              <a:custGeom>
                <a:avLst/>
                <a:gdLst>
                  <a:gd name="T0" fmla="*/ 0 w 30"/>
                  <a:gd name="T1" fmla="*/ 32 h 32"/>
                  <a:gd name="T2" fmla="*/ 17 w 30"/>
                  <a:gd name="T3" fmla="*/ 20 h 32"/>
                  <a:gd name="T4" fmla="*/ 30 w 3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2">
                    <a:moveTo>
                      <a:pt x="0" y="32"/>
                    </a:moveTo>
                    <a:lnTo>
                      <a:pt x="17" y="20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6" name="Freeform 411">
                <a:extLst>
                  <a:ext uri="{FF2B5EF4-FFF2-40B4-BE49-F238E27FC236}">
                    <a16:creationId xmlns:a16="http://schemas.microsoft.com/office/drawing/2014/main" id="{CC1D74DE-2106-4E29-BBE8-E84A813A9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" y="3807"/>
                <a:ext cx="7" cy="8"/>
              </a:xfrm>
              <a:custGeom>
                <a:avLst/>
                <a:gdLst>
                  <a:gd name="T0" fmla="*/ 30 w 30"/>
                  <a:gd name="T1" fmla="*/ 0 h 32"/>
                  <a:gd name="T2" fmla="*/ 21 w 30"/>
                  <a:gd name="T3" fmla="*/ 11 h 32"/>
                  <a:gd name="T4" fmla="*/ 0 w 30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2">
                    <a:moveTo>
                      <a:pt x="30" y="0"/>
                    </a:moveTo>
                    <a:lnTo>
                      <a:pt x="21" y="11"/>
                    </a:lnTo>
                    <a:lnTo>
                      <a:pt x="0" y="32"/>
                    </a:lnTo>
                  </a:path>
                </a:pathLst>
              </a:cu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7" name="Line 412">
                <a:extLst>
                  <a:ext uri="{FF2B5EF4-FFF2-40B4-BE49-F238E27FC236}">
                    <a16:creationId xmlns:a16="http://schemas.microsoft.com/office/drawing/2014/main" id="{B62BE024-7EB1-4035-A4ED-844A257437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569" y="3794"/>
                <a:ext cx="9" cy="13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8" name="Line 413">
                <a:extLst>
                  <a:ext uri="{FF2B5EF4-FFF2-40B4-BE49-F238E27FC236}">
                    <a16:creationId xmlns:a16="http://schemas.microsoft.com/office/drawing/2014/main" id="{FE6A8828-DEEE-491B-BE58-A0A5DE80C5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34" y="3868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9" name="Line 414">
                <a:extLst>
                  <a:ext uri="{FF2B5EF4-FFF2-40B4-BE49-F238E27FC236}">
                    <a16:creationId xmlns:a16="http://schemas.microsoft.com/office/drawing/2014/main" id="{814772E4-41A2-4233-8A32-6370FA4D5C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13" y="3650"/>
                <a:ext cx="9" cy="7"/>
              </a:xfrm>
              <a:prstGeom prst="line">
                <a:avLst/>
              </a:prstGeom>
              <a:noFill/>
              <a:ln w="1588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0" name="Freeform 415">
                <a:extLst>
                  <a:ext uri="{FF2B5EF4-FFF2-40B4-BE49-F238E27FC236}">
                    <a16:creationId xmlns:a16="http://schemas.microsoft.com/office/drawing/2014/main" id="{CAC62166-667A-4DE3-BE4D-FC9AC4742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7" y="3655"/>
                <a:ext cx="11" cy="8"/>
              </a:xfrm>
              <a:custGeom>
                <a:avLst/>
                <a:gdLst>
                  <a:gd name="T0" fmla="*/ 0 w 42"/>
                  <a:gd name="T1" fmla="*/ 0 h 31"/>
                  <a:gd name="T2" fmla="*/ 18 w 42"/>
                  <a:gd name="T3" fmla="*/ 30 h 31"/>
                  <a:gd name="T4" fmla="*/ 18 w 42"/>
                  <a:gd name="T5" fmla="*/ 31 h 31"/>
                  <a:gd name="T6" fmla="*/ 42 w 42"/>
                  <a:gd name="T7" fmla="*/ 17 h 31"/>
                  <a:gd name="T8" fmla="*/ 34 w 42"/>
                  <a:gd name="T9" fmla="*/ 0 h 31"/>
                  <a:gd name="T10" fmla="*/ 0 w 42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1">
                    <a:moveTo>
                      <a:pt x="0" y="0"/>
                    </a:moveTo>
                    <a:lnTo>
                      <a:pt x="18" y="30"/>
                    </a:lnTo>
                    <a:lnTo>
                      <a:pt x="18" y="31"/>
                    </a:lnTo>
                    <a:lnTo>
                      <a:pt x="42" y="17"/>
                    </a:lnTo>
                    <a:lnTo>
                      <a:pt x="34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1" name="Freeform 416">
                <a:extLst>
                  <a:ext uri="{FF2B5EF4-FFF2-40B4-BE49-F238E27FC236}">
                    <a16:creationId xmlns:a16="http://schemas.microsoft.com/office/drawing/2014/main" id="{950F8178-8880-48BE-950E-286CAB63E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6" y="3662"/>
                <a:ext cx="17" cy="10"/>
              </a:xfrm>
              <a:custGeom>
                <a:avLst/>
                <a:gdLst>
                  <a:gd name="T0" fmla="*/ 26 w 71"/>
                  <a:gd name="T1" fmla="*/ 0 h 41"/>
                  <a:gd name="T2" fmla="*/ 53 w 71"/>
                  <a:gd name="T3" fmla="*/ 2 h 41"/>
                  <a:gd name="T4" fmla="*/ 71 w 71"/>
                  <a:gd name="T5" fmla="*/ 21 h 41"/>
                  <a:gd name="T6" fmla="*/ 58 w 71"/>
                  <a:gd name="T7" fmla="*/ 41 h 41"/>
                  <a:gd name="T8" fmla="*/ 30 w 71"/>
                  <a:gd name="T9" fmla="*/ 41 h 41"/>
                  <a:gd name="T10" fmla="*/ 21 w 71"/>
                  <a:gd name="T11" fmla="*/ 38 h 41"/>
                  <a:gd name="T12" fmla="*/ 0 w 71"/>
                  <a:gd name="T13" fmla="*/ 10 h 41"/>
                  <a:gd name="T14" fmla="*/ 26 w 71"/>
                  <a:gd name="T1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41">
                    <a:moveTo>
                      <a:pt x="26" y="0"/>
                    </a:moveTo>
                    <a:lnTo>
                      <a:pt x="53" y="2"/>
                    </a:lnTo>
                    <a:lnTo>
                      <a:pt x="71" y="21"/>
                    </a:lnTo>
                    <a:lnTo>
                      <a:pt x="58" y="41"/>
                    </a:lnTo>
                    <a:lnTo>
                      <a:pt x="30" y="41"/>
                    </a:lnTo>
                    <a:lnTo>
                      <a:pt x="21" y="38"/>
                    </a:lnTo>
                    <a:lnTo>
                      <a:pt x="0" y="10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2" name="Freeform 417">
                <a:extLst>
                  <a:ext uri="{FF2B5EF4-FFF2-40B4-BE49-F238E27FC236}">
                    <a16:creationId xmlns:a16="http://schemas.microsoft.com/office/drawing/2014/main" id="{A8CA9674-885D-46CF-ADD8-943FC5A36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9" y="3486"/>
                <a:ext cx="9" cy="10"/>
              </a:xfrm>
              <a:custGeom>
                <a:avLst/>
                <a:gdLst>
                  <a:gd name="T0" fmla="*/ 12 w 37"/>
                  <a:gd name="T1" fmla="*/ 0 h 41"/>
                  <a:gd name="T2" fmla="*/ 37 w 37"/>
                  <a:gd name="T3" fmla="*/ 11 h 41"/>
                  <a:gd name="T4" fmla="*/ 37 w 37"/>
                  <a:gd name="T5" fmla="*/ 12 h 41"/>
                  <a:gd name="T6" fmla="*/ 19 w 37"/>
                  <a:gd name="T7" fmla="*/ 41 h 41"/>
                  <a:gd name="T8" fmla="*/ 0 w 37"/>
                  <a:gd name="T9" fmla="*/ 11 h 41"/>
                  <a:gd name="T10" fmla="*/ 12 w 37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41">
                    <a:moveTo>
                      <a:pt x="12" y="0"/>
                    </a:moveTo>
                    <a:lnTo>
                      <a:pt x="37" y="11"/>
                    </a:lnTo>
                    <a:lnTo>
                      <a:pt x="37" y="12"/>
                    </a:lnTo>
                    <a:lnTo>
                      <a:pt x="19" y="41"/>
                    </a:lnTo>
                    <a:lnTo>
                      <a:pt x="0" y="11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3" name="Freeform 418">
                <a:extLst>
                  <a:ext uri="{FF2B5EF4-FFF2-40B4-BE49-F238E27FC236}">
                    <a16:creationId xmlns:a16="http://schemas.microsoft.com/office/drawing/2014/main" id="{52FA6B90-3EA9-4496-886C-C173BC79B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4" y="3536"/>
                <a:ext cx="7" cy="2"/>
              </a:xfrm>
              <a:custGeom>
                <a:avLst/>
                <a:gdLst>
                  <a:gd name="T0" fmla="*/ 0 w 32"/>
                  <a:gd name="T1" fmla="*/ 8 h 8"/>
                  <a:gd name="T2" fmla="*/ 1 w 32"/>
                  <a:gd name="T3" fmla="*/ 8 h 8"/>
                  <a:gd name="T4" fmla="*/ 32 w 3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8">
                    <a:moveTo>
                      <a:pt x="0" y="8"/>
                    </a:moveTo>
                    <a:lnTo>
                      <a:pt x="1" y="8"/>
                    </a:lnTo>
                    <a:lnTo>
                      <a:pt x="3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4" name="Line 419">
                <a:extLst>
                  <a:ext uri="{FF2B5EF4-FFF2-40B4-BE49-F238E27FC236}">
                    <a16:creationId xmlns:a16="http://schemas.microsoft.com/office/drawing/2014/main" id="{94980192-1712-4F69-98D4-5F8BB53A4D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31" y="3535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5" name="Line 420">
                <a:extLst>
                  <a:ext uri="{FF2B5EF4-FFF2-40B4-BE49-F238E27FC236}">
                    <a16:creationId xmlns:a16="http://schemas.microsoft.com/office/drawing/2014/main" id="{AC20A716-6533-4B50-B51B-A560F13F27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24" y="3536"/>
                <a:ext cx="7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6" name="Freeform 421">
                <a:extLst>
                  <a:ext uri="{FF2B5EF4-FFF2-40B4-BE49-F238E27FC236}">
                    <a16:creationId xmlns:a16="http://schemas.microsoft.com/office/drawing/2014/main" id="{1AE51507-4EEB-4EDD-97F7-634731628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6" y="3735"/>
                <a:ext cx="6" cy="9"/>
              </a:xfrm>
              <a:custGeom>
                <a:avLst/>
                <a:gdLst>
                  <a:gd name="T0" fmla="*/ 23 w 23"/>
                  <a:gd name="T1" fmla="*/ 0 h 36"/>
                  <a:gd name="T2" fmla="*/ 17 w 23"/>
                  <a:gd name="T3" fmla="*/ 36 h 36"/>
                  <a:gd name="T4" fmla="*/ 0 w 23"/>
                  <a:gd name="T5" fmla="*/ 28 h 36"/>
                  <a:gd name="T6" fmla="*/ 3 w 23"/>
                  <a:gd name="T7" fmla="*/ 6 h 36"/>
                  <a:gd name="T8" fmla="*/ 23 w 23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36">
                    <a:moveTo>
                      <a:pt x="23" y="0"/>
                    </a:moveTo>
                    <a:lnTo>
                      <a:pt x="17" y="36"/>
                    </a:lnTo>
                    <a:lnTo>
                      <a:pt x="0" y="28"/>
                    </a:lnTo>
                    <a:lnTo>
                      <a:pt x="3" y="6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7" name="Freeform 422">
                <a:extLst>
                  <a:ext uri="{FF2B5EF4-FFF2-40B4-BE49-F238E27FC236}">
                    <a16:creationId xmlns:a16="http://schemas.microsoft.com/office/drawing/2014/main" id="{8C094D9A-470C-43F8-808D-F281D4A51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7" y="3589"/>
                <a:ext cx="10" cy="10"/>
              </a:xfrm>
              <a:custGeom>
                <a:avLst/>
                <a:gdLst>
                  <a:gd name="T0" fmla="*/ 18 w 42"/>
                  <a:gd name="T1" fmla="*/ 40 h 40"/>
                  <a:gd name="T2" fmla="*/ 0 w 42"/>
                  <a:gd name="T3" fmla="*/ 10 h 40"/>
                  <a:gd name="T4" fmla="*/ 11 w 42"/>
                  <a:gd name="T5" fmla="*/ 0 h 40"/>
                  <a:gd name="T6" fmla="*/ 42 w 42"/>
                  <a:gd name="T7" fmla="*/ 27 h 40"/>
                  <a:gd name="T8" fmla="*/ 18 w 42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0">
                    <a:moveTo>
                      <a:pt x="18" y="40"/>
                    </a:moveTo>
                    <a:lnTo>
                      <a:pt x="0" y="10"/>
                    </a:lnTo>
                    <a:lnTo>
                      <a:pt x="11" y="0"/>
                    </a:lnTo>
                    <a:lnTo>
                      <a:pt x="42" y="27"/>
                    </a:lnTo>
                    <a:lnTo>
                      <a:pt x="18" y="4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8" name="Freeform 423">
                <a:extLst>
                  <a:ext uri="{FF2B5EF4-FFF2-40B4-BE49-F238E27FC236}">
                    <a16:creationId xmlns:a16="http://schemas.microsoft.com/office/drawing/2014/main" id="{4BFFA4BD-45EC-40B1-B968-D8DFA5127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9" y="3504"/>
                <a:ext cx="177" cy="118"/>
              </a:xfrm>
              <a:custGeom>
                <a:avLst/>
                <a:gdLst>
                  <a:gd name="T0" fmla="*/ 206 w 710"/>
                  <a:gd name="T1" fmla="*/ 32 h 471"/>
                  <a:gd name="T2" fmla="*/ 236 w 710"/>
                  <a:gd name="T3" fmla="*/ 36 h 471"/>
                  <a:gd name="T4" fmla="*/ 258 w 710"/>
                  <a:gd name="T5" fmla="*/ 72 h 471"/>
                  <a:gd name="T6" fmla="*/ 311 w 710"/>
                  <a:gd name="T7" fmla="*/ 71 h 471"/>
                  <a:gd name="T8" fmla="*/ 369 w 710"/>
                  <a:gd name="T9" fmla="*/ 53 h 471"/>
                  <a:gd name="T10" fmla="*/ 420 w 710"/>
                  <a:gd name="T11" fmla="*/ 73 h 471"/>
                  <a:gd name="T12" fmla="*/ 487 w 710"/>
                  <a:gd name="T13" fmla="*/ 61 h 471"/>
                  <a:gd name="T14" fmla="*/ 541 w 710"/>
                  <a:gd name="T15" fmla="*/ 36 h 471"/>
                  <a:gd name="T16" fmla="*/ 604 w 710"/>
                  <a:gd name="T17" fmla="*/ 49 h 471"/>
                  <a:gd name="T18" fmla="*/ 629 w 710"/>
                  <a:gd name="T19" fmla="*/ 32 h 471"/>
                  <a:gd name="T20" fmla="*/ 673 w 710"/>
                  <a:gd name="T21" fmla="*/ 33 h 471"/>
                  <a:gd name="T22" fmla="*/ 693 w 710"/>
                  <a:gd name="T23" fmla="*/ 16 h 471"/>
                  <a:gd name="T24" fmla="*/ 710 w 710"/>
                  <a:gd name="T25" fmla="*/ 18 h 471"/>
                  <a:gd name="T26" fmla="*/ 700 w 710"/>
                  <a:gd name="T27" fmla="*/ 32 h 471"/>
                  <a:gd name="T28" fmla="*/ 706 w 710"/>
                  <a:gd name="T29" fmla="*/ 60 h 471"/>
                  <a:gd name="T30" fmla="*/ 662 w 710"/>
                  <a:gd name="T31" fmla="*/ 128 h 471"/>
                  <a:gd name="T32" fmla="*/ 660 w 710"/>
                  <a:gd name="T33" fmla="*/ 129 h 471"/>
                  <a:gd name="T34" fmla="*/ 658 w 710"/>
                  <a:gd name="T35" fmla="*/ 133 h 471"/>
                  <a:gd name="T36" fmla="*/ 653 w 710"/>
                  <a:gd name="T37" fmla="*/ 140 h 471"/>
                  <a:gd name="T38" fmla="*/ 649 w 710"/>
                  <a:gd name="T39" fmla="*/ 149 h 471"/>
                  <a:gd name="T40" fmla="*/ 626 w 710"/>
                  <a:gd name="T41" fmla="*/ 190 h 471"/>
                  <a:gd name="T42" fmla="*/ 620 w 710"/>
                  <a:gd name="T43" fmla="*/ 199 h 471"/>
                  <a:gd name="T44" fmla="*/ 617 w 710"/>
                  <a:gd name="T45" fmla="*/ 207 h 471"/>
                  <a:gd name="T46" fmla="*/ 613 w 710"/>
                  <a:gd name="T47" fmla="*/ 212 h 471"/>
                  <a:gd name="T48" fmla="*/ 613 w 710"/>
                  <a:gd name="T49" fmla="*/ 217 h 471"/>
                  <a:gd name="T50" fmla="*/ 612 w 710"/>
                  <a:gd name="T51" fmla="*/ 223 h 471"/>
                  <a:gd name="T52" fmla="*/ 613 w 710"/>
                  <a:gd name="T53" fmla="*/ 236 h 471"/>
                  <a:gd name="T54" fmla="*/ 612 w 710"/>
                  <a:gd name="T55" fmla="*/ 262 h 471"/>
                  <a:gd name="T56" fmla="*/ 612 w 710"/>
                  <a:gd name="T57" fmla="*/ 267 h 471"/>
                  <a:gd name="T58" fmla="*/ 612 w 710"/>
                  <a:gd name="T59" fmla="*/ 271 h 471"/>
                  <a:gd name="T60" fmla="*/ 612 w 710"/>
                  <a:gd name="T61" fmla="*/ 276 h 471"/>
                  <a:gd name="T62" fmla="*/ 641 w 710"/>
                  <a:gd name="T63" fmla="*/ 320 h 471"/>
                  <a:gd name="T64" fmla="*/ 629 w 710"/>
                  <a:gd name="T65" fmla="*/ 374 h 471"/>
                  <a:gd name="T66" fmla="*/ 589 w 710"/>
                  <a:gd name="T67" fmla="*/ 418 h 471"/>
                  <a:gd name="T68" fmla="*/ 600 w 710"/>
                  <a:gd name="T69" fmla="*/ 462 h 471"/>
                  <a:gd name="T70" fmla="*/ 580 w 710"/>
                  <a:gd name="T71" fmla="*/ 471 h 471"/>
                  <a:gd name="T72" fmla="*/ 551 w 710"/>
                  <a:gd name="T73" fmla="*/ 451 h 471"/>
                  <a:gd name="T74" fmla="*/ 443 w 710"/>
                  <a:gd name="T75" fmla="*/ 403 h 471"/>
                  <a:gd name="T76" fmla="*/ 377 w 710"/>
                  <a:gd name="T77" fmla="*/ 327 h 471"/>
                  <a:gd name="T78" fmla="*/ 290 w 710"/>
                  <a:gd name="T79" fmla="*/ 321 h 471"/>
                  <a:gd name="T80" fmla="*/ 197 w 710"/>
                  <a:gd name="T81" fmla="*/ 236 h 471"/>
                  <a:gd name="T82" fmla="*/ 117 w 710"/>
                  <a:gd name="T83" fmla="*/ 191 h 471"/>
                  <a:gd name="T84" fmla="*/ 100 w 710"/>
                  <a:gd name="T85" fmla="*/ 173 h 471"/>
                  <a:gd name="T86" fmla="*/ 15 w 710"/>
                  <a:gd name="T87" fmla="*/ 153 h 471"/>
                  <a:gd name="T88" fmla="*/ 0 w 710"/>
                  <a:gd name="T89" fmla="*/ 81 h 471"/>
                  <a:gd name="T90" fmla="*/ 36 w 710"/>
                  <a:gd name="T91" fmla="*/ 35 h 471"/>
                  <a:gd name="T92" fmla="*/ 64 w 710"/>
                  <a:gd name="T93" fmla="*/ 25 h 471"/>
                  <a:gd name="T94" fmla="*/ 65 w 710"/>
                  <a:gd name="T95" fmla="*/ 0 h 471"/>
                  <a:gd name="T96" fmla="*/ 87 w 710"/>
                  <a:gd name="T97" fmla="*/ 7 h 471"/>
                  <a:gd name="T98" fmla="*/ 95 w 710"/>
                  <a:gd name="T99" fmla="*/ 22 h 471"/>
                  <a:gd name="T100" fmla="*/ 115 w 710"/>
                  <a:gd name="T101" fmla="*/ 51 h 471"/>
                  <a:gd name="T102" fmla="*/ 138 w 710"/>
                  <a:gd name="T103" fmla="*/ 45 h 471"/>
                  <a:gd name="T104" fmla="*/ 177 w 710"/>
                  <a:gd name="T105" fmla="*/ 12 h 471"/>
                  <a:gd name="T106" fmla="*/ 206 w 710"/>
                  <a:gd name="T107" fmla="*/ 32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10" h="471">
                    <a:moveTo>
                      <a:pt x="206" y="32"/>
                    </a:moveTo>
                    <a:lnTo>
                      <a:pt x="236" y="36"/>
                    </a:lnTo>
                    <a:lnTo>
                      <a:pt x="258" y="72"/>
                    </a:lnTo>
                    <a:lnTo>
                      <a:pt x="311" y="71"/>
                    </a:lnTo>
                    <a:lnTo>
                      <a:pt x="369" y="53"/>
                    </a:lnTo>
                    <a:lnTo>
                      <a:pt x="420" y="73"/>
                    </a:lnTo>
                    <a:lnTo>
                      <a:pt x="487" y="61"/>
                    </a:lnTo>
                    <a:lnTo>
                      <a:pt x="541" y="36"/>
                    </a:lnTo>
                    <a:lnTo>
                      <a:pt x="604" y="49"/>
                    </a:lnTo>
                    <a:lnTo>
                      <a:pt x="629" y="32"/>
                    </a:lnTo>
                    <a:lnTo>
                      <a:pt x="673" y="33"/>
                    </a:lnTo>
                    <a:lnTo>
                      <a:pt x="693" y="16"/>
                    </a:lnTo>
                    <a:lnTo>
                      <a:pt x="710" y="18"/>
                    </a:lnTo>
                    <a:lnTo>
                      <a:pt x="700" y="32"/>
                    </a:lnTo>
                    <a:lnTo>
                      <a:pt x="706" y="60"/>
                    </a:lnTo>
                    <a:lnTo>
                      <a:pt x="662" y="128"/>
                    </a:lnTo>
                    <a:lnTo>
                      <a:pt x="660" y="129"/>
                    </a:lnTo>
                    <a:lnTo>
                      <a:pt x="658" y="133"/>
                    </a:lnTo>
                    <a:lnTo>
                      <a:pt x="653" y="140"/>
                    </a:lnTo>
                    <a:lnTo>
                      <a:pt x="649" y="149"/>
                    </a:lnTo>
                    <a:lnTo>
                      <a:pt x="626" y="190"/>
                    </a:lnTo>
                    <a:lnTo>
                      <a:pt x="620" y="199"/>
                    </a:lnTo>
                    <a:lnTo>
                      <a:pt x="617" y="207"/>
                    </a:lnTo>
                    <a:lnTo>
                      <a:pt x="613" y="212"/>
                    </a:lnTo>
                    <a:lnTo>
                      <a:pt x="613" y="217"/>
                    </a:lnTo>
                    <a:lnTo>
                      <a:pt x="612" y="223"/>
                    </a:lnTo>
                    <a:lnTo>
                      <a:pt x="613" y="236"/>
                    </a:lnTo>
                    <a:lnTo>
                      <a:pt x="612" y="262"/>
                    </a:lnTo>
                    <a:lnTo>
                      <a:pt x="612" y="267"/>
                    </a:lnTo>
                    <a:lnTo>
                      <a:pt x="612" y="271"/>
                    </a:lnTo>
                    <a:lnTo>
                      <a:pt x="612" y="276"/>
                    </a:lnTo>
                    <a:lnTo>
                      <a:pt x="641" y="320"/>
                    </a:lnTo>
                    <a:lnTo>
                      <a:pt x="629" y="374"/>
                    </a:lnTo>
                    <a:lnTo>
                      <a:pt x="589" y="418"/>
                    </a:lnTo>
                    <a:lnTo>
                      <a:pt x="600" y="462"/>
                    </a:lnTo>
                    <a:lnTo>
                      <a:pt x="580" y="471"/>
                    </a:lnTo>
                    <a:lnTo>
                      <a:pt x="551" y="451"/>
                    </a:lnTo>
                    <a:lnTo>
                      <a:pt x="443" y="403"/>
                    </a:lnTo>
                    <a:lnTo>
                      <a:pt x="377" y="327"/>
                    </a:lnTo>
                    <a:lnTo>
                      <a:pt x="290" y="321"/>
                    </a:lnTo>
                    <a:lnTo>
                      <a:pt x="197" y="236"/>
                    </a:lnTo>
                    <a:lnTo>
                      <a:pt x="117" y="191"/>
                    </a:lnTo>
                    <a:lnTo>
                      <a:pt x="100" y="173"/>
                    </a:lnTo>
                    <a:lnTo>
                      <a:pt x="15" y="153"/>
                    </a:lnTo>
                    <a:lnTo>
                      <a:pt x="0" y="81"/>
                    </a:lnTo>
                    <a:lnTo>
                      <a:pt x="36" y="35"/>
                    </a:lnTo>
                    <a:lnTo>
                      <a:pt x="64" y="25"/>
                    </a:lnTo>
                    <a:lnTo>
                      <a:pt x="65" y="0"/>
                    </a:lnTo>
                    <a:lnTo>
                      <a:pt x="87" y="7"/>
                    </a:lnTo>
                    <a:lnTo>
                      <a:pt x="95" y="22"/>
                    </a:lnTo>
                    <a:lnTo>
                      <a:pt x="115" y="51"/>
                    </a:lnTo>
                    <a:lnTo>
                      <a:pt x="138" y="45"/>
                    </a:lnTo>
                    <a:lnTo>
                      <a:pt x="177" y="12"/>
                    </a:lnTo>
                    <a:lnTo>
                      <a:pt x="206" y="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9" name="Freeform 424">
                <a:extLst>
                  <a:ext uri="{FF2B5EF4-FFF2-40B4-BE49-F238E27FC236}">
                    <a16:creationId xmlns:a16="http://schemas.microsoft.com/office/drawing/2014/main" id="{053079A4-4EE8-486D-891E-92F532292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3456"/>
                <a:ext cx="57" cy="79"/>
              </a:xfrm>
              <a:custGeom>
                <a:avLst/>
                <a:gdLst>
                  <a:gd name="T0" fmla="*/ 0 w 229"/>
                  <a:gd name="T1" fmla="*/ 314 h 314"/>
                  <a:gd name="T2" fmla="*/ 0 w 229"/>
                  <a:gd name="T3" fmla="*/ 312 h 314"/>
                  <a:gd name="T4" fmla="*/ 2 w 229"/>
                  <a:gd name="T5" fmla="*/ 310 h 314"/>
                  <a:gd name="T6" fmla="*/ 5 w 229"/>
                  <a:gd name="T7" fmla="*/ 306 h 314"/>
                  <a:gd name="T8" fmla="*/ 10 w 229"/>
                  <a:gd name="T9" fmla="*/ 300 h 314"/>
                  <a:gd name="T10" fmla="*/ 30 w 229"/>
                  <a:gd name="T11" fmla="*/ 273 h 314"/>
                  <a:gd name="T12" fmla="*/ 34 w 229"/>
                  <a:gd name="T13" fmla="*/ 266 h 314"/>
                  <a:gd name="T14" fmla="*/ 37 w 229"/>
                  <a:gd name="T15" fmla="*/ 263 h 314"/>
                  <a:gd name="T16" fmla="*/ 39 w 229"/>
                  <a:gd name="T17" fmla="*/ 259 h 314"/>
                  <a:gd name="T18" fmla="*/ 41 w 229"/>
                  <a:gd name="T19" fmla="*/ 259 h 314"/>
                  <a:gd name="T20" fmla="*/ 42 w 229"/>
                  <a:gd name="T21" fmla="*/ 256 h 314"/>
                  <a:gd name="T22" fmla="*/ 48 w 229"/>
                  <a:gd name="T23" fmla="*/ 251 h 314"/>
                  <a:gd name="T24" fmla="*/ 51 w 229"/>
                  <a:gd name="T25" fmla="*/ 247 h 314"/>
                  <a:gd name="T26" fmla="*/ 56 w 229"/>
                  <a:gd name="T27" fmla="*/ 243 h 314"/>
                  <a:gd name="T28" fmla="*/ 68 w 229"/>
                  <a:gd name="T29" fmla="*/ 234 h 314"/>
                  <a:gd name="T30" fmla="*/ 119 w 229"/>
                  <a:gd name="T31" fmla="*/ 187 h 314"/>
                  <a:gd name="T32" fmla="*/ 123 w 229"/>
                  <a:gd name="T33" fmla="*/ 181 h 314"/>
                  <a:gd name="T34" fmla="*/ 129 w 229"/>
                  <a:gd name="T35" fmla="*/ 176 h 314"/>
                  <a:gd name="T36" fmla="*/ 137 w 229"/>
                  <a:gd name="T37" fmla="*/ 169 h 314"/>
                  <a:gd name="T38" fmla="*/ 143 w 229"/>
                  <a:gd name="T39" fmla="*/ 164 h 314"/>
                  <a:gd name="T40" fmla="*/ 146 w 229"/>
                  <a:gd name="T41" fmla="*/ 162 h 314"/>
                  <a:gd name="T42" fmla="*/ 153 w 229"/>
                  <a:gd name="T43" fmla="*/ 32 h 314"/>
                  <a:gd name="T44" fmla="*/ 229 w 229"/>
                  <a:gd name="T45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9" h="314">
                    <a:moveTo>
                      <a:pt x="0" y="314"/>
                    </a:moveTo>
                    <a:lnTo>
                      <a:pt x="0" y="312"/>
                    </a:lnTo>
                    <a:lnTo>
                      <a:pt x="2" y="310"/>
                    </a:lnTo>
                    <a:lnTo>
                      <a:pt x="5" y="306"/>
                    </a:lnTo>
                    <a:lnTo>
                      <a:pt x="10" y="300"/>
                    </a:lnTo>
                    <a:lnTo>
                      <a:pt x="30" y="273"/>
                    </a:lnTo>
                    <a:lnTo>
                      <a:pt x="34" y="266"/>
                    </a:lnTo>
                    <a:lnTo>
                      <a:pt x="37" y="263"/>
                    </a:lnTo>
                    <a:lnTo>
                      <a:pt x="39" y="259"/>
                    </a:lnTo>
                    <a:lnTo>
                      <a:pt x="41" y="259"/>
                    </a:lnTo>
                    <a:lnTo>
                      <a:pt x="42" y="256"/>
                    </a:lnTo>
                    <a:lnTo>
                      <a:pt x="48" y="251"/>
                    </a:lnTo>
                    <a:lnTo>
                      <a:pt x="51" y="247"/>
                    </a:lnTo>
                    <a:lnTo>
                      <a:pt x="56" y="243"/>
                    </a:lnTo>
                    <a:lnTo>
                      <a:pt x="68" y="234"/>
                    </a:lnTo>
                    <a:lnTo>
                      <a:pt x="119" y="187"/>
                    </a:lnTo>
                    <a:lnTo>
                      <a:pt x="123" y="181"/>
                    </a:lnTo>
                    <a:lnTo>
                      <a:pt x="129" y="176"/>
                    </a:lnTo>
                    <a:lnTo>
                      <a:pt x="137" y="169"/>
                    </a:lnTo>
                    <a:lnTo>
                      <a:pt x="143" y="164"/>
                    </a:lnTo>
                    <a:lnTo>
                      <a:pt x="146" y="162"/>
                    </a:lnTo>
                    <a:lnTo>
                      <a:pt x="153" y="32"/>
                    </a:lnTo>
                    <a:lnTo>
                      <a:pt x="22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0" name="Line 425">
                <a:extLst>
                  <a:ext uri="{FF2B5EF4-FFF2-40B4-BE49-F238E27FC236}">
                    <a16:creationId xmlns:a16="http://schemas.microsoft.com/office/drawing/2014/main" id="{1FF4FC9F-50DE-46D2-ADC9-20E667979E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91" y="3456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1" name="Freeform 426">
                <a:extLst>
                  <a:ext uri="{FF2B5EF4-FFF2-40B4-BE49-F238E27FC236}">
                    <a16:creationId xmlns:a16="http://schemas.microsoft.com/office/drawing/2014/main" id="{57840B40-7CA9-47DA-B9A3-7F9C0122E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3456"/>
                <a:ext cx="57" cy="79"/>
              </a:xfrm>
              <a:custGeom>
                <a:avLst/>
                <a:gdLst>
                  <a:gd name="T0" fmla="*/ 230 w 230"/>
                  <a:gd name="T1" fmla="*/ 0 h 314"/>
                  <a:gd name="T2" fmla="*/ 229 w 230"/>
                  <a:gd name="T3" fmla="*/ 0 h 314"/>
                  <a:gd name="T4" fmla="*/ 153 w 230"/>
                  <a:gd name="T5" fmla="*/ 32 h 314"/>
                  <a:gd name="T6" fmla="*/ 146 w 230"/>
                  <a:gd name="T7" fmla="*/ 162 h 314"/>
                  <a:gd name="T8" fmla="*/ 142 w 230"/>
                  <a:gd name="T9" fmla="*/ 164 h 314"/>
                  <a:gd name="T10" fmla="*/ 137 w 230"/>
                  <a:gd name="T11" fmla="*/ 169 h 314"/>
                  <a:gd name="T12" fmla="*/ 128 w 230"/>
                  <a:gd name="T13" fmla="*/ 176 h 314"/>
                  <a:gd name="T14" fmla="*/ 123 w 230"/>
                  <a:gd name="T15" fmla="*/ 181 h 314"/>
                  <a:gd name="T16" fmla="*/ 119 w 230"/>
                  <a:gd name="T17" fmla="*/ 187 h 314"/>
                  <a:gd name="T18" fmla="*/ 68 w 230"/>
                  <a:gd name="T19" fmla="*/ 234 h 314"/>
                  <a:gd name="T20" fmla="*/ 56 w 230"/>
                  <a:gd name="T21" fmla="*/ 243 h 314"/>
                  <a:gd name="T22" fmla="*/ 49 w 230"/>
                  <a:gd name="T23" fmla="*/ 251 h 314"/>
                  <a:gd name="T24" fmla="*/ 43 w 230"/>
                  <a:gd name="T25" fmla="*/ 255 h 314"/>
                  <a:gd name="T26" fmla="*/ 41 w 230"/>
                  <a:gd name="T27" fmla="*/ 256 h 314"/>
                  <a:gd name="T28" fmla="*/ 41 w 230"/>
                  <a:gd name="T29" fmla="*/ 258 h 314"/>
                  <a:gd name="T30" fmla="*/ 39 w 230"/>
                  <a:gd name="T31" fmla="*/ 258 h 314"/>
                  <a:gd name="T32" fmla="*/ 37 w 230"/>
                  <a:gd name="T33" fmla="*/ 262 h 314"/>
                  <a:gd name="T34" fmla="*/ 34 w 230"/>
                  <a:gd name="T35" fmla="*/ 266 h 314"/>
                  <a:gd name="T36" fmla="*/ 30 w 230"/>
                  <a:gd name="T37" fmla="*/ 273 h 314"/>
                  <a:gd name="T38" fmla="*/ 10 w 230"/>
                  <a:gd name="T39" fmla="*/ 300 h 314"/>
                  <a:gd name="T40" fmla="*/ 5 w 230"/>
                  <a:gd name="T41" fmla="*/ 306 h 314"/>
                  <a:gd name="T42" fmla="*/ 2 w 230"/>
                  <a:gd name="T43" fmla="*/ 310 h 314"/>
                  <a:gd name="T44" fmla="*/ 0 w 230"/>
                  <a:gd name="T45" fmla="*/ 312 h 314"/>
                  <a:gd name="T46" fmla="*/ 1 w 230"/>
                  <a:gd name="T47" fmla="*/ 314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0" h="314">
                    <a:moveTo>
                      <a:pt x="230" y="0"/>
                    </a:moveTo>
                    <a:lnTo>
                      <a:pt x="229" y="0"/>
                    </a:lnTo>
                    <a:lnTo>
                      <a:pt x="153" y="32"/>
                    </a:lnTo>
                    <a:lnTo>
                      <a:pt x="146" y="162"/>
                    </a:lnTo>
                    <a:lnTo>
                      <a:pt x="142" y="164"/>
                    </a:lnTo>
                    <a:lnTo>
                      <a:pt x="137" y="169"/>
                    </a:lnTo>
                    <a:lnTo>
                      <a:pt x="128" y="176"/>
                    </a:lnTo>
                    <a:lnTo>
                      <a:pt x="123" y="181"/>
                    </a:lnTo>
                    <a:lnTo>
                      <a:pt x="119" y="187"/>
                    </a:lnTo>
                    <a:lnTo>
                      <a:pt x="68" y="234"/>
                    </a:lnTo>
                    <a:lnTo>
                      <a:pt x="56" y="243"/>
                    </a:lnTo>
                    <a:lnTo>
                      <a:pt x="49" y="251"/>
                    </a:lnTo>
                    <a:lnTo>
                      <a:pt x="43" y="255"/>
                    </a:lnTo>
                    <a:lnTo>
                      <a:pt x="41" y="256"/>
                    </a:lnTo>
                    <a:lnTo>
                      <a:pt x="41" y="258"/>
                    </a:lnTo>
                    <a:lnTo>
                      <a:pt x="39" y="258"/>
                    </a:lnTo>
                    <a:lnTo>
                      <a:pt x="37" y="262"/>
                    </a:lnTo>
                    <a:lnTo>
                      <a:pt x="34" y="266"/>
                    </a:lnTo>
                    <a:lnTo>
                      <a:pt x="30" y="273"/>
                    </a:lnTo>
                    <a:lnTo>
                      <a:pt x="10" y="300"/>
                    </a:lnTo>
                    <a:lnTo>
                      <a:pt x="5" y="306"/>
                    </a:lnTo>
                    <a:lnTo>
                      <a:pt x="2" y="310"/>
                    </a:lnTo>
                    <a:lnTo>
                      <a:pt x="0" y="312"/>
                    </a:lnTo>
                    <a:lnTo>
                      <a:pt x="1" y="3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2" name="Freeform 427">
                <a:extLst>
                  <a:ext uri="{FF2B5EF4-FFF2-40B4-BE49-F238E27FC236}">
                    <a16:creationId xmlns:a16="http://schemas.microsoft.com/office/drawing/2014/main" id="{CDD155F2-A0FD-410A-8863-FF44FC781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0" y="3349"/>
                <a:ext cx="35" cy="107"/>
              </a:xfrm>
              <a:custGeom>
                <a:avLst/>
                <a:gdLst>
                  <a:gd name="T0" fmla="*/ 106 w 141"/>
                  <a:gd name="T1" fmla="*/ 425 h 425"/>
                  <a:gd name="T2" fmla="*/ 135 w 141"/>
                  <a:gd name="T3" fmla="*/ 423 h 425"/>
                  <a:gd name="T4" fmla="*/ 141 w 141"/>
                  <a:gd name="T5" fmla="*/ 383 h 425"/>
                  <a:gd name="T6" fmla="*/ 129 w 141"/>
                  <a:gd name="T7" fmla="*/ 320 h 425"/>
                  <a:gd name="T8" fmla="*/ 112 w 141"/>
                  <a:gd name="T9" fmla="*/ 271 h 425"/>
                  <a:gd name="T10" fmla="*/ 42 w 141"/>
                  <a:gd name="T11" fmla="*/ 222 h 425"/>
                  <a:gd name="T12" fmla="*/ 0 w 141"/>
                  <a:gd name="T13" fmla="*/ 179 h 425"/>
                  <a:gd name="T14" fmla="*/ 55 w 141"/>
                  <a:gd name="T15" fmla="*/ 100 h 425"/>
                  <a:gd name="T16" fmla="*/ 39 w 141"/>
                  <a:gd name="T17" fmla="*/ 59 h 425"/>
                  <a:gd name="T18" fmla="*/ 98 w 141"/>
                  <a:gd name="T19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1" h="425">
                    <a:moveTo>
                      <a:pt x="106" y="425"/>
                    </a:moveTo>
                    <a:lnTo>
                      <a:pt x="135" y="423"/>
                    </a:lnTo>
                    <a:lnTo>
                      <a:pt x="141" y="383"/>
                    </a:lnTo>
                    <a:lnTo>
                      <a:pt x="129" y="320"/>
                    </a:lnTo>
                    <a:lnTo>
                      <a:pt x="112" y="271"/>
                    </a:lnTo>
                    <a:lnTo>
                      <a:pt x="42" y="222"/>
                    </a:lnTo>
                    <a:lnTo>
                      <a:pt x="0" y="179"/>
                    </a:lnTo>
                    <a:lnTo>
                      <a:pt x="55" y="100"/>
                    </a:lnTo>
                    <a:lnTo>
                      <a:pt x="39" y="59"/>
                    </a:lnTo>
                    <a:lnTo>
                      <a:pt x="9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3" name="Freeform 428">
                <a:extLst>
                  <a:ext uri="{FF2B5EF4-FFF2-40B4-BE49-F238E27FC236}">
                    <a16:creationId xmlns:a16="http://schemas.microsoft.com/office/drawing/2014/main" id="{0EB2EC1F-4F98-4805-A47C-3E4F9E832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0" y="3349"/>
                <a:ext cx="35" cy="107"/>
              </a:xfrm>
              <a:custGeom>
                <a:avLst/>
                <a:gdLst>
                  <a:gd name="T0" fmla="*/ 99 w 141"/>
                  <a:gd name="T1" fmla="*/ 0 h 425"/>
                  <a:gd name="T2" fmla="*/ 98 w 141"/>
                  <a:gd name="T3" fmla="*/ 0 h 425"/>
                  <a:gd name="T4" fmla="*/ 39 w 141"/>
                  <a:gd name="T5" fmla="*/ 58 h 425"/>
                  <a:gd name="T6" fmla="*/ 54 w 141"/>
                  <a:gd name="T7" fmla="*/ 100 h 425"/>
                  <a:gd name="T8" fmla="*/ 0 w 141"/>
                  <a:gd name="T9" fmla="*/ 179 h 425"/>
                  <a:gd name="T10" fmla="*/ 42 w 141"/>
                  <a:gd name="T11" fmla="*/ 222 h 425"/>
                  <a:gd name="T12" fmla="*/ 112 w 141"/>
                  <a:gd name="T13" fmla="*/ 271 h 425"/>
                  <a:gd name="T14" fmla="*/ 129 w 141"/>
                  <a:gd name="T15" fmla="*/ 320 h 425"/>
                  <a:gd name="T16" fmla="*/ 141 w 141"/>
                  <a:gd name="T17" fmla="*/ 383 h 425"/>
                  <a:gd name="T18" fmla="*/ 135 w 141"/>
                  <a:gd name="T19" fmla="*/ 422 h 425"/>
                  <a:gd name="T20" fmla="*/ 107 w 141"/>
                  <a:gd name="T21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1" h="425">
                    <a:moveTo>
                      <a:pt x="99" y="0"/>
                    </a:moveTo>
                    <a:lnTo>
                      <a:pt x="98" y="0"/>
                    </a:lnTo>
                    <a:lnTo>
                      <a:pt x="39" y="58"/>
                    </a:lnTo>
                    <a:lnTo>
                      <a:pt x="54" y="100"/>
                    </a:lnTo>
                    <a:lnTo>
                      <a:pt x="0" y="179"/>
                    </a:lnTo>
                    <a:lnTo>
                      <a:pt x="42" y="222"/>
                    </a:lnTo>
                    <a:lnTo>
                      <a:pt x="112" y="271"/>
                    </a:lnTo>
                    <a:lnTo>
                      <a:pt x="129" y="320"/>
                    </a:lnTo>
                    <a:lnTo>
                      <a:pt x="141" y="383"/>
                    </a:lnTo>
                    <a:lnTo>
                      <a:pt x="135" y="422"/>
                    </a:lnTo>
                    <a:lnTo>
                      <a:pt x="107" y="4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4" name="Freeform 429">
                <a:extLst>
                  <a:ext uri="{FF2B5EF4-FFF2-40B4-BE49-F238E27FC236}">
                    <a16:creationId xmlns:a16="http://schemas.microsoft.com/office/drawing/2014/main" id="{B1F45B09-A86F-408A-81A4-7F02E5FE0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" y="3332"/>
                <a:ext cx="75" cy="206"/>
              </a:xfrm>
              <a:custGeom>
                <a:avLst/>
                <a:gdLst>
                  <a:gd name="T0" fmla="*/ 0 w 301"/>
                  <a:gd name="T1" fmla="*/ 1 h 822"/>
                  <a:gd name="T2" fmla="*/ 1 w 301"/>
                  <a:gd name="T3" fmla="*/ 0 h 822"/>
                  <a:gd name="T4" fmla="*/ 38 w 301"/>
                  <a:gd name="T5" fmla="*/ 75 h 822"/>
                  <a:gd name="T6" fmla="*/ 34 w 301"/>
                  <a:gd name="T7" fmla="*/ 102 h 822"/>
                  <a:gd name="T8" fmla="*/ 58 w 301"/>
                  <a:gd name="T9" fmla="*/ 161 h 822"/>
                  <a:gd name="T10" fmla="*/ 112 w 301"/>
                  <a:gd name="T11" fmla="*/ 193 h 822"/>
                  <a:gd name="T12" fmla="*/ 113 w 301"/>
                  <a:gd name="T13" fmla="*/ 193 h 822"/>
                  <a:gd name="T14" fmla="*/ 176 w 301"/>
                  <a:gd name="T15" fmla="*/ 184 h 822"/>
                  <a:gd name="T16" fmla="*/ 177 w 301"/>
                  <a:gd name="T17" fmla="*/ 184 h 822"/>
                  <a:gd name="T18" fmla="*/ 217 w 301"/>
                  <a:gd name="T19" fmla="*/ 239 h 822"/>
                  <a:gd name="T20" fmla="*/ 237 w 301"/>
                  <a:gd name="T21" fmla="*/ 333 h 822"/>
                  <a:gd name="T22" fmla="*/ 275 w 301"/>
                  <a:gd name="T23" fmla="*/ 439 h 822"/>
                  <a:gd name="T24" fmla="*/ 300 w 301"/>
                  <a:gd name="T25" fmla="*/ 485 h 822"/>
                  <a:gd name="T26" fmla="*/ 301 w 301"/>
                  <a:gd name="T27" fmla="*/ 517 h 822"/>
                  <a:gd name="T28" fmla="*/ 291 w 301"/>
                  <a:gd name="T29" fmla="*/ 561 h 822"/>
                  <a:gd name="T30" fmla="*/ 216 w 301"/>
                  <a:gd name="T31" fmla="*/ 588 h 822"/>
                  <a:gd name="T32" fmla="*/ 205 w 301"/>
                  <a:gd name="T33" fmla="*/ 610 h 822"/>
                  <a:gd name="T34" fmla="*/ 225 w 301"/>
                  <a:gd name="T35" fmla="*/ 646 h 822"/>
                  <a:gd name="T36" fmla="*/ 205 w 301"/>
                  <a:gd name="T37" fmla="*/ 680 h 822"/>
                  <a:gd name="T38" fmla="*/ 154 w 301"/>
                  <a:gd name="T39" fmla="*/ 694 h 822"/>
                  <a:gd name="T40" fmla="*/ 153 w 301"/>
                  <a:gd name="T41" fmla="*/ 717 h 822"/>
                  <a:gd name="T42" fmla="*/ 174 w 301"/>
                  <a:gd name="T43" fmla="*/ 790 h 822"/>
                  <a:gd name="T44" fmla="*/ 203 w 301"/>
                  <a:gd name="T4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1" h="822">
                    <a:moveTo>
                      <a:pt x="0" y="1"/>
                    </a:moveTo>
                    <a:lnTo>
                      <a:pt x="1" y="0"/>
                    </a:lnTo>
                    <a:lnTo>
                      <a:pt x="38" y="75"/>
                    </a:lnTo>
                    <a:lnTo>
                      <a:pt x="34" y="102"/>
                    </a:lnTo>
                    <a:lnTo>
                      <a:pt x="58" y="161"/>
                    </a:lnTo>
                    <a:lnTo>
                      <a:pt x="112" y="193"/>
                    </a:lnTo>
                    <a:lnTo>
                      <a:pt x="113" y="193"/>
                    </a:lnTo>
                    <a:lnTo>
                      <a:pt x="176" y="184"/>
                    </a:lnTo>
                    <a:lnTo>
                      <a:pt x="177" y="184"/>
                    </a:lnTo>
                    <a:lnTo>
                      <a:pt x="217" y="239"/>
                    </a:lnTo>
                    <a:lnTo>
                      <a:pt x="237" y="333"/>
                    </a:lnTo>
                    <a:lnTo>
                      <a:pt x="275" y="439"/>
                    </a:lnTo>
                    <a:lnTo>
                      <a:pt x="300" y="485"/>
                    </a:lnTo>
                    <a:lnTo>
                      <a:pt x="301" y="517"/>
                    </a:lnTo>
                    <a:lnTo>
                      <a:pt x="291" y="561"/>
                    </a:lnTo>
                    <a:lnTo>
                      <a:pt x="216" y="588"/>
                    </a:lnTo>
                    <a:lnTo>
                      <a:pt x="205" y="610"/>
                    </a:lnTo>
                    <a:lnTo>
                      <a:pt x="225" y="646"/>
                    </a:lnTo>
                    <a:lnTo>
                      <a:pt x="205" y="680"/>
                    </a:lnTo>
                    <a:lnTo>
                      <a:pt x="154" y="694"/>
                    </a:lnTo>
                    <a:lnTo>
                      <a:pt x="153" y="717"/>
                    </a:lnTo>
                    <a:lnTo>
                      <a:pt x="174" y="790"/>
                    </a:lnTo>
                    <a:lnTo>
                      <a:pt x="203" y="82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5" name="Freeform 430">
                <a:extLst>
                  <a:ext uri="{FF2B5EF4-FFF2-40B4-BE49-F238E27FC236}">
                    <a16:creationId xmlns:a16="http://schemas.microsoft.com/office/drawing/2014/main" id="{73C1E797-F580-4CB3-8B23-A61A80968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" y="3332"/>
                <a:ext cx="16" cy="5"/>
              </a:xfrm>
              <a:custGeom>
                <a:avLst/>
                <a:gdLst>
                  <a:gd name="T0" fmla="*/ 64 w 64"/>
                  <a:gd name="T1" fmla="*/ 1 h 18"/>
                  <a:gd name="T2" fmla="*/ 64 w 64"/>
                  <a:gd name="T3" fmla="*/ 0 h 18"/>
                  <a:gd name="T4" fmla="*/ 0 w 64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" h="18">
                    <a:moveTo>
                      <a:pt x="64" y="1"/>
                    </a:moveTo>
                    <a:lnTo>
                      <a:pt x="64" y="0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6" name="Freeform 431">
                <a:extLst>
                  <a:ext uri="{FF2B5EF4-FFF2-40B4-BE49-F238E27FC236}">
                    <a16:creationId xmlns:a16="http://schemas.microsoft.com/office/drawing/2014/main" id="{D44306ED-1798-464B-B320-46582455FC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" y="3332"/>
                <a:ext cx="16" cy="5"/>
              </a:xfrm>
              <a:custGeom>
                <a:avLst/>
                <a:gdLst>
                  <a:gd name="T0" fmla="*/ 0 w 64"/>
                  <a:gd name="T1" fmla="*/ 17 h 17"/>
                  <a:gd name="T2" fmla="*/ 1 w 64"/>
                  <a:gd name="T3" fmla="*/ 17 h 17"/>
                  <a:gd name="T4" fmla="*/ 64 w 64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" h="17">
                    <a:moveTo>
                      <a:pt x="0" y="17"/>
                    </a:moveTo>
                    <a:lnTo>
                      <a:pt x="1" y="17"/>
                    </a:lnTo>
                    <a:lnTo>
                      <a:pt x="6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7" name="Freeform 432">
                <a:extLst>
                  <a:ext uri="{FF2B5EF4-FFF2-40B4-BE49-F238E27FC236}">
                    <a16:creationId xmlns:a16="http://schemas.microsoft.com/office/drawing/2014/main" id="{2246750B-A768-44BA-ACEF-6D53EFBC2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" y="3231"/>
                <a:ext cx="17" cy="9"/>
              </a:xfrm>
              <a:custGeom>
                <a:avLst/>
                <a:gdLst>
                  <a:gd name="T0" fmla="*/ 67 w 67"/>
                  <a:gd name="T1" fmla="*/ 0 h 37"/>
                  <a:gd name="T2" fmla="*/ 0 w 67"/>
                  <a:gd name="T3" fmla="*/ 37 h 37"/>
                  <a:gd name="T4" fmla="*/ 0 w 67"/>
                  <a:gd name="T5" fmla="*/ 3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37">
                    <a:moveTo>
                      <a:pt x="67" y="0"/>
                    </a:moveTo>
                    <a:lnTo>
                      <a:pt x="0" y="37"/>
                    </a:lnTo>
                    <a:lnTo>
                      <a:pt x="0" y="3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8" name="Freeform 433">
                <a:extLst>
                  <a:ext uri="{FF2B5EF4-FFF2-40B4-BE49-F238E27FC236}">
                    <a16:creationId xmlns:a16="http://schemas.microsoft.com/office/drawing/2014/main" id="{8BA7E69E-2A7A-4362-A2AC-24E52BD26F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3222"/>
                <a:ext cx="21" cy="18"/>
              </a:xfrm>
              <a:custGeom>
                <a:avLst/>
                <a:gdLst>
                  <a:gd name="T0" fmla="*/ 84 w 84"/>
                  <a:gd name="T1" fmla="*/ 70 h 70"/>
                  <a:gd name="T2" fmla="*/ 23 w 84"/>
                  <a:gd name="T3" fmla="*/ 14 h 70"/>
                  <a:gd name="T4" fmla="*/ 0 w 84"/>
                  <a:gd name="T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23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9" name="Freeform 434">
                <a:extLst>
                  <a:ext uri="{FF2B5EF4-FFF2-40B4-BE49-F238E27FC236}">
                    <a16:creationId xmlns:a16="http://schemas.microsoft.com/office/drawing/2014/main" id="{CEF515AF-C87D-4F9F-B7E2-5D16BEF73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3222"/>
                <a:ext cx="21" cy="18"/>
              </a:xfrm>
              <a:custGeom>
                <a:avLst/>
                <a:gdLst>
                  <a:gd name="T0" fmla="*/ 0 w 84"/>
                  <a:gd name="T1" fmla="*/ 0 h 71"/>
                  <a:gd name="T2" fmla="*/ 22 w 84"/>
                  <a:gd name="T3" fmla="*/ 14 h 71"/>
                  <a:gd name="T4" fmla="*/ 83 w 84"/>
                  <a:gd name="T5" fmla="*/ 71 h 71"/>
                  <a:gd name="T6" fmla="*/ 84 w 84"/>
                  <a:gd name="T7" fmla="*/ 7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71">
                    <a:moveTo>
                      <a:pt x="0" y="0"/>
                    </a:moveTo>
                    <a:lnTo>
                      <a:pt x="22" y="14"/>
                    </a:lnTo>
                    <a:lnTo>
                      <a:pt x="83" y="71"/>
                    </a:lnTo>
                    <a:lnTo>
                      <a:pt x="84" y="7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0" name="Freeform 435">
                <a:extLst>
                  <a:ext uri="{FF2B5EF4-FFF2-40B4-BE49-F238E27FC236}">
                    <a16:creationId xmlns:a16="http://schemas.microsoft.com/office/drawing/2014/main" id="{75E4423F-D94C-4E68-A552-191583D29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3283"/>
                <a:ext cx="65" cy="40"/>
              </a:xfrm>
              <a:custGeom>
                <a:avLst/>
                <a:gdLst>
                  <a:gd name="T0" fmla="*/ 263 w 263"/>
                  <a:gd name="T1" fmla="*/ 163 h 163"/>
                  <a:gd name="T2" fmla="*/ 216 w 263"/>
                  <a:gd name="T3" fmla="*/ 107 h 163"/>
                  <a:gd name="T4" fmla="*/ 0 w 263"/>
                  <a:gd name="T5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3" h="163">
                    <a:moveTo>
                      <a:pt x="263" y="163"/>
                    </a:moveTo>
                    <a:lnTo>
                      <a:pt x="216" y="10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1" name="Freeform 436">
                <a:extLst>
                  <a:ext uri="{FF2B5EF4-FFF2-40B4-BE49-F238E27FC236}">
                    <a16:creationId xmlns:a16="http://schemas.microsoft.com/office/drawing/2014/main" id="{32BCDB14-DEBE-481E-BE98-C19D5999C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5" y="3229"/>
                <a:ext cx="21" cy="54"/>
              </a:xfrm>
              <a:custGeom>
                <a:avLst/>
                <a:gdLst>
                  <a:gd name="T0" fmla="*/ 28 w 83"/>
                  <a:gd name="T1" fmla="*/ 0 h 213"/>
                  <a:gd name="T2" fmla="*/ 55 w 83"/>
                  <a:gd name="T3" fmla="*/ 55 h 213"/>
                  <a:gd name="T4" fmla="*/ 7 w 83"/>
                  <a:gd name="T5" fmla="*/ 108 h 213"/>
                  <a:gd name="T6" fmla="*/ 0 w 83"/>
                  <a:gd name="T7" fmla="*/ 136 h 213"/>
                  <a:gd name="T8" fmla="*/ 22 w 83"/>
                  <a:gd name="T9" fmla="*/ 190 h 213"/>
                  <a:gd name="T10" fmla="*/ 83 w 83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213">
                    <a:moveTo>
                      <a:pt x="28" y="0"/>
                    </a:moveTo>
                    <a:lnTo>
                      <a:pt x="55" y="55"/>
                    </a:lnTo>
                    <a:lnTo>
                      <a:pt x="7" y="108"/>
                    </a:lnTo>
                    <a:lnTo>
                      <a:pt x="0" y="136"/>
                    </a:lnTo>
                    <a:lnTo>
                      <a:pt x="22" y="190"/>
                    </a:lnTo>
                    <a:lnTo>
                      <a:pt x="83" y="2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2" name="Freeform 437">
                <a:extLst>
                  <a:ext uri="{FF2B5EF4-FFF2-40B4-BE49-F238E27FC236}">
                    <a16:creationId xmlns:a16="http://schemas.microsoft.com/office/drawing/2014/main" id="{4F0DDF67-6314-49FF-A170-743F16CEE6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0" y="3231"/>
                <a:ext cx="3" cy="5"/>
              </a:xfrm>
              <a:custGeom>
                <a:avLst/>
                <a:gdLst>
                  <a:gd name="T0" fmla="*/ 0 w 14"/>
                  <a:gd name="T1" fmla="*/ 0 h 23"/>
                  <a:gd name="T2" fmla="*/ 2 w 14"/>
                  <a:gd name="T3" fmla="*/ 19 h 23"/>
                  <a:gd name="T4" fmla="*/ 14 w 14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23">
                    <a:moveTo>
                      <a:pt x="0" y="0"/>
                    </a:moveTo>
                    <a:lnTo>
                      <a:pt x="2" y="19"/>
                    </a:lnTo>
                    <a:lnTo>
                      <a:pt x="14" y="2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3" name="Freeform 438">
                <a:extLst>
                  <a:ext uri="{FF2B5EF4-FFF2-40B4-BE49-F238E27FC236}">
                    <a16:creationId xmlns:a16="http://schemas.microsoft.com/office/drawing/2014/main" id="{C15E2B03-D0CA-45D7-82CD-F8A078035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3" y="3229"/>
                <a:ext cx="19" cy="8"/>
              </a:xfrm>
              <a:custGeom>
                <a:avLst/>
                <a:gdLst>
                  <a:gd name="T0" fmla="*/ 74 w 74"/>
                  <a:gd name="T1" fmla="*/ 2 h 32"/>
                  <a:gd name="T2" fmla="*/ 49 w 74"/>
                  <a:gd name="T3" fmla="*/ 0 h 32"/>
                  <a:gd name="T4" fmla="*/ 19 w 74"/>
                  <a:gd name="T5" fmla="*/ 8 h 32"/>
                  <a:gd name="T6" fmla="*/ 5 w 74"/>
                  <a:gd name="T7" fmla="*/ 32 h 32"/>
                  <a:gd name="T8" fmla="*/ 4 w 74"/>
                  <a:gd name="T9" fmla="*/ 32 h 32"/>
                  <a:gd name="T10" fmla="*/ 0 w 74"/>
                  <a:gd name="T11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32">
                    <a:moveTo>
                      <a:pt x="74" y="2"/>
                    </a:moveTo>
                    <a:lnTo>
                      <a:pt x="49" y="0"/>
                    </a:lnTo>
                    <a:lnTo>
                      <a:pt x="19" y="8"/>
                    </a:lnTo>
                    <a:lnTo>
                      <a:pt x="5" y="32"/>
                    </a:lnTo>
                    <a:lnTo>
                      <a:pt x="4" y="32"/>
                    </a:lnTo>
                    <a:lnTo>
                      <a:pt x="0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4" name="Freeform 439">
                <a:extLst>
                  <a:ext uri="{FF2B5EF4-FFF2-40B4-BE49-F238E27FC236}">
                    <a16:creationId xmlns:a16="http://schemas.microsoft.com/office/drawing/2014/main" id="{F3D2BCC5-4498-4D87-A921-1F218E9D7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0" y="3231"/>
                <a:ext cx="3" cy="5"/>
              </a:xfrm>
              <a:custGeom>
                <a:avLst/>
                <a:gdLst>
                  <a:gd name="T0" fmla="*/ 14 w 14"/>
                  <a:gd name="T1" fmla="*/ 23 h 23"/>
                  <a:gd name="T2" fmla="*/ 3 w 14"/>
                  <a:gd name="T3" fmla="*/ 19 h 23"/>
                  <a:gd name="T4" fmla="*/ 1 w 14"/>
                  <a:gd name="T5" fmla="*/ 0 h 23"/>
                  <a:gd name="T6" fmla="*/ 0 w 14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3">
                    <a:moveTo>
                      <a:pt x="14" y="23"/>
                    </a:moveTo>
                    <a:lnTo>
                      <a:pt x="3" y="19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5" name="Freeform 440">
                <a:extLst>
                  <a:ext uri="{FF2B5EF4-FFF2-40B4-BE49-F238E27FC236}">
                    <a16:creationId xmlns:a16="http://schemas.microsoft.com/office/drawing/2014/main" id="{78674A48-D040-4EF3-B1F5-968655394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5" y="3229"/>
                <a:ext cx="21" cy="54"/>
              </a:xfrm>
              <a:custGeom>
                <a:avLst/>
                <a:gdLst>
                  <a:gd name="T0" fmla="*/ 82 w 82"/>
                  <a:gd name="T1" fmla="*/ 213 h 213"/>
                  <a:gd name="T2" fmla="*/ 66 w 82"/>
                  <a:gd name="T3" fmla="*/ 206 h 213"/>
                  <a:gd name="T4" fmla="*/ 22 w 82"/>
                  <a:gd name="T5" fmla="*/ 190 h 213"/>
                  <a:gd name="T6" fmla="*/ 0 w 82"/>
                  <a:gd name="T7" fmla="*/ 136 h 213"/>
                  <a:gd name="T8" fmla="*/ 7 w 82"/>
                  <a:gd name="T9" fmla="*/ 109 h 213"/>
                  <a:gd name="T10" fmla="*/ 55 w 82"/>
                  <a:gd name="T11" fmla="*/ 54 h 213"/>
                  <a:gd name="T12" fmla="*/ 28 w 82"/>
                  <a:gd name="T13" fmla="*/ 0 h 213"/>
                  <a:gd name="T14" fmla="*/ 27 w 82"/>
                  <a:gd name="T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213">
                    <a:moveTo>
                      <a:pt x="82" y="213"/>
                    </a:moveTo>
                    <a:lnTo>
                      <a:pt x="66" y="206"/>
                    </a:lnTo>
                    <a:lnTo>
                      <a:pt x="22" y="190"/>
                    </a:lnTo>
                    <a:lnTo>
                      <a:pt x="0" y="136"/>
                    </a:lnTo>
                    <a:lnTo>
                      <a:pt x="7" y="109"/>
                    </a:lnTo>
                    <a:lnTo>
                      <a:pt x="55" y="54"/>
                    </a:lnTo>
                    <a:lnTo>
                      <a:pt x="28" y="0"/>
                    </a:lnTo>
                    <a:lnTo>
                      <a:pt x="2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6" name="Line 441">
                <a:extLst>
                  <a:ext uri="{FF2B5EF4-FFF2-40B4-BE49-F238E27FC236}">
                    <a16:creationId xmlns:a16="http://schemas.microsoft.com/office/drawing/2014/main" id="{7F10A4A6-F866-43E8-9531-3B42C7D3DB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00" y="3466"/>
                <a:ext cx="6" cy="1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7" name="Freeform 442">
                <a:extLst>
                  <a:ext uri="{FF2B5EF4-FFF2-40B4-BE49-F238E27FC236}">
                    <a16:creationId xmlns:a16="http://schemas.microsoft.com/office/drawing/2014/main" id="{A32F31B5-E0BC-46C0-A245-705545107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1" y="3677"/>
                <a:ext cx="11" cy="13"/>
              </a:xfrm>
              <a:custGeom>
                <a:avLst/>
                <a:gdLst>
                  <a:gd name="T0" fmla="*/ 23 w 44"/>
                  <a:gd name="T1" fmla="*/ 0 h 52"/>
                  <a:gd name="T2" fmla="*/ 1 w 44"/>
                  <a:gd name="T3" fmla="*/ 3 h 52"/>
                  <a:gd name="T4" fmla="*/ 0 w 44"/>
                  <a:gd name="T5" fmla="*/ 15 h 52"/>
                  <a:gd name="T6" fmla="*/ 0 w 44"/>
                  <a:gd name="T7" fmla="*/ 16 h 52"/>
                  <a:gd name="T8" fmla="*/ 16 w 44"/>
                  <a:gd name="T9" fmla="*/ 14 h 52"/>
                  <a:gd name="T10" fmla="*/ 25 w 44"/>
                  <a:gd name="T11" fmla="*/ 25 h 52"/>
                  <a:gd name="T12" fmla="*/ 18 w 44"/>
                  <a:gd name="T13" fmla="*/ 52 h 52"/>
                  <a:gd name="T14" fmla="*/ 44 w 44"/>
                  <a:gd name="T15" fmla="*/ 33 h 52"/>
                  <a:gd name="T16" fmla="*/ 23 w 44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52">
                    <a:moveTo>
                      <a:pt x="23" y="0"/>
                    </a:moveTo>
                    <a:lnTo>
                      <a:pt x="1" y="3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16" y="14"/>
                    </a:lnTo>
                    <a:lnTo>
                      <a:pt x="25" y="25"/>
                    </a:lnTo>
                    <a:lnTo>
                      <a:pt x="18" y="52"/>
                    </a:lnTo>
                    <a:lnTo>
                      <a:pt x="44" y="33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8" name="Freeform 443">
                <a:extLst>
                  <a:ext uri="{FF2B5EF4-FFF2-40B4-BE49-F238E27FC236}">
                    <a16:creationId xmlns:a16="http://schemas.microsoft.com/office/drawing/2014/main" id="{3AEE0977-EEE7-4C54-8D02-5E036029E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6" y="3645"/>
                <a:ext cx="17" cy="17"/>
              </a:xfrm>
              <a:custGeom>
                <a:avLst/>
                <a:gdLst>
                  <a:gd name="T0" fmla="*/ 67 w 67"/>
                  <a:gd name="T1" fmla="*/ 25 h 71"/>
                  <a:gd name="T2" fmla="*/ 42 w 67"/>
                  <a:gd name="T3" fmla="*/ 63 h 71"/>
                  <a:gd name="T4" fmla="*/ 24 w 67"/>
                  <a:gd name="T5" fmla="*/ 71 h 71"/>
                  <a:gd name="T6" fmla="*/ 9 w 67"/>
                  <a:gd name="T7" fmla="*/ 66 h 71"/>
                  <a:gd name="T8" fmla="*/ 0 w 67"/>
                  <a:gd name="T9" fmla="*/ 51 h 71"/>
                  <a:gd name="T10" fmla="*/ 21 w 67"/>
                  <a:gd name="T11" fmla="*/ 47 h 71"/>
                  <a:gd name="T12" fmla="*/ 3 w 67"/>
                  <a:gd name="T13" fmla="*/ 34 h 71"/>
                  <a:gd name="T14" fmla="*/ 12 w 67"/>
                  <a:gd name="T15" fmla="*/ 26 h 71"/>
                  <a:gd name="T16" fmla="*/ 47 w 67"/>
                  <a:gd name="T17" fmla="*/ 32 h 71"/>
                  <a:gd name="T18" fmla="*/ 38 w 67"/>
                  <a:gd name="T19" fmla="*/ 12 h 71"/>
                  <a:gd name="T20" fmla="*/ 41 w 67"/>
                  <a:gd name="T21" fmla="*/ 0 h 71"/>
                  <a:gd name="T22" fmla="*/ 67 w 67"/>
                  <a:gd name="T23" fmla="*/ 2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7" h="71">
                    <a:moveTo>
                      <a:pt x="67" y="25"/>
                    </a:moveTo>
                    <a:lnTo>
                      <a:pt x="42" y="63"/>
                    </a:lnTo>
                    <a:lnTo>
                      <a:pt x="24" y="71"/>
                    </a:lnTo>
                    <a:lnTo>
                      <a:pt x="9" y="66"/>
                    </a:lnTo>
                    <a:lnTo>
                      <a:pt x="0" y="51"/>
                    </a:lnTo>
                    <a:lnTo>
                      <a:pt x="21" y="47"/>
                    </a:lnTo>
                    <a:lnTo>
                      <a:pt x="3" y="34"/>
                    </a:lnTo>
                    <a:lnTo>
                      <a:pt x="12" y="26"/>
                    </a:lnTo>
                    <a:lnTo>
                      <a:pt x="47" y="32"/>
                    </a:lnTo>
                    <a:lnTo>
                      <a:pt x="38" y="12"/>
                    </a:lnTo>
                    <a:lnTo>
                      <a:pt x="41" y="0"/>
                    </a:lnTo>
                    <a:lnTo>
                      <a:pt x="67" y="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9" name="Freeform 444">
                <a:extLst>
                  <a:ext uri="{FF2B5EF4-FFF2-40B4-BE49-F238E27FC236}">
                    <a16:creationId xmlns:a16="http://schemas.microsoft.com/office/drawing/2014/main" id="{1915D05F-85E7-406A-93A5-D60C0A875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8" y="3605"/>
                <a:ext cx="6" cy="12"/>
              </a:xfrm>
              <a:custGeom>
                <a:avLst/>
                <a:gdLst>
                  <a:gd name="T0" fmla="*/ 13 w 24"/>
                  <a:gd name="T1" fmla="*/ 0 h 45"/>
                  <a:gd name="T2" fmla="*/ 24 w 24"/>
                  <a:gd name="T3" fmla="*/ 9 h 45"/>
                  <a:gd name="T4" fmla="*/ 21 w 24"/>
                  <a:gd name="T5" fmla="*/ 31 h 45"/>
                  <a:gd name="T6" fmla="*/ 7 w 24"/>
                  <a:gd name="T7" fmla="*/ 45 h 45"/>
                  <a:gd name="T8" fmla="*/ 0 w 24"/>
                  <a:gd name="T9" fmla="*/ 37 h 45"/>
                  <a:gd name="T10" fmla="*/ 2 w 24"/>
                  <a:gd name="T11" fmla="*/ 6 h 45"/>
                  <a:gd name="T12" fmla="*/ 13 w 24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5">
                    <a:moveTo>
                      <a:pt x="13" y="0"/>
                    </a:moveTo>
                    <a:lnTo>
                      <a:pt x="24" y="9"/>
                    </a:lnTo>
                    <a:lnTo>
                      <a:pt x="21" y="31"/>
                    </a:lnTo>
                    <a:lnTo>
                      <a:pt x="7" y="45"/>
                    </a:lnTo>
                    <a:lnTo>
                      <a:pt x="0" y="37"/>
                    </a:lnTo>
                    <a:lnTo>
                      <a:pt x="2" y="6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0" name="Freeform 445">
                <a:extLst>
                  <a:ext uri="{FF2B5EF4-FFF2-40B4-BE49-F238E27FC236}">
                    <a16:creationId xmlns:a16="http://schemas.microsoft.com/office/drawing/2014/main" id="{7ADE6DF5-BACA-4B60-96DA-EAAFDACBC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3648"/>
                <a:ext cx="9" cy="13"/>
              </a:xfrm>
              <a:custGeom>
                <a:avLst/>
                <a:gdLst>
                  <a:gd name="T0" fmla="*/ 35 w 35"/>
                  <a:gd name="T1" fmla="*/ 26 h 55"/>
                  <a:gd name="T2" fmla="*/ 25 w 35"/>
                  <a:gd name="T3" fmla="*/ 55 h 55"/>
                  <a:gd name="T4" fmla="*/ 0 w 35"/>
                  <a:gd name="T5" fmla="*/ 24 h 55"/>
                  <a:gd name="T6" fmla="*/ 1 w 35"/>
                  <a:gd name="T7" fmla="*/ 5 h 55"/>
                  <a:gd name="T8" fmla="*/ 29 w 35"/>
                  <a:gd name="T9" fmla="*/ 0 h 55"/>
                  <a:gd name="T10" fmla="*/ 35 w 35"/>
                  <a:gd name="T11" fmla="*/ 26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55">
                    <a:moveTo>
                      <a:pt x="35" y="26"/>
                    </a:moveTo>
                    <a:lnTo>
                      <a:pt x="25" y="55"/>
                    </a:lnTo>
                    <a:lnTo>
                      <a:pt x="0" y="24"/>
                    </a:lnTo>
                    <a:lnTo>
                      <a:pt x="1" y="5"/>
                    </a:lnTo>
                    <a:lnTo>
                      <a:pt x="29" y="0"/>
                    </a:lnTo>
                    <a:lnTo>
                      <a:pt x="35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1" name="Freeform 446">
                <a:extLst>
                  <a:ext uri="{FF2B5EF4-FFF2-40B4-BE49-F238E27FC236}">
                    <a16:creationId xmlns:a16="http://schemas.microsoft.com/office/drawing/2014/main" id="{57316891-F4AF-4439-9337-1D98CF2783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4" y="3641"/>
                <a:ext cx="6" cy="12"/>
              </a:xfrm>
              <a:custGeom>
                <a:avLst/>
                <a:gdLst>
                  <a:gd name="T0" fmla="*/ 22 w 25"/>
                  <a:gd name="T1" fmla="*/ 16 h 46"/>
                  <a:gd name="T2" fmla="*/ 10 w 25"/>
                  <a:gd name="T3" fmla="*/ 0 h 46"/>
                  <a:gd name="T4" fmla="*/ 0 w 25"/>
                  <a:gd name="T5" fmla="*/ 33 h 46"/>
                  <a:gd name="T6" fmla="*/ 1 w 25"/>
                  <a:gd name="T7" fmla="*/ 46 h 46"/>
                  <a:gd name="T8" fmla="*/ 25 w 25"/>
                  <a:gd name="T9" fmla="*/ 34 h 46"/>
                  <a:gd name="T10" fmla="*/ 22 w 25"/>
                  <a:gd name="T11" fmla="*/ 1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46">
                    <a:moveTo>
                      <a:pt x="22" y="16"/>
                    </a:moveTo>
                    <a:lnTo>
                      <a:pt x="10" y="0"/>
                    </a:lnTo>
                    <a:lnTo>
                      <a:pt x="0" y="33"/>
                    </a:lnTo>
                    <a:lnTo>
                      <a:pt x="1" y="46"/>
                    </a:lnTo>
                    <a:lnTo>
                      <a:pt x="25" y="34"/>
                    </a:lnTo>
                    <a:lnTo>
                      <a:pt x="22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2" name="Freeform 447">
                <a:extLst>
                  <a:ext uri="{FF2B5EF4-FFF2-40B4-BE49-F238E27FC236}">
                    <a16:creationId xmlns:a16="http://schemas.microsoft.com/office/drawing/2014/main" id="{07AAE69D-905B-4194-AFE8-1925B1D35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1" y="3625"/>
                <a:ext cx="10" cy="11"/>
              </a:xfrm>
              <a:custGeom>
                <a:avLst/>
                <a:gdLst>
                  <a:gd name="T0" fmla="*/ 42 w 42"/>
                  <a:gd name="T1" fmla="*/ 29 h 45"/>
                  <a:gd name="T2" fmla="*/ 28 w 42"/>
                  <a:gd name="T3" fmla="*/ 45 h 45"/>
                  <a:gd name="T4" fmla="*/ 3 w 42"/>
                  <a:gd name="T5" fmla="*/ 40 h 45"/>
                  <a:gd name="T6" fmla="*/ 0 w 42"/>
                  <a:gd name="T7" fmla="*/ 18 h 45"/>
                  <a:gd name="T8" fmla="*/ 5 w 42"/>
                  <a:gd name="T9" fmla="*/ 6 h 45"/>
                  <a:gd name="T10" fmla="*/ 31 w 42"/>
                  <a:gd name="T11" fmla="*/ 0 h 45"/>
                  <a:gd name="T12" fmla="*/ 42 w 42"/>
                  <a:gd name="T13" fmla="*/ 2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45">
                    <a:moveTo>
                      <a:pt x="42" y="29"/>
                    </a:moveTo>
                    <a:lnTo>
                      <a:pt x="28" y="45"/>
                    </a:lnTo>
                    <a:lnTo>
                      <a:pt x="3" y="40"/>
                    </a:lnTo>
                    <a:lnTo>
                      <a:pt x="0" y="18"/>
                    </a:lnTo>
                    <a:lnTo>
                      <a:pt x="5" y="6"/>
                    </a:lnTo>
                    <a:lnTo>
                      <a:pt x="31" y="0"/>
                    </a:lnTo>
                    <a:lnTo>
                      <a:pt x="42" y="2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3" name="Freeform 448">
                <a:extLst>
                  <a:ext uri="{FF2B5EF4-FFF2-40B4-BE49-F238E27FC236}">
                    <a16:creationId xmlns:a16="http://schemas.microsoft.com/office/drawing/2014/main" id="{70DED478-8B14-4EFA-9452-1F3BAC7DB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" y="3602"/>
                <a:ext cx="7" cy="10"/>
              </a:xfrm>
              <a:custGeom>
                <a:avLst/>
                <a:gdLst>
                  <a:gd name="T0" fmla="*/ 4 w 29"/>
                  <a:gd name="T1" fmla="*/ 42 h 42"/>
                  <a:gd name="T2" fmla="*/ 29 w 29"/>
                  <a:gd name="T3" fmla="*/ 19 h 42"/>
                  <a:gd name="T4" fmla="*/ 2 w 29"/>
                  <a:gd name="T5" fmla="*/ 0 h 42"/>
                  <a:gd name="T6" fmla="*/ 0 w 29"/>
                  <a:gd name="T7" fmla="*/ 27 h 42"/>
                  <a:gd name="T8" fmla="*/ 4 w 2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2">
                    <a:moveTo>
                      <a:pt x="4" y="42"/>
                    </a:moveTo>
                    <a:lnTo>
                      <a:pt x="29" y="19"/>
                    </a:lnTo>
                    <a:lnTo>
                      <a:pt x="2" y="0"/>
                    </a:lnTo>
                    <a:lnTo>
                      <a:pt x="0" y="27"/>
                    </a:lnTo>
                    <a:lnTo>
                      <a:pt x="4" y="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4" name="Freeform 449">
                <a:extLst>
                  <a:ext uri="{FF2B5EF4-FFF2-40B4-BE49-F238E27FC236}">
                    <a16:creationId xmlns:a16="http://schemas.microsoft.com/office/drawing/2014/main" id="{C6391BF6-7784-49C8-A978-7AFA00AF8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3604"/>
                <a:ext cx="11" cy="7"/>
              </a:xfrm>
              <a:custGeom>
                <a:avLst/>
                <a:gdLst>
                  <a:gd name="T0" fmla="*/ 22 w 46"/>
                  <a:gd name="T1" fmla="*/ 28 h 28"/>
                  <a:gd name="T2" fmla="*/ 46 w 46"/>
                  <a:gd name="T3" fmla="*/ 17 h 28"/>
                  <a:gd name="T4" fmla="*/ 46 w 46"/>
                  <a:gd name="T5" fmla="*/ 4 h 28"/>
                  <a:gd name="T6" fmla="*/ 21 w 46"/>
                  <a:gd name="T7" fmla="*/ 0 h 28"/>
                  <a:gd name="T8" fmla="*/ 0 w 46"/>
                  <a:gd name="T9" fmla="*/ 21 h 28"/>
                  <a:gd name="T10" fmla="*/ 22 w 46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28">
                    <a:moveTo>
                      <a:pt x="22" y="28"/>
                    </a:moveTo>
                    <a:lnTo>
                      <a:pt x="46" y="17"/>
                    </a:lnTo>
                    <a:lnTo>
                      <a:pt x="46" y="4"/>
                    </a:lnTo>
                    <a:lnTo>
                      <a:pt x="21" y="0"/>
                    </a:lnTo>
                    <a:lnTo>
                      <a:pt x="0" y="21"/>
                    </a:lnTo>
                    <a:lnTo>
                      <a:pt x="22" y="2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5" name="Freeform 450">
                <a:extLst>
                  <a:ext uri="{FF2B5EF4-FFF2-40B4-BE49-F238E27FC236}">
                    <a16:creationId xmlns:a16="http://schemas.microsoft.com/office/drawing/2014/main" id="{ABB89D89-5B1B-4B9B-AAA9-00CBA8A84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1" y="3624"/>
                <a:ext cx="12" cy="16"/>
              </a:xfrm>
              <a:custGeom>
                <a:avLst/>
                <a:gdLst>
                  <a:gd name="T0" fmla="*/ 45 w 48"/>
                  <a:gd name="T1" fmla="*/ 0 h 63"/>
                  <a:gd name="T2" fmla="*/ 48 w 48"/>
                  <a:gd name="T3" fmla="*/ 30 h 63"/>
                  <a:gd name="T4" fmla="*/ 37 w 48"/>
                  <a:gd name="T5" fmla="*/ 51 h 63"/>
                  <a:gd name="T6" fmla="*/ 19 w 48"/>
                  <a:gd name="T7" fmla="*/ 63 h 63"/>
                  <a:gd name="T8" fmla="*/ 0 w 48"/>
                  <a:gd name="T9" fmla="*/ 38 h 63"/>
                  <a:gd name="T10" fmla="*/ 12 w 48"/>
                  <a:gd name="T11" fmla="*/ 11 h 63"/>
                  <a:gd name="T12" fmla="*/ 45 w 48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63">
                    <a:moveTo>
                      <a:pt x="45" y="0"/>
                    </a:moveTo>
                    <a:lnTo>
                      <a:pt x="48" y="30"/>
                    </a:lnTo>
                    <a:lnTo>
                      <a:pt x="37" y="51"/>
                    </a:lnTo>
                    <a:lnTo>
                      <a:pt x="19" y="63"/>
                    </a:lnTo>
                    <a:lnTo>
                      <a:pt x="0" y="38"/>
                    </a:lnTo>
                    <a:lnTo>
                      <a:pt x="12" y="11"/>
                    </a:lnTo>
                    <a:lnTo>
                      <a:pt x="4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6" name="Freeform 451">
                <a:extLst>
                  <a:ext uri="{FF2B5EF4-FFF2-40B4-BE49-F238E27FC236}">
                    <a16:creationId xmlns:a16="http://schemas.microsoft.com/office/drawing/2014/main" id="{9B10D241-2611-4A8C-B0FC-B8D42C4FC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3" y="3673"/>
                <a:ext cx="12" cy="20"/>
              </a:xfrm>
              <a:custGeom>
                <a:avLst/>
                <a:gdLst>
                  <a:gd name="T0" fmla="*/ 46 w 46"/>
                  <a:gd name="T1" fmla="*/ 35 h 82"/>
                  <a:gd name="T2" fmla="*/ 34 w 46"/>
                  <a:gd name="T3" fmla="*/ 38 h 82"/>
                  <a:gd name="T4" fmla="*/ 42 w 46"/>
                  <a:gd name="T5" fmla="*/ 65 h 82"/>
                  <a:gd name="T6" fmla="*/ 33 w 46"/>
                  <a:gd name="T7" fmla="*/ 82 h 82"/>
                  <a:gd name="T8" fmla="*/ 7 w 46"/>
                  <a:gd name="T9" fmla="*/ 76 h 82"/>
                  <a:gd name="T10" fmla="*/ 0 w 46"/>
                  <a:gd name="T11" fmla="*/ 30 h 82"/>
                  <a:gd name="T12" fmla="*/ 9 w 46"/>
                  <a:gd name="T13" fmla="*/ 0 h 82"/>
                  <a:gd name="T14" fmla="*/ 35 w 46"/>
                  <a:gd name="T15" fmla="*/ 10 h 82"/>
                  <a:gd name="T16" fmla="*/ 46 w 46"/>
                  <a:gd name="T17" fmla="*/ 3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82">
                    <a:moveTo>
                      <a:pt x="46" y="35"/>
                    </a:moveTo>
                    <a:lnTo>
                      <a:pt x="34" y="38"/>
                    </a:lnTo>
                    <a:lnTo>
                      <a:pt x="42" y="65"/>
                    </a:lnTo>
                    <a:lnTo>
                      <a:pt x="33" y="82"/>
                    </a:lnTo>
                    <a:lnTo>
                      <a:pt x="7" y="76"/>
                    </a:lnTo>
                    <a:lnTo>
                      <a:pt x="0" y="30"/>
                    </a:lnTo>
                    <a:lnTo>
                      <a:pt x="9" y="0"/>
                    </a:lnTo>
                    <a:lnTo>
                      <a:pt x="35" y="10"/>
                    </a:lnTo>
                    <a:lnTo>
                      <a:pt x="46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7" name="Freeform 452">
                <a:extLst>
                  <a:ext uri="{FF2B5EF4-FFF2-40B4-BE49-F238E27FC236}">
                    <a16:creationId xmlns:a16="http://schemas.microsoft.com/office/drawing/2014/main" id="{03070524-529A-4383-A154-AC34FB2E5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" y="3638"/>
                <a:ext cx="3" cy="8"/>
              </a:xfrm>
              <a:custGeom>
                <a:avLst/>
                <a:gdLst>
                  <a:gd name="T0" fmla="*/ 11 w 11"/>
                  <a:gd name="T1" fmla="*/ 33 h 33"/>
                  <a:gd name="T2" fmla="*/ 0 w 11"/>
                  <a:gd name="T3" fmla="*/ 10 h 33"/>
                  <a:gd name="T4" fmla="*/ 10 w 11"/>
                  <a:gd name="T5" fmla="*/ 0 h 33"/>
                  <a:gd name="T6" fmla="*/ 11 w 11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3">
                    <a:moveTo>
                      <a:pt x="11" y="33"/>
                    </a:moveTo>
                    <a:lnTo>
                      <a:pt x="0" y="10"/>
                    </a:lnTo>
                    <a:lnTo>
                      <a:pt x="10" y="0"/>
                    </a:lnTo>
                    <a:lnTo>
                      <a:pt x="11" y="3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8" name="Freeform 453">
                <a:extLst>
                  <a:ext uri="{FF2B5EF4-FFF2-40B4-BE49-F238E27FC236}">
                    <a16:creationId xmlns:a16="http://schemas.microsoft.com/office/drawing/2014/main" id="{295A0331-6F61-43F1-9253-1D7D80205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0" y="3609"/>
                <a:ext cx="4" cy="5"/>
              </a:xfrm>
              <a:custGeom>
                <a:avLst/>
                <a:gdLst>
                  <a:gd name="T0" fmla="*/ 17 w 18"/>
                  <a:gd name="T1" fmla="*/ 8 h 19"/>
                  <a:gd name="T2" fmla="*/ 2 w 18"/>
                  <a:gd name="T3" fmla="*/ 19 h 19"/>
                  <a:gd name="T4" fmla="*/ 0 w 18"/>
                  <a:gd name="T5" fmla="*/ 0 h 19"/>
                  <a:gd name="T6" fmla="*/ 18 w 18"/>
                  <a:gd name="T7" fmla="*/ 7 h 19"/>
                  <a:gd name="T8" fmla="*/ 17 w 18"/>
                  <a:gd name="T9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7" y="8"/>
                    </a:moveTo>
                    <a:lnTo>
                      <a:pt x="2" y="19"/>
                    </a:lnTo>
                    <a:lnTo>
                      <a:pt x="0" y="0"/>
                    </a:lnTo>
                    <a:lnTo>
                      <a:pt x="18" y="7"/>
                    </a:lnTo>
                    <a:lnTo>
                      <a:pt x="17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9" name="Line 454">
                <a:extLst>
                  <a:ext uri="{FF2B5EF4-FFF2-40B4-BE49-F238E27FC236}">
                    <a16:creationId xmlns:a16="http://schemas.microsoft.com/office/drawing/2014/main" id="{8382B66F-33AC-41F0-8666-1D52418C69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0" y="3551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0" name="Freeform 455">
                <a:extLst>
                  <a:ext uri="{FF2B5EF4-FFF2-40B4-BE49-F238E27FC236}">
                    <a16:creationId xmlns:a16="http://schemas.microsoft.com/office/drawing/2014/main" id="{74D62CC4-5400-42A6-9487-86314EA2E7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" y="3599"/>
                <a:ext cx="11" cy="7"/>
              </a:xfrm>
              <a:custGeom>
                <a:avLst/>
                <a:gdLst>
                  <a:gd name="T0" fmla="*/ 0 w 43"/>
                  <a:gd name="T1" fmla="*/ 22 h 27"/>
                  <a:gd name="T2" fmla="*/ 17 w 43"/>
                  <a:gd name="T3" fmla="*/ 27 h 27"/>
                  <a:gd name="T4" fmla="*/ 43 w 43"/>
                  <a:gd name="T5" fmla="*/ 14 h 27"/>
                  <a:gd name="T6" fmla="*/ 38 w 43"/>
                  <a:gd name="T7" fmla="*/ 1 h 27"/>
                  <a:gd name="T8" fmla="*/ 38 w 43"/>
                  <a:gd name="T9" fmla="*/ 0 h 27"/>
                  <a:gd name="T10" fmla="*/ 1 w 43"/>
                  <a:gd name="T11" fmla="*/ 21 h 27"/>
                  <a:gd name="T12" fmla="*/ 0 w 43"/>
                  <a:gd name="T13" fmla="*/ 2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27">
                    <a:moveTo>
                      <a:pt x="0" y="22"/>
                    </a:moveTo>
                    <a:lnTo>
                      <a:pt x="17" y="27"/>
                    </a:lnTo>
                    <a:lnTo>
                      <a:pt x="43" y="14"/>
                    </a:lnTo>
                    <a:lnTo>
                      <a:pt x="38" y="1"/>
                    </a:lnTo>
                    <a:lnTo>
                      <a:pt x="38" y="0"/>
                    </a:lnTo>
                    <a:lnTo>
                      <a:pt x="1" y="21"/>
                    </a:lnTo>
                    <a:lnTo>
                      <a:pt x="0" y="2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1" name="Line 456">
                <a:extLst>
                  <a:ext uri="{FF2B5EF4-FFF2-40B4-BE49-F238E27FC236}">
                    <a16:creationId xmlns:a16="http://schemas.microsoft.com/office/drawing/2014/main" id="{448D5CE1-61F4-40D4-B523-047CB35BE7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22" y="3554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2" name="Line 457">
                <a:extLst>
                  <a:ext uri="{FF2B5EF4-FFF2-40B4-BE49-F238E27FC236}">
                    <a16:creationId xmlns:a16="http://schemas.microsoft.com/office/drawing/2014/main" id="{A499C58A-2866-4A85-8C6F-937371FB08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27" y="3558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3" name="Freeform 458">
                <a:extLst>
                  <a:ext uri="{FF2B5EF4-FFF2-40B4-BE49-F238E27FC236}">
                    <a16:creationId xmlns:a16="http://schemas.microsoft.com/office/drawing/2014/main" id="{2A9EE4FE-B374-4B81-BF5A-09BA48E398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" y="3558"/>
                <a:ext cx="0" cy="0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4" name="Freeform 459">
                <a:extLst>
                  <a:ext uri="{FF2B5EF4-FFF2-40B4-BE49-F238E27FC236}">
                    <a16:creationId xmlns:a16="http://schemas.microsoft.com/office/drawing/2014/main" id="{35800CAD-8860-4879-84A3-B75300ABE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" y="3558"/>
                <a:ext cx="19" cy="4"/>
              </a:xfrm>
              <a:custGeom>
                <a:avLst/>
                <a:gdLst>
                  <a:gd name="T0" fmla="*/ 77 w 77"/>
                  <a:gd name="T1" fmla="*/ 17 h 17"/>
                  <a:gd name="T2" fmla="*/ 18 w 77"/>
                  <a:gd name="T3" fmla="*/ 16 h 17"/>
                  <a:gd name="T4" fmla="*/ 0 w 77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17">
                    <a:moveTo>
                      <a:pt x="77" y="17"/>
                    </a:moveTo>
                    <a:lnTo>
                      <a:pt x="18" y="1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5" name="Freeform 460">
                <a:extLst>
                  <a:ext uri="{FF2B5EF4-FFF2-40B4-BE49-F238E27FC236}">
                    <a16:creationId xmlns:a16="http://schemas.microsoft.com/office/drawing/2014/main" id="{5028E09F-E093-4EB5-A63F-2EC2C160B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3531"/>
                <a:ext cx="1" cy="8"/>
              </a:xfrm>
              <a:custGeom>
                <a:avLst/>
                <a:gdLst>
                  <a:gd name="T0" fmla="*/ 2 w 3"/>
                  <a:gd name="T1" fmla="*/ 31 h 31"/>
                  <a:gd name="T2" fmla="*/ 3 w 3"/>
                  <a:gd name="T3" fmla="*/ 31 h 31"/>
                  <a:gd name="T4" fmla="*/ 0 w 3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1">
                    <a:moveTo>
                      <a:pt x="2" y="31"/>
                    </a:moveTo>
                    <a:lnTo>
                      <a:pt x="3" y="3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6" name="Line 461">
                <a:extLst>
                  <a:ext uri="{FF2B5EF4-FFF2-40B4-BE49-F238E27FC236}">
                    <a16:creationId xmlns:a16="http://schemas.microsoft.com/office/drawing/2014/main" id="{EF91C57C-7118-4683-B9E6-3557665B72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22" y="3551"/>
                <a:ext cx="8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7" name="Freeform 462">
                <a:extLst>
                  <a:ext uri="{FF2B5EF4-FFF2-40B4-BE49-F238E27FC236}">
                    <a16:creationId xmlns:a16="http://schemas.microsoft.com/office/drawing/2014/main" id="{D15C246A-D8A6-4159-BB5A-8D3D0F3D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" y="3551"/>
                <a:ext cx="8" cy="3"/>
              </a:xfrm>
              <a:custGeom>
                <a:avLst/>
                <a:gdLst>
                  <a:gd name="T0" fmla="*/ 31 w 31"/>
                  <a:gd name="T1" fmla="*/ 0 h 14"/>
                  <a:gd name="T2" fmla="*/ 0 w 31"/>
                  <a:gd name="T3" fmla="*/ 13 h 14"/>
                  <a:gd name="T4" fmla="*/ 1 w 31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4">
                    <a:moveTo>
                      <a:pt x="31" y="0"/>
                    </a:moveTo>
                    <a:lnTo>
                      <a:pt x="0" y="13"/>
                    </a:lnTo>
                    <a:lnTo>
                      <a:pt x="1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8" name="Freeform 463">
                <a:extLst>
                  <a:ext uri="{FF2B5EF4-FFF2-40B4-BE49-F238E27FC236}">
                    <a16:creationId xmlns:a16="http://schemas.microsoft.com/office/drawing/2014/main" id="{A3D0DD1E-AA81-4D9D-AFB7-858D2E756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4" y="3555"/>
                <a:ext cx="9" cy="7"/>
              </a:xfrm>
              <a:custGeom>
                <a:avLst/>
                <a:gdLst>
                  <a:gd name="T0" fmla="*/ 11 w 39"/>
                  <a:gd name="T1" fmla="*/ 28 h 28"/>
                  <a:gd name="T2" fmla="*/ 12 w 39"/>
                  <a:gd name="T3" fmla="*/ 28 h 28"/>
                  <a:gd name="T4" fmla="*/ 0 w 39"/>
                  <a:gd name="T5" fmla="*/ 12 h 28"/>
                  <a:gd name="T6" fmla="*/ 39 w 39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28">
                    <a:moveTo>
                      <a:pt x="11" y="28"/>
                    </a:moveTo>
                    <a:lnTo>
                      <a:pt x="12" y="28"/>
                    </a:lnTo>
                    <a:lnTo>
                      <a:pt x="0" y="12"/>
                    </a:lnTo>
                    <a:lnTo>
                      <a:pt x="3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9" name="Freeform 464">
                <a:extLst>
                  <a:ext uri="{FF2B5EF4-FFF2-40B4-BE49-F238E27FC236}">
                    <a16:creationId xmlns:a16="http://schemas.microsoft.com/office/drawing/2014/main" id="{71825E36-55A9-40D8-931E-B6263B425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3" y="3555"/>
                <a:ext cx="10" cy="7"/>
              </a:xfrm>
              <a:custGeom>
                <a:avLst/>
                <a:gdLst>
                  <a:gd name="T0" fmla="*/ 40 w 40"/>
                  <a:gd name="T1" fmla="*/ 0 h 28"/>
                  <a:gd name="T2" fmla="*/ 39 w 40"/>
                  <a:gd name="T3" fmla="*/ 0 h 28"/>
                  <a:gd name="T4" fmla="*/ 1 w 40"/>
                  <a:gd name="T5" fmla="*/ 12 h 28"/>
                  <a:gd name="T6" fmla="*/ 0 w 40"/>
                  <a:gd name="T7" fmla="*/ 12 h 28"/>
                  <a:gd name="T8" fmla="*/ 12 w 4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8">
                    <a:moveTo>
                      <a:pt x="40" y="0"/>
                    </a:moveTo>
                    <a:lnTo>
                      <a:pt x="39" y="0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12" y="2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0" name="Freeform 465">
                <a:extLst>
                  <a:ext uri="{FF2B5EF4-FFF2-40B4-BE49-F238E27FC236}">
                    <a16:creationId xmlns:a16="http://schemas.microsoft.com/office/drawing/2014/main" id="{0B0C4B48-4338-420D-9BC2-07E3D537B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3" y="3552"/>
                <a:ext cx="3" cy="1"/>
              </a:xfrm>
              <a:custGeom>
                <a:avLst/>
                <a:gdLst>
                  <a:gd name="T0" fmla="*/ 0 w 14"/>
                  <a:gd name="T1" fmla="*/ 0 h 5"/>
                  <a:gd name="T2" fmla="*/ 13 w 14"/>
                  <a:gd name="T3" fmla="*/ 5 h 5"/>
                  <a:gd name="T4" fmla="*/ 14 w 1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">
                    <a:moveTo>
                      <a:pt x="0" y="0"/>
                    </a:moveTo>
                    <a:lnTo>
                      <a:pt x="13" y="5"/>
                    </a:lnTo>
                    <a:lnTo>
                      <a:pt x="14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1" name="Line 466">
                <a:extLst>
                  <a:ext uri="{FF2B5EF4-FFF2-40B4-BE49-F238E27FC236}">
                    <a16:creationId xmlns:a16="http://schemas.microsoft.com/office/drawing/2014/main" id="{B9508818-13B8-41F3-AB67-26FC0238D5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33" y="3552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2" name="Line 467">
                <a:extLst>
                  <a:ext uri="{FF2B5EF4-FFF2-40B4-BE49-F238E27FC236}">
                    <a16:creationId xmlns:a16="http://schemas.microsoft.com/office/drawing/2014/main" id="{C928D902-1364-4099-83DF-82425CAEC5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87" y="3527"/>
                <a:ext cx="8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3" name="Line 468">
                <a:extLst>
                  <a:ext uri="{FF2B5EF4-FFF2-40B4-BE49-F238E27FC236}">
                    <a16:creationId xmlns:a16="http://schemas.microsoft.com/office/drawing/2014/main" id="{83C5A958-5061-4F20-A56E-FFEF8EDA34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02" y="3529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4" name="Line 469">
                <a:extLst>
                  <a:ext uri="{FF2B5EF4-FFF2-40B4-BE49-F238E27FC236}">
                    <a16:creationId xmlns:a16="http://schemas.microsoft.com/office/drawing/2014/main" id="{E834CC81-C127-4FD5-893B-F0552AB089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02" y="3529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5" name="Freeform 470">
                <a:extLst>
                  <a:ext uri="{FF2B5EF4-FFF2-40B4-BE49-F238E27FC236}">
                    <a16:creationId xmlns:a16="http://schemas.microsoft.com/office/drawing/2014/main" id="{202ADA06-C2BD-4694-AB3B-2C36EB91A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5" y="3526"/>
                <a:ext cx="7" cy="5"/>
              </a:xfrm>
              <a:custGeom>
                <a:avLst/>
                <a:gdLst>
                  <a:gd name="T0" fmla="*/ 26 w 26"/>
                  <a:gd name="T1" fmla="*/ 19 h 19"/>
                  <a:gd name="T2" fmla="*/ 1 w 26"/>
                  <a:gd name="T3" fmla="*/ 0 h 19"/>
                  <a:gd name="T4" fmla="*/ 0 w 26"/>
                  <a:gd name="T5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9">
                    <a:moveTo>
                      <a:pt x="26" y="19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6" name="Freeform 471">
                <a:extLst>
                  <a:ext uri="{FF2B5EF4-FFF2-40B4-BE49-F238E27FC236}">
                    <a16:creationId xmlns:a16="http://schemas.microsoft.com/office/drawing/2014/main" id="{BC8ADAC3-734D-414E-8B25-9E2177AC0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7" y="3526"/>
                <a:ext cx="8" cy="4"/>
              </a:xfrm>
              <a:custGeom>
                <a:avLst/>
                <a:gdLst>
                  <a:gd name="T0" fmla="*/ 33 w 33"/>
                  <a:gd name="T1" fmla="*/ 1 h 15"/>
                  <a:gd name="T2" fmla="*/ 33 w 33"/>
                  <a:gd name="T3" fmla="*/ 0 h 15"/>
                  <a:gd name="T4" fmla="*/ 0 w 33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5">
                    <a:moveTo>
                      <a:pt x="33" y="1"/>
                    </a:moveTo>
                    <a:lnTo>
                      <a:pt x="33" y="0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7" name="Freeform 472">
                <a:extLst>
                  <a:ext uri="{FF2B5EF4-FFF2-40B4-BE49-F238E27FC236}">
                    <a16:creationId xmlns:a16="http://schemas.microsoft.com/office/drawing/2014/main" id="{594A8E19-EF5D-49D1-A445-7CE821B88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4" y="3524"/>
                <a:ext cx="33" cy="6"/>
              </a:xfrm>
              <a:custGeom>
                <a:avLst/>
                <a:gdLst>
                  <a:gd name="T0" fmla="*/ 129 w 129"/>
                  <a:gd name="T1" fmla="*/ 25 h 25"/>
                  <a:gd name="T2" fmla="*/ 105 w 129"/>
                  <a:gd name="T3" fmla="*/ 3 h 25"/>
                  <a:gd name="T4" fmla="*/ 104 w 129"/>
                  <a:gd name="T5" fmla="*/ 3 h 25"/>
                  <a:gd name="T6" fmla="*/ 45 w 129"/>
                  <a:gd name="T7" fmla="*/ 8 h 25"/>
                  <a:gd name="T8" fmla="*/ 40 w 129"/>
                  <a:gd name="T9" fmla="*/ 6 h 25"/>
                  <a:gd name="T10" fmla="*/ 35 w 129"/>
                  <a:gd name="T11" fmla="*/ 6 h 25"/>
                  <a:gd name="T12" fmla="*/ 17 w 129"/>
                  <a:gd name="T13" fmla="*/ 2 h 25"/>
                  <a:gd name="T14" fmla="*/ 15 w 129"/>
                  <a:gd name="T15" fmla="*/ 2 h 25"/>
                  <a:gd name="T16" fmla="*/ 14 w 129"/>
                  <a:gd name="T17" fmla="*/ 1 h 25"/>
                  <a:gd name="T18" fmla="*/ 5 w 129"/>
                  <a:gd name="T19" fmla="*/ 0 h 25"/>
                  <a:gd name="T20" fmla="*/ 0 w 129"/>
                  <a:gd name="T2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9" h="25">
                    <a:moveTo>
                      <a:pt x="129" y="25"/>
                    </a:moveTo>
                    <a:lnTo>
                      <a:pt x="105" y="3"/>
                    </a:lnTo>
                    <a:lnTo>
                      <a:pt x="104" y="3"/>
                    </a:lnTo>
                    <a:lnTo>
                      <a:pt x="45" y="8"/>
                    </a:lnTo>
                    <a:lnTo>
                      <a:pt x="40" y="6"/>
                    </a:lnTo>
                    <a:lnTo>
                      <a:pt x="35" y="6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8" name="Freeform 473">
                <a:extLst>
                  <a:ext uri="{FF2B5EF4-FFF2-40B4-BE49-F238E27FC236}">
                    <a16:creationId xmlns:a16="http://schemas.microsoft.com/office/drawing/2014/main" id="{629C055F-AA6B-4658-895D-F6F02D3FB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" y="3524"/>
                <a:ext cx="7" cy="5"/>
              </a:xfrm>
              <a:custGeom>
                <a:avLst/>
                <a:gdLst>
                  <a:gd name="T0" fmla="*/ 30 w 30"/>
                  <a:gd name="T1" fmla="*/ 0 h 21"/>
                  <a:gd name="T2" fmla="*/ 28 w 30"/>
                  <a:gd name="T3" fmla="*/ 0 h 21"/>
                  <a:gd name="T4" fmla="*/ 24 w 30"/>
                  <a:gd name="T5" fmla="*/ 0 h 21"/>
                  <a:gd name="T6" fmla="*/ 21 w 30"/>
                  <a:gd name="T7" fmla="*/ 2 h 21"/>
                  <a:gd name="T8" fmla="*/ 11 w 30"/>
                  <a:gd name="T9" fmla="*/ 10 h 21"/>
                  <a:gd name="T10" fmla="*/ 6 w 30"/>
                  <a:gd name="T11" fmla="*/ 13 h 21"/>
                  <a:gd name="T12" fmla="*/ 3 w 30"/>
                  <a:gd name="T13" fmla="*/ 16 h 21"/>
                  <a:gd name="T14" fmla="*/ 0 w 30"/>
                  <a:gd name="T15" fmla="*/ 19 h 21"/>
                  <a:gd name="T16" fmla="*/ 0 w 30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30" y="0"/>
                    </a:moveTo>
                    <a:lnTo>
                      <a:pt x="28" y="0"/>
                    </a:lnTo>
                    <a:lnTo>
                      <a:pt x="24" y="0"/>
                    </a:lnTo>
                    <a:lnTo>
                      <a:pt x="21" y="2"/>
                    </a:lnTo>
                    <a:lnTo>
                      <a:pt x="11" y="10"/>
                    </a:lnTo>
                    <a:lnTo>
                      <a:pt x="6" y="13"/>
                    </a:lnTo>
                    <a:lnTo>
                      <a:pt x="3" y="16"/>
                    </a:lnTo>
                    <a:lnTo>
                      <a:pt x="0" y="19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9" name="Freeform 474">
                <a:extLst>
                  <a:ext uri="{FF2B5EF4-FFF2-40B4-BE49-F238E27FC236}">
                    <a16:creationId xmlns:a16="http://schemas.microsoft.com/office/drawing/2014/main" id="{1219E466-B2FA-4B73-8ADC-2E3C2917A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5" y="3502"/>
                <a:ext cx="17" cy="6"/>
              </a:xfrm>
              <a:custGeom>
                <a:avLst/>
                <a:gdLst>
                  <a:gd name="T0" fmla="*/ 0 w 69"/>
                  <a:gd name="T1" fmla="*/ 11 h 24"/>
                  <a:gd name="T2" fmla="*/ 32 w 69"/>
                  <a:gd name="T3" fmla="*/ 17 h 24"/>
                  <a:gd name="T4" fmla="*/ 33 w 69"/>
                  <a:gd name="T5" fmla="*/ 0 h 24"/>
                  <a:gd name="T6" fmla="*/ 69 w 69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24">
                    <a:moveTo>
                      <a:pt x="0" y="11"/>
                    </a:moveTo>
                    <a:lnTo>
                      <a:pt x="32" y="17"/>
                    </a:lnTo>
                    <a:lnTo>
                      <a:pt x="33" y="0"/>
                    </a:lnTo>
                    <a:lnTo>
                      <a:pt x="69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0" name="Line 475">
                <a:extLst>
                  <a:ext uri="{FF2B5EF4-FFF2-40B4-BE49-F238E27FC236}">
                    <a16:creationId xmlns:a16="http://schemas.microsoft.com/office/drawing/2014/main" id="{7DB16C05-DC7A-4317-96AB-F297380A0A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0" y="3476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1" name="Freeform 476">
                <a:extLst>
                  <a:ext uri="{FF2B5EF4-FFF2-40B4-BE49-F238E27FC236}">
                    <a16:creationId xmlns:a16="http://schemas.microsoft.com/office/drawing/2014/main" id="{3FFCC3F3-7E8E-488D-B625-98F46FDBB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2" y="3508"/>
                <a:ext cx="13" cy="17"/>
              </a:xfrm>
              <a:custGeom>
                <a:avLst/>
                <a:gdLst>
                  <a:gd name="T0" fmla="*/ 0 w 48"/>
                  <a:gd name="T1" fmla="*/ 0 h 67"/>
                  <a:gd name="T2" fmla="*/ 17 w 48"/>
                  <a:gd name="T3" fmla="*/ 13 h 67"/>
                  <a:gd name="T4" fmla="*/ 28 w 48"/>
                  <a:gd name="T5" fmla="*/ 50 h 67"/>
                  <a:gd name="T6" fmla="*/ 47 w 48"/>
                  <a:gd name="T7" fmla="*/ 67 h 67"/>
                  <a:gd name="T8" fmla="*/ 48 w 48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0" y="0"/>
                    </a:moveTo>
                    <a:lnTo>
                      <a:pt x="17" y="13"/>
                    </a:lnTo>
                    <a:lnTo>
                      <a:pt x="28" y="50"/>
                    </a:lnTo>
                    <a:lnTo>
                      <a:pt x="47" y="67"/>
                    </a:lnTo>
                    <a:lnTo>
                      <a:pt x="48" y="6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2" name="Freeform 477">
                <a:extLst>
                  <a:ext uri="{FF2B5EF4-FFF2-40B4-BE49-F238E27FC236}">
                    <a16:creationId xmlns:a16="http://schemas.microsoft.com/office/drawing/2014/main" id="{30AAFF37-DF5C-46BF-B998-2DF7D6AE9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2" y="3508"/>
                <a:ext cx="13" cy="17"/>
              </a:xfrm>
              <a:custGeom>
                <a:avLst/>
                <a:gdLst>
                  <a:gd name="T0" fmla="*/ 48 w 48"/>
                  <a:gd name="T1" fmla="*/ 67 h 67"/>
                  <a:gd name="T2" fmla="*/ 29 w 48"/>
                  <a:gd name="T3" fmla="*/ 50 h 67"/>
                  <a:gd name="T4" fmla="*/ 18 w 48"/>
                  <a:gd name="T5" fmla="*/ 13 h 67"/>
                  <a:gd name="T6" fmla="*/ 0 w 48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67">
                    <a:moveTo>
                      <a:pt x="48" y="67"/>
                    </a:moveTo>
                    <a:lnTo>
                      <a:pt x="29" y="50"/>
                    </a:lnTo>
                    <a:lnTo>
                      <a:pt x="18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3" name="Freeform 478">
                <a:extLst>
                  <a:ext uri="{FF2B5EF4-FFF2-40B4-BE49-F238E27FC236}">
                    <a16:creationId xmlns:a16="http://schemas.microsoft.com/office/drawing/2014/main" id="{0CC93581-5DC8-4E85-AF3C-B84BB7162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3531"/>
                <a:ext cx="28" cy="22"/>
              </a:xfrm>
              <a:custGeom>
                <a:avLst/>
                <a:gdLst>
                  <a:gd name="T0" fmla="*/ 89 w 112"/>
                  <a:gd name="T1" fmla="*/ 91 h 91"/>
                  <a:gd name="T2" fmla="*/ 112 w 112"/>
                  <a:gd name="T3" fmla="*/ 91 h 91"/>
                  <a:gd name="T4" fmla="*/ 103 w 112"/>
                  <a:gd name="T5" fmla="*/ 67 h 91"/>
                  <a:gd name="T6" fmla="*/ 73 w 112"/>
                  <a:gd name="T7" fmla="*/ 52 h 91"/>
                  <a:gd name="T8" fmla="*/ 54 w 112"/>
                  <a:gd name="T9" fmla="*/ 56 h 91"/>
                  <a:gd name="T10" fmla="*/ 34 w 112"/>
                  <a:gd name="T11" fmla="*/ 45 h 91"/>
                  <a:gd name="T12" fmla="*/ 0 w 112"/>
                  <a:gd name="T13" fmla="*/ 0 h 91"/>
                  <a:gd name="T14" fmla="*/ 0 w 112"/>
                  <a:gd name="T15" fmla="*/ 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91">
                    <a:moveTo>
                      <a:pt x="89" y="91"/>
                    </a:moveTo>
                    <a:lnTo>
                      <a:pt x="112" y="91"/>
                    </a:lnTo>
                    <a:lnTo>
                      <a:pt x="103" y="67"/>
                    </a:lnTo>
                    <a:lnTo>
                      <a:pt x="73" y="52"/>
                    </a:lnTo>
                    <a:lnTo>
                      <a:pt x="54" y="56"/>
                    </a:lnTo>
                    <a:lnTo>
                      <a:pt x="34" y="45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4" name="Freeform 479">
                <a:extLst>
                  <a:ext uri="{FF2B5EF4-FFF2-40B4-BE49-F238E27FC236}">
                    <a16:creationId xmlns:a16="http://schemas.microsoft.com/office/drawing/2014/main" id="{C2F000F1-5078-4AAE-9600-F796577C4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3531"/>
                <a:ext cx="0" cy="8"/>
              </a:xfrm>
              <a:custGeom>
                <a:avLst/>
                <a:gdLst>
                  <a:gd name="T0" fmla="*/ 1 w 3"/>
                  <a:gd name="T1" fmla="*/ 2 h 33"/>
                  <a:gd name="T2" fmla="*/ 0 w 3"/>
                  <a:gd name="T3" fmla="*/ 0 h 33"/>
                  <a:gd name="T4" fmla="*/ 3 w 3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3">
                    <a:moveTo>
                      <a:pt x="1" y="2"/>
                    </a:moveTo>
                    <a:lnTo>
                      <a:pt x="0" y="0"/>
                    </a:lnTo>
                    <a:lnTo>
                      <a:pt x="3" y="3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5" name="Freeform 480">
                <a:extLst>
                  <a:ext uri="{FF2B5EF4-FFF2-40B4-BE49-F238E27FC236}">
                    <a16:creationId xmlns:a16="http://schemas.microsoft.com/office/drawing/2014/main" id="{895C5663-6621-413D-9BCA-7363965F8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4" y="3529"/>
                <a:ext cx="10" cy="10"/>
              </a:xfrm>
              <a:custGeom>
                <a:avLst/>
                <a:gdLst>
                  <a:gd name="T0" fmla="*/ 41 w 41"/>
                  <a:gd name="T1" fmla="*/ 37 h 37"/>
                  <a:gd name="T2" fmla="*/ 8 w 41"/>
                  <a:gd name="T3" fmla="*/ 33 h 37"/>
                  <a:gd name="T4" fmla="*/ 6 w 41"/>
                  <a:gd name="T5" fmla="*/ 32 h 37"/>
                  <a:gd name="T6" fmla="*/ 1 w 41"/>
                  <a:gd name="T7" fmla="*/ 0 h 37"/>
                  <a:gd name="T8" fmla="*/ 0 w 41"/>
                  <a:gd name="T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7">
                    <a:moveTo>
                      <a:pt x="41" y="37"/>
                    </a:moveTo>
                    <a:lnTo>
                      <a:pt x="8" y="33"/>
                    </a:lnTo>
                    <a:lnTo>
                      <a:pt x="6" y="32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6" name="Line 481">
                <a:extLst>
                  <a:ext uri="{FF2B5EF4-FFF2-40B4-BE49-F238E27FC236}">
                    <a16:creationId xmlns:a16="http://schemas.microsoft.com/office/drawing/2014/main" id="{EC055406-7FB6-46AC-BC11-BA382EB556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16" y="3494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7" name="Line 482">
                <a:extLst>
                  <a:ext uri="{FF2B5EF4-FFF2-40B4-BE49-F238E27FC236}">
                    <a16:creationId xmlns:a16="http://schemas.microsoft.com/office/drawing/2014/main" id="{06AA771F-4177-4CA8-81DC-F7EC310F2C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05" y="3486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8" name="Line 483">
                <a:extLst>
                  <a:ext uri="{FF2B5EF4-FFF2-40B4-BE49-F238E27FC236}">
                    <a16:creationId xmlns:a16="http://schemas.microsoft.com/office/drawing/2014/main" id="{AEF925F9-F453-47B0-95F7-3C0E9FBC78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2" y="3497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9" name="Freeform 484">
                <a:extLst>
                  <a:ext uri="{FF2B5EF4-FFF2-40B4-BE49-F238E27FC236}">
                    <a16:creationId xmlns:a16="http://schemas.microsoft.com/office/drawing/2014/main" id="{7E3780E8-B0CE-4550-BBF1-21F9EB17D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5" y="3499"/>
                <a:ext cx="1" cy="6"/>
              </a:xfrm>
              <a:custGeom>
                <a:avLst/>
                <a:gdLst>
                  <a:gd name="T0" fmla="*/ 0 w 2"/>
                  <a:gd name="T1" fmla="*/ 23 h 23"/>
                  <a:gd name="T2" fmla="*/ 2 w 2"/>
                  <a:gd name="T3" fmla="*/ 0 h 23"/>
                  <a:gd name="T4" fmla="*/ 1 w 2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3">
                    <a:moveTo>
                      <a:pt x="0" y="23"/>
                    </a:moveTo>
                    <a:lnTo>
                      <a:pt x="2" y="0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0" name="Freeform 485">
                <a:extLst>
                  <a:ext uri="{FF2B5EF4-FFF2-40B4-BE49-F238E27FC236}">
                    <a16:creationId xmlns:a16="http://schemas.microsoft.com/office/drawing/2014/main" id="{C472D8B3-674F-4376-8BF6-5A76450DA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5" y="3499"/>
                <a:ext cx="0" cy="6"/>
              </a:xfrm>
              <a:custGeom>
                <a:avLst/>
                <a:gdLst>
                  <a:gd name="T0" fmla="*/ 2 w 2"/>
                  <a:gd name="T1" fmla="*/ 0 h 23"/>
                  <a:gd name="T2" fmla="*/ 0 w 2"/>
                  <a:gd name="T3" fmla="*/ 23 h 23"/>
                  <a:gd name="T4" fmla="*/ 1 w 2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3">
                    <a:moveTo>
                      <a:pt x="2" y="0"/>
                    </a:moveTo>
                    <a:lnTo>
                      <a:pt x="0" y="23"/>
                    </a:lnTo>
                    <a:lnTo>
                      <a:pt x="1" y="2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1" name="Freeform 486">
                <a:extLst>
                  <a:ext uri="{FF2B5EF4-FFF2-40B4-BE49-F238E27FC236}">
                    <a16:creationId xmlns:a16="http://schemas.microsoft.com/office/drawing/2014/main" id="{AFF4F5E6-04C6-4F0B-A4CD-D4DD7F2644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7" y="3486"/>
                <a:ext cx="17" cy="5"/>
              </a:xfrm>
              <a:custGeom>
                <a:avLst/>
                <a:gdLst>
                  <a:gd name="T0" fmla="*/ 70 w 70"/>
                  <a:gd name="T1" fmla="*/ 20 h 20"/>
                  <a:gd name="T2" fmla="*/ 69 w 70"/>
                  <a:gd name="T3" fmla="*/ 20 h 20"/>
                  <a:gd name="T4" fmla="*/ 0 w 70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20">
                    <a:moveTo>
                      <a:pt x="70" y="20"/>
                    </a:moveTo>
                    <a:lnTo>
                      <a:pt x="69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2" name="Freeform 487">
                <a:extLst>
                  <a:ext uri="{FF2B5EF4-FFF2-40B4-BE49-F238E27FC236}">
                    <a16:creationId xmlns:a16="http://schemas.microsoft.com/office/drawing/2014/main" id="{6D5474B1-9479-4D7F-A551-6710219EE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5" y="3486"/>
                <a:ext cx="2" cy="7"/>
              </a:xfrm>
              <a:custGeom>
                <a:avLst/>
                <a:gdLst>
                  <a:gd name="T0" fmla="*/ 8 w 8"/>
                  <a:gd name="T1" fmla="*/ 0 h 27"/>
                  <a:gd name="T2" fmla="*/ 0 w 8"/>
                  <a:gd name="T3" fmla="*/ 27 h 27"/>
                  <a:gd name="T4" fmla="*/ 1 w 8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7">
                    <a:moveTo>
                      <a:pt x="8" y="0"/>
                    </a:moveTo>
                    <a:lnTo>
                      <a:pt x="0" y="27"/>
                    </a:lnTo>
                    <a:lnTo>
                      <a:pt x="1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3" name="Freeform 488">
                <a:extLst>
                  <a:ext uri="{FF2B5EF4-FFF2-40B4-BE49-F238E27FC236}">
                    <a16:creationId xmlns:a16="http://schemas.microsoft.com/office/drawing/2014/main" id="{1F8D7C40-50CD-4FBF-AA59-E38861C25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5" y="3493"/>
                <a:ext cx="11" cy="1"/>
              </a:xfrm>
              <a:custGeom>
                <a:avLst/>
                <a:gdLst>
                  <a:gd name="T0" fmla="*/ 0 w 44"/>
                  <a:gd name="T1" fmla="*/ 0 h 6"/>
                  <a:gd name="T2" fmla="*/ 43 w 44"/>
                  <a:gd name="T3" fmla="*/ 6 h 6"/>
                  <a:gd name="T4" fmla="*/ 44 w 44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6">
                    <a:moveTo>
                      <a:pt x="0" y="0"/>
                    </a:moveTo>
                    <a:lnTo>
                      <a:pt x="43" y="6"/>
                    </a:lnTo>
                    <a:lnTo>
                      <a:pt x="44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4" name="Freeform 489">
                <a:extLst>
                  <a:ext uri="{FF2B5EF4-FFF2-40B4-BE49-F238E27FC236}">
                    <a16:creationId xmlns:a16="http://schemas.microsoft.com/office/drawing/2014/main" id="{3454B4BE-ABCB-4B2D-9D10-771200A62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6" y="3494"/>
                <a:ext cx="6" cy="3"/>
              </a:xfrm>
              <a:custGeom>
                <a:avLst/>
                <a:gdLst>
                  <a:gd name="T0" fmla="*/ 22 w 22"/>
                  <a:gd name="T1" fmla="*/ 11 h 11"/>
                  <a:gd name="T2" fmla="*/ 1 w 22"/>
                  <a:gd name="T3" fmla="*/ 0 h 11"/>
                  <a:gd name="T4" fmla="*/ 0 w 2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1">
                    <a:moveTo>
                      <a:pt x="22" y="11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5" name="Freeform 490">
                <a:extLst>
                  <a:ext uri="{FF2B5EF4-FFF2-40B4-BE49-F238E27FC236}">
                    <a16:creationId xmlns:a16="http://schemas.microsoft.com/office/drawing/2014/main" id="{F6F29EE8-E057-4F7D-A17E-D91BD76E0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4" y="3477"/>
                <a:ext cx="14" cy="14"/>
              </a:xfrm>
              <a:custGeom>
                <a:avLst/>
                <a:gdLst>
                  <a:gd name="T0" fmla="*/ 44 w 52"/>
                  <a:gd name="T1" fmla="*/ 0 h 55"/>
                  <a:gd name="T2" fmla="*/ 52 w 52"/>
                  <a:gd name="T3" fmla="*/ 2 h 55"/>
                  <a:gd name="T4" fmla="*/ 24 w 52"/>
                  <a:gd name="T5" fmla="*/ 43 h 55"/>
                  <a:gd name="T6" fmla="*/ 0 w 52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5">
                    <a:moveTo>
                      <a:pt x="44" y="0"/>
                    </a:moveTo>
                    <a:lnTo>
                      <a:pt x="52" y="2"/>
                    </a:lnTo>
                    <a:lnTo>
                      <a:pt x="24" y="43"/>
                    </a:lnTo>
                    <a:lnTo>
                      <a:pt x="0" y="5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6" name="Freeform 491">
                <a:extLst>
                  <a:ext uri="{FF2B5EF4-FFF2-40B4-BE49-F238E27FC236}">
                    <a16:creationId xmlns:a16="http://schemas.microsoft.com/office/drawing/2014/main" id="{26CC68B3-999B-43D5-9B6C-293634982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4" y="3477"/>
                <a:ext cx="14" cy="14"/>
              </a:xfrm>
              <a:custGeom>
                <a:avLst/>
                <a:gdLst>
                  <a:gd name="T0" fmla="*/ 0 w 54"/>
                  <a:gd name="T1" fmla="*/ 55 h 55"/>
                  <a:gd name="T2" fmla="*/ 26 w 54"/>
                  <a:gd name="T3" fmla="*/ 43 h 55"/>
                  <a:gd name="T4" fmla="*/ 54 w 54"/>
                  <a:gd name="T5" fmla="*/ 2 h 55"/>
                  <a:gd name="T6" fmla="*/ 44 w 54"/>
                  <a:gd name="T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55">
                    <a:moveTo>
                      <a:pt x="0" y="55"/>
                    </a:moveTo>
                    <a:lnTo>
                      <a:pt x="26" y="43"/>
                    </a:lnTo>
                    <a:lnTo>
                      <a:pt x="54" y="2"/>
                    </a:lnTo>
                    <a:lnTo>
                      <a:pt x="4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7" name="Freeform 492">
                <a:extLst>
                  <a:ext uri="{FF2B5EF4-FFF2-40B4-BE49-F238E27FC236}">
                    <a16:creationId xmlns:a16="http://schemas.microsoft.com/office/drawing/2014/main" id="{F2720714-43D9-4752-AE6F-A61D10801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4" y="3457"/>
                <a:ext cx="18" cy="26"/>
              </a:xfrm>
              <a:custGeom>
                <a:avLst/>
                <a:gdLst>
                  <a:gd name="T0" fmla="*/ 73 w 73"/>
                  <a:gd name="T1" fmla="*/ 87 h 104"/>
                  <a:gd name="T2" fmla="*/ 70 w 73"/>
                  <a:gd name="T3" fmla="*/ 104 h 104"/>
                  <a:gd name="T4" fmla="*/ 25 w 73"/>
                  <a:gd name="T5" fmla="*/ 91 h 104"/>
                  <a:gd name="T6" fmla="*/ 26 w 73"/>
                  <a:gd name="T7" fmla="*/ 74 h 104"/>
                  <a:gd name="T8" fmla="*/ 55 w 73"/>
                  <a:gd name="T9" fmla="*/ 71 h 104"/>
                  <a:gd name="T10" fmla="*/ 0 w 73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104">
                    <a:moveTo>
                      <a:pt x="73" y="87"/>
                    </a:moveTo>
                    <a:lnTo>
                      <a:pt x="70" y="104"/>
                    </a:lnTo>
                    <a:lnTo>
                      <a:pt x="25" y="91"/>
                    </a:lnTo>
                    <a:lnTo>
                      <a:pt x="26" y="74"/>
                    </a:lnTo>
                    <a:lnTo>
                      <a:pt x="55" y="7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8" name="Line 493">
                <a:extLst>
                  <a:ext uri="{FF2B5EF4-FFF2-40B4-BE49-F238E27FC236}">
                    <a16:creationId xmlns:a16="http://schemas.microsoft.com/office/drawing/2014/main" id="{3AA364D6-EEE3-4171-A272-EC697F4398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68" y="3534"/>
                <a:ext cx="8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9" name="Freeform 494">
                <a:extLst>
                  <a:ext uri="{FF2B5EF4-FFF2-40B4-BE49-F238E27FC236}">
                    <a16:creationId xmlns:a16="http://schemas.microsoft.com/office/drawing/2014/main" id="{DD1CDDD6-7A77-4FC8-B15F-0A7A5020A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1" y="3595"/>
                <a:ext cx="14" cy="10"/>
              </a:xfrm>
              <a:custGeom>
                <a:avLst/>
                <a:gdLst>
                  <a:gd name="T0" fmla="*/ 14 w 55"/>
                  <a:gd name="T1" fmla="*/ 0 h 39"/>
                  <a:gd name="T2" fmla="*/ 39 w 55"/>
                  <a:gd name="T3" fmla="*/ 1 h 39"/>
                  <a:gd name="T4" fmla="*/ 55 w 55"/>
                  <a:gd name="T5" fmla="*/ 13 h 39"/>
                  <a:gd name="T6" fmla="*/ 52 w 55"/>
                  <a:gd name="T7" fmla="*/ 32 h 39"/>
                  <a:gd name="T8" fmla="*/ 32 w 55"/>
                  <a:gd name="T9" fmla="*/ 39 h 39"/>
                  <a:gd name="T10" fmla="*/ 30 w 55"/>
                  <a:gd name="T11" fmla="*/ 39 h 39"/>
                  <a:gd name="T12" fmla="*/ 0 w 55"/>
                  <a:gd name="T13" fmla="*/ 6 h 39"/>
                  <a:gd name="T14" fmla="*/ 13 w 55"/>
                  <a:gd name="T15" fmla="*/ 0 h 39"/>
                  <a:gd name="T16" fmla="*/ 14 w 55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39">
                    <a:moveTo>
                      <a:pt x="14" y="0"/>
                    </a:moveTo>
                    <a:lnTo>
                      <a:pt x="39" y="1"/>
                    </a:lnTo>
                    <a:lnTo>
                      <a:pt x="55" y="13"/>
                    </a:lnTo>
                    <a:lnTo>
                      <a:pt x="52" y="32"/>
                    </a:lnTo>
                    <a:lnTo>
                      <a:pt x="32" y="39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13" y="0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0" name="Freeform 495">
                <a:extLst>
                  <a:ext uri="{FF2B5EF4-FFF2-40B4-BE49-F238E27FC236}">
                    <a16:creationId xmlns:a16="http://schemas.microsoft.com/office/drawing/2014/main" id="{9E7442A4-91CF-411B-96EA-43138D503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2" y="3563"/>
                <a:ext cx="21" cy="30"/>
              </a:xfrm>
              <a:custGeom>
                <a:avLst/>
                <a:gdLst>
                  <a:gd name="T0" fmla="*/ 44 w 83"/>
                  <a:gd name="T1" fmla="*/ 23 h 117"/>
                  <a:gd name="T2" fmla="*/ 65 w 83"/>
                  <a:gd name="T3" fmla="*/ 40 h 117"/>
                  <a:gd name="T4" fmla="*/ 64 w 83"/>
                  <a:gd name="T5" fmla="*/ 55 h 117"/>
                  <a:gd name="T6" fmla="*/ 78 w 83"/>
                  <a:gd name="T7" fmla="*/ 71 h 117"/>
                  <a:gd name="T8" fmla="*/ 78 w 83"/>
                  <a:gd name="T9" fmla="*/ 103 h 117"/>
                  <a:gd name="T10" fmla="*/ 83 w 83"/>
                  <a:gd name="T11" fmla="*/ 116 h 117"/>
                  <a:gd name="T12" fmla="*/ 67 w 83"/>
                  <a:gd name="T13" fmla="*/ 117 h 117"/>
                  <a:gd name="T14" fmla="*/ 42 w 83"/>
                  <a:gd name="T15" fmla="*/ 94 h 117"/>
                  <a:gd name="T16" fmla="*/ 43 w 83"/>
                  <a:gd name="T17" fmla="*/ 69 h 117"/>
                  <a:gd name="T18" fmla="*/ 16 w 83"/>
                  <a:gd name="T19" fmla="*/ 57 h 117"/>
                  <a:gd name="T20" fmla="*/ 0 w 83"/>
                  <a:gd name="T21" fmla="*/ 36 h 117"/>
                  <a:gd name="T22" fmla="*/ 8 w 83"/>
                  <a:gd name="T23" fmla="*/ 8 h 117"/>
                  <a:gd name="T24" fmla="*/ 21 w 83"/>
                  <a:gd name="T25" fmla="*/ 0 h 117"/>
                  <a:gd name="T26" fmla="*/ 32 w 83"/>
                  <a:gd name="T27" fmla="*/ 26 h 117"/>
                  <a:gd name="T28" fmla="*/ 44 w 83"/>
                  <a:gd name="T29" fmla="*/ 2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" h="117">
                    <a:moveTo>
                      <a:pt x="44" y="23"/>
                    </a:moveTo>
                    <a:lnTo>
                      <a:pt x="65" y="40"/>
                    </a:lnTo>
                    <a:lnTo>
                      <a:pt x="64" y="55"/>
                    </a:lnTo>
                    <a:lnTo>
                      <a:pt x="78" y="71"/>
                    </a:lnTo>
                    <a:lnTo>
                      <a:pt x="78" y="103"/>
                    </a:lnTo>
                    <a:lnTo>
                      <a:pt x="83" y="116"/>
                    </a:lnTo>
                    <a:lnTo>
                      <a:pt x="67" y="117"/>
                    </a:lnTo>
                    <a:lnTo>
                      <a:pt x="42" y="94"/>
                    </a:lnTo>
                    <a:lnTo>
                      <a:pt x="43" y="69"/>
                    </a:lnTo>
                    <a:lnTo>
                      <a:pt x="16" y="57"/>
                    </a:lnTo>
                    <a:lnTo>
                      <a:pt x="0" y="36"/>
                    </a:lnTo>
                    <a:lnTo>
                      <a:pt x="8" y="8"/>
                    </a:lnTo>
                    <a:lnTo>
                      <a:pt x="21" y="0"/>
                    </a:lnTo>
                    <a:lnTo>
                      <a:pt x="32" y="26"/>
                    </a:lnTo>
                    <a:lnTo>
                      <a:pt x="44" y="2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1" name="Freeform 496">
                <a:extLst>
                  <a:ext uri="{FF2B5EF4-FFF2-40B4-BE49-F238E27FC236}">
                    <a16:creationId xmlns:a16="http://schemas.microsoft.com/office/drawing/2014/main" id="{A8A7512E-366C-4582-9553-D7A0C2A7D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3564"/>
                <a:ext cx="10" cy="17"/>
              </a:xfrm>
              <a:custGeom>
                <a:avLst/>
                <a:gdLst>
                  <a:gd name="T0" fmla="*/ 39 w 40"/>
                  <a:gd name="T1" fmla="*/ 68 h 68"/>
                  <a:gd name="T2" fmla="*/ 40 w 40"/>
                  <a:gd name="T3" fmla="*/ 68 h 68"/>
                  <a:gd name="T4" fmla="*/ 24 w 40"/>
                  <a:gd name="T5" fmla="*/ 34 h 68"/>
                  <a:gd name="T6" fmla="*/ 0 w 4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68">
                    <a:moveTo>
                      <a:pt x="39" y="68"/>
                    </a:moveTo>
                    <a:lnTo>
                      <a:pt x="40" y="68"/>
                    </a:lnTo>
                    <a:lnTo>
                      <a:pt x="24" y="3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2" name="Freeform 497">
                <a:extLst>
                  <a:ext uri="{FF2B5EF4-FFF2-40B4-BE49-F238E27FC236}">
                    <a16:creationId xmlns:a16="http://schemas.microsoft.com/office/drawing/2014/main" id="{E164512A-5B06-49E3-A243-0E3F54871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3564"/>
                <a:ext cx="10" cy="17"/>
              </a:xfrm>
              <a:custGeom>
                <a:avLst/>
                <a:gdLst>
                  <a:gd name="T0" fmla="*/ 0 w 39"/>
                  <a:gd name="T1" fmla="*/ 0 h 68"/>
                  <a:gd name="T2" fmla="*/ 23 w 39"/>
                  <a:gd name="T3" fmla="*/ 34 h 68"/>
                  <a:gd name="T4" fmla="*/ 39 w 39"/>
                  <a:gd name="T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68">
                    <a:moveTo>
                      <a:pt x="0" y="0"/>
                    </a:moveTo>
                    <a:lnTo>
                      <a:pt x="23" y="34"/>
                    </a:lnTo>
                    <a:lnTo>
                      <a:pt x="39" y="6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3" name="Freeform 498">
                <a:extLst>
                  <a:ext uri="{FF2B5EF4-FFF2-40B4-BE49-F238E27FC236}">
                    <a16:creationId xmlns:a16="http://schemas.microsoft.com/office/drawing/2014/main" id="{8154D06F-D7E1-4CE7-BDB3-09D792FF3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0" y="3580"/>
                <a:ext cx="7" cy="7"/>
              </a:xfrm>
              <a:custGeom>
                <a:avLst/>
                <a:gdLst>
                  <a:gd name="T0" fmla="*/ 4 w 29"/>
                  <a:gd name="T1" fmla="*/ 28 h 28"/>
                  <a:gd name="T2" fmla="*/ 29 w 29"/>
                  <a:gd name="T3" fmla="*/ 8 h 28"/>
                  <a:gd name="T4" fmla="*/ 14 w 29"/>
                  <a:gd name="T5" fmla="*/ 0 h 28"/>
                  <a:gd name="T6" fmla="*/ 14 w 29"/>
                  <a:gd name="T7" fmla="*/ 1 h 28"/>
                  <a:gd name="T8" fmla="*/ 0 w 29"/>
                  <a:gd name="T9" fmla="*/ 20 h 28"/>
                  <a:gd name="T10" fmla="*/ 4 w 29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8">
                    <a:moveTo>
                      <a:pt x="4" y="28"/>
                    </a:moveTo>
                    <a:lnTo>
                      <a:pt x="29" y="8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0" y="20"/>
                    </a:lnTo>
                    <a:lnTo>
                      <a:pt x="4" y="2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4" name="Freeform 499">
                <a:extLst>
                  <a:ext uri="{FF2B5EF4-FFF2-40B4-BE49-F238E27FC236}">
                    <a16:creationId xmlns:a16="http://schemas.microsoft.com/office/drawing/2014/main" id="{9D420A28-3B4E-453A-A458-B7E0B4D92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3" y="3586"/>
                <a:ext cx="8" cy="13"/>
              </a:xfrm>
              <a:custGeom>
                <a:avLst/>
                <a:gdLst>
                  <a:gd name="T0" fmla="*/ 0 w 31"/>
                  <a:gd name="T1" fmla="*/ 10 h 53"/>
                  <a:gd name="T2" fmla="*/ 2 w 31"/>
                  <a:gd name="T3" fmla="*/ 12 h 53"/>
                  <a:gd name="T4" fmla="*/ 4 w 31"/>
                  <a:gd name="T5" fmla="*/ 16 h 53"/>
                  <a:gd name="T6" fmla="*/ 10 w 31"/>
                  <a:gd name="T7" fmla="*/ 28 h 53"/>
                  <a:gd name="T8" fmla="*/ 9 w 31"/>
                  <a:gd name="T9" fmla="*/ 53 h 53"/>
                  <a:gd name="T10" fmla="*/ 31 w 31"/>
                  <a:gd name="T11" fmla="*/ 37 h 53"/>
                  <a:gd name="T12" fmla="*/ 31 w 31"/>
                  <a:gd name="T13" fmla="*/ 19 h 53"/>
                  <a:gd name="T14" fmla="*/ 16 w 31"/>
                  <a:gd name="T15" fmla="*/ 0 h 53"/>
                  <a:gd name="T16" fmla="*/ 1 w 31"/>
                  <a:gd name="T17" fmla="*/ 10 h 53"/>
                  <a:gd name="T18" fmla="*/ 0 w 31"/>
                  <a:gd name="T19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53">
                    <a:moveTo>
                      <a:pt x="0" y="10"/>
                    </a:moveTo>
                    <a:lnTo>
                      <a:pt x="2" y="12"/>
                    </a:lnTo>
                    <a:lnTo>
                      <a:pt x="4" y="16"/>
                    </a:lnTo>
                    <a:lnTo>
                      <a:pt x="10" y="28"/>
                    </a:lnTo>
                    <a:lnTo>
                      <a:pt x="9" y="53"/>
                    </a:lnTo>
                    <a:lnTo>
                      <a:pt x="31" y="37"/>
                    </a:lnTo>
                    <a:lnTo>
                      <a:pt x="31" y="19"/>
                    </a:lnTo>
                    <a:lnTo>
                      <a:pt x="16" y="0"/>
                    </a:lnTo>
                    <a:lnTo>
                      <a:pt x="1" y="1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5" name="Freeform 500">
                <a:extLst>
                  <a:ext uri="{FF2B5EF4-FFF2-40B4-BE49-F238E27FC236}">
                    <a16:creationId xmlns:a16="http://schemas.microsoft.com/office/drawing/2014/main" id="{869AFD9B-D7CD-4BC7-B62F-256E61D21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3" y="3555"/>
                <a:ext cx="38" cy="27"/>
              </a:xfrm>
              <a:custGeom>
                <a:avLst/>
                <a:gdLst>
                  <a:gd name="T0" fmla="*/ 151 w 151"/>
                  <a:gd name="T1" fmla="*/ 105 h 109"/>
                  <a:gd name="T2" fmla="*/ 111 w 151"/>
                  <a:gd name="T3" fmla="*/ 109 h 109"/>
                  <a:gd name="T4" fmla="*/ 93 w 151"/>
                  <a:gd name="T5" fmla="*/ 83 h 109"/>
                  <a:gd name="T6" fmla="*/ 92 w 151"/>
                  <a:gd name="T7" fmla="*/ 83 h 109"/>
                  <a:gd name="T8" fmla="*/ 67 w 151"/>
                  <a:gd name="T9" fmla="*/ 81 h 109"/>
                  <a:gd name="T10" fmla="*/ 42 w 151"/>
                  <a:gd name="T11" fmla="*/ 45 h 109"/>
                  <a:gd name="T12" fmla="*/ 24 w 151"/>
                  <a:gd name="T13" fmla="*/ 31 h 109"/>
                  <a:gd name="T14" fmla="*/ 31 w 151"/>
                  <a:gd name="T15" fmla="*/ 7 h 109"/>
                  <a:gd name="T16" fmla="*/ 0 w 151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109">
                    <a:moveTo>
                      <a:pt x="151" y="105"/>
                    </a:moveTo>
                    <a:lnTo>
                      <a:pt x="111" y="109"/>
                    </a:lnTo>
                    <a:lnTo>
                      <a:pt x="93" y="83"/>
                    </a:lnTo>
                    <a:lnTo>
                      <a:pt x="92" y="83"/>
                    </a:lnTo>
                    <a:lnTo>
                      <a:pt x="67" y="81"/>
                    </a:lnTo>
                    <a:lnTo>
                      <a:pt x="42" y="45"/>
                    </a:lnTo>
                    <a:lnTo>
                      <a:pt x="24" y="31"/>
                    </a:lnTo>
                    <a:lnTo>
                      <a:pt x="31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6" name="Freeform 501">
                <a:extLst>
                  <a:ext uri="{FF2B5EF4-FFF2-40B4-BE49-F238E27FC236}">
                    <a16:creationId xmlns:a16="http://schemas.microsoft.com/office/drawing/2014/main" id="{4E9B7309-A760-4C4C-9687-0BD94A9DA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6" y="3539"/>
                <a:ext cx="10" cy="25"/>
              </a:xfrm>
              <a:custGeom>
                <a:avLst/>
                <a:gdLst>
                  <a:gd name="T0" fmla="*/ 20 w 41"/>
                  <a:gd name="T1" fmla="*/ 102 h 102"/>
                  <a:gd name="T2" fmla="*/ 32 w 41"/>
                  <a:gd name="T3" fmla="*/ 88 h 102"/>
                  <a:gd name="T4" fmla="*/ 25 w 41"/>
                  <a:gd name="T5" fmla="*/ 74 h 102"/>
                  <a:gd name="T6" fmla="*/ 41 w 41"/>
                  <a:gd name="T7" fmla="*/ 35 h 102"/>
                  <a:gd name="T8" fmla="*/ 21 w 41"/>
                  <a:gd name="T9" fmla="*/ 11 h 102"/>
                  <a:gd name="T10" fmla="*/ 0 w 41"/>
                  <a:gd name="T1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102">
                    <a:moveTo>
                      <a:pt x="20" y="102"/>
                    </a:moveTo>
                    <a:lnTo>
                      <a:pt x="32" y="88"/>
                    </a:lnTo>
                    <a:lnTo>
                      <a:pt x="25" y="74"/>
                    </a:lnTo>
                    <a:lnTo>
                      <a:pt x="41" y="35"/>
                    </a:lnTo>
                    <a:lnTo>
                      <a:pt x="21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7" name="Freeform 502">
                <a:extLst>
                  <a:ext uri="{FF2B5EF4-FFF2-40B4-BE49-F238E27FC236}">
                    <a16:creationId xmlns:a16="http://schemas.microsoft.com/office/drawing/2014/main" id="{2D6C85F7-AA90-4315-A8EA-1E45DDF5C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6" y="3539"/>
                <a:ext cx="10" cy="25"/>
              </a:xfrm>
              <a:custGeom>
                <a:avLst/>
                <a:gdLst>
                  <a:gd name="T0" fmla="*/ 0 w 39"/>
                  <a:gd name="T1" fmla="*/ 0 h 102"/>
                  <a:gd name="T2" fmla="*/ 20 w 39"/>
                  <a:gd name="T3" fmla="*/ 11 h 102"/>
                  <a:gd name="T4" fmla="*/ 39 w 39"/>
                  <a:gd name="T5" fmla="*/ 35 h 102"/>
                  <a:gd name="T6" fmla="*/ 24 w 39"/>
                  <a:gd name="T7" fmla="*/ 74 h 102"/>
                  <a:gd name="T8" fmla="*/ 31 w 39"/>
                  <a:gd name="T9" fmla="*/ 88 h 102"/>
                  <a:gd name="T10" fmla="*/ 20 w 39"/>
                  <a:gd name="T11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102">
                    <a:moveTo>
                      <a:pt x="0" y="0"/>
                    </a:moveTo>
                    <a:lnTo>
                      <a:pt x="20" y="11"/>
                    </a:lnTo>
                    <a:lnTo>
                      <a:pt x="39" y="35"/>
                    </a:lnTo>
                    <a:lnTo>
                      <a:pt x="24" y="74"/>
                    </a:lnTo>
                    <a:lnTo>
                      <a:pt x="31" y="88"/>
                    </a:lnTo>
                    <a:lnTo>
                      <a:pt x="20" y="10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8" name="Freeform 503">
                <a:extLst>
                  <a:ext uri="{FF2B5EF4-FFF2-40B4-BE49-F238E27FC236}">
                    <a16:creationId xmlns:a16="http://schemas.microsoft.com/office/drawing/2014/main" id="{B31723BF-0DB9-4D4B-901C-E24811C0A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5" y="3525"/>
                <a:ext cx="13" cy="9"/>
              </a:xfrm>
              <a:custGeom>
                <a:avLst/>
                <a:gdLst>
                  <a:gd name="T0" fmla="*/ 0 w 52"/>
                  <a:gd name="T1" fmla="*/ 0 h 35"/>
                  <a:gd name="T2" fmla="*/ 36 w 52"/>
                  <a:gd name="T3" fmla="*/ 4 h 35"/>
                  <a:gd name="T4" fmla="*/ 52 w 52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35">
                    <a:moveTo>
                      <a:pt x="0" y="0"/>
                    </a:moveTo>
                    <a:lnTo>
                      <a:pt x="36" y="4"/>
                    </a:lnTo>
                    <a:lnTo>
                      <a:pt x="52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9" name="Line 504">
                <a:extLst>
                  <a:ext uri="{FF2B5EF4-FFF2-40B4-BE49-F238E27FC236}">
                    <a16:creationId xmlns:a16="http://schemas.microsoft.com/office/drawing/2014/main" id="{11326E8A-F10B-4072-9824-2CB771E192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64" y="3526"/>
                <a:ext cx="4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0" name="Freeform 505">
                <a:extLst>
                  <a:ext uri="{FF2B5EF4-FFF2-40B4-BE49-F238E27FC236}">
                    <a16:creationId xmlns:a16="http://schemas.microsoft.com/office/drawing/2014/main" id="{2D77B510-E929-4F22-8512-B3388005A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8" y="3484"/>
                <a:ext cx="93" cy="83"/>
              </a:xfrm>
              <a:custGeom>
                <a:avLst/>
                <a:gdLst>
                  <a:gd name="T0" fmla="*/ 140 w 372"/>
                  <a:gd name="T1" fmla="*/ 167 h 330"/>
                  <a:gd name="T2" fmla="*/ 131 w 372"/>
                  <a:gd name="T3" fmla="*/ 150 h 330"/>
                  <a:gd name="T4" fmla="*/ 136 w 372"/>
                  <a:gd name="T5" fmla="*/ 123 h 330"/>
                  <a:gd name="T6" fmla="*/ 115 w 372"/>
                  <a:gd name="T7" fmla="*/ 98 h 330"/>
                  <a:gd name="T8" fmla="*/ 40 w 372"/>
                  <a:gd name="T9" fmla="*/ 43 h 330"/>
                  <a:gd name="T10" fmla="*/ 41 w 372"/>
                  <a:gd name="T11" fmla="*/ 33 h 330"/>
                  <a:gd name="T12" fmla="*/ 31 w 372"/>
                  <a:gd name="T13" fmla="*/ 38 h 330"/>
                  <a:gd name="T14" fmla="*/ 0 w 372"/>
                  <a:gd name="T15" fmla="*/ 44 h 330"/>
                  <a:gd name="T16" fmla="*/ 25 w 372"/>
                  <a:gd name="T17" fmla="*/ 19 h 330"/>
                  <a:gd name="T18" fmla="*/ 42 w 372"/>
                  <a:gd name="T19" fmla="*/ 18 h 330"/>
                  <a:gd name="T20" fmla="*/ 60 w 372"/>
                  <a:gd name="T21" fmla="*/ 0 h 330"/>
                  <a:gd name="T22" fmla="*/ 97 w 372"/>
                  <a:gd name="T23" fmla="*/ 9 h 330"/>
                  <a:gd name="T24" fmla="*/ 139 w 372"/>
                  <a:gd name="T25" fmla="*/ 80 h 330"/>
                  <a:gd name="T26" fmla="*/ 178 w 372"/>
                  <a:gd name="T27" fmla="*/ 94 h 330"/>
                  <a:gd name="T28" fmla="*/ 192 w 372"/>
                  <a:gd name="T29" fmla="*/ 112 h 330"/>
                  <a:gd name="T30" fmla="*/ 260 w 372"/>
                  <a:gd name="T31" fmla="*/ 117 h 330"/>
                  <a:gd name="T32" fmla="*/ 264 w 372"/>
                  <a:gd name="T33" fmla="*/ 129 h 330"/>
                  <a:gd name="T34" fmla="*/ 262 w 372"/>
                  <a:gd name="T35" fmla="*/ 157 h 330"/>
                  <a:gd name="T36" fmla="*/ 274 w 372"/>
                  <a:gd name="T37" fmla="*/ 173 h 330"/>
                  <a:gd name="T38" fmla="*/ 268 w 372"/>
                  <a:gd name="T39" fmla="*/ 196 h 330"/>
                  <a:gd name="T40" fmla="*/ 279 w 372"/>
                  <a:gd name="T41" fmla="*/ 213 h 330"/>
                  <a:gd name="T42" fmla="*/ 308 w 372"/>
                  <a:gd name="T43" fmla="*/ 238 h 330"/>
                  <a:gd name="T44" fmla="*/ 372 w 372"/>
                  <a:gd name="T45" fmla="*/ 256 h 330"/>
                  <a:gd name="T46" fmla="*/ 365 w 372"/>
                  <a:gd name="T47" fmla="*/ 309 h 330"/>
                  <a:gd name="T48" fmla="*/ 339 w 372"/>
                  <a:gd name="T49" fmla="*/ 330 h 330"/>
                  <a:gd name="T50" fmla="*/ 306 w 372"/>
                  <a:gd name="T51" fmla="*/ 318 h 330"/>
                  <a:gd name="T52" fmla="*/ 289 w 372"/>
                  <a:gd name="T53" fmla="*/ 299 h 330"/>
                  <a:gd name="T54" fmla="*/ 285 w 372"/>
                  <a:gd name="T55" fmla="*/ 269 h 330"/>
                  <a:gd name="T56" fmla="*/ 249 w 372"/>
                  <a:gd name="T57" fmla="*/ 247 h 330"/>
                  <a:gd name="T58" fmla="*/ 253 w 372"/>
                  <a:gd name="T59" fmla="*/ 222 h 330"/>
                  <a:gd name="T60" fmla="*/ 224 w 372"/>
                  <a:gd name="T61" fmla="*/ 200 h 330"/>
                  <a:gd name="T62" fmla="*/ 216 w 372"/>
                  <a:gd name="T63" fmla="*/ 180 h 330"/>
                  <a:gd name="T64" fmla="*/ 141 w 372"/>
                  <a:gd name="T65" fmla="*/ 167 h 330"/>
                  <a:gd name="T66" fmla="*/ 140 w 372"/>
                  <a:gd name="T67" fmla="*/ 167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72" h="330">
                    <a:moveTo>
                      <a:pt x="140" y="167"/>
                    </a:moveTo>
                    <a:lnTo>
                      <a:pt x="131" y="150"/>
                    </a:lnTo>
                    <a:lnTo>
                      <a:pt x="136" y="123"/>
                    </a:lnTo>
                    <a:lnTo>
                      <a:pt x="115" y="98"/>
                    </a:lnTo>
                    <a:lnTo>
                      <a:pt x="40" y="43"/>
                    </a:lnTo>
                    <a:lnTo>
                      <a:pt x="41" y="33"/>
                    </a:lnTo>
                    <a:lnTo>
                      <a:pt x="31" y="38"/>
                    </a:lnTo>
                    <a:lnTo>
                      <a:pt x="0" y="44"/>
                    </a:lnTo>
                    <a:lnTo>
                      <a:pt x="25" y="19"/>
                    </a:lnTo>
                    <a:lnTo>
                      <a:pt x="42" y="18"/>
                    </a:lnTo>
                    <a:lnTo>
                      <a:pt x="60" y="0"/>
                    </a:lnTo>
                    <a:lnTo>
                      <a:pt x="97" y="9"/>
                    </a:lnTo>
                    <a:lnTo>
                      <a:pt x="139" y="80"/>
                    </a:lnTo>
                    <a:lnTo>
                      <a:pt x="178" y="94"/>
                    </a:lnTo>
                    <a:lnTo>
                      <a:pt x="192" y="112"/>
                    </a:lnTo>
                    <a:lnTo>
                      <a:pt x="260" y="117"/>
                    </a:lnTo>
                    <a:lnTo>
                      <a:pt x="264" y="129"/>
                    </a:lnTo>
                    <a:lnTo>
                      <a:pt x="262" y="157"/>
                    </a:lnTo>
                    <a:lnTo>
                      <a:pt x="274" y="173"/>
                    </a:lnTo>
                    <a:lnTo>
                      <a:pt x="268" y="196"/>
                    </a:lnTo>
                    <a:lnTo>
                      <a:pt x="279" y="213"/>
                    </a:lnTo>
                    <a:lnTo>
                      <a:pt x="308" y="238"/>
                    </a:lnTo>
                    <a:lnTo>
                      <a:pt x="372" y="256"/>
                    </a:lnTo>
                    <a:lnTo>
                      <a:pt x="365" y="309"/>
                    </a:lnTo>
                    <a:lnTo>
                      <a:pt x="339" y="330"/>
                    </a:lnTo>
                    <a:lnTo>
                      <a:pt x="306" y="318"/>
                    </a:lnTo>
                    <a:lnTo>
                      <a:pt x="289" y="299"/>
                    </a:lnTo>
                    <a:lnTo>
                      <a:pt x="285" y="269"/>
                    </a:lnTo>
                    <a:lnTo>
                      <a:pt x="249" y="247"/>
                    </a:lnTo>
                    <a:lnTo>
                      <a:pt x="253" y="222"/>
                    </a:lnTo>
                    <a:lnTo>
                      <a:pt x="224" y="200"/>
                    </a:lnTo>
                    <a:lnTo>
                      <a:pt x="216" y="180"/>
                    </a:lnTo>
                    <a:lnTo>
                      <a:pt x="141" y="167"/>
                    </a:lnTo>
                    <a:lnTo>
                      <a:pt x="140" y="16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1" name="Freeform 506">
                <a:extLst>
                  <a:ext uri="{FF2B5EF4-FFF2-40B4-BE49-F238E27FC236}">
                    <a16:creationId xmlns:a16="http://schemas.microsoft.com/office/drawing/2014/main" id="{C27EE3E4-F5A1-492B-AF07-3B18D0342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5" y="3470"/>
                <a:ext cx="8" cy="6"/>
              </a:xfrm>
              <a:custGeom>
                <a:avLst/>
                <a:gdLst>
                  <a:gd name="T0" fmla="*/ 31 w 31"/>
                  <a:gd name="T1" fmla="*/ 7 h 22"/>
                  <a:gd name="T2" fmla="*/ 7 w 31"/>
                  <a:gd name="T3" fmla="*/ 0 h 22"/>
                  <a:gd name="T4" fmla="*/ 0 w 31"/>
                  <a:gd name="T5" fmla="*/ 22 h 22"/>
                  <a:gd name="T6" fmla="*/ 31 w 31"/>
                  <a:gd name="T7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2">
                    <a:moveTo>
                      <a:pt x="31" y="7"/>
                    </a:moveTo>
                    <a:lnTo>
                      <a:pt x="7" y="0"/>
                    </a:lnTo>
                    <a:lnTo>
                      <a:pt x="0" y="22"/>
                    </a:lnTo>
                    <a:lnTo>
                      <a:pt x="31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2" name="Freeform 507">
                <a:extLst>
                  <a:ext uri="{FF2B5EF4-FFF2-40B4-BE49-F238E27FC236}">
                    <a16:creationId xmlns:a16="http://schemas.microsoft.com/office/drawing/2014/main" id="{7FD164EC-7E54-41E9-A7C0-22FEF304C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0" y="3491"/>
                <a:ext cx="18" cy="18"/>
              </a:xfrm>
              <a:custGeom>
                <a:avLst/>
                <a:gdLst>
                  <a:gd name="T0" fmla="*/ 44 w 72"/>
                  <a:gd name="T1" fmla="*/ 28 h 73"/>
                  <a:gd name="T2" fmla="*/ 69 w 72"/>
                  <a:gd name="T3" fmla="*/ 44 h 73"/>
                  <a:gd name="T4" fmla="*/ 72 w 72"/>
                  <a:gd name="T5" fmla="*/ 60 h 73"/>
                  <a:gd name="T6" fmla="*/ 47 w 72"/>
                  <a:gd name="T7" fmla="*/ 73 h 73"/>
                  <a:gd name="T8" fmla="*/ 30 w 72"/>
                  <a:gd name="T9" fmla="*/ 62 h 73"/>
                  <a:gd name="T10" fmla="*/ 39 w 72"/>
                  <a:gd name="T11" fmla="*/ 44 h 73"/>
                  <a:gd name="T12" fmla="*/ 5 w 72"/>
                  <a:gd name="T13" fmla="*/ 32 h 73"/>
                  <a:gd name="T14" fmla="*/ 0 w 72"/>
                  <a:gd name="T15" fmla="*/ 15 h 73"/>
                  <a:gd name="T16" fmla="*/ 9 w 72"/>
                  <a:gd name="T17" fmla="*/ 0 h 73"/>
                  <a:gd name="T18" fmla="*/ 34 w 72"/>
                  <a:gd name="T19" fmla="*/ 2 h 73"/>
                  <a:gd name="T20" fmla="*/ 44 w 72"/>
                  <a:gd name="T21" fmla="*/ 2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73">
                    <a:moveTo>
                      <a:pt x="44" y="28"/>
                    </a:moveTo>
                    <a:lnTo>
                      <a:pt x="69" y="44"/>
                    </a:lnTo>
                    <a:lnTo>
                      <a:pt x="72" y="60"/>
                    </a:lnTo>
                    <a:lnTo>
                      <a:pt x="47" y="73"/>
                    </a:lnTo>
                    <a:lnTo>
                      <a:pt x="30" y="62"/>
                    </a:lnTo>
                    <a:lnTo>
                      <a:pt x="39" y="44"/>
                    </a:lnTo>
                    <a:lnTo>
                      <a:pt x="5" y="32"/>
                    </a:lnTo>
                    <a:lnTo>
                      <a:pt x="0" y="15"/>
                    </a:lnTo>
                    <a:lnTo>
                      <a:pt x="9" y="0"/>
                    </a:lnTo>
                    <a:lnTo>
                      <a:pt x="34" y="2"/>
                    </a:lnTo>
                    <a:lnTo>
                      <a:pt x="44" y="2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3" name="Freeform 508">
                <a:extLst>
                  <a:ext uri="{FF2B5EF4-FFF2-40B4-BE49-F238E27FC236}">
                    <a16:creationId xmlns:a16="http://schemas.microsoft.com/office/drawing/2014/main" id="{74750913-DE38-43AE-9CB7-41B2193CF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0" y="3550"/>
                <a:ext cx="19" cy="19"/>
              </a:xfrm>
              <a:custGeom>
                <a:avLst/>
                <a:gdLst>
                  <a:gd name="T0" fmla="*/ 7 w 74"/>
                  <a:gd name="T1" fmla="*/ 0 h 73"/>
                  <a:gd name="T2" fmla="*/ 26 w 74"/>
                  <a:gd name="T3" fmla="*/ 7 h 73"/>
                  <a:gd name="T4" fmla="*/ 22 w 74"/>
                  <a:gd name="T5" fmla="*/ 20 h 73"/>
                  <a:gd name="T6" fmla="*/ 57 w 74"/>
                  <a:gd name="T7" fmla="*/ 29 h 73"/>
                  <a:gd name="T8" fmla="*/ 74 w 74"/>
                  <a:gd name="T9" fmla="*/ 67 h 73"/>
                  <a:gd name="T10" fmla="*/ 45 w 74"/>
                  <a:gd name="T11" fmla="*/ 55 h 73"/>
                  <a:gd name="T12" fmla="*/ 38 w 74"/>
                  <a:gd name="T13" fmla="*/ 73 h 73"/>
                  <a:gd name="T14" fmla="*/ 16 w 74"/>
                  <a:gd name="T15" fmla="*/ 56 h 73"/>
                  <a:gd name="T16" fmla="*/ 0 w 74"/>
                  <a:gd name="T17" fmla="*/ 27 h 73"/>
                  <a:gd name="T18" fmla="*/ 7 w 74"/>
                  <a:gd name="T1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73">
                    <a:moveTo>
                      <a:pt x="7" y="0"/>
                    </a:moveTo>
                    <a:lnTo>
                      <a:pt x="26" y="7"/>
                    </a:lnTo>
                    <a:lnTo>
                      <a:pt x="22" y="20"/>
                    </a:lnTo>
                    <a:lnTo>
                      <a:pt x="57" y="29"/>
                    </a:lnTo>
                    <a:lnTo>
                      <a:pt x="74" y="67"/>
                    </a:lnTo>
                    <a:lnTo>
                      <a:pt x="45" y="55"/>
                    </a:lnTo>
                    <a:lnTo>
                      <a:pt x="38" y="73"/>
                    </a:lnTo>
                    <a:lnTo>
                      <a:pt x="16" y="56"/>
                    </a:lnTo>
                    <a:lnTo>
                      <a:pt x="0" y="27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4" name="Freeform 509">
                <a:extLst>
                  <a:ext uri="{FF2B5EF4-FFF2-40B4-BE49-F238E27FC236}">
                    <a16:creationId xmlns:a16="http://schemas.microsoft.com/office/drawing/2014/main" id="{4920EDE8-E621-43F5-8327-12745105E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6" y="3512"/>
                <a:ext cx="26" cy="30"/>
              </a:xfrm>
              <a:custGeom>
                <a:avLst/>
                <a:gdLst>
                  <a:gd name="T0" fmla="*/ 50 w 103"/>
                  <a:gd name="T1" fmla="*/ 27 h 117"/>
                  <a:gd name="T2" fmla="*/ 47 w 103"/>
                  <a:gd name="T3" fmla="*/ 47 h 117"/>
                  <a:gd name="T4" fmla="*/ 55 w 103"/>
                  <a:gd name="T5" fmla="*/ 73 h 117"/>
                  <a:gd name="T6" fmla="*/ 64 w 103"/>
                  <a:gd name="T7" fmla="*/ 61 h 117"/>
                  <a:gd name="T8" fmla="*/ 103 w 103"/>
                  <a:gd name="T9" fmla="*/ 84 h 117"/>
                  <a:gd name="T10" fmla="*/ 99 w 103"/>
                  <a:gd name="T11" fmla="*/ 116 h 117"/>
                  <a:gd name="T12" fmla="*/ 74 w 103"/>
                  <a:gd name="T13" fmla="*/ 109 h 117"/>
                  <a:gd name="T14" fmla="*/ 68 w 103"/>
                  <a:gd name="T15" fmla="*/ 117 h 117"/>
                  <a:gd name="T16" fmla="*/ 40 w 103"/>
                  <a:gd name="T17" fmla="*/ 103 h 117"/>
                  <a:gd name="T18" fmla="*/ 40 w 103"/>
                  <a:gd name="T19" fmla="*/ 85 h 117"/>
                  <a:gd name="T20" fmla="*/ 27 w 103"/>
                  <a:gd name="T21" fmla="*/ 61 h 117"/>
                  <a:gd name="T22" fmla="*/ 23 w 103"/>
                  <a:gd name="T23" fmla="*/ 86 h 117"/>
                  <a:gd name="T24" fmla="*/ 0 w 103"/>
                  <a:gd name="T25" fmla="*/ 63 h 117"/>
                  <a:gd name="T26" fmla="*/ 13 w 103"/>
                  <a:gd name="T27" fmla="*/ 27 h 117"/>
                  <a:gd name="T28" fmla="*/ 29 w 103"/>
                  <a:gd name="T29" fmla="*/ 43 h 117"/>
                  <a:gd name="T30" fmla="*/ 47 w 103"/>
                  <a:gd name="T31" fmla="*/ 0 h 117"/>
                  <a:gd name="T32" fmla="*/ 50 w 103"/>
                  <a:gd name="T33" fmla="*/ 2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3" h="117">
                    <a:moveTo>
                      <a:pt x="50" y="27"/>
                    </a:moveTo>
                    <a:lnTo>
                      <a:pt x="47" y="47"/>
                    </a:lnTo>
                    <a:lnTo>
                      <a:pt x="55" y="73"/>
                    </a:lnTo>
                    <a:lnTo>
                      <a:pt x="64" y="61"/>
                    </a:lnTo>
                    <a:lnTo>
                      <a:pt x="103" y="84"/>
                    </a:lnTo>
                    <a:lnTo>
                      <a:pt x="99" y="116"/>
                    </a:lnTo>
                    <a:lnTo>
                      <a:pt x="74" y="109"/>
                    </a:lnTo>
                    <a:lnTo>
                      <a:pt x="68" y="117"/>
                    </a:lnTo>
                    <a:lnTo>
                      <a:pt x="40" y="103"/>
                    </a:lnTo>
                    <a:lnTo>
                      <a:pt x="40" y="85"/>
                    </a:lnTo>
                    <a:lnTo>
                      <a:pt x="27" y="61"/>
                    </a:lnTo>
                    <a:lnTo>
                      <a:pt x="23" y="86"/>
                    </a:lnTo>
                    <a:lnTo>
                      <a:pt x="0" y="63"/>
                    </a:lnTo>
                    <a:lnTo>
                      <a:pt x="13" y="27"/>
                    </a:lnTo>
                    <a:lnTo>
                      <a:pt x="29" y="43"/>
                    </a:lnTo>
                    <a:lnTo>
                      <a:pt x="47" y="0"/>
                    </a:lnTo>
                    <a:lnTo>
                      <a:pt x="50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5" name="Line 510">
                <a:extLst>
                  <a:ext uri="{FF2B5EF4-FFF2-40B4-BE49-F238E27FC236}">
                    <a16:creationId xmlns:a16="http://schemas.microsoft.com/office/drawing/2014/main" id="{2EBE54F6-C995-491B-BEF1-032C72C01A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26" y="3521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6" name="Freeform 511">
                <a:extLst>
                  <a:ext uri="{FF2B5EF4-FFF2-40B4-BE49-F238E27FC236}">
                    <a16:creationId xmlns:a16="http://schemas.microsoft.com/office/drawing/2014/main" id="{BD3F2D2B-9DAB-4404-ACBE-DE58CC05CC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7" y="3524"/>
                <a:ext cx="7" cy="5"/>
              </a:xfrm>
              <a:custGeom>
                <a:avLst/>
                <a:gdLst>
                  <a:gd name="T0" fmla="*/ 0 w 30"/>
                  <a:gd name="T1" fmla="*/ 21 h 21"/>
                  <a:gd name="T2" fmla="*/ 2 w 30"/>
                  <a:gd name="T3" fmla="*/ 21 h 21"/>
                  <a:gd name="T4" fmla="*/ 0 w 30"/>
                  <a:gd name="T5" fmla="*/ 19 h 21"/>
                  <a:gd name="T6" fmla="*/ 3 w 30"/>
                  <a:gd name="T7" fmla="*/ 16 h 21"/>
                  <a:gd name="T8" fmla="*/ 6 w 30"/>
                  <a:gd name="T9" fmla="*/ 13 h 21"/>
                  <a:gd name="T10" fmla="*/ 12 w 30"/>
                  <a:gd name="T11" fmla="*/ 10 h 21"/>
                  <a:gd name="T12" fmla="*/ 22 w 30"/>
                  <a:gd name="T13" fmla="*/ 2 h 21"/>
                  <a:gd name="T14" fmla="*/ 25 w 30"/>
                  <a:gd name="T15" fmla="*/ 0 h 21"/>
                  <a:gd name="T16" fmla="*/ 30 w 30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1">
                    <a:moveTo>
                      <a:pt x="0" y="21"/>
                    </a:moveTo>
                    <a:lnTo>
                      <a:pt x="2" y="21"/>
                    </a:lnTo>
                    <a:lnTo>
                      <a:pt x="0" y="19"/>
                    </a:lnTo>
                    <a:lnTo>
                      <a:pt x="3" y="16"/>
                    </a:lnTo>
                    <a:lnTo>
                      <a:pt x="6" y="13"/>
                    </a:lnTo>
                    <a:lnTo>
                      <a:pt x="12" y="10"/>
                    </a:lnTo>
                    <a:lnTo>
                      <a:pt x="22" y="2"/>
                    </a:lnTo>
                    <a:lnTo>
                      <a:pt x="25" y="0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7" name="Freeform 512">
                <a:extLst>
                  <a:ext uri="{FF2B5EF4-FFF2-40B4-BE49-F238E27FC236}">
                    <a16:creationId xmlns:a16="http://schemas.microsoft.com/office/drawing/2014/main" id="{10785267-4DC5-4342-A435-F1AA3FA8E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5" y="3528"/>
                <a:ext cx="140" cy="143"/>
              </a:xfrm>
              <a:custGeom>
                <a:avLst/>
                <a:gdLst>
                  <a:gd name="T0" fmla="*/ 419 w 559"/>
                  <a:gd name="T1" fmla="*/ 122 h 574"/>
                  <a:gd name="T2" fmla="*/ 374 w 559"/>
                  <a:gd name="T3" fmla="*/ 85 h 574"/>
                  <a:gd name="T4" fmla="*/ 259 w 559"/>
                  <a:gd name="T5" fmla="*/ 56 h 574"/>
                  <a:gd name="T6" fmla="*/ 164 w 559"/>
                  <a:gd name="T7" fmla="*/ 21 h 574"/>
                  <a:gd name="T8" fmla="*/ 111 w 559"/>
                  <a:gd name="T9" fmla="*/ 41 h 574"/>
                  <a:gd name="T10" fmla="*/ 76 w 559"/>
                  <a:gd name="T11" fmla="*/ 11 h 574"/>
                  <a:gd name="T12" fmla="*/ 25 w 559"/>
                  <a:gd name="T13" fmla="*/ 97 h 574"/>
                  <a:gd name="T14" fmla="*/ 0 w 559"/>
                  <a:gd name="T15" fmla="*/ 130 h 574"/>
                  <a:gd name="T16" fmla="*/ 44 w 559"/>
                  <a:gd name="T17" fmla="*/ 198 h 574"/>
                  <a:gd name="T18" fmla="*/ 92 w 559"/>
                  <a:gd name="T19" fmla="*/ 200 h 574"/>
                  <a:gd name="T20" fmla="*/ 133 w 559"/>
                  <a:gd name="T21" fmla="*/ 313 h 574"/>
                  <a:gd name="T22" fmla="*/ 108 w 559"/>
                  <a:gd name="T23" fmla="*/ 389 h 574"/>
                  <a:gd name="T24" fmla="*/ 151 w 559"/>
                  <a:gd name="T25" fmla="*/ 430 h 574"/>
                  <a:gd name="T26" fmla="*/ 179 w 559"/>
                  <a:gd name="T27" fmla="*/ 386 h 574"/>
                  <a:gd name="T28" fmla="*/ 216 w 559"/>
                  <a:gd name="T29" fmla="*/ 406 h 574"/>
                  <a:gd name="T30" fmla="*/ 244 w 559"/>
                  <a:gd name="T31" fmla="*/ 430 h 574"/>
                  <a:gd name="T32" fmla="*/ 273 w 559"/>
                  <a:gd name="T33" fmla="*/ 534 h 574"/>
                  <a:gd name="T34" fmla="*/ 296 w 559"/>
                  <a:gd name="T35" fmla="*/ 559 h 574"/>
                  <a:gd name="T36" fmla="*/ 301 w 559"/>
                  <a:gd name="T37" fmla="*/ 524 h 574"/>
                  <a:gd name="T38" fmla="*/ 366 w 559"/>
                  <a:gd name="T39" fmla="*/ 452 h 574"/>
                  <a:gd name="T40" fmla="*/ 400 w 559"/>
                  <a:gd name="T41" fmla="*/ 556 h 574"/>
                  <a:gd name="T42" fmla="*/ 419 w 559"/>
                  <a:gd name="T43" fmla="*/ 532 h 574"/>
                  <a:gd name="T44" fmla="*/ 452 w 559"/>
                  <a:gd name="T45" fmla="*/ 573 h 574"/>
                  <a:gd name="T46" fmla="*/ 444 w 559"/>
                  <a:gd name="T47" fmla="*/ 530 h 574"/>
                  <a:gd name="T48" fmla="*/ 430 w 559"/>
                  <a:gd name="T49" fmla="*/ 489 h 574"/>
                  <a:gd name="T50" fmla="*/ 442 w 559"/>
                  <a:gd name="T51" fmla="*/ 412 h 574"/>
                  <a:gd name="T52" fmla="*/ 413 w 559"/>
                  <a:gd name="T53" fmla="*/ 343 h 574"/>
                  <a:gd name="T54" fmla="*/ 402 w 559"/>
                  <a:gd name="T55" fmla="*/ 272 h 574"/>
                  <a:gd name="T56" fmla="*/ 437 w 559"/>
                  <a:gd name="T57" fmla="*/ 254 h 574"/>
                  <a:gd name="T58" fmla="*/ 476 w 559"/>
                  <a:gd name="T59" fmla="*/ 286 h 574"/>
                  <a:gd name="T60" fmla="*/ 472 w 559"/>
                  <a:gd name="T61" fmla="*/ 322 h 574"/>
                  <a:gd name="T62" fmla="*/ 501 w 559"/>
                  <a:gd name="T63" fmla="*/ 303 h 574"/>
                  <a:gd name="T64" fmla="*/ 512 w 559"/>
                  <a:gd name="T65" fmla="*/ 286 h 574"/>
                  <a:gd name="T66" fmla="*/ 553 w 559"/>
                  <a:gd name="T67" fmla="*/ 266 h 574"/>
                  <a:gd name="T68" fmla="*/ 550 w 559"/>
                  <a:gd name="T69" fmla="*/ 248 h 574"/>
                  <a:gd name="T70" fmla="*/ 530 w 559"/>
                  <a:gd name="T71" fmla="*/ 202 h 574"/>
                  <a:gd name="T72" fmla="*/ 525 w 559"/>
                  <a:gd name="T73" fmla="*/ 237 h 574"/>
                  <a:gd name="T74" fmla="*/ 490 w 559"/>
                  <a:gd name="T75" fmla="*/ 223 h 574"/>
                  <a:gd name="T76" fmla="*/ 461 w 559"/>
                  <a:gd name="T77" fmla="*/ 180 h 574"/>
                  <a:gd name="T78" fmla="*/ 455 w 559"/>
                  <a:gd name="T79" fmla="*/ 151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9" h="574">
                    <a:moveTo>
                      <a:pt x="447" y="119"/>
                    </a:moveTo>
                    <a:lnTo>
                      <a:pt x="419" y="122"/>
                    </a:lnTo>
                    <a:lnTo>
                      <a:pt x="402" y="119"/>
                    </a:lnTo>
                    <a:lnTo>
                      <a:pt x="374" y="85"/>
                    </a:lnTo>
                    <a:lnTo>
                      <a:pt x="316" y="81"/>
                    </a:lnTo>
                    <a:lnTo>
                      <a:pt x="259" y="56"/>
                    </a:lnTo>
                    <a:lnTo>
                      <a:pt x="202" y="8"/>
                    </a:lnTo>
                    <a:lnTo>
                      <a:pt x="164" y="21"/>
                    </a:lnTo>
                    <a:lnTo>
                      <a:pt x="147" y="46"/>
                    </a:lnTo>
                    <a:lnTo>
                      <a:pt x="111" y="41"/>
                    </a:lnTo>
                    <a:lnTo>
                      <a:pt x="79" y="0"/>
                    </a:lnTo>
                    <a:lnTo>
                      <a:pt x="76" y="11"/>
                    </a:lnTo>
                    <a:lnTo>
                      <a:pt x="79" y="48"/>
                    </a:lnTo>
                    <a:lnTo>
                      <a:pt x="25" y="97"/>
                    </a:lnTo>
                    <a:lnTo>
                      <a:pt x="2" y="97"/>
                    </a:lnTo>
                    <a:lnTo>
                      <a:pt x="0" y="130"/>
                    </a:lnTo>
                    <a:lnTo>
                      <a:pt x="30" y="138"/>
                    </a:lnTo>
                    <a:lnTo>
                      <a:pt x="44" y="198"/>
                    </a:lnTo>
                    <a:lnTo>
                      <a:pt x="60" y="186"/>
                    </a:lnTo>
                    <a:lnTo>
                      <a:pt x="92" y="200"/>
                    </a:lnTo>
                    <a:lnTo>
                      <a:pt x="126" y="260"/>
                    </a:lnTo>
                    <a:lnTo>
                      <a:pt x="133" y="313"/>
                    </a:lnTo>
                    <a:lnTo>
                      <a:pt x="109" y="337"/>
                    </a:lnTo>
                    <a:lnTo>
                      <a:pt x="108" y="389"/>
                    </a:lnTo>
                    <a:lnTo>
                      <a:pt x="129" y="438"/>
                    </a:lnTo>
                    <a:lnTo>
                      <a:pt x="151" y="430"/>
                    </a:lnTo>
                    <a:lnTo>
                      <a:pt x="163" y="450"/>
                    </a:lnTo>
                    <a:lnTo>
                      <a:pt x="179" y="386"/>
                    </a:lnTo>
                    <a:lnTo>
                      <a:pt x="212" y="370"/>
                    </a:lnTo>
                    <a:lnTo>
                      <a:pt x="216" y="406"/>
                    </a:lnTo>
                    <a:lnTo>
                      <a:pt x="239" y="410"/>
                    </a:lnTo>
                    <a:lnTo>
                      <a:pt x="244" y="430"/>
                    </a:lnTo>
                    <a:lnTo>
                      <a:pt x="261" y="441"/>
                    </a:lnTo>
                    <a:lnTo>
                      <a:pt x="273" y="534"/>
                    </a:lnTo>
                    <a:lnTo>
                      <a:pt x="284" y="565"/>
                    </a:lnTo>
                    <a:lnTo>
                      <a:pt x="296" y="559"/>
                    </a:lnTo>
                    <a:lnTo>
                      <a:pt x="306" y="574"/>
                    </a:lnTo>
                    <a:lnTo>
                      <a:pt x="301" y="524"/>
                    </a:lnTo>
                    <a:lnTo>
                      <a:pt x="330" y="463"/>
                    </a:lnTo>
                    <a:lnTo>
                      <a:pt x="366" y="452"/>
                    </a:lnTo>
                    <a:lnTo>
                      <a:pt x="403" y="543"/>
                    </a:lnTo>
                    <a:lnTo>
                      <a:pt x="400" y="556"/>
                    </a:lnTo>
                    <a:lnTo>
                      <a:pt x="423" y="557"/>
                    </a:lnTo>
                    <a:lnTo>
                      <a:pt x="419" y="532"/>
                    </a:lnTo>
                    <a:lnTo>
                      <a:pt x="435" y="537"/>
                    </a:lnTo>
                    <a:lnTo>
                      <a:pt x="452" y="573"/>
                    </a:lnTo>
                    <a:lnTo>
                      <a:pt x="480" y="560"/>
                    </a:lnTo>
                    <a:lnTo>
                      <a:pt x="444" y="530"/>
                    </a:lnTo>
                    <a:lnTo>
                      <a:pt x="453" y="514"/>
                    </a:lnTo>
                    <a:lnTo>
                      <a:pt x="430" y="489"/>
                    </a:lnTo>
                    <a:lnTo>
                      <a:pt x="444" y="454"/>
                    </a:lnTo>
                    <a:lnTo>
                      <a:pt x="442" y="412"/>
                    </a:lnTo>
                    <a:lnTo>
                      <a:pt x="433" y="377"/>
                    </a:lnTo>
                    <a:lnTo>
                      <a:pt x="413" y="343"/>
                    </a:lnTo>
                    <a:lnTo>
                      <a:pt x="420" y="298"/>
                    </a:lnTo>
                    <a:lnTo>
                      <a:pt x="402" y="272"/>
                    </a:lnTo>
                    <a:lnTo>
                      <a:pt x="406" y="257"/>
                    </a:lnTo>
                    <a:lnTo>
                      <a:pt x="437" y="254"/>
                    </a:lnTo>
                    <a:lnTo>
                      <a:pt x="438" y="269"/>
                    </a:lnTo>
                    <a:lnTo>
                      <a:pt x="476" y="286"/>
                    </a:lnTo>
                    <a:lnTo>
                      <a:pt x="456" y="293"/>
                    </a:lnTo>
                    <a:lnTo>
                      <a:pt x="472" y="322"/>
                    </a:lnTo>
                    <a:lnTo>
                      <a:pt x="480" y="322"/>
                    </a:lnTo>
                    <a:lnTo>
                      <a:pt x="501" y="303"/>
                    </a:lnTo>
                    <a:lnTo>
                      <a:pt x="511" y="287"/>
                    </a:lnTo>
                    <a:lnTo>
                      <a:pt x="512" y="286"/>
                    </a:lnTo>
                    <a:lnTo>
                      <a:pt x="532" y="290"/>
                    </a:lnTo>
                    <a:lnTo>
                      <a:pt x="553" y="266"/>
                    </a:lnTo>
                    <a:lnTo>
                      <a:pt x="559" y="251"/>
                    </a:lnTo>
                    <a:lnTo>
                      <a:pt x="550" y="248"/>
                    </a:lnTo>
                    <a:lnTo>
                      <a:pt x="550" y="218"/>
                    </a:lnTo>
                    <a:lnTo>
                      <a:pt x="530" y="202"/>
                    </a:lnTo>
                    <a:lnTo>
                      <a:pt x="516" y="205"/>
                    </a:lnTo>
                    <a:lnTo>
                      <a:pt x="525" y="237"/>
                    </a:lnTo>
                    <a:lnTo>
                      <a:pt x="512" y="233"/>
                    </a:lnTo>
                    <a:lnTo>
                      <a:pt x="490" y="223"/>
                    </a:lnTo>
                    <a:lnTo>
                      <a:pt x="483" y="186"/>
                    </a:lnTo>
                    <a:lnTo>
                      <a:pt x="461" y="180"/>
                    </a:lnTo>
                    <a:lnTo>
                      <a:pt x="476" y="164"/>
                    </a:lnTo>
                    <a:lnTo>
                      <a:pt x="455" y="151"/>
                    </a:lnTo>
                    <a:lnTo>
                      <a:pt x="449" y="1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8" name="Freeform 513">
                <a:extLst>
                  <a:ext uri="{FF2B5EF4-FFF2-40B4-BE49-F238E27FC236}">
                    <a16:creationId xmlns:a16="http://schemas.microsoft.com/office/drawing/2014/main" id="{EE37008E-E3D9-4744-A67D-5B7F362CF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2" y="3516"/>
                <a:ext cx="15" cy="13"/>
              </a:xfrm>
              <a:custGeom>
                <a:avLst/>
                <a:gdLst>
                  <a:gd name="T0" fmla="*/ 60 w 60"/>
                  <a:gd name="T1" fmla="*/ 51 h 51"/>
                  <a:gd name="T2" fmla="*/ 23 w 60"/>
                  <a:gd name="T3" fmla="*/ 38 h 51"/>
                  <a:gd name="T4" fmla="*/ 1 w 60"/>
                  <a:gd name="T5" fmla="*/ 0 h 51"/>
                  <a:gd name="T6" fmla="*/ 0 w 60"/>
                  <a:gd name="T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51">
                    <a:moveTo>
                      <a:pt x="60" y="51"/>
                    </a:moveTo>
                    <a:lnTo>
                      <a:pt x="23" y="38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9" name="Line 514">
                <a:extLst>
                  <a:ext uri="{FF2B5EF4-FFF2-40B4-BE49-F238E27FC236}">
                    <a16:creationId xmlns:a16="http://schemas.microsoft.com/office/drawing/2014/main" id="{2F74D7B7-D80B-4483-A468-426282B19B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28" y="3516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0" name="Freeform 515">
                <a:extLst>
                  <a:ext uri="{FF2B5EF4-FFF2-40B4-BE49-F238E27FC236}">
                    <a16:creationId xmlns:a16="http://schemas.microsoft.com/office/drawing/2014/main" id="{3F12B459-4E27-4DE0-A4BA-98ED49D71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6" y="3521"/>
                <a:ext cx="2" cy="4"/>
              </a:xfrm>
              <a:custGeom>
                <a:avLst/>
                <a:gdLst>
                  <a:gd name="T0" fmla="*/ 8 w 8"/>
                  <a:gd name="T1" fmla="*/ 0 h 18"/>
                  <a:gd name="T2" fmla="*/ 7 w 8"/>
                  <a:gd name="T3" fmla="*/ 0 h 18"/>
                  <a:gd name="T4" fmla="*/ 0 w 8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8" y="0"/>
                    </a:moveTo>
                    <a:lnTo>
                      <a:pt x="7" y="0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1" name="Line 516">
                <a:extLst>
                  <a:ext uri="{FF2B5EF4-FFF2-40B4-BE49-F238E27FC236}">
                    <a16:creationId xmlns:a16="http://schemas.microsoft.com/office/drawing/2014/main" id="{920A029A-50B2-474E-A695-389735E549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28" y="3516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2" name="Freeform 517">
                <a:extLst>
                  <a:ext uri="{FF2B5EF4-FFF2-40B4-BE49-F238E27FC236}">
                    <a16:creationId xmlns:a16="http://schemas.microsoft.com/office/drawing/2014/main" id="{91670F18-7E07-4683-8372-F105AA3CC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1" y="3514"/>
                <a:ext cx="9" cy="15"/>
              </a:xfrm>
              <a:custGeom>
                <a:avLst/>
                <a:gdLst>
                  <a:gd name="T0" fmla="*/ 35 w 38"/>
                  <a:gd name="T1" fmla="*/ 63 h 63"/>
                  <a:gd name="T2" fmla="*/ 0 w 38"/>
                  <a:gd name="T3" fmla="*/ 37 h 63"/>
                  <a:gd name="T4" fmla="*/ 0 w 38"/>
                  <a:gd name="T5" fmla="*/ 0 h 63"/>
                  <a:gd name="T6" fmla="*/ 22 w 38"/>
                  <a:gd name="T7" fmla="*/ 7 h 63"/>
                  <a:gd name="T8" fmla="*/ 16 w 38"/>
                  <a:gd name="T9" fmla="*/ 32 h 63"/>
                  <a:gd name="T10" fmla="*/ 38 w 38"/>
                  <a:gd name="T11" fmla="*/ 46 h 63"/>
                  <a:gd name="T12" fmla="*/ 35 w 38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63">
                    <a:moveTo>
                      <a:pt x="35" y="63"/>
                    </a:moveTo>
                    <a:lnTo>
                      <a:pt x="0" y="37"/>
                    </a:lnTo>
                    <a:lnTo>
                      <a:pt x="0" y="0"/>
                    </a:lnTo>
                    <a:lnTo>
                      <a:pt x="22" y="7"/>
                    </a:lnTo>
                    <a:lnTo>
                      <a:pt x="16" y="32"/>
                    </a:lnTo>
                    <a:lnTo>
                      <a:pt x="38" y="46"/>
                    </a:lnTo>
                    <a:lnTo>
                      <a:pt x="35" y="6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3" name="Freeform 518">
                <a:extLst>
                  <a:ext uri="{FF2B5EF4-FFF2-40B4-BE49-F238E27FC236}">
                    <a16:creationId xmlns:a16="http://schemas.microsoft.com/office/drawing/2014/main" id="{4BF31AAA-F197-4262-9005-544AFC013F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0" y="3502"/>
                <a:ext cx="5" cy="8"/>
              </a:xfrm>
              <a:custGeom>
                <a:avLst/>
                <a:gdLst>
                  <a:gd name="T0" fmla="*/ 22 w 22"/>
                  <a:gd name="T1" fmla="*/ 1 h 34"/>
                  <a:gd name="T2" fmla="*/ 12 w 22"/>
                  <a:gd name="T3" fmla="*/ 17 h 34"/>
                  <a:gd name="T4" fmla="*/ 20 w 22"/>
                  <a:gd name="T5" fmla="*/ 34 h 34"/>
                  <a:gd name="T6" fmla="*/ 0 w 22"/>
                  <a:gd name="T7" fmla="*/ 22 h 34"/>
                  <a:gd name="T8" fmla="*/ 7 w 22"/>
                  <a:gd name="T9" fmla="*/ 0 h 34"/>
                  <a:gd name="T10" fmla="*/ 22 w 22"/>
                  <a:gd name="T11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4">
                    <a:moveTo>
                      <a:pt x="22" y="1"/>
                    </a:moveTo>
                    <a:lnTo>
                      <a:pt x="12" y="17"/>
                    </a:lnTo>
                    <a:lnTo>
                      <a:pt x="20" y="34"/>
                    </a:lnTo>
                    <a:lnTo>
                      <a:pt x="0" y="22"/>
                    </a:lnTo>
                    <a:lnTo>
                      <a:pt x="7" y="0"/>
                    </a:lnTo>
                    <a:lnTo>
                      <a:pt x="22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4" name="Freeform 519">
                <a:extLst>
                  <a:ext uri="{FF2B5EF4-FFF2-40B4-BE49-F238E27FC236}">
                    <a16:creationId xmlns:a16="http://schemas.microsoft.com/office/drawing/2014/main" id="{6E09FB4C-7F8C-489E-A4E5-ABEE85E15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7" y="3487"/>
                <a:ext cx="13" cy="21"/>
              </a:xfrm>
              <a:custGeom>
                <a:avLst/>
                <a:gdLst>
                  <a:gd name="T0" fmla="*/ 47 w 53"/>
                  <a:gd name="T1" fmla="*/ 19 h 85"/>
                  <a:gd name="T2" fmla="*/ 49 w 53"/>
                  <a:gd name="T3" fmla="*/ 0 h 85"/>
                  <a:gd name="T4" fmla="*/ 21 w 53"/>
                  <a:gd name="T5" fmla="*/ 16 h 85"/>
                  <a:gd name="T6" fmla="*/ 16 w 53"/>
                  <a:gd name="T7" fmla="*/ 40 h 85"/>
                  <a:gd name="T8" fmla="*/ 2 w 53"/>
                  <a:gd name="T9" fmla="*/ 58 h 85"/>
                  <a:gd name="T10" fmla="*/ 0 w 53"/>
                  <a:gd name="T11" fmla="*/ 78 h 85"/>
                  <a:gd name="T12" fmla="*/ 9 w 53"/>
                  <a:gd name="T13" fmla="*/ 85 h 85"/>
                  <a:gd name="T14" fmla="*/ 31 w 53"/>
                  <a:gd name="T15" fmla="*/ 64 h 85"/>
                  <a:gd name="T16" fmla="*/ 31 w 53"/>
                  <a:gd name="T17" fmla="*/ 65 h 85"/>
                  <a:gd name="T18" fmla="*/ 32 w 53"/>
                  <a:gd name="T19" fmla="*/ 75 h 85"/>
                  <a:gd name="T20" fmla="*/ 45 w 53"/>
                  <a:gd name="T21" fmla="*/ 75 h 85"/>
                  <a:gd name="T22" fmla="*/ 53 w 53"/>
                  <a:gd name="T23" fmla="*/ 35 h 85"/>
                  <a:gd name="T24" fmla="*/ 47 w 53"/>
                  <a:gd name="T25" fmla="*/ 1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85">
                    <a:moveTo>
                      <a:pt x="47" y="19"/>
                    </a:moveTo>
                    <a:lnTo>
                      <a:pt x="49" y="0"/>
                    </a:lnTo>
                    <a:lnTo>
                      <a:pt x="21" y="16"/>
                    </a:lnTo>
                    <a:lnTo>
                      <a:pt x="16" y="40"/>
                    </a:lnTo>
                    <a:lnTo>
                      <a:pt x="2" y="58"/>
                    </a:lnTo>
                    <a:lnTo>
                      <a:pt x="0" y="78"/>
                    </a:lnTo>
                    <a:lnTo>
                      <a:pt x="9" y="85"/>
                    </a:lnTo>
                    <a:lnTo>
                      <a:pt x="31" y="64"/>
                    </a:lnTo>
                    <a:lnTo>
                      <a:pt x="31" y="65"/>
                    </a:lnTo>
                    <a:lnTo>
                      <a:pt x="32" y="75"/>
                    </a:lnTo>
                    <a:lnTo>
                      <a:pt x="45" y="75"/>
                    </a:lnTo>
                    <a:lnTo>
                      <a:pt x="53" y="35"/>
                    </a:lnTo>
                    <a:lnTo>
                      <a:pt x="47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5" name="Freeform 520">
                <a:extLst>
                  <a:ext uri="{FF2B5EF4-FFF2-40B4-BE49-F238E27FC236}">
                    <a16:creationId xmlns:a16="http://schemas.microsoft.com/office/drawing/2014/main" id="{D4480D9A-1C72-4EFC-8CB6-C5BDC026F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0" y="3478"/>
                <a:ext cx="26" cy="47"/>
              </a:xfrm>
              <a:custGeom>
                <a:avLst/>
                <a:gdLst>
                  <a:gd name="T0" fmla="*/ 104 w 104"/>
                  <a:gd name="T1" fmla="*/ 189 h 189"/>
                  <a:gd name="T2" fmla="*/ 97 w 104"/>
                  <a:gd name="T3" fmla="*/ 183 h 189"/>
                  <a:gd name="T4" fmla="*/ 95 w 104"/>
                  <a:gd name="T5" fmla="*/ 182 h 189"/>
                  <a:gd name="T6" fmla="*/ 88 w 104"/>
                  <a:gd name="T7" fmla="*/ 178 h 189"/>
                  <a:gd name="T8" fmla="*/ 82 w 104"/>
                  <a:gd name="T9" fmla="*/ 150 h 189"/>
                  <a:gd name="T10" fmla="*/ 64 w 104"/>
                  <a:gd name="T11" fmla="*/ 121 h 189"/>
                  <a:gd name="T12" fmla="*/ 68 w 104"/>
                  <a:gd name="T13" fmla="*/ 97 h 189"/>
                  <a:gd name="T14" fmla="*/ 67 w 104"/>
                  <a:gd name="T15" fmla="*/ 97 h 189"/>
                  <a:gd name="T16" fmla="*/ 47 w 104"/>
                  <a:gd name="T17" fmla="*/ 99 h 189"/>
                  <a:gd name="T18" fmla="*/ 43 w 104"/>
                  <a:gd name="T19" fmla="*/ 59 h 189"/>
                  <a:gd name="T20" fmla="*/ 7 w 104"/>
                  <a:gd name="T21" fmla="*/ 51 h 189"/>
                  <a:gd name="T22" fmla="*/ 0 w 104"/>
                  <a:gd name="T23" fmla="*/ 24 h 189"/>
                  <a:gd name="T24" fmla="*/ 16 w 104"/>
                  <a:gd name="T2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4" h="189">
                    <a:moveTo>
                      <a:pt x="104" y="189"/>
                    </a:moveTo>
                    <a:lnTo>
                      <a:pt x="97" y="183"/>
                    </a:lnTo>
                    <a:lnTo>
                      <a:pt x="95" y="182"/>
                    </a:lnTo>
                    <a:lnTo>
                      <a:pt x="88" y="178"/>
                    </a:lnTo>
                    <a:lnTo>
                      <a:pt x="82" y="150"/>
                    </a:lnTo>
                    <a:lnTo>
                      <a:pt x="64" y="121"/>
                    </a:lnTo>
                    <a:lnTo>
                      <a:pt x="68" y="97"/>
                    </a:lnTo>
                    <a:lnTo>
                      <a:pt x="67" y="97"/>
                    </a:lnTo>
                    <a:lnTo>
                      <a:pt x="47" y="99"/>
                    </a:lnTo>
                    <a:lnTo>
                      <a:pt x="43" y="59"/>
                    </a:lnTo>
                    <a:lnTo>
                      <a:pt x="7" y="51"/>
                    </a:lnTo>
                    <a:lnTo>
                      <a:pt x="0" y="24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6" name="Freeform 521">
                <a:extLst>
                  <a:ext uri="{FF2B5EF4-FFF2-40B4-BE49-F238E27FC236}">
                    <a16:creationId xmlns:a16="http://schemas.microsoft.com/office/drawing/2014/main" id="{5C90E6D4-49B5-434D-B874-5E4B79148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3476"/>
                <a:ext cx="18" cy="8"/>
              </a:xfrm>
              <a:custGeom>
                <a:avLst/>
                <a:gdLst>
                  <a:gd name="T0" fmla="*/ 0 w 73"/>
                  <a:gd name="T1" fmla="*/ 8 h 31"/>
                  <a:gd name="T2" fmla="*/ 34 w 73"/>
                  <a:gd name="T3" fmla="*/ 0 h 31"/>
                  <a:gd name="T4" fmla="*/ 54 w 73"/>
                  <a:gd name="T5" fmla="*/ 22 h 31"/>
                  <a:gd name="T6" fmla="*/ 73 w 73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31">
                    <a:moveTo>
                      <a:pt x="0" y="8"/>
                    </a:moveTo>
                    <a:lnTo>
                      <a:pt x="34" y="0"/>
                    </a:lnTo>
                    <a:lnTo>
                      <a:pt x="54" y="22"/>
                    </a:lnTo>
                    <a:lnTo>
                      <a:pt x="73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7" name="Freeform 522">
                <a:extLst>
                  <a:ext uri="{FF2B5EF4-FFF2-40B4-BE49-F238E27FC236}">
                    <a16:creationId xmlns:a16="http://schemas.microsoft.com/office/drawing/2014/main" id="{D7CF07DE-D64E-48CA-B694-ACD987A2E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3476"/>
                <a:ext cx="18" cy="8"/>
              </a:xfrm>
              <a:custGeom>
                <a:avLst/>
                <a:gdLst>
                  <a:gd name="T0" fmla="*/ 73 w 73"/>
                  <a:gd name="T1" fmla="*/ 32 h 32"/>
                  <a:gd name="T2" fmla="*/ 55 w 73"/>
                  <a:gd name="T3" fmla="*/ 23 h 32"/>
                  <a:gd name="T4" fmla="*/ 35 w 73"/>
                  <a:gd name="T5" fmla="*/ 0 h 32"/>
                  <a:gd name="T6" fmla="*/ 0 w 73"/>
                  <a:gd name="T7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32">
                    <a:moveTo>
                      <a:pt x="73" y="32"/>
                    </a:moveTo>
                    <a:lnTo>
                      <a:pt x="55" y="23"/>
                    </a:lnTo>
                    <a:lnTo>
                      <a:pt x="35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8" name="Freeform 523">
                <a:extLst>
                  <a:ext uri="{FF2B5EF4-FFF2-40B4-BE49-F238E27FC236}">
                    <a16:creationId xmlns:a16="http://schemas.microsoft.com/office/drawing/2014/main" id="{3631CE9F-E5A0-478B-8210-6FF7FE06A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0" y="3466"/>
                <a:ext cx="6" cy="11"/>
              </a:xfrm>
              <a:custGeom>
                <a:avLst/>
                <a:gdLst>
                  <a:gd name="T0" fmla="*/ 22 w 22"/>
                  <a:gd name="T1" fmla="*/ 1 h 44"/>
                  <a:gd name="T2" fmla="*/ 22 w 22"/>
                  <a:gd name="T3" fmla="*/ 0 h 44"/>
                  <a:gd name="T4" fmla="*/ 7 w 22"/>
                  <a:gd name="T5" fmla="*/ 23 h 44"/>
                  <a:gd name="T6" fmla="*/ 0 w 22"/>
                  <a:gd name="T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4">
                    <a:moveTo>
                      <a:pt x="22" y="1"/>
                    </a:moveTo>
                    <a:lnTo>
                      <a:pt x="22" y="0"/>
                    </a:lnTo>
                    <a:lnTo>
                      <a:pt x="7" y="23"/>
                    </a:lnTo>
                    <a:lnTo>
                      <a:pt x="0" y="4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9" name="Freeform 524">
                <a:extLst>
                  <a:ext uri="{FF2B5EF4-FFF2-40B4-BE49-F238E27FC236}">
                    <a16:creationId xmlns:a16="http://schemas.microsoft.com/office/drawing/2014/main" id="{1701FDDA-8762-477C-A3BA-3BC6B15B2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6" y="3466"/>
                <a:ext cx="16" cy="18"/>
              </a:xfrm>
              <a:custGeom>
                <a:avLst/>
                <a:gdLst>
                  <a:gd name="T0" fmla="*/ 66 w 66"/>
                  <a:gd name="T1" fmla="*/ 70 h 70"/>
                  <a:gd name="T2" fmla="*/ 63 w 66"/>
                  <a:gd name="T3" fmla="*/ 37 h 70"/>
                  <a:gd name="T4" fmla="*/ 52 w 66"/>
                  <a:gd name="T5" fmla="*/ 21 h 70"/>
                  <a:gd name="T6" fmla="*/ 14 w 66"/>
                  <a:gd name="T7" fmla="*/ 20 h 70"/>
                  <a:gd name="T8" fmla="*/ 2 w 66"/>
                  <a:gd name="T9" fmla="*/ 0 h 70"/>
                  <a:gd name="T10" fmla="*/ 0 w 66"/>
                  <a:gd name="T11" fmla="*/ 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70">
                    <a:moveTo>
                      <a:pt x="66" y="70"/>
                    </a:moveTo>
                    <a:lnTo>
                      <a:pt x="63" y="37"/>
                    </a:lnTo>
                    <a:lnTo>
                      <a:pt x="52" y="21"/>
                    </a:lnTo>
                    <a:lnTo>
                      <a:pt x="14" y="20"/>
                    </a:lnTo>
                    <a:lnTo>
                      <a:pt x="2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0" name="Freeform 525">
                <a:extLst>
                  <a:ext uri="{FF2B5EF4-FFF2-40B4-BE49-F238E27FC236}">
                    <a16:creationId xmlns:a16="http://schemas.microsoft.com/office/drawing/2014/main" id="{47FED862-26A2-4761-982C-CBE8A4E17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2" y="3415"/>
                <a:ext cx="23" cy="32"/>
              </a:xfrm>
              <a:custGeom>
                <a:avLst/>
                <a:gdLst>
                  <a:gd name="T0" fmla="*/ 75 w 93"/>
                  <a:gd name="T1" fmla="*/ 25 h 128"/>
                  <a:gd name="T2" fmla="*/ 44 w 93"/>
                  <a:gd name="T3" fmla="*/ 33 h 128"/>
                  <a:gd name="T4" fmla="*/ 48 w 93"/>
                  <a:gd name="T5" fmla="*/ 62 h 128"/>
                  <a:gd name="T6" fmla="*/ 48 w 93"/>
                  <a:gd name="T7" fmla="*/ 63 h 128"/>
                  <a:gd name="T8" fmla="*/ 69 w 93"/>
                  <a:gd name="T9" fmla="*/ 78 h 128"/>
                  <a:gd name="T10" fmla="*/ 66 w 93"/>
                  <a:gd name="T11" fmla="*/ 100 h 128"/>
                  <a:gd name="T12" fmla="*/ 93 w 93"/>
                  <a:gd name="T13" fmla="*/ 104 h 128"/>
                  <a:gd name="T14" fmla="*/ 87 w 93"/>
                  <a:gd name="T15" fmla="*/ 128 h 128"/>
                  <a:gd name="T16" fmla="*/ 45 w 93"/>
                  <a:gd name="T17" fmla="*/ 101 h 128"/>
                  <a:gd name="T18" fmla="*/ 44 w 93"/>
                  <a:gd name="T19" fmla="*/ 72 h 128"/>
                  <a:gd name="T20" fmla="*/ 0 w 93"/>
                  <a:gd name="T21" fmla="*/ 17 h 128"/>
                  <a:gd name="T22" fmla="*/ 4 w 93"/>
                  <a:gd name="T23" fmla="*/ 2 h 128"/>
                  <a:gd name="T24" fmla="*/ 40 w 93"/>
                  <a:gd name="T25" fmla="*/ 10 h 128"/>
                  <a:gd name="T26" fmla="*/ 48 w 93"/>
                  <a:gd name="T27" fmla="*/ 0 h 128"/>
                  <a:gd name="T28" fmla="*/ 62 w 93"/>
                  <a:gd name="T29" fmla="*/ 7 h 128"/>
                  <a:gd name="T30" fmla="*/ 75 w 93"/>
                  <a:gd name="T31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3" h="128">
                    <a:moveTo>
                      <a:pt x="75" y="25"/>
                    </a:moveTo>
                    <a:lnTo>
                      <a:pt x="44" y="33"/>
                    </a:lnTo>
                    <a:lnTo>
                      <a:pt x="48" y="62"/>
                    </a:lnTo>
                    <a:lnTo>
                      <a:pt x="48" y="63"/>
                    </a:lnTo>
                    <a:lnTo>
                      <a:pt x="69" y="78"/>
                    </a:lnTo>
                    <a:lnTo>
                      <a:pt x="66" y="100"/>
                    </a:lnTo>
                    <a:lnTo>
                      <a:pt x="93" y="104"/>
                    </a:lnTo>
                    <a:lnTo>
                      <a:pt x="87" y="128"/>
                    </a:lnTo>
                    <a:lnTo>
                      <a:pt x="45" y="101"/>
                    </a:lnTo>
                    <a:lnTo>
                      <a:pt x="44" y="72"/>
                    </a:lnTo>
                    <a:lnTo>
                      <a:pt x="0" y="17"/>
                    </a:lnTo>
                    <a:lnTo>
                      <a:pt x="4" y="2"/>
                    </a:lnTo>
                    <a:lnTo>
                      <a:pt x="40" y="10"/>
                    </a:lnTo>
                    <a:lnTo>
                      <a:pt x="48" y="0"/>
                    </a:lnTo>
                    <a:lnTo>
                      <a:pt x="62" y="7"/>
                    </a:lnTo>
                    <a:lnTo>
                      <a:pt x="75" y="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1" name="Freeform 526">
                <a:extLst>
                  <a:ext uri="{FF2B5EF4-FFF2-40B4-BE49-F238E27FC236}">
                    <a16:creationId xmlns:a16="http://schemas.microsoft.com/office/drawing/2014/main" id="{ABE463E3-9F44-44C8-88BC-A447736DC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3369"/>
                <a:ext cx="10" cy="28"/>
              </a:xfrm>
              <a:custGeom>
                <a:avLst/>
                <a:gdLst>
                  <a:gd name="T0" fmla="*/ 0 w 38"/>
                  <a:gd name="T1" fmla="*/ 115 h 115"/>
                  <a:gd name="T2" fmla="*/ 38 w 38"/>
                  <a:gd name="T3" fmla="*/ 27 h 115"/>
                  <a:gd name="T4" fmla="*/ 21 w 38"/>
                  <a:gd name="T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15">
                    <a:moveTo>
                      <a:pt x="0" y="115"/>
                    </a:moveTo>
                    <a:lnTo>
                      <a:pt x="38" y="27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2" name="Freeform 527">
                <a:extLst>
                  <a:ext uri="{FF2B5EF4-FFF2-40B4-BE49-F238E27FC236}">
                    <a16:creationId xmlns:a16="http://schemas.microsoft.com/office/drawing/2014/main" id="{E83C2F68-561B-4CB2-83CA-696644249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4" y="3347"/>
                <a:ext cx="83" cy="50"/>
              </a:xfrm>
              <a:custGeom>
                <a:avLst/>
                <a:gdLst>
                  <a:gd name="T0" fmla="*/ 0 w 330"/>
                  <a:gd name="T1" fmla="*/ 9 h 202"/>
                  <a:gd name="T2" fmla="*/ 96 w 330"/>
                  <a:gd name="T3" fmla="*/ 0 h 202"/>
                  <a:gd name="T4" fmla="*/ 102 w 330"/>
                  <a:gd name="T5" fmla="*/ 2 h 202"/>
                  <a:gd name="T6" fmla="*/ 120 w 330"/>
                  <a:gd name="T7" fmla="*/ 13 h 202"/>
                  <a:gd name="T8" fmla="*/ 103 w 330"/>
                  <a:gd name="T9" fmla="*/ 23 h 202"/>
                  <a:gd name="T10" fmla="*/ 103 w 330"/>
                  <a:gd name="T11" fmla="*/ 53 h 202"/>
                  <a:gd name="T12" fmla="*/ 227 w 330"/>
                  <a:gd name="T13" fmla="*/ 82 h 202"/>
                  <a:gd name="T14" fmla="*/ 255 w 330"/>
                  <a:gd name="T15" fmla="*/ 160 h 202"/>
                  <a:gd name="T16" fmla="*/ 330 w 330"/>
                  <a:gd name="T17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" h="202">
                    <a:moveTo>
                      <a:pt x="0" y="9"/>
                    </a:moveTo>
                    <a:lnTo>
                      <a:pt x="96" y="0"/>
                    </a:lnTo>
                    <a:lnTo>
                      <a:pt x="102" y="2"/>
                    </a:lnTo>
                    <a:lnTo>
                      <a:pt x="120" y="13"/>
                    </a:lnTo>
                    <a:lnTo>
                      <a:pt x="103" y="23"/>
                    </a:lnTo>
                    <a:lnTo>
                      <a:pt x="103" y="53"/>
                    </a:lnTo>
                    <a:lnTo>
                      <a:pt x="227" y="82"/>
                    </a:lnTo>
                    <a:lnTo>
                      <a:pt x="255" y="160"/>
                    </a:lnTo>
                    <a:lnTo>
                      <a:pt x="330" y="20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3" name="Freeform 528">
                <a:extLst>
                  <a:ext uri="{FF2B5EF4-FFF2-40B4-BE49-F238E27FC236}">
                    <a16:creationId xmlns:a16="http://schemas.microsoft.com/office/drawing/2014/main" id="{1894A02C-CF18-47A9-84C2-859E54B6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3369"/>
                <a:ext cx="9" cy="28"/>
              </a:xfrm>
              <a:custGeom>
                <a:avLst/>
                <a:gdLst>
                  <a:gd name="T0" fmla="*/ 21 w 37"/>
                  <a:gd name="T1" fmla="*/ 0 h 115"/>
                  <a:gd name="T2" fmla="*/ 37 w 37"/>
                  <a:gd name="T3" fmla="*/ 26 h 115"/>
                  <a:gd name="T4" fmla="*/ 14 w 37"/>
                  <a:gd name="T5" fmla="*/ 73 h 115"/>
                  <a:gd name="T6" fmla="*/ 0 w 37"/>
                  <a:gd name="T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115">
                    <a:moveTo>
                      <a:pt x="21" y="0"/>
                    </a:moveTo>
                    <a:lnTo>
                      <a:pt x="37" y="26"/>
                    </a:lnTo>
                    <a:lnTo>
                      <a:pt x="14" y="73"/>
                    </a:lnTo>
                    <a:lnTo>
                      <a:pt x="0" y="1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4" name="Freeform 529">
                <a:extLst>
                  <a:ext uri="{FF2B5EF4-FFF2-40B4-BE49-F238E27FC236}">
                    <a16:creationId xmlns:a16="http://schemas.microsoft.com/office/drawing/2014/main" id="{60D32BFE-E0C0-4693-952E-1B659565C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3323"/>
                <a:ext cx="41" cy="34"/>
              </a:xfrm>
              <a:custGeom>
                <a:avLst/>
                <a:gdLst>
                  <a:gd name="T0" fmla="*/ 0 w 164"/>
                  <a:gd name="T1" fmla="*/ 0 h 136"/>
                  <a:gd name="T2" fmla="*/ 27 w 164"/>
                  <a:gd name="T3" fmla="*/ 35 h 136"/>
                  <a:gd name="T4" fmla="*/ 106 w 164"/>
                  <a:gd name="T5" fmla="*/ 69 h 136"/>
                  <a:gd name="T6" fmla="*/ 136 w 164"/>
                  <a:gd name="T7" fmla="*/ 109 h 136"/>
                  <a:gd name="T8" fmla="*/ 164 w 164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136">
                    <a:moveTo>
                      <a:pt x="0" y="0"/>
                    </a:moveTo>
                    <a:lnTo>
                      <a:pt x="27" y="35"/>
                    </a:lnTo>
                    <a:lnTo>
                      <a:pt x="106" y="69"/>
                    </a:lnTo>
                    <a:lnTo>
                      <a:pt x="136" y="109"/>
                    </a:lnTo>
                    <a:lnTo>
                      <a:pt x="164" y="13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5" name="Freeform 530">
                <a:extLst>
                  <a:ext uri="{FF2B5EF4-FFF2-40B4-BE49-F238E27FC236}">
                    <a16:creationId xmlns:a16="http://schemas.microsoft.com/office/drawing/2014/main" id="{B51720CE-4549-4B5D-9974-F25E223FB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" y="3323"/>
                <a:ext cx="41" cy="34"/>
              </a:xfrm>
              <a:custGeom>
                <a:avLst/>
                <a:gdLst>
                  <a:gd name="T0" fmla="*/ 164 w 164"/>
                  <a:gd name="T1" fmla="*/ 136 h 136"/>
                  <a:gd name="T2" fmla="*/ 137 w 164"/>
                  <a:gd name="T3" fmla="*/ 109 h 136"/>
                  <a:gd name="T4" fmla="*/ 107 w 164"/>
                  <a:gd name="T5" fmla="*/ 69 h 136"/>
                  <a:gd name="T6" fmla="*/ 28 w 164"/>
                  <a:gd name="T7" fmla="*/ 35 h 136"/>
                  <a:gd name="T8" fmla="*/ 0 w 164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136">
                    <a:moveTo>
                      <a:pt x="164" y="136"/>
                    </a:moveTo>
                    <a:lnTo>
                      <a:pt x="137" y="109"/>
                    </a:lnTo>
                    <a:lnTo>
                      <a:pt x="107" y="69"/>
                    </a:lnTo>
                    <a:lnTo>
                      <a:pt x="28" y="3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6" name="Freeform 531">
                <a:extLst>
                  <a:ext uri="{FF2B5EF4-FFF2-40B4-BE49-F238E27FC236}">
                    <a16:creationId xmlns:a16="http://schemas.microsoft.com/office/drawing/2014/main" id="{6D69E968-1BE0-44F6-B8DE-29628B953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2" y="3357"/>
                <a:ext cx="10" cy="12"/>
              </a:xfrm>
              <a:custGeom>
                <a:avLst/>
                <a:gdLst>
                  <a:gd name="T0" fmla="*/ 40 w 40"/>
                  <a:gd name="T1" fmla="*/ 46 h 46"/>
                  <a:gd name="T2" fmla="*/ 27 w 40"/>
                  <a:gd name="T3" fmla="*/ 26 h 46"/>
                  <a:gd name="T4" fmla="*/ 0 w 40"/>
                  <a:gd name="T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46">
                    <a:moveTo>
                      <a:pt x="40" y="46"/>
                    </a:moveTo>
                    <a:lnTo>
                      <a:pt x="27" y="2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7" name="Freeform 532">
                <a:extLst>
                  <a:ext uri="{FF2B5EF4-FFF2-40B4-BE49-F238E27FC236}">
                    <a16:creationId xmlns:a16="http://schemas.microsoft.com/office/drawing/2014/main" id="{11353CBF-A074-4341-9EB9-E2148594B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" y="3362"/>
                <a:ext cx="70" cy="115"/>
              </a:xfrm>
              <a:custGeom>
                <a:avLst/>
                <a:gdLst>
                  <a:gd name="T0" fmla="*/ 280 w 280"/>
                  <a:gd name="T1" fmla="*/ 462 h 462"/>
                  <a:gd name="T2" fmla="*/ 271 w 280"/>
                  <a:gd name="T3" fmla="*/ 448 h 462"/>
                  <a:gd name="T4" fmla="*/ 267 w 280"/>
                  <a:gd name="T5" fmla="*/ 421 h 462"/>
                  <a:gd name="T6" fmla="*/ 251 w 280"/>
                  <a:gd name="T7" fmla="*/ 390 h 462"/>
                  <a:gd name="T8" fmla="*/ 212 w 280"/>
                  <a:gd name="T9" fmla="*/ 384 h 462"/>
                  <a:gd name="T10" fmla="*/ 185 w 280"/>
                  <a:gd name="T11" fmla="*/ 339 h 462"/>
                  <a:gd name="T12" fmla="*/ 196 w 280"/>
                  <a:gd name="T13" fmla="*/ 324 h 462"/>
                  <a:gd name="T14" fmla="*/ 195 w 280"/>
                  <a:gd name="T15" fmla="*/ 324 h 462"/>
                  <a:gd name="T16" fmla="*/ 171 w 280"/>
                  <a:gd name="T17" fmla="*/ 319 h 462"/>
                  <a:gd name="T18" fmla="*/ 171 w 280"/>
                  <a:gd name="T19" fmla="*/ 281 h 462"/>
                  <a:gd name="T20" fmla="*/ 158 w 280"/>
                  <a:gd name="T21" fmla="*/ 258 h 462"/>
                  <a:gd name="T22" fmla="*/ 161 w 280"/>
                  <a:gd name="T23" fmla="*/ 243 h 462"/>
                  <a:gd name="T24" fmla="*/ 144 w 280"/>
                  <a:gd name="T25" fmla="*/ 239 h 462"/>
                  <a:gd name="T26" fmla="*/ 137 w 280"/>
                  <a:gd name="T27" fmla="*/ 222 h 462"/>
                  <a:gd name="T28" fmla="*/ 134 w 280"/>
                  <a:gd name="T29" fmla="*/ 220 h 462"/>
                  <a:gd name="T30" fmla="*/ 128 w 280"/>
                  <a:gd name="T31" fmla="*/ 215 h 462"/>
                  <a:gd name="T32" fmla="*/ 135 w 280"/>
                  <a:gd name="T33" fmla="*/ 198 h 462"/>
                  <a:gd name="T34" fmla="*/ 124 w 280"/>
                  <a:gd name="T35" fmla="*/ 162 h 462"/>
                  <a:gd name="T36" fmla="*/ 92 w 280"/>
                  <a:gd name="T37" fmla="*/ 132 h 462"/>
                  <a:gd name="T38" fmla="*/ 45 w 280"/>
                  <a:gd name="T39" fmla="*/ 107 h 462"/>
                  <a:gd name="T40" fmla="*/ 23 w 280"/>
                  <a:gd name="T41" fmla="*/ 63 h 462"/>
                  <a:gd name="T42" fmla="*/ 21 w 280"/>
                  <a:gd name="T43" fmla="*/ 48 h 462"/>
                  <a:gd name="T44" fmla="*/ 0 w 280"/>
                  <a:gd name="T45" fmla="*/ 11 h 462"/>
                  <a:gd name="T46" fmla="*/ 6 w 280"/>
                  <a:gd name="T47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0" h="462">
                    <a:moveTo>
                      <a:pt x="280" y="462"/>
                    </a:moveTo>
                    <a:lnTo>
                      <a:pt x="271" y="448"/>
                    </a:lnTo>
                    <a:lnTo>
                      <a:pt x="267" y="421"/>
                    </a:lnTo>
                    <a:lnTo>
                      <a:pt x="251" y="390"/>
                    </a:lnTo>
                    <a:lnTo>
                      <a:pt x="212" y="384"/>
                    </a:lnTo>
                    <a:lnTo>
                      <a:pt x="185" y="339"/>
                    </a:lnTo>
                    <a:lnTo>
                      <a:pt x="196" y="324"/>
                    </a:lnTo>
                    <a:lnTo>
                      <a:pt x="195" y="324"/>
                    </a:lnTo>
                    <a:lnTo>
                      <a:pt x="171" y="319"/>
                    </a:lnTo>
                    <a:lnTo>
                      <a:pt x="171" y="281"/>
                    </a:lnTo>
                    <a:lnTo>
                      <a:pt x="158" y="258"/>
                    </a:lnTo>
                    <a:lnTo>
                      <a:pt x="161" y="243"/>
                    </a:lnTo>
                    <a:lnTo>
                      <a:pt x="144" y="239"/>
                    </a:lnTo>
                    <a:lnTo>
                      <a:pt x="137" y="222"/>
                    </a:lnTo>
                    <a:lnTo>
                      <a:pt x="134" y="220"/>
                    </a:lnTo>
                    <a:lnTo>
                      <a:pt x="128" y="215"/>
                    </a:lnTo>
                    <a:lnTo>
                      <a:pt x="135" y="198"/>
                    </a:lnTo>
                    <a:lnTo>
                      <a:pt x="124" y="162"/>
                    </a:lnTo>
                    <a:lnTo>
                      <a:pt x="92" y="132"/>
                    </a:lnTo>
                    <a:lnTo>
                      <a:pt x="45" y="107"/>
                    </a:lnTo>
                    <a:lnTo>
                      <a:pt x="23" y="63"/>
                    </a:lnTo>
                    <a:lnTo>
                      <a:pt x="21" y="48"/>
                    </a:lnTo>
                    <a:lnTo>
                      <a:pt x="0" y="11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8" name="Freeform 533">
                <a:extLst>
                  <a:ext uri="{FF2B5EF4-FFF2-40B4-BE49-F238E27FC236}">
                    <a16:creationId xmlns:a16="http://schemas.microsoft.com/office/drawing/2014/main" id="{9BE5D221-31C1-468B-A9D8-C57FC3F8F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3362"/>
                <a:ext cx="5" cy="4"/>
              </a:xfrm>
              <a:custGeom>
                <a:avLst/>
                <a:gdLst>
                  <a:gd name="T0" fmla="*/ 0 w 22"/>
                  <a:gd name="T1" fmla="*/ 0 h 18"/>
                  <a:gd name="T2" fmla="*/ 22 w 22"/>
                  <a:gd name="T3" fmla="*/ 18 h 18"/>
                  <a:gd name="T4" fmla="*/ 22 w 22"/>
                  <a:gd name="T5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8">
                    <a:moveTo>
                      <a:pt x="0" y="0"/>
                    </a:moveTo>
                    <a:lnTo>
                      <a:pt x="22" y="18"/>
                    </a:lnTo>
                    <a:lnTo>
                      <a:pt x="22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9" name="Freeform 534">
                <a:extLst>
                  <a:ext uri="{FF2B5EF4-FFF2-40B4-BE49-F238E27FC236}">
                    <a16:creationId xmlns:a16="http://schemas.microsoft.com/office/drawing/2014/main" id="{90265051-C62A-43D1-B3FC-B60CE34FD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3362"/>
                <a:ext cx="5" cy="4"/>
              </a:xfrm>
              <a:custGeom>
                <a:avLst/>
                <a:gdLst>
                  <a:gd name="T0" fmla="*/ 22 w 22"/>
                  <a:gd name="T1" fmla="*/ 17 h 17"/>
                  <a:gd name="T2" fmla="*/ 0 w 22"/>
                  <a:gd name="T3" fmla="*/ 0 h 17"/>
                  <a:gd name="T4" fmla="*/ 0 w 22"/>
                  <a:gd name="T5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7">
                    <a:moveTo>
                      <a:pt x="22" y="17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0" name="Line 535">
                <a:extLst>
                  <a:ext uri="{FF2B5EF4-FFF2-40B4-BE49-F238E27FC236}">
                    <a16:creationId xmlns:a16="http://schemas.microsoft.com/office/drawing/2014/main" id="{3288CEBC-CC34-4685-A92C-FB57BBB29F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98" y="3220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1" name="Line 536">
                <a:extLst>
                  <a:ext uri="{FF2B5EF4-FFF2-40B4-BE49-F238E27FC236}">
                    <a16:creationId xmlns:a16="http://schemas.microsoft.com/office/drawing/2014/main" id="{3B3E758A-69A0-485F-B86F-386A9B795F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9" y="3211"/>
                <a:ext cx="1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2" name="Freeform 537">
                <a:extLst>
                  <a:ext uri="{FF2B5EF4-FFF2-40B4-BE49-F238E27FC236}">
                    <a16:creationId xmlns:a16="http://schemas.microsoft.com/office/drawing/2014/main" id="{25264ED2-4698-4E3B-8AAD-1E56ED8EB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3211"/>
                <a:ext cx="1" cy="7"/>
              </a:xfrm>
              <a:custGeom>
                <a:avLst/>
                <a:gdLst>
                  <a:gd name="T0" fmla="*/ 4 w 5"/>
                  <a:gd name="T1" fmla="*/ 25 h 25"/>
                  <a:gd name="T2" fmla="*/ 5 w 5"/>
                  <a:gd name="T3" fmla="*/ 25 h 25"/>
                  <a:gd name="T4" fmla="*/ 0 w 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5">
                    <a:moveTo>
                      <a:pt x="4" y="25"/>
                    </a:moveTo>
                    <a:lnTo>
                      <a:pt x="5" y="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3" name="Freeform 538">
                <a:extLst>
                  <a:ext uri="{FF2B5EF4-FFF2-40B4-BE49-F238E27FC236}">
                    <a16:creationId xmlns:a16="http://schemas.microsoft.com/office/drawing/2014/main" id="{64E568CE-68AD-48B0-949C-700FD603B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3211"/>
                <a:ext cx="6" cy="10"/>
              </a:xfrm>
              <a:custGeom>
                <a:avLst/>
                <a:gdLst>
                  <a:gd name="T0" fmla="*/ 6 w 23"/>
                  <a:gd name="T1" fmla="*/ 39 h 39"/>
                  <a:gd name="T2" fmla="*/ 7 w 23"/>
                  <a:gd name="T3" fmla="*/ 39 h 39"/>
                  <a:gd name="T4" fmla="*/ 20 w 23"/>
                  <a:gd name="T5" fmla="*/ 35 h 39"/>
                  <a:gd name="T6" fmla="*/ 23 w 23"/>
                  <a:gd name="T7" fmla="*/ 15 h 39"/>
                  <a:gd name="T8" fmla="*/ 22 w 23"/>
                  <a:gd name="T9" fmla="*/ 14 h 39"/>
                  <a:gd name="T10" fmla="*/ 0 w 23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39">
                    <a:moveTo>
                      <a:pt x="6" y="39"/>
                    </a:moveTo>
                    <a:lnTo>
                      <a:pt x="7" y="39"/>
                    </a:lnTo>
                    <a:lnTo>
                      <a:pt x="20" y="35"/>
                    </a:lnTo>
                    <a:lnTo>
                      <a:pt x="23" y="15"/>
                    </a:lnTo>
                    <a:lnTo>
                      <a:pt x="22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4" name="Line 539">
                <a:extLst>
                  <a:ext uri="{FF2B5EF4-FFF2-40B4-BE49-F238E27FC236}">
                    <a16:creationId xmlns:a16="http://schemas.microsoft.com/office/drawing/2014/main" id="{92F470F3-C083-42D6-9504-41BF82F07A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8" y="3220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5" name="Freeform 540">
                <a:extLst>
                  <a:ext uri="{FF2B5EF4-FFF2-40B4-BE49-F238E27FC236}">
                    <a16:creationId xmlns:a16="http://schemas.microsoft.com/office/drawing/2014/main" id="{5DE50EAD-0CAE-4330-8CA1-505001865B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7" y="3220"/>
                <a:ext cx="54" cy="146"/>
              </a:xfrm>
              <a:custGeom>
                <a:avLst/>
                <a:gdLst>
                  <a:gd name="T0" fmla="*/ 162 w 219"/>
                  <a:gd name="T1" fmla="*/ 585 h 587"/>
                  <a:gd name="T2" fmla="*/ 163 w 219"/>
                  <a:gd name="T3" fmla="*/ 587 h 587"/>
                  <a:gd name="T4" fmla="*/ 163 w 219"/>
                  <a:gd name="T5" fmla="*/ 565 h 587"/>
                  <a:gd name="T6" fmla="*/ 164 w 219"/>
                  <a:gd name="T7" fmla="*/ 555 h 587"/>
                  <a:gd name="T8" fmla="*/ 149 w 219"/>
                  <a:gd name="T9" fmla="*/ 548 h 587"/>
                  <a:gd name="T10" fmla="*/ 136 w 219"/>
                  <a:gd name="T11" fmla="*/ 525 h 587"/>
                  <a:gd name="T12" fmla="*/ 138 w 219"/>
                  <a:gd name="T13" fmla="*/ 498 h 587"/>
                  <a:gd name="T14" fmla="*/ 172 w 219"/>
                  <a:gd name="T15" fmla="*/ 455 h 587"/>
                  <a:gd name="T16" fmla="*/ 183 w 219"/>
                  <a:gd name="T17" fmla="*/ 401 h 587"/>
                  <a:gd name="T18" fmla="*/ 183 w 219"/>
                  <a:gd name="T19" fmla="*/ 400 h 587"/>
                  <a:gd name="T20" fmla="*/ 169 w 219"/>
                  <a:gd name="T21" fmla="*/ 380 h 587"/>
                  <a:gd name="T22" fmla="*/ 190 w 219"/>
                  <a:gd name="T23" fmla="*/ 360 h 587"/>
                  <a:gd name="T24" fmla="*/ 171 w 219"/>
                  <a:gd name="T25" fmla="*/ 314 h 587"/>
                  <a:gd name="T26" fmla="*/ 186 w 219"/>
                  <a:gd name="T27" fmla="*/ 304 h 587"/>
                  <a:gd name="T28" fmla="*/ 177 w 219"/>
                  <a:gd name="T29" fmla="*/ 270 h 587"/>
                  <a:gd name="T30" fmla="*/ 186 w 219"/>
                  <a:gd name="T31" fmla="*/ 254 h 587"/>
                  <a:gd name="T32" fmla="*/ 219 w 219"/>
                  <a:gd name="T33" fmla="*/ 220 h 587"/>
                  <a:gd name="T34" fmla="*/ 209 w 219"/>
                  <a:gd name="T35" fmla="*/ 202 h 587"/>
                  <a:gd name="T36" fmla="*/ 186 w 219"/>
                  <a:gd name="T37" fmla="*/ 194 h 587"/>
                  <a:gd name="T38" fmla="*/ 164 w 219"/>
                  <a:gd name="T39" fmla="*/ 192 h 587"/>
                  <a:gd name="T40" fmla="*/ 156 w 219"/>
                  <a:gd name="T41" fmla="*/ 174 h 587"/>
                  <a:gd name="T42" fmla="*/ 155 w 219"/>
                  <a:gd name="T43" fmla="*/ 171 h 587"/>
                  <a:gd name="T44" fmla="*/ 155 w 219"/>
                  <a:gd name="T45" fmla="*/ 168 h 587"/>
                  <a:gd name="T46" fmla="*/ 155 w 219"/>
                  <a:gd name="T47" fmla="*/ 164 h 587"/>
                  <a:gd name="T48" fmla="*/ 155 w 219"/>
                  <a:gd name="T49" fmla="*/ 159 h 587"/>
                  <a:gd name="T50" fmla="*/ 154 w 219"/>
                  <a:gd name="T51" fmla="*/ 151 h 587"/>
                  <a:gd name="T52" fmla="*/ 154 w 219"/>
                  <a:gd name="T53" fmla="*/ 148 h 587"/>
                  <a:gd name="T54" fmla="*/ 154 w 219"/>
                  <a:gd name="T55" fmla="*/ 145 h 587"/>
                  <a:gd name="T56" fmla="*/ 152 w 219"/>
                  <a:gd name="T57" fmla="*/ 142 h 587"/>
                  <a:gd name="T58" fmla="*/ 151 w 219"/>
                  <a:gd name="T59" fmla="*/ 140 h 587"/>
                  <a:gd name="T60" fmla="*/ 151 w 219"/>
                  <a:gd name="T61" fmla="*/ 139 h 587"/>
                  <a:gd name="T62" fmla="*/ 148 w 219"/>
                  <a:gd name="T63" fmla="*/ 135 h 587"/>
                  <a:gd name="T64" fmla="*/ 146 w 219"/>
                  <a:gd name="T65" fmla="*/ 132 h 587"/>
                  <a:gd name="T66" fmla="*/ 144 w 219"/>
                  <a:gd name="T67" fmla="*/ 129 h 587"/>
                  <a:gd name="T68" fmla="*/ 126 w 219"/>
                  <a:gd name="T69" fmla="*/ 104 h 587"/>
                  <a:gd name="T70" fmla="*/ 121 w 219"/>
                  <a:gd name="T71" fmla="*/ 97 h 587"/>
                  <a:gd name="T72" fmla="*/ 119 w 219"/>
                  <a:gd name="T73" fmla="*/ 93 h 587"/>
                  <a:gd name="T74" fmla="*/ 116 w 219"/>
                  <a:gd name="T75" fmla="*/ 90 h 587"/>
                  <a:gd name="T76" fmla="*/ 63 w 219"/>
                  <a:gd name="T77" fmla="*/ 56 h 587"/>
                  <a:gd name="T78" fmla="*/ 42 w 219"/>
                  <a:gd name="T79" fmla="*/ 29 h 587"/>
                  <a:gd name="T80" fmla="*/ 41 w 219"/>
                  <a:gd name="T81" fmla="*/ 29 h 587"/>
                  <a:gd name="T82" fmla="*/ 10 w 219"/>
                  <a:gd name="T83" fmla="*/ 23 h 587"/>
                  <a:gd name="T84" fmla="*/ 0 w 219"/>
                  <a:gd name="T85" fmla="*/ 0 h 587"/>
                  <a:gd name="T86" fmla="*/ 8 w 219"/>
                  <a:gd name="T87" fmla="*/ 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9" h="587">
                    <a:moveTo>
                      <a:pt x="162" y="585"/>
                    </a:moveTo>
                    <a:lnTo>
                      <a:pt x="163" y="587"/>
                    </a:lnTo>
                    <a:lnTo>
                      <a:pt x="163" y="565"/>
                    </a:lnTo>
                    <a:lnTo>
                      <a:pt x="164" y="555"/>
                    </a:lnTo>
                    <a:lnTo>
                      <a:pt x="149" y="548"/>
                    </a:lnTo>
                    <a:lnTo>
                      <a:pt x="136" y="525"/>
                    </a:lnTo>
                    <a:lnTo>
                      <a:pt x="138" y="498"/>
                    </a:lnTo>
                    <a:lnTo>
                      <a:pt x="172" y="455"/>
                    </a:lnTo>
                    <a:lnTo>
                      <a:pt x="183" y="401"/>
                    </a:lnTo>
                    <a:lnTo>
                      <a:pt x="183" y="400"/>
                    </a:lnTo>
                    <a:lnTo>
                      <a:pt x="169" y="380"/>
                    </a:lnTo>
                    <a:lnTo>
                      <a:pt x="190" y="360"/>
                    </a:lnTo>
                    <a:lnTo>
                      <a:pt x="171" y="314"/>
                    </a:lnTo>
                    <a:lnTo>
                      <a:pt x="186" y="304"/>
                    </a:lnTo>
                    <a:lnTo>
                      <a:pt x="177" y="270"/>
                    </a:lnTo>
                    <a:lnTo>
                      <a:pt x="186" y="254"/>
                    </a:lnTo>
                    <a:lnTo>
                      <a:pt x="219" y="220"/>
                    </a:lnTo>
                    <a:lnTo>
                      <a:pt x="209" y="202"/>
                    </a:lnTo>
                    <a:lnTo>
                      <a:pt x="186" y="194"/>
                    </a:lnTo>
                    <a:lnTo>
                      <a:pt x="164" y="192"/>
                    </a:lnTo>
                    <a:lnTo>
                      <a:pt x="156" y="174"/>
                    </a:lnTo>
                    <a:lnTo>
                      <a:pt x="155" y="171"/>
                    </a:lnTo>
                    <a:lnTo>
                      <a:pt x="155" y="168"/>
                    </a:lnTo>
                    <a:lnTo>
                      <a:pt x="155" y="164"/>
                    </a:lnTo>
                    <a:lnTo>
                      <a:pt x="155" y="159"/>
                    </a:lnTo>
                    <a:lnTo>
                      <a:pt x="154" y="151"/>
                    </a:lnTo>
                    <a:lnTo>
                      <a:pt x="154" y="148"/>
                    </a:lnTo>
                    <a:lnTo>
                      <a:pt x="154" y="145"/>
                    </a:lnTo>
                    <a:lnTo>
                      <a:pt x="152" y="142"/>
                    </a:lnTo>
                    <a:lnTo>
                      <a:pt x="151" y="140"/>
                    </a:lnTo>
                    <a:lnTo>
                      <a:pt x="151" y="139"/>
                    </a:lnTo>
                    <a:lnTo>
                      <a:pt x="148" y="135"/>
                    </a:lnTo>
                    <a:lnTo>
                      <a:pt x="146" y="132"/>
                    </a:lnTo>
                    <a:lnTo>
                      <a:pt x="144" y="129"/>
                    </a:lnTo>
                    <a:lnTo>
                      <a:pt x="126" y="104"/>
                    </a:lnTo>
                    <a:lnTo>
                      <a:pt x="121" y="97"/>
                    </a:lnTo>
                    <a:lnTo>
                      <a:pt x="119" y="93"/>
                    </a:lnTo>
                    <a:lnTo>
                      <a:pt x="116" y="90"/>
                    </a:lnTo>
                    <a:lnTo>
                      <a:pt x="63" y="56"/>
                    </a:lnTo>
                    <a:lnTo>
                      <a:pt x="42" y="29"/>
                    </a:lnTo>
                    <a:lnTo>
                      <a:pt x="41" y="29"/>
                    </a:lnTo>
                    <a:lnTo>
                      <a:pt x="10" y="23"/>
                    </a:lnTo>
                    <a:lnTo>
                      <a:pt x="0" y="0"/>
                    </a:lnTo>
                    <a:lnTo>
                      <a:pt x="8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6" name="Freeform 541">
                <a:extLst>
                  <a:ext uri="{FF2B5EF4-FFF2-40B4-BE49-F238E27FC236}">
                    <a16:creationId xmlns:a16="http://schemas.microsoft.com/office/drawing/2014/main" id="{5D98767F-00B2-453A-8176-9F15BFA783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6" y="3467"/>
                <a:ext cx="11" cy="11"/>
              </a:xfrm>
              <a:custGeom>
                <a:avLst/>
                <a:gdLst>
                  <a:gd name="T0" fmla="*/ 19 w 43"/>
                  <a:gd name="T1" fmla="*/ 0 h 43"/>
                  <a:gd name="T2" fmla="*/ 29 w 43"/>
                  <a:gd name="T3" fmla="*/ 20 h 43"/>
                  <a:gd name="T4" fmla="*/ 42 w 43"/>
                  <a:gd name="T5" fmla="*/ 21 h 43"/>
                  <a:gd name="T6" fmla="*/ 42 w 43"/>
                  <a:gd name="T7" fmla="*/ 23 h 43"/>
                  <a:gd name="T8" fmla="*/ 43 w 43"/>
                  <a:gd name="T9" fmla="*/ 39 h 43"/>
                  <a:gd name="T10" fmla="*/ 23 w 43"/>
                  <a:gd name="T11" fmla="*/ 43 h 43"/>
                  <a:gd name="T12" fmla="*/ 6 w 43"/>
                  <a:gd name="T13" fmla="*/ 27 h 43"/>
                  <a:gd name="T14" fmla="*/ 0 w 43"/>
                  <a:gd name="T15" fmla="*/ 9 h 43"/>
                  <a:gd name="T16" fmla="*/ 19 w 43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43">
                    <a:moveTo>
                      <a:pt x="19" y="0"/>
                    </a:moveTo>
                    <a:lnTo>
                      <a:pt x="29" y="20"/>
                    </a:lnTo>
                    <a:lnTo>
                      <a:pt x="42" y="21"/>
                    </a:lnTo>
                    <a:lnTo>
                      <a:pt x="42" y="23"/>
                    </a:lnTo>
                    <a:lnTo>
                      <a:pt x="43" y="39"/>
                    </a:lnTo>
                    <a:lnTo>
                      <a:pt x="23" y="43"/>
                    </a:lnTo>
                    <a:lnTo>
                      <a:pt x="6" y="27"/>
                    </a:lnTo>
                    <a:lnTo>
                      <a:pt x="0" y="9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7" name="Freeform 542">
                <a:extLst>
                  <a:ext uri="{FF2B5EF4-FFF2-40B4-BE49-F238E27FC236}">
                    <a16:creationId xmlns:a16="http://schemas.microsoft.com/office/drawing/2014/main" id="{7FCAF62C-6909-4FF4-8E0C-C85F529DA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9" y="3462"/>
                <a:ext cx="5" cy="12"/>
              </a:xfrm>
              <a:custGeom>
                <a:avLst/>
                <a:gdLst>
                  <a:gd name="T0" fmla="*/ 14 w 22"/>
                  <a:gd name="T1" fmla="*/ 0 h 49"/>
                  <a:gd name="T2" fmla="*/ 22 w 22"/>
                  <a:gd name="T3" fmla="*/ 23 h 49"/>
                  <a:gd name="T4" fmla="*/ 5 w 22"/>
                  <a:gd name="T5" fmla="*/ 49 h 49"/>
                  <a:gd name="T6" fmla="*/ 0 w 22"/>
                  <a:gd name="T7" fmla="*/ 39 h 49"/>
                  <a:gd name="T8" fmla="*/ 9 w 22"/>
                  <a:gd name="T9" fmla="*/ 22 h 49"/>
                  <a:gd name="T10" fmla="*/ 14 w 22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49">
                    <a:moveTo>
                      <a:pt x="14" y="0"/>
                    </a:moveTo>
                    <a:lnTo>
                      <a:pt x="22" y="23"/>
                    </a:lnTo>
                    <a:lnTo>
                      <a:pt x="5" y="49"/>
                    </a:lnTo>
                    <a:lnTo>
                      <a:pt x="0" y="39"/>
                    </a:lnTo>
                    <a:lnTo>
                      <a:pt x="9" y="22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8" name="Freeform 543">
                <a:extLst>
                  <a:ext uri="{FF2B5EF4-FFF2-40B4-BE49-F238E27FC236}">
                    <a16:creationId xmlns:a16="http://schemas.microsoft.com/office/drawing/2014/main" id="{A1D95B55-347C-4A27-A0B4-3DADD5039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" y="3416"/>
                <a:ext cx="2" cy="2"/>
              </a:xfrm>
              <a:custGeom>
                <a:avLst/>
                <a:gdLst>
                  <a:gd name="T0" fmla="*/ 9 w 9"/>
                  <a:gd name="T1" fmla="*/ 0 h 11"/>
                  <a:gd name="T2" fmla="*/ 8 w 9"/>
                  <a:gd name="T3" fmla="*/ 0 h 11"/>
                  <a:gd name="T4" fmla="*/ 0 w 9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9" y="0"/>
                    </a:moveTo>
                    <a:lnTo>
                      <a:pt x="8" y="0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9" name="Freeform 544">
                <a:extLst>
                  <a:ext uri="{FF2B5EF4-FFF2-40B4-BE49-F238E27FC236}">
                    <a16:creationId xmlns:a16="http://schemas.microsoft.com/office/drawing/2014/main" id="{6B6E7BC5-33D8-49D3-ACF9-F659B9150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" y="3403"/>
                <a:ext cx="17" cy="19"/>
              </a:xfrm>
              <a:custGeom>
                <a:avLst/>
                <a:gdLst>
                  <a:gd name="T0" fmla="*/ 0 w 69"/>
                  <a:gd name="T1" fmla="*/ 0 h 78"/>
                  <a:gd name="T2" fmla="*/ 69 w 69"/>
                  <a:gd name="T3" fmla="*/ 65 h 78"/>
                  <a:gd name="T4" fmla="*/ 38 w 69"/>
                  <a:gd name="T5" fmla="*/ 78 h 78"/>
                  <a:gd name="T6" fmla="*/ 6 w 69"/>
                  <a:gd name="T7" fmla="*/ 5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78">
                    <a:moveTo>
                      <a:pt x="0" y="0"/>
                    </a:moveTo>
                    <a:lnTo>
                      <a:pt x="69" y="65"/>
                    </a:lnTo>
                    <a:lnTo>
                      <a:pt x="38" y="78"/>
                    </a:lnTo>
                    <a:lnTo>
                      <a:pt x="6" y="5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0" name="Line 545">
                <a:extLst>
                  <a:ext uri="{FF2B5EF4-FFF2-40B4-BE49-F238E27FC236}">
                    <a16:creationId xmlns:a16="http://schemas.microsoft.com/office/drawing/2014/main" id="{C1AF5195-B0DF-406F-87FD-6F9532F867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0" y="3416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1" name="Line 546">
                <a:extLst>
                  <a:ext uri="{FF2B5EF4-FFF2-40B4-BE49-F238E27FC236}">
                    <a16:creationId xmlns:a16="http://schemas.microsoft.com/office/drawing/2014/main" id="{B4FE7639-14B5-4EF1-82B0-3259EBD7D9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86" y="3370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2" name="Line 547">
                <a:extLst>
                  <a:ext uri="{FF2B5EF4-FFF2-40B4-BE49-F238E27FC236}">
                    <a16:creationId xmlns:a16="http://schemas.microsoft.com/office/drawing/2014/main" id="{3693C823-1AAA-44A5-AAA0-AADF2588A7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3" y="3367"/>
                <a:ext cx="8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3" name="Freeform 548">
                <a:extLst>
                  <a:ext uri="{FF2B5EF4-FFF2-40B4-BE49-F238E27FC236}">
                    <a16:creationId xmlns:a16="http://schemas.microsoft.com/office/drawing/2014/main" id="{7878F1C9-F3E2-4968-863F-CAE345661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7" y="3376"/>
                <a:ext cx="20" cy="27"/>
              </a:xfrm>
              <a:custGeom>
                <a:avLst/>
                <a:gdLst>
                  <a:gd name="T0" fmla="*/ 0 w 78"/>
                  <a:gd name="T1" fmla="*/ 0 h 107"/>
                  <a:gd name="T2" fmla="*/ 23 w 78"/>
                  <a:gd name="T3" fmla="*/ 40 h 107"/>
                  <a:gd name="T4" fmla="*/ 58 w 78"/>
                  <a:gd name="T5" fmla="*/ 63 h 107"/>
                  <a:gd name="T6" fmla="*/ 78 w 78"/>
                  <a:gd name="T7" fmla="*/ 87 h 107"/>
                  <a:gd name="T8" fmla="*/ 50 w 78"/>
                  <a:gd name="T9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107">
                    <a:moveTo>
                      <a:pt x="0" y="0"/>
                    </a:moveTo>
                    <a:lnTo>
                      <a:pt x="23" y="40"/>
                    </a:lnTo>
                    <a:lnTo>
                      <a:pt x="58" y="63"/>
                    </a:lnTo>
                    <a:lnTo>
                      <a:pt x="78" y="87"/>
                    </a:lnTo>
                    <a:lnTo>
                      <a:pt x="50" y="10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4" name="Freeform 549">
                <a:extLst>
                  <a:ext uri="{FF2B5EF4-FFF2-40B4-BE49-F238E27FC236}">
                    <a16:creationId xmlns:a16="http://schemas.microsoft.com/office/drawing/2014/main" id="{3648C8B2-876D-4C1E-B737-71332CF0A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3385"/>
                <a:ext cx="29" cy="18"/>
              </a:xfrm>
              <a:custGeom>
                <a:avLst/>
                <a:gdLst>
                  <a:gd name="T0" fmla="*/ 113 w 113"/>
                  <a:gd name="T1" fmla="*/ 72 h 72"/>
                  <a:gd name="T2" fmla="*/ 74 w 113"/>
                  <a:gd name="T3" fmla="*/ 23 h 72"/>
                  <a:gd name="T4" fmla="*/ 73 w 113"/>
                  <a:gd name="T5" fmla="*/ 22 h 72"/>
                  <a:gd name="T6" fmla="*/ 56 w 113"/>
                  <a:gd name="T7" fmla="*/ 22 h 72"/>
                  <a:gd name="T8" fmla="*/ 37 w 113"/>
                  <a:gd name="T9" fmla="*/ 0 h 72"/>
                  <a:gd name="T10" fmla="*/ 0 w 113"/>
                  <a:gd name="T11" fmla="*/ 1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72">
                    <a:moveTo>
                      <a:pt x="113" y="72"/>
                    </a:moveTo>
                    <a:lnTo>
                      <a:pt x="74" y="23"/>
                    </a:lnTo>
                    <a:lnTo>
                      <a:pt x="73" y="22"/>
                    </a:lnTo>
                    <a:lnTo>
                      <a:pt x="56" y="22"/>
                    </a:lnTo>
                    <a:lnTo>
                      <a:pt x="37" y="0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5" name="Freeform 550">
                <a:extLst>
                  <a:ext uri="{FF2B5EF4-FFF2-40B4-BE49-F238E27FC236}">
                    <a16:creationId xmlns:a16="http://schemas.microsoft.com/office/drawing/2014/main" id="{6E539864-7D0E-4408-BFF1-0D4D44670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1" y="3376"/>
                <a:ext cx="6" cy="5"/>
              </a:xfrm>
              <a:custGeom>
                <a:avLst/>
                <a:gdLst>
                  <a:gd name="T0" fmla="*/ 0 w 23"/>
                  <a:gd name="T1" fmla="*/ 14 h 19"/>
                  <a:gd name="T2" fmla="*/ 17 w 23"/>
                  <a:gd name="T3" fmla="*/ 19 h 19"/>
                  <a:gd name="T4" fmla="*/ 18 w 23"/>
                  <a:gd name="T5" fmla="*/ 19 h 19"/>
                  <a:gd name="T6" fmla="*/ 23 w 23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9">
                    <a:moveTo>
                      <a:pt x="0" y="14"/>
                    </a:moveTo>
                    <a:lnTo>
                      <a:pt x="17" y="19"/>
                    </a:lnTo>
                    <a:lnTo>
                      <a:pt x="18" y="19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6" name="Freeform 551">
                <a:extLst>
                  <a:ext uri="{FF2B5EF4-FFF2-40B4-BE49-F238E27FC236}">
                    <a16:creationId xmlns:a16="http://schemas.microsoft.com/office/drawing/2014/main" id="{3665708E-DE61-41C6-8D7C-A19B7CC0A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" y="3374"/>
                <a:ext cx="5" cy="6"/>
              </a:xfrm>
              <a:custGeom>
                <a:avLst/>
                <a:gdLst>
                  <a:gd name="T0" fmla="*/ 0 w 21"/>
                  <a:gd name="T1" fmla="*/ 0 h 20"/>
                  <a:gd name="T2" fmla="*/ 9 w 21"/>
                  <a:gd name="T3" fmla="*/ 17 h 20"/>
                  <a:gd name="T4" fmla="*/ 21 w 21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0">
                    <a:moveTo>
                      <a:pt x="0" y="0"/>
                    </a:moveTo>
                    <a:lnTo>
                      <a:pt x="9" y="17"/>
                    </a:lnTo>
                    <a:lnTo>
                      <a:pt x="21" y="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7" name="Freeform 552">
                <a:extLst>
                  <a:ext uri="{FF2B5EF4-FFF2-40B4-BE49-F238E27FC236}">
                    <a16:creationId xmlns:a16="http://schemas.microsoft.com/office/drawing/2014/main" id="{5AD56970-F7E3-4EE7-B348-9B5D493E88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" y="3374"/>
                <a:ext cx="5" cy="6"/>
              </a:xfrm>
              <a:custGeom>
                <a:avLst/>
                <a:gdLst>
                  <a:gd name="T0" fmla="*/ 21 w 21"/>
                  <a:gd name="T1" fmla="*/ 20 h 20"/>
                  <a:gd name="T2" fmla="*/ 10 w 21"/>
                  <a:gd name="T3" fmla="*/ 17 h 20"/>
                  <a:gd name="T4" fmla="*/ 0 w 21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0">
                    <a:moveTo>
                      <a:pt x="21" y="20"/>
                    </a:moveTo>
                    <a:lnTo>
                      <a:pt x="10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8" name="Freeform 553">
                <a:extLst>
                  <a:ext uri="{FF2B5EF4-FFF2-40B4-BE49-F238E27FC236}">
                    <a16:creationId xmlns:a16="http://schemas.microsoft.com/office/drawing/2014/main" id="{AB0AE82F-9CFF-4312-B0FA-85860F210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7" y="3376"/>
                <a:ext cx="20" cy="27"/>
              </a:xfrm>
              <a:custGeom>
                <a:avLst/>
                <a:gdLst>
                  <a:gd name="T0" fmla="*/ 50 w 79"/>
                  <a:gd name="T1" fmla="*/ 108 h 108"/>
                  <a:gd name="T2" fmla="*/ 51 w 79"/>
                  <a:gd name="T3" fmla="*/ 108 h 108"/>
                  <a:gd name="T4" fmla="*/ 79 w 79"/>
                  <a:gd name="T5" fmla="*/ 88 h 108"/>
                  <a:gd name="T6" fmla="*/ 59 w 79"/>
                  <a:gd name="T7" fmla="*/ 64 h 108"/>
                  <a:gd name="T8" fmla="*/ 24 w 79"/>
                  <a:gd name="T9" fmla="*/ 41 h 108"/>
                  <a:gd name="T10" fmla="*/ 0 w 79"/>
                  <a:gd name="T11" fmla="*/ 0 h 108"/>
                  <a:gd name="T12" fmla="*/ 0 w 79"/>
                  <a:gd name="T13" fmla="*/ 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08">
                    <a:moveTo>
                      <a:pt x="50" y="108"/>
                    </a:moveTo>
                    <a:lnTo>
                      <a:pt x="51" y="108"/>
                    </a:lnTo>
                    <a:lnTo>
                      <a:pt x="79" y="88"/>
                    </a:lnTo>
                    <a:lnTo>
                      <a:pt x="59" y="64"/>
                    </a:lnTo>
                    <a:lnTo>
                      <a:pt x="24" y="41"/>
                    </a:ln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9" name="Freeform 554">
                <a:extLst>
                  <a:ext uri="{FF2B5EF4-FFF2-40B4-BE49-F238E27FC236}">
                    <a16:creationId xmlns:a16="http://schemas.microsoft.com/office/drawing/2014/main" id="{81DBC0BE-A691-4CF8-BD1B-B5E08965D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7" y="3387"/>
                <a:ext cx="7" cy="13"/>
              </a:xfrm>
              <a:custGeom>
                <a:avLst/>
                <a:gdLst>
                  <a:gd name="T0" fmla="*/ 15 w 25"/>
                  <a:gd name="T1" fmla="*/ 0 h 51"/>
                  <a:gd name="T2" fmla="*/ 0 w 25"/>
                  <a:gd name="T3" fmla="*/ 4 h 51"/>
                  <a:gd name="T4" fmla="*/ 1 w 25"/>
                  <a:gd name="T5" fmla="*/ 36 h 51"/>
                  <a:gd name="T6" fmla="*/ 25 w 25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51">
                    <a:moveTo>
                      <a:pt x="15" y="0"/>
                    </a:moveTo>
                    <a:lnTo>
                      <a:pt x="0" y="4"/>
                    </a:lnTo>
                    <a:lnTo>
                      <a:pt x="1" y="36"/>
                    </a:lnTo>
                    <a:lnTo>
                      <a:pt x="25" y="5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0" name="Freeform 555">
                <a:extLst>
                  <a:ext uri="{FF2B5EF4-FFF2-40B4-BE49-F238E27FC236}">
                    <a16:creationId xmlns:a16="http://schemas.microsoft.com/office/drawing/2014/main" id="{4271C0DA-1FC5-42A5-B09D-E16BD126E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" y="3387"/>
                <a:ext cx="6" cy="13"/>
              </a:xfrm>
              <a:custGeom>
                <a:avLst/>
                <a:gdLst>
                  <a:gd name="T0" fmla="*/ 24 w 24"/>
                  <a:gd name="T1" fmla="*/ 51 h 51"/>
                  <a:gd name="T2" fmla="*/ 1 w 24"/>
                  <a:gd name="T3" fmla="*/ 36 h 51"/>
                  <a:gd name="T4" fmla="*/ 0 w 24"/>
                  <a:gd name="T5" fmla="*/ 4 h 51"/>
                  <a:gd name="T6" fmla="*/ 14 w 24"/>
                  <a:gd name="T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51">
                    <a:moveTo>
                      <a:pt x="24" y="51"/>
                    </a:moveTo>
                    <a:lnTo>
                      <a:pt x="1" y="36"/>
                    </a:lnTo>
                    <a:lnTo>
                      <a:pt x="0" y="4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1" name="Freeform 556">
                <a:extLst>
                  <a:ext uri="{FF2B5EF4-FFF2-40B4-BE49-F238E27FC236}">
                    <a16:creationId xmlns:a16="http://schemas.microsoft.com/office/drawing/2014/main" id="{FB3A6EC1-8A84-43B3-A353-EF179DC06C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" y="3395"/>
                <a:ext cx="8" cy="8"/>
              </a:xfrm>
              <a:custGeom>
                <a:avLst/>
                <a:gdLst>
                  <a:gd name="T0" fmla="*/ 33 w 33"/>
                  <a:gd name="T1" fmla="*/ 1 h 33"/>
                  <a:gd name="T2" fmla="*/ 33 w 33"/>
                  <a:gd name="T3" fmla="*/ 0 h 33"/>
                  <a:gd name="T4" fmla="*/ 9 w 33"/>
                  <a:gd name="T5" fmla="*/ 8 h 33"/>
                  <a:gd name="T6" fmla="*/ 0 w 33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3">
                    <a:moveTo>
                      <a:pt x="33" y="1"/>
                    </a:moveTo>
                    <a:lnTo>
                      <a:pt x="33" y="0"/>
                    </a:lnTo>
                    <a:lnTo>
                      <a:pt x="9" y="8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2" name="Freeform 557">
                <a:extLst>
                  <a:ext uri="{FF2B5EF4-FFF2-40B4-BE49-F238E27FC236}">
                    <a16:creationId xmlns:a16="http://schemas.microsoft.com/office/drawing/2014/main" id="{2DFB0C6D-581F-457C-8634-516D35DDA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9" y="3395"/>
                <a:ext cx="24" cy="20"/>
              </a:xfrm>
              <a:custGeom>
                <a:avLst/>
                <a:gdLst>
                  <a:gd name="T0" fmla="*/ 58 w 95"/>
                  <a:gd name="T1" fmla="*/ 21 h 81"/>
                  <a:gd name="T2" fmla="*/ 95 w 95"/>
                  <a:gd name="T3" fmla="*/ 47 h 81"/>
                  <a:gd name="T4" fmla="*/ 93 w 95"/>
                  <a:gd name="T5" fmla="*/ 78 h 81"/>
                  <a:gd name="T6" fmla="*/ 58 w 95"/>
                  <a:gd name="T7" fmla="*/ 81 h 81"/>
                  <a:gd name="T8" fmla="*/ 25 w 95"/>
                  <a:gd name="T9" fmla="*/ 45 h 81"/>
                  <a:gd name="T10" fmla="*/ 24 w 95"/>
                  <a:gd name="T11" fmla="*/ 15 h 81"/>
                  <a:gd name="T12" fmla="*/ 1 w 95"/>
                  <a:gd name="T13" fmla="*/ 0 h 81"/>
                  <a:gd name="T14" fmla="*/ 0 w 95"/>
                  <a:gd name="T1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" h="81">
                    <a:moveTo>
                      <a:pt x="58" y="21"/>
                    </a:moveTo>
                    <a:lnTo>
                      <a:pt x="95" y="47"/>
                    </a:lnTo>
                    <a:lnTo>
                      <a:pt x="93" y="78"/>
                    </a:lnTo>
                    <a:lnTo>
                      <a:pt x="58" y="81"/>
                    </a:lnTo>
                    <a:lnTo>
                      <a:pt x="25" y="45"/>
                    </a:lnTo>
                    <a:lnTo>
                      <a:pt x="24" y="15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3" name="Freeform 558">
                <a:extLst>
                  <a:ext uri="{FF2B5EF4-FFF2-40B4-BE49-F238E27FC236}">
                    <a16:creationId xmlns:a16="http://schemas.microsoft.com/office/drawing/2014/main" id="{2B75C410-44A7-46B8-A821-CC436F194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" y="3395"/>
                <a:ext cx="8" cy="8"/>
              </a:xfrm>
              <a:custGeom>
                <a:avLst/>
                <a:gdLst>
                  <a:gd name="T0" fmla="*/ 0 w 33"/>
                  <a:gd name="T1" fmla="*/ 32 h 32"/>
                  <a:gd name="T2" fmla="*/ 10 w 33"/>
                  <a:gd name="T3" fmla="*/ 7 h 32"/>
                  <a:gd name="T4" fmla="*/ 33 w 33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32">
                    <a:moveTo>
                      <a:pt x="0" y="32"/>
                    </a:moveTo>
                    <a:lnTo>
                      <a:pt x="10" y="7"/>
                    </a:lnTo>
                    <a:lnTo>
                      <a:pt x="3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4" name="Freeform 559">
                <a:extLst>
                  <a:ext uri="{FF2B5EF4-FFF2-40B4-BE49-F238E27FC236}">
                    <a16:creationId xmlns:a16="http://schemas.microsoft.com/office/drawing/2014/main" id="{9060A41D-BD91-4AE5-871E-E7D2ED361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3" y="3352"/>
                <a:ext cx="8" cy="15"/>
              </a:xfrm>
              <a:custGeom>
                <a:avLst/>
                <a:gdLst>
                  <a:gd name="T0" fmla="*/ 30 w 30"/>
                  <a:gd name="T1" fmla="*/ 0 h 59"/>
                  <a:gd name="T2" fmla="*/ 0 w 30"/>
                  <a:gd name="T3" fmla="*/ 32 h 59"/>
                  <a:gd name="T4" fmla="*/ 1 w 30"/>
                  <a:gd name="T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9">
                    <a:moveTo>
                      <a:pt x="30" y="0"/>
                    </a:moveTo>
                    <a:lnTo>
                      <a:pt x="0" y="32"/>
                    </a:lnTo>
                    <a:lnTo>
                      <a:pt x="1" y="5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5" name="Freeform 560">
                <a:extLst>
                  <a:ext uri="{FF2B5EF4-FFF2-40B4-BE49-F238E27FC236}">
                    <a16:creationId xmlns:a16="http://schemas.microsoft.com/office/drawing/2014/main" id="{87581F6A-3434-4E43-B215-138685982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3" y="3352"/>
                <a:ext cx="8" cy="15"/>
              </a:xfrm>
              <a:custGeom>
                <a:avLst/>
                <a:gdLst>
                  <a:gd name="T0" fmla="*/ 0 w 29"/>
                  <a:gd name="T1" fmla="*/ 59 h 59"/>
                  <a:gd name="T2" fmla="*/ 0 w 29"/>
                  <a:gd name="T3" fmla="*/ 32 h 59"/>
                  <a:gd name="T4" fmla="*/ 29 w 29"/>
                  <a:gd name="T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59">
                    <a:moveTo>
                      <a:pt x="0" y="59"/>
                    </a:moveTo>
                    <a:lnTo>
                      <a:pt x="0" y="32"/>
                    </a:lnTo>
                    <a:lnTo>
                      <a:pt x="2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6" name="Freeform 561">
                <a:extLst>
                  <a:ext uri="{FF2B5EF4-FFF2-40B4-BE49-F238E27FC236}">
                    <a16:creationId xmlns:a16="http://schemas.microsoft.com/office/drawing/2014/main" id="{7D8A9F54-7AEB-4F27-A373-4D269C33C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1" y="3351"/>
                <a:ext cx="28" cy="8"/>
              </a:xfrm>
              <a:custGeom>
                <a:avLst/>
                <a:gdLst>
                  <a:gd name="T0" fmla="*/ 113 w 113"/>
                  <a:gd name="T1" fmla="*/ 0 h 32"/>
                  <a:gd name="T2" fmla="*/ 89 w 113"/>
                  <a:gd name="T3" fmla="*/ 25 h 32"/>
                  <a:gd name="T4" fmla="*/ 50 w 113"/>
                  <a:gd name="T5" fmla="*/ 32 h 32"/>
                  <a:gd name="T6" fmla="*/ 39 w 113"/>
                  <a:gd name="T7" fmla="*/ 30 h 32"/>
                  <a:gd name="T8" fmla="*/ 0 w 113"/>
                  <a:gd name="T9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32">
                    <a:moveTo>
                      <a:pt x="113" y="0"/>
                    </a:moveTo>
                    <a:lnTo>
                      <a:pt x="89" y="25"/>
                    </a:lnTo>
                    <a:lnTo>
                      <a:pt x="50" y="32"/>
                    </a:lnTo>
                    <a:lnTo>
                      <a:pt x="39" y="3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7" name="Freeform 562">
                <a:extLst>
                  <a:ext uri="{FF2B5EF4-FFF2-40B4-BE49-F238E27FC236}">
                    <a16:creationId xmlns:a16="http://schemas.microsoft.com/office/drawing/2014/main" id="{9C7D8ACC-5985-4F50-AA99-398C588F92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" y="3370"/>
                <a:ext cx="5" cy="4"/>
              </a:xfrm>
              <a:custGeom>
                <a:avLst/>
                <a:gdLst>
                  <a:gd name="T0" fmla="*/ 0 w 20"/>
                  <a:gd name="T1" fmla="*/ 16 h 16"/>
                  <a:gd name="T2" fmla="*/ 20 w 20"/>
                  <a:gd name="T3" fmla="*/ 0 h 16"/>
                  <a:gd name="T4" fmla="*/ 19 w 20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6">
                    <a:moveTo>
                      <a:pt x="0" y="16"/>
                    </a:moveTo>
                    <a:lnTo>
                      <a:pt x="20" y="0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8" name="Freeform 563">
                <a:extLst>
                  <a:ext uri="{FF2B5EF4-FFF2-40B4-BE49-F238E27FC236}">
                    <a16:creationId xmlns:a16="http://schemas.microsoft.com/office/drawing/2014/main" id="{144841F1-170E-4329-941F-2252F0563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3347"/>
                <a:ext cx="0" cy="4"/>
              </a:xfrm>
              <a:custGeom>
                <a:avLst/>
                <a:gdLst>
                  <a:gd name="T0" fmla="*/ 1 w 1"/>
                  <a:gd name="T1" fmla="*/ 0 h 17"/>
                  <a:gd name="T2" fmla="*/ 0 w 1"/>
                  <a:gd name="T3" fmla="*/ 0 h 17"/>
                  <a:gd name="T4" fmla="*/ 0 w 1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7">
                    <a:moveTo>
                      <a:pt x="1" y="0"/>
                    </a:moveTo>
                    <a:lnTo>
                      <a:pt x="0" y="0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9" name="Line 564">
                <a:extLst>
                  <a:ext uri="{FF2B5EF4-FFF2-40B4-BE49-F238E27FC236}">
                    <a16:creationId xmlns:a16="http://schemas.microsoft.com/office/drawing/2014/main" id="{C3E44BD6-85D3-4E54-A1B8-F590FF8351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9" y="3347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0" name="Freeform 565">
                <a:extLst>
                  <a:ext uri="{FF2B5EF4-FFF2-40B4-BE49-F238E27FC236}">
                    <a16:creationId xmlns:a16="http://schemas.microsoft.com/office/drawing/2014/main" id="{F30C2716-2D91-40A5-9923-4DBA9829D7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4" y="3360"/>
                <a:ext cx="13" cy="16"/>
              </a:xfrm>
              <a:custGeom>
                <a:avLst/>
                <a:gdLst>
                  <a:gd name="T0" fmla="*/ 4 w 52"/>
                  <a:gd name="T1" fmla="*/ 24 h 61"/>
                  <a:gd name="T2" fmla="*/ 34 w 52"/>
                  <a:gd name="T3" fmla="*/ 0 h 61"/>
                  <a:gd name="T4" fmla="*/ 52 w 52"/>
                  <a:gd name="T5" fmla="*/ 14 h 61"/>
                  <a:gd name="T6" fmla="*/ 51 w 52"/>
                  <a:gd name="T7" fmla="*/ 46 h 61"/>
                  <a:gd name="T8" fmla="*/ 27 w 52"/>
                  <a:gd name="T9" fmla="*/ 61 h 61"/>
                  <a:gd name="T10" fmla="*/ 0 w 52"/>
                  <a:gd name="T11" fmla="*/ 41 h 61"/>
                  <a:gd name="T12" fmla="*/ 4 w 52"/>
                  <a:gd name="T13" fmla="*/ 2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61">
                    <a:moveTo>
                      <a:pt x="4" y="24"/>
                    </a:moveTo>
                    <a:lnTo>
                      <a:pt x="34" y="0"/>
                    </a:lnTo>
                    <a:lnTo>
                      <a:pt x="52" y="14"/>
                    </a:lnTo>
                    <a:lnTo>
                      <a:pt x="51" y="46"/>
                    </a:lnTo>
                    <a:lnTo>
                      <a:pt x="27" y="61"/>
                    </a:lnTo>
                    <a:lnTo>
                      <a:pt x="0" y="41"/>
                    </a:lnTo>
                    <a:lnTo>
                      <a:pt x="4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1" name="Freeform 566">
                <a:extLst>
                  <a:ext uri="{FF2B5EF4-FFF2-40B4-BE49-F238E27FC236}">
                    <a16:creationId xmlns:a16="http://schemas.microsoft.com/office/drawing/2014/main" id="{12BAA971-C719-420E-BA08-C93CA99A7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3347"/>
                <a:ext cx="30" cy="4"/>
              </a:xfrm>
              <a:custGeom>
                <a:avLst/>
                <a:gdLst>
                  <a:gd name="T0" fmla="*/ 120 w 120"/>
                  <a:gd name="T1" fmla="*/ 12 h 16"/>
                  <a:gd name="T2" fmla="*/ 108 w 120"/>
                  <a:gd name="T3" fmla="*/ 14 h 16"/>
                  <a:gd name="T4" fmla="*/ 81 w 120"/>
                  <a:gd name="T5" fmla="*/ 16 h 16"/>
                  <a:gd name="T6" fmla="*/ 69 w 120"/>
                  <a:gd name="T7" fmla="*/ 2 h 16"/>
                  <a:gd name="T8" fmla="*/ 0 w 120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6">
                    <a:moveTo>
                      <a:pt x="120" y="12"/>
                    </a:moveTo>
                    <a:lnTo>
                      <a:pt x="108" y="14"/>
                    </a:lnTo>
                    <a:lnTo>
                      <a:pt x="81" y="16"/>
                    </a:lnTo>
                    <a:lnTo>
                      <a:pt x="69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2" name="Freeform 567">
                <a:extLst>
                  <a:ext uri="{FF2B5EF4-FFF2-40B4-BE49-F238E27FC236}">
                    <a16:creationId xmlns:a16="http://schemas.microsoft.com/office/drawing/2014/main" id="{3712C452-B83F-40F4-9001-E6D8ACD58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3345"/>
                <a:ext cx="7" cy="5"/>
              </a:xfrm>
              <a:custGeom>
                <a:avLst/>
                <a:gdLst>
                  <a:gd name="T0" fmla="*/ 27 w 27"/>
                  <a:gd name="T1" fmla="*/ 0 h 21"/>
                  <a:gd name="T2" fmla="*/ 13 w 27"/>
                  <a:gd name="T3" fmla="*/ 18 h 21"/>
                  <a:gd name="T4" fmla="*/ 0 w 27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1">
                    <a:moveTo>
                      <a:pt x="27" y="0"/>
                    </a:moveTo>
                    <a:lnTo>
                      <a:pt x="13" y="18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3" name="Freeform 568">
                <a:extLst>
                  <a:ext uri="{FF2B5EF4-FFF2-40B4-BE49-F238E27FC236}">
                    <a16:creationId xmlns:a16="http://schemas.microsoft.com/office/drawing/2014/main" id="{2336ACF9-C3D6-4AB2-AB5B-83DA43BA79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3345"/>
                <a:ext cx="7" cy="5"/>
              </a:xfrm>
              <a:custGeom>
                <a:avLst/>
                <a:gdLst>
                  <a:gd name="T0" fmla="*/ 0 w 27"/>
                  <a:gd name="T1" fmla="*/ 21 h 21"/>
                  <a:gd name="T2" fmla="*/ 14 w 27"/>
                  <a:gd name="T3" fmla="*/ 18 h 21"/>
                  <a:gd name="T4" fmla="*/ 27 w 27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1">
                    <a:moveTo>
                      <a:pt x="0" y="21"/>
                    </a:moveTo>
                    <a:lnTo>
                      <a:pt x="14" y="18"/>
                    </a:lnTo>
                    <a:lnTo>
                      <a:pt x="2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4" name="Freeform 569">
                <a:extLst>
                  <a:ext uri="{FF2B5EF4-FFF2-40B4-BE49-F238E27FC236}">
                    <a16:creationId xmlns:a16="http://schemas.microsoft.com/office/drawing/2014/main" id="{30F752AA-A970-4C22-AC18-1E03A9C87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3349"/>
                <a:ext cx="5" cy="2"/>
              </a:xfrm>
              <a:custGeom>
                <a:avLst/>
                <a:gdLst>
                  <a:gd name="T0" fmla="*/ 21 w 21"/>
                  <a:gd name="T1" fmla="*/ 0 h 7"/>
                  <a:gd name="T2" fmla="*/ 20 w 21"/>
                  <a:gd name="T3" fmla="*/ 0 h 7"/>
                  <a:gd name="T4" fmla="*/ 0 w 21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7">
                    <a:moveTo>
                      <a:pt x="21" y="0"/>
                    </a:moveTo>
                    <a:lnTo>
                      <a:pt x="20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5" name="Freeform 570">
                <a:extLst>
                  <a:ext uri="{FF2B5EF4-FFF2-40B4-BE49-F238E27FC236}">
                    <a16:creationId xmlns:a16="http://schemas.microsoft.com/office/drawing/2014/main" id="{09B8F4AD-9D86-4E70-AB18-34E5B94FE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8" y="886"/>
                <a:ext cx="178" cy="92"/>
              </a:xfrm>
              <a:custGeom>
                <a:avLst/>
                <a:gdLst>
                  <a:gd name="T0" fmla="*/ 713 w 713"/>
                  <a:gd name="T1" fmla="*/ 367 h 367"/>
                  <a:gd name="T2" fmla="*/ 704 w 713"/>
                  <a:gd name="T3" fmla="*/ 317 h 367"/>
                  <a:gd name="T4" fmla="*/ 639 w 713"/>
                  <a:gd name="T5" fmla="*/ 268 h 367"/>
                  <a:gd name="T6" fmla="*/ 638 w 713"/>
                  <a:gd name="T7" fmla="*/ 197 h 367"/>
                  <a:gd name="T8" fmla="*/ 600 w 713"/>
                  <a:gd name="T9" fmla="*/ 187 h 367"/>
                  <a:gd name="T10" fmla="*/ 564 w 713"/>
                  <a:gd name="T11" fmla="*/ 144 h 367"/>
                  <a:gd name="T12" fmla="*/ 548 w 713"/>
                  <a:gd name="T13" fmla="*/ 52 h 367"/>
                  <a:gd name="T14" fmla="*/ 517 w 713"/>
                  <a:gd name="T15" fmla="*/ 67 h 367"/>
                  <a:gd name="T16" fmla="*/ 489 w 713"/>
                  <a:gd name="T17" fmla="*/ 87 h 367"/>
                  <a:gd name="T18" fmla="*/ 449 w 713"/>
                  <a:gd name="T19" fmla="*/ 60 h 367"/>
                  <a:gd name="T20" fmla="*/ 444 w 713"/>
                  <a:gd name="T21" fmla="*/ 36 h 367"/>
                  <a:gd name="T22" fmla="*/ 426 w 713"/>
                  <a:gd name="T23" fmla="*/ 44 h 367"/>
                  <a:gd name="T24" fmla="*/ 399 w 713"/>
                  <a:gd name="T25" fmla="*/ 75 h 367"/>
                  <a:gd name="T26" fmla="*/ 338 w 713"/>
                  <a:gd name="T27" fmla="*/ 33 h 367"/>
                  <a:gd name="T28" fmla="*/ 258 w 713"/>
                  <a:gd name="T29" fmla="*/ 43 h 367"/>
                  <a:gd name="T30" fmla="*/ 231 w 713"/>
                  <a:gd name="T31" fmla="*/ 31 h 367"/>
                  <a:gd name="T32" fmla="*/ 192 w 713"/>
                  <a:gd name="T33" fmla="*/ 87 h 367"/>
                  <a:gd name="T34" fmla="*/ 130 w 713"/>
                  <a:gd name="T35" fmla="*/ 58 h 367"/>
                  <a:gd name="T36" fmla="*/ 133 w 713"/>
                  <a:gd name="T37" fmla="*/ 18 h 367"/>
                  <a:gd name="T38" fmla="*/ 111 w 713"/>
                  <a:gd name="T39" fmla="*/ 5 h 367"/>
                  <a:gd name="T40" fmla="*/ 74 w 713"/>
                  <a:gd name="T41" fmla="*/ 64 h 367"/>
                  <a:gd name="T42" fmla="*/ 42 w 713"/>
                  <a:gd name="T43" fmla="*/ 0 h 367"/>
                  <a:gd name="T44" fmla="*/ 19 w 713"/>
                  <a:gd name="T45" fmla="*/ 21 h 367"/>
                  <a:gd name="T46" fmla="*/ 22 w 713"/>
                  <a:gd name="T47" fmla="*/ 72 h 367"/>
                  <a:gd name="T48" fmla="*/ 0 w 713"/>
                  <a:gd name="T49" fmla="*/ 94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13" h="367">
                    <a:moveTo>
                      <a:pt x="713" y="367"/>
                    </a:moveTo>
                    <a:lnTo>
                      <a:pt x="704" y="317"/>
                    </a:lnTo>
                    <a:lnTo>
                      <a:pt x="639" y="268"/>
                    </a:lnTo>
                    <a:lnTo>
                      <a:pt x="638" y="197"/>
                    </a:lnTo>
                    <a:lnTo>
                      <a:pt x="600" y="187"/>
                    </a:lnTo>
                    <a:lnTo>
                      <a:pt x="564" y="144"/>
                    </a:lnTo>
                    <a:lnTo>
                      <a:pt x="548" y="52"/>
                    </a:lnTo>
                    <a:lnTo>
                      <a:pt x="517" y="67"/>
                    </a:lnTo>
                    <a:lnTo>
                      <a:pt x="489" y="87"/>
                    </a:lnTo>
                    <a:lnTo>
                      <a:pt x="449" y="60"/>
                    </a:lnTo>
                    <a:lnTo>
                      <a:pt x="444" y="36"/>
                    </a:lnTo>
                    <a:lnTo>
                      <a:pt x="426" y="44"/>
                    </a:lnTo>
                    <a:lnTo>
                      <a:pt x="399" y="75"/>
                    </a:lnTo>
                    <a:lnTo>
                      <a:pt x="338" y="33"/>
                    </a:lnTo>
                    <a:lnTo>
                      <a:pt x="258" y="43"/>
                    </a:lnTo>
                    <a:lnTo>
                      <a:pt x="231" y="31"/>
                    </a:lnTo>
                    <a:lnTo>
                      <a:pt x="192" y="87"/>
                    </a:lnTo>
                    <a:lnTo>
                      <a:pt x="130" y="58"/>
                    </a:lnTo>
                    <a:lnTo>
                      <a:pt x="133" y="18"/>
                    </a:lnTo>
                    <a:lnTo>
                      <a:pt x="111" y="5"/>
                    </a:lnTo>
                    <a:lnTo>
                      <a:pt x="74" y="64"/>
                    </a:lnTo>
                    <a:lnTo>
                      <a:pt x="42" y="0"/>
                    </a:lnTo>
                    <a:lnTo>
                      <a:pt x="19" y="21"/>
                    </a:lnTo>
                    <a:lnTo>
                      <a:pt x="22" y="72"/>
                    </a:lnTo>
                    <a:lnTo>
                      <a:pt x="0" y="9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6" name="Freeform 571">
                <a:extLst>
                  <a:ext uri="{FF2B5EF4-FFF2-40B4-BE49-F238E27FC236}">
                    <a16:creationId xmlns:a16="http://schemas.microsoft.com/office/drawing/2014/main" id="{D47489DB-9773-43B1-8A21-4ED5DED3B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3349"/>
                <a:ext cx="5" cy="2"/>
              </a:xfrm>
              <a:custGeom>
                <a:avLst/>
                <a:gdLst>
                  <a:gd name="T0" fmla="*/ 0 w 21"/>
                  <a:gd name="T1" fmla="*/ 7 h 8"/>
                  <a:gd name="T2" fmla="*/ 0 w 21"/>
                  <a:gd name="T3" fmla="*/ 8 h 8"/>
                  <a:gd name="T4" fmla="*/ 21 w 21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">
                    <a:moveTo>
                      <a:pt x="0" y="7"/>
                    </a:moveTo>
                    <a:lnTo>
                      <a:pt x="0" y="8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7" name="Line 572">
                <a:extLst>
                  <a:ext uri="{FF2B5EF4-FFF2-40B4-BE49-F238E27FC236}">
                    <a16:creationId xmlns:a16="http://schemas.microsoft.com/office/drawing/2014/main" id="{660053F1-F66B-41F5-8975-5B5FD33ADF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6" y="3339"/>
                <a:ext cx="0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8" name="Freeform 573">
                <a:extLst>
                  <a:ext uri="{FF2B5EF4-FFF2-40B4-BE49-F238E27FC236}">
                    <a16:creationId xmlns:a16="http://schemas.microsoft.com/office/drawing/2014/main" id="{DDE1CB29-8F91-4123-B44C-DE3B6A594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3339"/>
                <a:ext cx="0" cy="6"/>
              </a:xfrm>
              <a:custGeom>
                <a:avLst/>
                <a:gdLst>
                  <a:gd name="T0" fmla="*/ 2 w 2"/>
                  <a:gd name="T1" fmla="*/ 0 h 21"/>
                  <a:gd name="T2" fmla="*/ 0 w 2"/>
                  <a:gd name="T3" fmla="*/ 0 h 21"/>
                  <a:gd name="T4" fmla="*/ 2 w 2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1">
                    <a:moveTo>
                      <a:pt x="2" y="0"/>
                    </a:moveTo>
                    <a:lnTo>
                      <a:pt x="0" y="0"/>
                    </a:lnTo>
                    <a:lnTo>
                      <a:pt x="2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9" name="Freeform 574">
                <a:extLst>
                  <a:ext uri="{FF2B5EF4-FFF2-40B4-BE49-F238E27FC236}">
                    <a16:creationId xmlns:a16="http://schemas.microsoft.com/office/drawing/2014/main" id="{19446227-7B21-4057-ABC8-A27FB7D9E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3339"/>
                <a:ext cx="8" cy="12"/>
              </a:xfrm>
              <a:custGeom>
                <a:avLst/>
                <a:gdLst>
                  <a:gd name="T0" fmla="*/ 26 w 32"/>
                  <a:gd name="T1" fmla="*/ 48 h 48"/>
                  <a:gd name="T2" fmla="*/ 15 w 32"/>
                  <a:gd name="T3" fmla="*/ 23 h 48"/>
                  <a:gd name="T4" fmla="*/ 32 w 32"/>
                  <a:gd name="T5" fmla="*/ 0 h 48"/>
                  <a:gd name="T6" fmla="*/ 31 w 32"/>
                  <a:gd name="T7" fmla="*/ 0 h 48"/>
                  <a:gd name="T8" fmla="*/ 0 w 32"/>
                  <a:gd name="T9" fmla="*/ 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48">
                    <a:moveTo>
                      <a:pt x="26" y="48"/>
                    </a:moveTo>
                    <a:lnTo>
                      <a:pt x="15" y="23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0" name="Freeform 575">
                <a:extLst>
                  <a:ext uri="{FF2B5EF4-FFF2-40B4-BE49-F238E27FC236}">
                    <a16:creationId xmlns:a16="http://schemas.microsoft.com/office/drawing/2014/main" id="{EB8746C8-FE8D-42A2-B015-D84BEF995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6" y="3457"/>
                <a:ext cx="8" cy="19"/>
              </a:xfrm>
              <a:custGeom>
                <a:avLst/>
                <a:gdLst>
                  <a:gd name="T0" fmla="*/ 30 w 30"/>
                  <a:gd name="T1" fmla="*/ 0 h 76"/>
                  <a:gd name="T2" fmla="*/ 0 w 30"/>
                  <a:gd name="T3" fmla="*/ 25 h 76"/>
                  <a:gd name="T4" fmla="*/ 12 w 30"/>
                  <a:gd name="T5" fmla="*/ 48 h 76"/>
                  <a:gd name="T6" fmla="*/ 1 w 30"/>
                  <a:gd name="T7" fmla="*/ 60 h 76"/>
                  <a:gd name="T8" fmla="*/ 13 w 30"/>
                  <a:gd name="T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6">
                    <a:moveTo>
                      <a:pt x="30" y="0"/>
                    </a:moveTo>
                    <a:lnTo>
                      <a:pt x="0" y="25"/>
                    </a:lnTo>
                    <a:lnTo>
                      <a:pt x="12" y="48"/>
                    </a:lnTo>
                    <a:lnTo>
                      <a:pt x="1" y="60"/>
                    </a:lnTo>
                    <a:lnTo>
                      <a:pt x="13" y="7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1" name="Freeform 576">
                <a:extLst>
                  <a:ext uri="{FF2B5EF4-FFF2-40B4-BE49-F238E27FC236}">
                    <a16:creationId xmlns:a16="http://schemas.microsoft.com/office/drawing/2014/main" id="{DDC35D27-C5A2-492E-908B-370D43F93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" y="3457"/>
                <a:ext cx="7" cy="19"/>
              </a:xfrm>
              <a:custGeom>
                <a:avLst/>
                <a:gdLst>
                  <a:gd name="T0" fmla="*/ 12 w 29"/>
                  <a:gd name="T1" fmla="*/ 76 h 76"/>
                  <a:gd name="T2" fmla="*/ 1 w 29"/>
                  <a:gd name="T3" fmla="*/ 60 h 76"/>
                  <a:gd name="T4" fmla="*/ 12 w 29"/>
                  <a:gd name="T5" fmla="*/ 48 h 76"/>
                  <a:gd name="T6" fmla="*/ 0 w 29"/>
                  <a:gd name="T7" fmla="*/ 25 h 76"/>
                  <a:gd name="T8" fmla="*/ 29 w 29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76">
                    <a:moveTo>
                      <a:pt x="12" y="76"/>
                    </a:moveTo>
                    <a:lnTo>
                      <a:pt x="1" y="60"/>
                    </a:lnTo>
                    <a:lnTo>
                      <a:pt x="12" y="48"/>
                    </a:lnTo>
                    <a:lnTo>
                      <a:pt x="0" y="25"/>
                    </a:lnTo>
                    <a:lnTo>
                      <a:pt x="2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2" name="Freeform 577">
                <a:extLst>
                  <a:ext uri="{FF2B5EF4-FFF2-40B4-BE49-F238E27FC236}">
                    <a16:creationId xmlns:a16="http://schemas.microsoft.com/office/drawing/2014/main" id="{22636A05-792C-41BB-BE85-AD81CFB19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3" y="3420"/>
                <a:ext cx="31" cy="59"/>
              </a:xfrm>
              <a:custGeom>
                <a:avLst/>
                <a:gdLst>
                  <a:gd name="T0" fmla="*/ 0 w 125"/>
                  <a:gd name="T1" fmla="*/ 0 h 235"/>
                  <a:gd name="T2" fmla="*/ 26 w 125"/>
                  <a:gd name="T3" fmla="*/ 28 h 235"/>
                  <a:gd name="T4" fmla="*/ 30 w 125"/>
                  <a:gd name="T5" fmla="*/ 94 h 235"/>
                  <a:gd name="T6" fmla="*/ 62 w 125"/>
                  <a:gd name="T7" fmla="*/ 108 h 235"/>
                  <a:gd name="T8" fmla="*/ 125 w 125"/>
                  <a:gd name="T9" fmla="*/ 182 h 235"/>
                  <a:gd name="T10" fmla="*/ 117 w 125"/>
                  <a:gd name="T11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235">
                    <a:moveTo>
                      <a:pt x="0" y="0"/>
                    </a:moveTo>
                    <a:lnTo>
                      <a:pt x="26" y="28"/>
                    </a:lnTo>
                    <a:lnTo>
                      <a:pt x="30" y="94"/>
                    </a:lnTo>
                    <a:lnTo>
                      <a:pt x="62" y="108"/>
                    </a:lnTo>
                    <a:lnTo>
                      <a:pt x="125" y="182"/>
                    </a:lnTo>
                    <a:lnTo>
                      <a:pt x="117" y="2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3" name="Freeform 578">
                <a:extLst>
                  <a:ext uri="{FF2B5EF4-FFF2-40B4-BE49-F238E27FC236}">
                    <a16:creationId xmlns:a16="http://schemas.microsoft.com/office/drawing/2014/main" id="{2AE703A0-0D6D-4B97-BB0C-CDF50F8FE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6" y="3409"/>
                <a:ext cx="7" cy="11"/>
              </a:xfrm>
              <a:custGeom>
                <a:avLst/>
                <a:gdLst>
                  <a:gd name="T0" fmla="*/ 0 w 28"/>
                  <a:gd name="T1" fmla="*/ 0 h 43"/>
                  <a:gd name="T2" fmla="*/ 2 w 28"/>
                  <a:gd name="T3" fmla="*/ 15 h 43"/>
                  <a:gd name="T4" fmla="*/ 28 w 28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3">
                    <a:moveTo>
                      <a:pt x="0" y="0"/>
                    </a:moveTo>
                    <a:lnTo>
                      <a:pt x="2" y="15"/>
                    </a:lnTo>
                    <a:lnTo>
                      <a:pt x="28" y="4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4" name="Freeform 579">
                <a:extLst>
                  <a:ext uri="{FF2B5EF4-FFF2-40B4-BE49-F238E27FC236}">
                    <a16:creationId xmlns:a16="http://schemas.microsoft.com/office/drawing/2014/main" id="{D57FC90E-1D05-4AA6-B8EF-16AFA6F1C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3" y="3420"/>
                <a:ext cx="31" cy="59"/>
              </a:xfrm>
              <a:custGeom>
                <a:avLst/>
                <a:gdLst>
                  <a:gd name="T0" fmla="*/ 117 w 126"/>
                  <a:gd name="T1" fmla="*/ 235 h 235"/>
                  <a:gd name="T2" fmla="*/ 126 w 126"/>
                  <a:gd name="T3" fmla="*/ 182 h 235"/>
                  <a:gd name="T4" fmla="*/ 63 w 126"/>
                  <a:gd name="T5" fmla="*/ 108 h 235"/>
                  <a:gd name="T6" fmla="*/ 31 w 126"/>
                  <a:gd name="T7" fmla="*/ 94 h 235"/>
                  <a:gd name="T8" fmla="*/ 27 w 126"/>
                  <a:gd name="T9" fmla="*/ 28 h 235"/>
                  <a:gd name="T10" fmla="*/ 0 w 126"/>
                  <a:gd name="T11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35">
                    <a:moveTo>
                      <a:pt x="117" y="235"/>
                    </a:moveTo>
                    <a:lnTo>
                      <a:pt x="126" y="182"/>
                    </a:lnTo>
                    <a:lnTo>
                      <a:pt x="63" y="108"/>
                    </a:lnTo>
                    <a:lnTo>
                      <a:pt x="31" y="94"/>
                    </a:lnTo>
                    <a:lnTo>
                      <a:pt x="27" y="2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5" name="Line 580">
                <a:extLst>
                  <a:ext uri="{FF2B5EF4-FFF2-40B4-BE49-F238E27FC236}">
                    <a16:creationId xmlns:a16="http://schemas.microsoft.com/office/drawing/2014/main" id="{0D969E67-BC9E-4B1C-A294-1D33A6C6A1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15" y="3379"/>
                <a:ext cx="2" cy="1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6" name="Freeform 581">
                <a:extLst>
                  <a:ext uri="{FF2B5EF4-FFF2-40B4-BE49-F238E27FC236}">
                    <a16:creationId xmlns:a16="http://schemas.microsoft.com/office/drawing/2014/main" id="{CF054403-A18C-43FF-8A7A-4E787B3EB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3" y="3389"/>
                <a:ext cx="4" cy="20"/>
              </a:xfrm>
              <a:custGeom>
                <a:avLst/>
                <a:gdLst>
                  <a:gd name="T0" fmla="*/ 16 w 16"/>
                  <a:gd name="T1" fmla="*/ 0 h 80"/>
                  <a:gd name="T2" fmla="*/ 0 w 16"/>
                  <a:gd name="T3" fmla="*/ 37 h 80"/>
                  <a:gd name="T4" fmla="*/ 9 w 16"/>
                  <a:gd name="T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80">
                    <a:moveTo>
                      <a:pt x="16" y="0"/>
                    </a:moveTo>
                    <a:lnTo>
                      <a:pt x="0" y="37"/>
                    </a:lnTo>
                    <a:lnTo>
                      <a:pt x="9" y="8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7" name="Freeform 582">
                <a:extLst>
                  <a:ext uri="{FF2B5EF4-FFF2-40B4-BE49-F238E27FC236}">
                    <a16:creationId xmlns:a16="http://schemas.microsoft.com/office/drawing/2014/main" id="{6ABD3C0B-8B50-4EBE-B379-86A58DEC2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3389"/>
                <a:ext cx="3" cy="20"/>
              </a:xfrm>
              <a:custGeom>
                <a:avLst/>
                <a:gdLst>
                  <a:gd name="T0" fmla="*/ 8 w 15"/>
                  <a:gd name="T1" fmla="*/ 80 h 80"/>
                  <a:gd name="T2" fmla="*/ 0 w 15"/>
                  <a:gd name="T3" fmla="*/ 37 h 80"/>
                  <a:gd name="T4" fmla="*/ 15 w 15"/>
                  <a:gd name="T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80">
                    <a:moveTo>
                      <a:pt x="8" y="80"/>
                    </a:moveTo>
                    <a:lnTo>
                      <a:pt x="0" y="37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8" name="Freeform 583">
                <a:extLst>
                  <a:ext uri="{FF2B5EF4-FFF2-40B4-BE49-F238E27FC236}">
                    <a16:creationId xmlns:a16="http://schemas.microsoft.com/office/drawing/2014/main" id="{D318223C-04D6-495D-B466-A838E2A2B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5" y="3360"/>
                <a:ext cx="14" cy="19"/>
              </a:xfrm>
              <a:custGeom>
                <a:avLst/>
                <a:gdLst>
                  <a:gd name="T0" fmla="*/ 57 w 57"/>
                  <a:gd name="T1" fmla="*/ 0 h 73"/>
                  <a:gd name="T2" fmla="*/ 51 w 57"/>
                  <a:gd name="T3" fmla="*/ 26 h 73"/>
                  <a:gd name="T4" fmla="*/ 25 w 57"/>
                  <a:gd name="T5" fmla="*/ 40 h 73"/>
                  <a:gd name="T6" fmla="*/ 0 w 57"/>
                  <a:gd name="T7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73">
                    <a:moveTo>
                      <a:pt x="57" y="0"/>
                    </a:moveTo>
                    <a:lnTo>
                      <a:pt x="51" y="26"/>
                    </a:lnTo>
                    <a:lnTo>
                      <a:pt x="25" y="40"/>
                    </a:lnTo>
                    <a:lnTo>
                      <a:pt x="0" y="7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9" name="Freeform 584">
                <a:extLst>
                  <a:ext uri="{FF2B5EF4-FFF2-40B4-BE49-F238E27FC236}">
                    <a16:creationId xmlns:a16="http://schemas.microsoft.com/office/drawing/2014/main" id="{BEB7934B-9575-43E0-A114-DD94FE26E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5" y="3360"/>
                <a:ext cx="14" cy="19"/>
              </a:xfrm>
              <a:custGeom>
                <a:avLst/>
                <a:gdLst>
                  <a:gd name="T0" fmla="*/ 0 w 57"/>
                  <a:gd name="T1" fmla="*/ 73 h 73"/>
                  <a:gd name="T2" fmla="*/ 26 w 57"/>
                  <a:gd name="T3" fmla="*/ 40 h 73"/>
                  <a:gd name="T4" fmla="*/ 52 w 57"/>
                  <a:gd name="T5" fmla="*/ 26 h 73"/>
                  <a:gd name="T6" fmla="*/ 57 w 57"/>
                  <a:gd name="T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73">
                    <a:moveTo>
                      <a:pt x="0" y="73"/>
                    </a:moveTo>
                    <a:lnTo>
                      <a:pt x="26" y="40"/>
                    </a:lnTo>
                    <a:lnTo>
                      <a:pt x="52" y="26"/>
                    </a:lnTo>
                    <a:lnTo>
                      <a:pt x="5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0" name="Freeform 585">
                <a:extLst>
                  <a:ext uri="{FF2B5EF4-FFF2-40B4-BE49-F238E27FC236}">
                    <a16:creationId xmlns:a16="http://schemas.microsoft.com/office/drawing/2014/main" id="{00CC14D3-1F8A-445F-B084-236E37F5C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9" y="3360"/>
                <a:ext cx="31" cy="58"/>
              </a:xfrm>
              <a:custGeom>
                <a:avLst/>
                <a:gdLst>
                  <a:gd name="T0" fmla="*/ 125 w 125"/>
                  <a:gd name="T1" fmla="*/ 232 h 232"/>
                  <a:gd name="T2" fmla="*/ 107 w 125"/>
                  <a:gd name="T3" fmla="*/ 213 h 232"/>
                  <a:gd name="T4" fmla="*/ 119 w 125"/>
                  <a:gd name="T5" fmla="*/ 177 h 232"/>
                  <a:gd name="T6" fmla="*/ 110 w 125"/>
                  <a:gd name="T7" fmla="*/ 149 h 232"/>
                  <a:gd name="T8" fmla="*/ 65 w 125"/>
                  <a:gd name="T9" fmla="*/ 136 h 232"/>
                  <a:gd name="T10" fmla="*/ 58 w 125"/>
                  <a:gd name="T11" fmla="*/ 101 h 232"/>
                  <a:gd name="T12" fmla="*/ 57 w 125"/>
                  <a:gd name="T13" fmla="*/ 101 h 232"/>
                  <a:gd name="T14" fmla="*/ 27 w 125"/>
                  <a:gd name="T15" fmla="*/ 104 h 232"/>
                  <a:gd name="T16" fmla="*/ 14 w 125"/>
                  <a:gd name="T17" fmla="*/ 58 h 232"/>
                  <a:gd name="T18" fmla="*/ 29 w 125"/>
                  <a:gd name="T19" fmla="*/ 39 h 232"/>
                  <a:gd name="T20" fmla="*/ 39 w 125"/>
                  <a:gd name="T21" fmla="*/ 12 h 232"/>
                  <a:gd name="T22" fmla="*/ 0 w 125"/>
                  <a:gd name="T23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5" h="232">
                    <a:moveTo>
                      <a:pt x="125" y="232"/>
                    </a:moveTo>
                    <a:lnTo>
                      <a:pt x="107" y="213"/>
                    </a:lnTo>
                    <a:lnTo>
                      <a:pt x="119" y="177"/>
                    </a:lnTo>
                    <a:lnTo>
                      <a:pt x="110" y="149"/>
                    </a:lnTo>
                    <a:lnTo>
                      <a:pt x="65" y="136"/>
                    </a:lnTo>
                    <a:lnTo>
                      <a:pt x="58" y="101"/>
                    </a:lnTo>
                    <a:lnTo>
                      <a:pt x="57" y="101"/>
                    </a:lnTo>
                    <a:lnTo>
                      <a:pt x="27" y="104"/>
                    </a:lnTo>
                    <a:lnTo>
                      <a:pt x="14" y="58"/>
                    </a:lnTo>
                    <a:lnTo>
                      <a:pt x="29" y="39"/>
                    </a:lnTo>
                    <a:lnTo>
                      <a:pt x="39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1" name="Freeform 586">
                <a:extLst>
                  <a:ext uri="{FF2B5EF4-FFF2-40B4-BE49-F238E27FC236}">
                    <a16:creationId xmlns:a16="http://schemas.microsoft.com/office/drawing/2014/main" id="{8461B51D-B45E-487D-A890-D3892C2B3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0" y="978"/>
                <a:ext cx="6" cy="6"/>
              </a:xfrm>
              <a:custGeom>
                <a:avLst/>
                <a:gdLst>
                  <a:gd name="T0" fmla="*/ 0 w 22"/>
                  <a:gd name="T1" fmla="*/ 24 h 24"/>
                  <a:gd name="T2" fmla="*/ 22 w 22"/>
                  <a:gd name="T3" fmla="*/ 1 h 24"/>
                  <a:gd name="T4" fmla="*/ 22 w 22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4">
                    <a:moveTo>
                      <a:pt x="0" y="24"/>
                    </a:moveTo>
                    <a:lnTo>
                      <a:pt x="22" y="1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2" name="Freeform 587">
                <a:extLst>
                  <a:ext uri="{FF2B5EF4-FFF2-40B4-BE49-F238E27FC236}">
                    <a16:creationId xmlns:a16="http://schemas.microsoft.com/office/drawing/2014/main" id="{062EEBE3-1289-4B00-BA8B-E6E440459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" y="984"/>
                <a:ext cx="8" cy="38"/>
              </a:xfrm>
              <a:custGeom>
                <a:avLst/>
                <a:gdLst>
                  <a:gd name="T0" fmla="*/ 21 w 31"/>
                  <a:gd name="T1" fmla="*/ 151 h 151"/>
                  <a:gd name="T2" fmla="*/ 23 w 31"/>
                  <a:gd name="T3" fmla="*/ 151 h 151"/>
                  <a:gd name="T4" fmla="*/ 31 w 31"/>
                  <a:gd name="T5" fmla="*/ 129 h 151"/>
                  <a:gd name="T6" fmla="*/ 0 w 31"/>
                  <a:gd name="T7" fmla="*/ 72 h 151"/>
                  <a:gd name="T8" fmla="*/ 4 w 31"/>
                  <a:gd name="T9" fmla="*/ 8 h 151"/>
                  <a:gd name="T10" fmla="*/ 11 w 31"/>
                  <a:gd name="T11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51">
                    <a:moveTo>
                      <a:pt x="21" y="151"/>
                    </a:moveTo>
                    <a:lnTo>
                      <a:pt x="23" y="151"/>
                    </a:lnTo>
                    <a:lnTo>
                      <a:pt x="31" y="129"/>
                    </a:lnTo>
                    <a:lnTo>
                      <a:pt x="0" y="72"/>
                    </a:lnTo>
                    <a:lnTo>
                      <a:pt x="4" y="8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3" name="Freeform 588">
                <a:extLst>
                  <a:ext uri="{FF2B5EF4-FFF2-40B4-BE49-F238E27FC236}">
                    <a16:creationId xmlns:a16="http://schemas.microsoft.com/office/drawing/2014/main" id="{B7B3666D-8734-45C1-8E65-0936C59CE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7" y="1013"/>
                <a:ext cx="9" cy="35"/>
              </a:xfrm>
              <a:custGeom>
                <a:avLst/>
                <a:gdLst>
                  <a:gd name="T0" fmla="*/ 31 w 33"/>
                  <a:gd name="T1" fmla="*/ 141 h 141"/>
                  <a:gd name="T2" fmla="*/ 28 w 33"/>
                  <a:gd name="T3" fmla="*/ 121 h 141"/>
                  <a:gd name="T4" fmla="*/ 33 w 33"/>
                  <a:gd name="T5" fmla="*/ 72 h 141"/>
                  <a:gd name="T6" fmla="*/ 33 w 33"/>
                  <a:gd name="T7" fmla="*/ 71 h 141"/>
                  <a:gd name="T8" fmla="*/ 1 w 33"/>
                  <a:gd name="T9" fmla="*/ 27 h 141"/>
                  <a:gd name="T10" fmla="*/ 0 w 33"/>
                  <a:gd name="T11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141">
                    <a:moveTo>
                      <a:pt x="31" y="141"/>
                    </a:moveTo>
                    <a:lnTo>
                      <a:pt x="28" y="121"/>
                    </a:lnTo>
                    <a:lnTo>
                      <a:pt x="33" y="72"/>
                    </a:lnTo>
                    <a:lnTo>
                      <a:pt x="33" y="71"/>
                    </a:lnTo>
                    <a:lnTo>
                      <a:pt x="1" y="2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4" name="Freeform 589">
                <a:extLst>
                  <a:ext uri="{FF2B5EF4-FFF2-40B4-BE49-F238E27FC236}">
                    <a16:creationId xmlns:a16="http://schemas.microsoft.com/office/drawing/2014/main" id="{CA589D08-061F-4B59-B694-7933BEA27F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7" y="1005"/>
                <a:ext cx="25" cy="17"/>
              </a:xfrm>
              <a:custGeom>
                <a:avLst/>
                <a:gdLst>
                  <a:gd name="T0" fmla="*/ 99 w 99"/>
                  <a:gd name="T1" fmla="*/ 18 h 65"/>
                  <a:gd name="T2" fmla="*/ 23 w 99"/>
                  <a:gd name="T3" fmla="*/ 0 h 65"/>
                  <a:gd name="T4" fmla="*/ 2 w 99"/>
                  <a:gd name="T5" fmla="*/ 11 h 65"/>
                  <a:gd name="T6" fmla="*/ 0 w 99"/>
                  <a:gd name="T7" fmla="*/ 38 h 65"/>
                  <a:gd name="T8" fmla="*/ 27 w 99"/>
                  <a:gd name="T9" fmla="*/ 55 h 65"/>
                  <a:gd name="T10" fmla="*/ 33 w 99"/>
                  <a:gd name="T11" fmla="*/ 33 h 65"/>
                  <a:gd name="T12" fmla="*/ 51 w 99"/>
                  <a:gd name="T13" fmla="*/ 65 h 65"/>
                  <a:gd name="T14" fmla="*/ 65 w 99"/>
                  <a:gd name="T15" fmla="*/ 60 h 65"/>
                  <a:gd name="T16" fmla="*/ 61 w 99"/>
                  <a:gd name="T17" fmla="*/ 35 h 65"/>
                  <a:gd name="T18" fmla="*/ 90 w 99"/>
                  <a:gd name="T19" fmla="*/ 26 h 65"/>
                  <a:gd name="T20" fmla="*/ 99 w 99"/>
                  <a:gd name="T21" fmla="*/ 1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65">
                    <a:moveTo>
                      <a:pt x="99" y="18"/>
                    </a:moveTo>
                    <a:lnTo>
                      <a:pt x="23" y="0"/>
                    </a:lnTo>
                    <a:lnTo>
                      <a:pt x="2" y="11"/>
                    </a:lnTo>
                    <a:lnTo>
                      <a:pt x="0" y="38"/>
                    </a:lnTo>
                    <a:lnTo>
                      <a:pt x="27" y="55"/>
                    </a:lnTo>
                    <a:lnTo>
                      <a:pt x="33" y="33"/>
                    </a:lnTo>
                    <a:lnTo>
                      <a:pt x="51" y="65"/>
                    </a:lnTo>
                    <a:lnTo>
                      <a:pt x="65" y="60"/>
                    </a:lnTo>
                    <a:lnTo>
                      <a:pt x="61" y="35"/>
                    </a:lnTo>
                    <a:lnTo>
                      <a:pt x="90" y="26"/>
                    </a:lnTo>
                    <a:lnTo>
                      <a:pt x="99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5" name="Freeform 590">
                <a:extLst>
                  <a:ext uri="{FF2B5EF4-FFF2-40B4-BE49-F238E27FC236}">
                    <a16:creationId xmlns:a16="http://schemas.microsoft.com/office/drawing/2014/main" id="{6A63F697-FFE4-41E2-8564-1DAF50AAA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3" y="1034"/>
                <a:ext cx="13" cy="2"/>
              </a:xfrm>
              <a:custGeom>
                <a:avLst/>
                <a:gdLst>
                  <a:gd name="T0" fmla="*/ 0 w 55"/>
                  <a:gd name="T1" fmla="*/ 3 h 10"/>
                  <a:gd name="T2" fmla="*/ 41 w 55"/>
                  <a:gd name="T3" fmla="*/ 0 h 10"/>
                  <a:gd name="T4" fmla="*/ 55 w 55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10">
                    <a:moveTo>
                      <a:pt x="0" y="3"/>
                    </a:moveTo>
                    <a:lnTo>
                      <a:pt x="41" y="0"/>
                    </a:lnTo>
                    <a:lnTo>
                      <a:pt x="55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6" name="Freeform 591">
                <a:extLst>
                  <a:ext uri="{FF2B5EF4-FFF2-40B4-BE49-F238E27FC236}">
                    <a16:creationId xmlns:a16="http://schemas.microsoft.com/office/drawing/2014/main" id="{40EFB30B-DFAB-4915-9859-7175702D1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3" y="1033"/>
                <a:ext cx="13" cy="3"/>
              </a:xfrm>
              <a:custGeom>
                <a:avLst/>
                <a:gdLst>
                  <a:gd name="T0" fmla="*/ 55 w 55"/>
                  <a:gd name="T1" fmla="*/ 12 h 12"/>
                  <a:gd name="T2" fmla="*/ 41 w 55"/>
                  <a:gd name="T3" fmla="*/ 0 h 12"/>
                  <a:gd name="T4" fmla="*/ 0 w 55"/>
                  <a:gd name="T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12">
                    <a:moveTo>
                      <a:pt x="55" y="12"/>
                    </a:moveTo>
                    <a:lnTo>
                      <a:pt x="41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7" name="Freeform 592">
                <a:extLst>
                  <a:ext uri="{FF2B5EF4-FFF2-40B4-BE49-F238E27FC236}">
                    <a16:creationId xmlns:a16="http://schemas.microsoft.com/office/drawing/2014/main" id="{AFB00E2A-991E-4C77-AE67-37E212D69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7" y="1013"/>
                <a:ext cx="16" cy="9"/>
              </a:xfrm>
              <a:custGeom>
                <a:avLst/>
                <a:gdLst>
                  <a:gd name="T0" fmla="*/ 62 w 62"/>
                  <a:gd name="T1" fmla="*/ 36 h 36"/>
                  <a:gd name="T2" fmla="*/ 36 w 62"/>
                  <a:gd name="T3" fmla="*/ 35 h 36"/>
                  <a:gd name="T4" fmla="*/ 13 w 62"/>
                  <a:gd name="T5" fmla="*/ 0 h 36"/>
                  <a:gd name="T6" fmla="*/ 0 w 62"/>
                  <a:gd name="T7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36">
                    <a:moveTo>
                      <a:pt x="62" y="36"/>
                    </a:moveTo>
                    <a:lnTo>
                      <a:pt x="36" y="35"/>
                    </a:lnTo>
                    <a:lnTo>
                      <a:pt x="13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8" name="Freeform 593">
                <a:extLst>
                  <a:ext uri="{FF2B5EF4-FFF2-40B4-BE49-F238E27FC236}">
                    <a16:creationId xmlns:a16="http://schemas.microsoft.com/office/drawing/2014/main" id="{4E9E31C4-B7E5-40D8-B1F7-AE318388D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7" y="1013"/>
                <a:ext cx="16" cy="9"/>
              </a:xfrm>
              <a:custGeom>
                <a:avLst/>
                <a:gdLst>
                  <a:gd name="T0" fmla="*/ 0 w 62"/>
                  <a:gd name="T1" fmla="*/ 1 h 34"/>
                  <a:gd name="T2" fmla="*/ 13 w 62"/>
                  <a:gd name="T3" fmla="*/ 0 h 34"/>
                  <a:gd name="T4" fmla="*/ 36 w 62"/>
                  <a:gd name="T5" fmla="*/ 33 h 34"/>
                  <a:gd name="T6" fmla="*/ 62 w 62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34">
                    <a:moveTo>
                      <a:pt x="0" y="1"/>
                    </a:moveTo>
                    <a:lnTo>
                      <a:pt x="13" y="0"/>
                    </a:lnTo>
                    <a:lnTo>
                      <a:pt x="36" y="33"/>
                    </a:lnTo>
                    <a:lnTo>
                      <a:pt x="62" y="3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9" name="Freeform 594">
                <a:extLst>
                  <a:ext uri="{FF2B5EF4-FFF2-40B4-BE49-F238E27FC236}">
                    <a16:creationId xmlns:a16="http://schemas.microsoft.com/office/drawing/2014/main" id="{6531CB7D-9C79-4CF6-8AE2-863DE9C93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1034"/>
                <a:ext cx="11" cy="10"/>
              </a:xfrm>
              <a:custGeom>
                <a:avLst/>
                <a:gdLst>
                  <a:gd name="T0" fmla="*/ 0 w 43"/>
                  <a:gd name="T1" fmla="*/ 36 h 36"/>
                  <a:gd name="T2" fmla="*/ 1 w 43"/>
                  <a:gd name="T3" fmla="*/ 36 h 36"/>
                  <a:gd name="T4" fmla="*/ 36 w 43"/>
                  <a:gd name="T5" fmla="*/ 1 h 36"/>
                  <a:gd name="T6" fmla="*/ 43 w 43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6">
                    <a:moveTo>
                      <a:pt x="0" y="36"/>
                    </a:moveTo>
                    <a:lnTo>
                      <a:pt x="1" y="36"/>
                    </a:lnTo>
                    <a:lnTo>
                      <a:pt x="36" y="1"/>
                    </a:lnTo>
                    <a:lnTo>
                      <a:pt x="4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0" name="Freeform 595">
                <a:extLst>
                  <a:ext uri="{FF2B5EF4-FFF2-40B4-BE49-F238E27FC236}">
                    <a16:creationId xmlns:a16="http://schemas.microsoft.com/office/drawing/2014/main" id="{F1E2EBEA-9404-4322-AA9D-7BCF5E82E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041"/>
                <a:ext cx="10" cy="3"/>
              </a:xfrm>
              <a:custGeom>
                <a:avLst/>
                <a:gdLst>
                  <a:gd name="T0" fmla="*/ 40 w 40"/>
                  <a:gd name="T1" fmla="*/ 10 h 12"/>
                  <a:gd name="T2" fmla="*/ 3 w 40"/>
                  <a:gd name="T3" fmla="*/ 0 h 12"/>
                  <a:gd name="T4" fmla="*/ 0 w 40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12">
                    <a:moveTo>
                      <a:pt x="40" y="10"/>
                    </a:moveTo>
                    <a:lnTo>
                      <a:pt x="3" y="0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1" name="Freeform 596">
                <a:extLst>
                  <a:ext uri="{FF2B5EF4-FFF2-40B4-BE49-F238E27FC236}">
                    <a16:creationId xmlns:a16="http://schemas.microsoft.com/office/drawing/2014/main" id="{D13080F1-6282-4BAE-B736-DA182B919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" y="1044"/>
                <a:ext cx="26" cy="47"/>
              </a:xfrm>
              <a:custGeom>
                <a:avLst/>
                <a:gdLst>
                  <a:gd name="T0" fmla="*/ 0 w 105"/>
                  <a:gd name="T1" fmla="*/ 187 h 187"/>
                  <a:gd name="T2" fmla="*/ 1 w 105"/>
                  <a:gd name="T3" fmla="*/ 185 h 187"/>
                  <a:gd name="T4" fmla="*/ 9 w 105"/>
                  <a:gd name="T5" fmla="*/ 177 h 187"/>
                  <a:gd name="T6" fmla="*/ 87 w 105"/>
                  <a:gd name="T7" fmla="*/ 62 h 187"/>
                  <a:gd name="T8" fmla="*/ 105 w 105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87">
                    <a:moveTo>
                      <a:pt x="0" y="187"/>
                    </a:moveTo>
                    <a:lnTo>
                      <a:pt x="1" y="185"/>
                    </a:lnTo>
                    <a:lnTo>
                      <a:pt x="9" y="177"/>
                    </a:lnTo>
                    <a:lnTo>
                      <a:pt x="87" y="62"/>
                    </a:lnTo>
                    <a:lnTo>
                      <a:pt x="10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2" name="Freeform 597">
                <a:extLst>
                  <a:ext uri="{FF2B5EF4-FFF2-40B4-BE49-F238E27FC236}">
                    <a16:creationId xmlns:a16="http://schemas.microsoft.com/office/drawing/2014/main" id="{2443D37B-E1B1-43FD-88AB-54DC27A69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1041"/>
                <a:ext cx="10" cy="3"/>
              </a:xfrm>
              <a:custGeom>
                <a:avLst/>
                <a:gdLst>
                  <a:gd name="T0" fmla="*/ 0 w 40"/>
                  <a:gd name="T1" fmla="*/ 11 h 11"/>
                  <a:gd name="T2" fmla="*/ 3 w 40"/>
                  <a:gd name="T3" fmla="*/ 0 h 11"/>
                  <a:gd name="T4" fmla="*/ 40 w 40"/>
                  <a:gd name="T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11">
                    <a:moveTo>
                      <a:pt x="0" y="11"/>
                    </a:moveTo>
                    <a:lnTo>
                      <a:pt x="3" y="0"/>
                    </a:lnTo>
                    <a:lnTo>
                      <a:pt x="40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3" name="Freeform 598">
                <a:extLst>
                  <a:ext uri="{FF2B5EF4-FFF2-40B4-BE49-F238E27FC236}">
                    <a16:creationId xmlns:a16="http://schemas.microsoft.com/office/drawing/2014/main" id="{51BD656A-B11F-4942-8E12-9FE4256BD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6" y="1036"/>
                <a:ext cx="9" cy="12"/>
              </a:xfrm>
              <a:custGeom>
                <a:avLst/>
                <a:gdLst>
                  <a:gd name="T0" fmla="*/ 34 w 34"/>
                  <a:gd name="T1" fmla="*/ 49 h 49"/>
                  <a:gd name="T2" fmla="*/ 22 w 34"/>
                  <a:gd name="T3" fmla="*/ 47 h 49"/>
                  <a:gd name="T4" fmla="*/ 0 w 34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49">
                    <a:moveTo>
                      <a:pt x="34" y="49"/>
                    </a:moveTo>
                    <a:lnTo>
                      <a:pt x="22" y="4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4" name="Freeform 599">
                <a:extLst>
                  <a:ext uri="{FF2B5EF4-FFF2-40B4-BE49-F238E27FC236}">
                    <a16:creationId xmlns:a16="http://schemas.microsoft.com/office/drawing/2014/main" id="{D96A1220-30F2-4ACA-BEBB-32125CF6A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6" y="1036"/>
                <a:ext cx="9" cy="13"/>
              </a:xfrm>
              <a:custGeom>
                <a:avLst/>
                <a:gdLst>
                  <a:gd name="T0" fmla="*/ 0 w 34"/>
                  <a:gd name="T1" fmla="*/ 0 h 50"/>
                  <a:gd name="T2" fmla="*/ 21 w 34"/>
                  <a:gd name="T3" fmla="*/ 48 h 50"/>
                  <a:gd name="T4" fmla="*/ 34 w 34"/>
                  <a:gd name="T5" fmla="*/ 50 h 50"/>
                  <a:gd name="T6" fmla="*/ 34 w 34"/>
                  <a:gd name="T7" fmla="*/ 4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50">
                    <a:moveTo>
                      <a:pt x="0" y="0"/>
                    </a:moveTo>
                    <a:lnTo>
                      <a:pt x="21" y="48"/>
                    </a:lnTo>
                    <a:lnTo>
                      <a:pt x="34" y="50"/>
                    </a:lnTo>
                    <a:lnTo>
                      <a:pt x="34" y="4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5" name="Line 600">
                <a:extLst>
                  <a:ext uri="{FF2B5EF4-FFF2-40B4-BE49-F238E27FC236}">
                    <a16:creationId xmlns:a16="http://schemas.microsoft.com/office/drawing/2014/main" id="{6A27BBD3-67D0-4203-AB48-C729DA463A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30" y="978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6" name="Freeform 601">
                <a:extLst>
                  <a:ext uri="{FF2B5EF4-FFF2-40B4-BE49-F238E27FC236}">
                    <a16:creationId xmlns:a16="http://schemas.microsoft.com/office/drawing/2014/main" id="{133FD1E1-C0C7-4D7E-9C3E-C10E49CCF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0" y="3745"/>
                <a:ext cx="8" cy="5"/>
              </a:xfrm>
              <a:custGeom>
                <a:avLst/>
                <a:gdLst>
                  <a:gd name="T0" fmla="*/ 0 w 31"/>
                  <a:gd name="T1" fmla="*/ 16 h 22"/>
                  <a:gd name="T2" fmla="*/ 9 w 31"/>
                  <a:gd name="T3" fmla="*/ 0 h 22"/>
                  <a:gd name="T4" fmla="*/ 31 w 31"/>
                  <a:gd name="T5" fmla="*/ 0 h 22"/>
                  <a:gd name="T6" fmla="*/ 18 w 31"/>
                  <a:gd name="T7" fmla="*/ 22 h 22"/>
                  <a:gd name="T8" fmla="*/ 0 w 31"/>
                  <a:gd name="T9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2">
                    <a:moveTo>
                      <a:pt x="0" y="16"/>
                    </a:moveTo>
                    <a:lnTo>
                      <a:pt x="9" y="0"/>
                    </a:lnTo>
                    <a:lnTo>
                      <a:pt x="31" y="0"/>
                    </a:lnTo>
                    <a:lnTo>
                      <a:pt x="18" y="22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7" name="Line 602">
                <a:extLst>
                  <a:ext uri="{FF2B5EF4-FFF2-40B4-BE49-F238E27FC236}">
                    <a16:creationId xmlns:a16="http://schemas.microsoft.com/office/drawing/2014/main" id="{57F0BCFD-A1E3-4EC4-85AB-23338C93E6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92" y="3037"/>
                <a:ext cx="11" cy="1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8" name="Line 603">
                <a:extLst>
                  <a:ext uri="{FF2B5EF4-FFF2-40B4-BE49-F238E27FC236}">
                    <a16:creationId xmlns:a16="http://schemas.microsoft.com/office/drawing/2014/main" id="{D29B28CA-0B1C-4403-A777-CE464B32E4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19" y="2132"/>
                <a:ext cx="10" cy="1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9" name="Freeform 604">
                <a:extLst>
                  <a:ext uri="{FF2B5EF4-FFF2-40B4-BE49-F238E27FC236}">
                    <a16:creationId xmlns:a16="http://schemas.microsoft.com/office/drawing/2014/main" id="{FE6C5137-FDFB-45A6-A5C4-5F066F66A0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4" y="4309"/>
                <a:ext cx="2641" cy="5"/>
              </a:xfrm>
              <a:custGeom>
                <a:avLst/>
                <a:gdLst>
                  <a:gd name="T0" fmla="*/ 10565 w 10565"/>
                  <a:gd name="T1" fmla="*/ 18 h 18"/>
                  <a:gd name="T2" fmla="*/ 10331 w 10565"/>
                  <a:gd name="T3" fmla="*/ 15 h 18"/>
                  <a:gd name="T4" fmla="*/ 9115 w 10565"/>
                  <a:gd name="T5" fmla="*/ 14 h 18"/>
                  <a:gd name="T6" fmla="*/ 5676 w 10565"/>
                  <a:gd name="T7" fmla="*/ 12 h 18"/>
                  <a:gd name="T8" fmla="*/ 779 w 10565"/>
                  <a:gd name="T9" fmla="*/ 7 h 18"/>
                  <a:gd name="T10" fmla="*/ 733 w 10565"/>
                  <a:gd name="T11" fmla="*/ 7 h 18"/>
                  <a:gd name="T12" fmla="*/ 0 w 10565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65" h="18">
                    <a:moveTo>
                      <a:pt x="10565" y="18"/>
                    </a:moveTo>
                    <a:lnTo>
                      <a:pt x="10331" y="15"/>
                    </a:lnTo>
                    <a:lnTo>
                      <a:pt x="9115" y="14"/>
                    </a:lnTo>
                    <a:lnTo>
                      <a:pt x="5676" y="12"/>
                    </a:lnTo>
                    <a:lnTo>
                      <a:pt x="779" y="7"/>
                    </a:lnTo>
                    <a:lnTo>
                      <a:pt x="733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0" name="Freeform 605">
                <a:extLst>
                  <a:ext uri="{FF2B5EF4-FFF2-40B4-BE49-F238E27FC236}">
                    <a16:creationId xmlns:a16="http://schemas.microsoft.com/office/drawing/2014/main" id="{FCD0E640-E469-4580-AF92-4AF0D9C8B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2" y="4309"/>
                <a:ext cx="12" cy="7"/>
              </a:xfrm>
              <a:custGeom>
                <a:avLst/>
                <a:gdLst>
                  <a:gd name="T0" fmla="*/ 0 w 50"/>
                  <a:gd name="T1" fmla="*/ 28 h 28"/>
                  <a:gd name="T2" fmla="*/ 20 w 50"/>
                  <a:gd name="T3" fmla="*/ 27 h 28"/>
                  <a:gd name="T4" fmla="*/ 36 w 50"/>
                  <a:gd name="T5" fmla="*/ 14 h 28"/>
                  <a:gd name="T6" fmla="*/ 50 w 50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28">
                    <a:moveTo>
                      <a:pt x="0" y="28"/>
                    </a:moveTo>
                    <a:lnTo>
                      <a:pt x="20" y="27"/>
                    </a:lnTo>
                    <a:lnTo>
                      <a:pt x="36" y="14"/>
                    </a:lnTo>
                    <a:lnTo>
                      <a:pt x="5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1" name="Freeform 606">
                <a:extLst>
                  <a:ext uri="{FF2B5EF4-FFF2-40B4-BE49-F238E27FC236}">
                    <a16:creationId xmlns:a16="http://schemas.microsoft.com/office/drawing/2014/main" id="{3B59DC12-91CE-4507-B561-6F90D128B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" y="25"/>
                <a:ext cx="1107" cy="4284"/>
              </a:xfrm>
              <a:custGeom>
                <a:avLst/>
                <a:gdLst>
                  <a:gd name="T0" fmla="*/ 4429 w 4429"/>
                  <a:gd name="T1" fmla="*/ 17136 h 17136"/>
                  <a:gd name="T2" fmla="*/ 26 w 4429"/>
                  <a:gd name="T3" fmla="*/ 17128 h 17136"/>
                  <a:gd name="T4" fmla="*/ 0 w 4429"/>
                  <a:gd name="T5" fmla="*/ 0 h 17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29" h="17136">
                    <a:moveTo>
                      <a:pt x="4429" y="17136"/>
                    </a:moveTo>
                    <a:lnTo>
                      <a:pt x="26" y="1712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9" name="Group 808">
              <a:extLst>
                <a:ext uri="{FF2B5EF4-FFF2-40B4-BE49-F238E27FC236}">
                  <a16:creationId xmlns:a16="http://schemas.microsoft.com/office/drawing/2014/main" id="{4305F40E-5740-43DB-AA15-1FDAF9BA97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67" y="96"/>
              <a:ext cx="2492" cy="3713"/>
              <a:chOff x="2767" y="96"/>
              <a:chExt cx="2492" cy="3713"/>
            </a:xfrm>
          </p:grpSpPr>
          <p:sp>
            <p:nvSpPr>
              <p:cNvPr id="4742" name="Freeform 608">
                <a:extLst>
                  <a:ext uri="{FF2B5EF4-FFF2-40B4-BE49-F238E27FC236}">
                    <a16:creationId xmlns:a16="http://schemas.microsoft.com/office/drawing/2014/main" id="{4D30864E-1CFF-4ECB-A4CA-641643338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1" y="157"/>
                <a:ext cx="17" cy="32"/>
              </a:xfrm>
              <a:custGeom>
                <a:avLst/>
                <a:gdLst>
                  <a:gd name="T0" fmla="*/ 37 w 64"/>
                  <a:gd name="T1" fmla="*/ 16 h 126"/>
                  <a:gd name="T2" fmla="*/ 64 w 64"/>
                  <a:gd name="T3" fmla="*/ 80 h 126"/>
                  <a:gd name="T4" fmla="*/ 45 w 64"/>
                  <a:gd name="T5" fmla="*/ 112 h 126"/>
                  <a:gd name="T6" fmla="*/ 8 w 64"/>
                  <a:gd name="T7" fmla="*/ 126 h 126"/>
                  <a:gd name="T8" fmla="*/ 0 w 64"/>
                  <a:gd name="T9" fmla="*/ 61 h 126"/>
                  <a:gd name="T10" fmla="*/ 1 w 64"/>
                  <a:gd name="T11" fmla="*/ 0 h 126"/>
                  <a:gd name="T12" fmla="*/ 37 w 64"/>
                  <a:gd name="T13" fmla="*/ 1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26">
                    <a:moveTo>
                      <a:pt x="37" y="16"/>
                    </a:moveTo>
                    <a:lnTo>
                      <a:pt x="64" y="80"/>
                    </a:lnTo>
                    <a:lnTo>
                      <a:pt x="45" y="112"/>
                    </a:lnTo>
                    <a:lnTo>
                      <a:pt x="8" y="126"/>
                    </a:lnTo>
                    <a:lnTo>
                      <a:pt x="0" y="61"/>
                    </a:lnTo>
                    <a:lnTo>
                      <a:pt x="1" y="0"/>
                    </a:lnTo>
                    <a:lnTo>
                      <a:pt x="37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3" name="Freeform 609">
                <a:extLst>
                  <a:ext uri="{FF2B5EF4-FFF2-40B4-BE49-F238E27FC236}">
                    <a16:creationId xmlns:a16="http://schemas.microsoft.com/office/drawing/2014/main" id="{0BCAF3EF-6D5C-41E7-9E68-E854EE7C3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1" y="209"/>
                <a:ext cx="36" cy="26"/>
              </a:xfrm>
              <a:custGeom>
                <a:avLst/>
                <a:gdLst>
                  <a:gd name="T0" fmla="*/ 55 w 146"/>
                  <a:gd name="T1" fmla="*/ 0 h 103"/>
                  <a:gd name="T2" fmla="*/ 0 w 146"/>
                  <a:gd name="T3" fmla="*/ 39 h 103"/>
                  <a:gd name="T4" fmla="*/ 80 w 146"/>
                  <a:gd name="T5" fmla="*/ 94 h 103"/>
                  <a:gd name="T6" fmla="*/ 137 w 146"/>
                  <a:gd name="T7" fmla="*/ 103 h 103"/>
                  <a:gd name="T8" fmla="*/ 146 w 146"/>
                  <a:gd name="T9" fmla="*/ 87 h 103"/>
                  <a:gd name="T10" fmla="*/ 123 w 146"/>
                  <a:gd name="T11" fmla="*/ 37 h 103"/>
                  <a:gd name="T12" fmla="*/ 55 w 146"/>
                  <a:gd name="T13" fmla="*/ 1 h 103"/>
                  <a:gd name="T14" fmla="*/ 55 w 146"/>
                  <a:gd name="T1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6" h="103">
                    <a:moveTo>
                      <a:pt x="55" y="0"/>
                    </a:moveTo>
                    <a:lnTo>
                      <a:pt x="0" y="39"/>
                    </a:lnTo>
                    <a:lnTo>
                      <a:pt x="80" y="94"/>
                    </a:lnTo>
                    <a:lnTo>
                      <a:pt x="137" y="103"/>
                    </a:lnTo>
                    <a:lnTo>
                      <a:pt x="146" y="87"/>
                    </a:lnTo>
                    <a:lnTo>
                      <a:pt x="123" y="37"/>
                    </a:lnTo>
                    <a:lnTo>
                      <a:pt x="55" y="1"/>
                    </a:lnTo>
                    <a:lnTo>
                      <a:pt x="5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4" name="Freeform 610">
                <a:extLst>
                  <a:ext uri="{FF2B5EF4-FFF2-40B4-BE49-F238E27FC236}">
                    <a16:creationId xmlns:a16="http://schemas.microsoft.com/office/drawing/2014/main" id="{9DF7DCEC-63E8-48A6-952B-B7152F62F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7" y="219"/>
                <a:ext cx="254" cy="182"/>
              </a:xfrm>
              <a:custGeom>
                <a:avLst/>
                <a:gdLst>
                  <a:gd name="T0" fmla="*/ 79 w 1020"/>
                  <a:gd name="T1" fmla="*/ 691 h 728"/>
                  <a:gd name="T2" fmla="*/ 67 w 1020"/>
                  <a:gd name="T3" fmla="*/ 663 h 728"/>
                  <a:gd name="T4" fmla="*/ 114 w 1020"/>
                  <a:gd name="T5" fmla="*/ 479 h 728"/>
                  <a:gd name="T6" fmla="*/ 105 w 1020"/>
                  <a:gd name="T7" fmla="*/ 575 h 728"/>
                  <a:gd name="T8" fmla="*/ 138 w 1020"/>
                  <a:gd name="T9" fmla="*/ 569 h 728"/>
                  <a:gd name="T10" fmla="*/ 165 w 1020"/>
                  <a:gd name="T11" fmla="*/ 576 h 728"/>
                  <a:gd name="T12" fmla="*/ 194 w 1020"/>
                  <a:gd name="T13" fmla="*/ 580 h 728"/>
                  <a:gd name="T14" fmla="*/ 262 w 1020"/>
                  <a:gd name="T15" fmla="*/ 584 h 728"/>
                  <a:gd name="T16" fmla="*/ 205 w 1020"/>
                  <a:gd name="T17" fmla="*/ 500 h 728"/>
                  <a:gd name="T18" fmla="*/ 255 w 1020"/>
                  <a:gd name="T19" fmla="*/ 469 h 728"/>
                  <a:gd name="T20" fmla="*/ 355 w 1020"/>
                  <a:gd name="T21" fmla="*/ 612 h 728"/>
                  <a:gd name="T22" fmla="*/ 415 w 1020"/>
                  <a:gd name="T23" fmla="*/ 687 h 728"/>
                  <a:gd name="T24" fmla="*/ 422 w 1020"/>
                  <a:gd name="T25" fmla="*/ 655 h 728"/>
                  <a:gd name="T26" fmla="*/ 333 w 1020"/>
                  <a:gd name="T27" fmla="*/ 549 h 728"/>
                  <a:gd name="T28" fmla="*/ 322 w 1020"/>
                  <a:gd name="T29" fmla="*/ 456 h 728"/>
                  <a:gd name="T30" fmla="*/ 290 w 1020"/>
                  <a:gd name="T31" fmla="*/ 421 h 728"/>
                  <a:gd name="T32" fmla="*/ 401 w 1020"/>
                  <a:gd name="T33" fmla="*/ 338 h 728"/>
                  <a:gd name="T34" fmla="*/ 450 w 1020"/>
                  <a:gd name="T35" fmla="*/ 318 h 728"/>
                  <a:gd name="T36" fmla="*/ 448 w 1020"/>
                  <a:gd name="T37" fmla="*/ 398 h 728"/>
                  <a:gd name="T38" fmla="*/ 487 w 1020"/>
                  <a:gd name="T39" fmla="*/ 461 h 728"/>
                  <a:gd name="T40" fmla="*/ 547 w 1020"/>
                  <a:gd name="T41" fmla="*/ 304 h 728"/>
                  <a:gd name="T42" fmla="*/ 591 w 1020"/>
                  <a:gd name="T43" fmla="*/ 241 h 728"/>
                  <a:gd name="T44" fmla="*/ 601 w 1020"/>
                  <a:gd name="T45" fmla="*/ 319 h 728"/>
                  <a:gd name="T46" fmla="*/ 596 w 1020"/>
                  <a:gd name="T47" fmla="*/ 445 h 728"/>
                  <a:gd name="T48" fmla="*/ 539 w 1020"/>
                  <a:gd name="T49" fmla="*/ 592 h 728"/>
                  <a:gd name="T50" fmla="*/ 602 w 1020"/>
                  <a:gd name="T51" fmla="*/ 559 h 728"/>
                  <a:gd name="T52" fmla="*/ 647 w 1020"/>
                  <a:gd name="T53" fmla="*/ 470 h 728"/>
                  <a:gd name="T54" fmla="*/ 693 w 1020"/>
                  <a:gd name="T55" fmla="*/ 481 h 728"/>
                  <a:gd name="T56" fmla="*/ 657 w 1020"/>
                  <a:gd name="T57" fmla="*/ 443 h 728"/>
                  <a:gd name="T58" fmla="*/ 704 w 1020"/>
                  <a:gd name="T59" fmla="*/ 329 h 728"/>
                  <a:gd name="T60" fmla="*/ 747 w 1020"/>
                  <a:gd name="T61" fmla="*/ 231 h 728"/>
                  <a:gd name="T62" fmla="*/ 741 w 1020"/>
                  <a:gd name="T63" fmla="*/ 301 h 728"/>
                  <a:gd name="T64" fmla="*/ 809 w 1020"/>
                  <a:gd name="T65" fmla="*/ 266 h 728"/>
                  <a:gd name="T66" fmla="*/ 814 w 1020"/>
                  <a:gd name="T67" fmla="*/ 222 h 728"/>
                  <a:gd name="T68" fmla="*/ 833 w 1020"/>
                  <a:gd name="T69" fmla="*/ 189 h 728"/>
                  <a:gd name="T70" fmla="*/ 890 w 1020"/>
                  <a:gd name="T71" fmla="*/ 281 h 728"/>
                  <a:gd name="T72" fmla="*/ 945 w 1020"/>
                  <a:gd name="T73" fmla="*/ 341 h 728"/>
                  <a:gd name="T74" fmla="*/ 984 w 1020"/>
                  <a:gd name="T75" fmla="*/ 273 h 728"/>
                  <a:gd name="T76" fmla="*/ 1017 w 1020"/>
                  <a:gd name="T77" fmla="*/ 232 h 728"/>
                  <a:gd name="T78" fmla="*/ 1020 w 1020"/>
                  <a:gd name="T79" fmla="*/ 160 h 728"/>
                  <a:gd name="T80" fmla="*/ 943 w 1020"/>
                  <a:gd name="T81" fmla="*/ 173 h 728"/>
                  <a:gd name="T82" fmla="*/ 903 w 1020"/>
                  <a:gd name="T83" fmla="*/ 65 h 728"/>
                  <a:gd name="T84" fmla="*/ 848 w 1020"/>
                  <a:gd name="T85" fmla="*/ 79 h 728"/>
                  <a:gd name="T86" fmla="*/ 868 w 1020"/>
                  <a:gd name="T87" fmla="*/ 31 h 728"/>
                  <a:gd name="T88" fmla="*/ 897 w 1020"/>
                  <a:gd name="T89" fmla="*/ 52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20" h="728">
                    <a:moveTo>
                      <a:pt x="0" y="728"/>
                    </a:moveTo>
                    <a:lnTo>
                      <a:pt x="79" y="691"/>
                    </a:lnTo>
                    <a:lnTo>
                      <a:pt x="80" y="691"/>
                    </a:lnTo>
                    <a:lnTo>
                      <a:pt x="67" y="663"/>
                    </a:lnTo>
                    <a:lnTo>
                      <a:pt x="63" y="593"/>
                    </a:lnTo>
                    <a:lnTo>
                      <a:pt x="114" y="479"/>
                    </a:lnTo>
                    <a:lnTo>
                      <a:pt x="146" y="518"/>
                    </a:lnTo>
                    <a:lnTo>
                      <a:pt x="105" y="575"/>
                    </a:lnTo>
                    <a:lnTo>
                      <a:pt x="130" y="592"/>
                    </a:lnTo>
                    <a:lnTo>
                      <a:pt x="138" y="569"/>
                    </a:lnTo>
                    <a:lnTo>
                      <a:pt x="138" y="567"/>
                    </a:lnTo>
                    <a:lnTo>
                      <a:pt x="165" y="576"/>
                    </a:lnTo>
                    <a:lnTo>
                      <a:pt x="180" y="622"/>
                    </a:lnTo>
                    <a:lnTo>
                      <a:pt x="194" y="580"/>
                    </a:lnTo>
                    <a:lnTo>
                      <a:pt x="233" y="614"/>
                    </a:lnTo>
                    <a:lnTo>
                      <a:pt x="262" y="584"/>
                    </a:lnTo>
                    <a:lnTo>
                      <a:pt x="205" y="542"/>
                    </a:lnTo>
                    <a:lnTo>
                      <a:pt x="205" y="500"/>
                    </a:lnTo>
                    <a:lnTo>
                      <a:pt x="194" y="466"/>
                    </a:lnTo>
                    <a:lnTo>
                      <a:pt x="255" y="469"/>
                    </a:lnTo>
                    <a:lnTo>
                      <a:pt x="293" y="581"/>
                    </a:lnTo>
                    <a:lnTo>
                      <a:pt x="355" y="612"/>
                    </a:lnTo>
                    <a:lnTo>
                      <a:pt x="359" y="659"/>
                    </a:lnTo>
                    <a:lnTo>
                      <a:pt x="415" y="687"/>
                    </a:lnTo>
                    <a:lnTo>
                      <a:pt x="422" y="656"/>
                    </a:lnTo>
                    <a:lnTo>
                      <a:pt x="422" y="655"/>
                    </a:lnTo>
                    <a:lnTo>
                      <a:pt x="358" y="553"/>
                    </a:lnTo>
                    <a:lnTo>
                      <a:pt x="333" y="549"/>
                    </a:lnTo>
                    <a:lnTo>
                      <a:pt x="305" y="510"/>
                    </a:lnTo>
                    <a:lnTo>
                      <a:pt x="322" y="456"/>
                    </a:lnTo>
                    <a:lnTo>
                      <a:pt x="322" y="455"/>
                    </a:lnTo>
                    <a:lnTo>
                      <a:pt x="290" y="421"/>
                    </a:lnTo>
                    <a:lnTo>
                      <a:pt x="352" y="332"/>
                    </a:lnTo>
                    <a:lnTo>
                      <a:pt x="401" y="338"/>
                    </a:lnTo>
                    <a:lnTo>
                      <a:pt x="415" y="316"/>
                    </a:lnTo>
                    <a:lnTo>
                      <a:pt x="450" y="318"/>
                    </a:lnTo>
                    <a:lnTo>
                      <a:pt x="433" y="363"/>
                    </a:lnTo>
                    <a:lnTo>
                      <a:pt x="448" y="398"/>
                    </a:lnTo>
                    <a:lnTo>
                      <a:pt x="440" y="538"/>
                    </a:lnTo>
                    <a:lnTo>
                      <a:pt x="487" y="461"/>
                    </a:lnTo>
                    <a:lnTo>
                      <a:pt x="509" y="329"/>
                    </a:lnTo>
                    <a:lnTo>
                      <a:pt x="547" y="304"/>
                    </a:lnTo>
                    <a:lnTo>
                      <a:pt x="552" y="262"/>
                    </a:lnTo>
                    <a:lnTo>
                      <a:pt x="591" y="241"/>
                    </a:lnTo>
                    <a:lnTo>
                      <a:pt x="612" y="224"/>
                    </a:lnTo>
                    <a:lnTo>
                      <a:pt x="601" y="319"/>
                    </a:lnTo>
                    <a:lnTo>
                      <a:pt x="573" y="381"/>
                    </a:lnTo>
                    <a:lnTo>
                      <a:pt x="596" y="445"/>
                    </a:lnTo>
                    <a:lnTo>
                      <a:pt x="592" y="505"/>
                    </a:lnTo>
                    <a:lnTo>
                      <a:pt x="539" y="592"/>
                    </a:lnTo>
                    <a:lnTo>
                      <a:pt x="538" y="617"/>
                    </a:lnTo>
                    <a:lnTo>
                      <a:pt x="602" y="559"/>
                    </a:lnTo>
                    <a:lnTo>
                      <a:pt x="624" y="477"/>
                    </a:lnTo>
                    <a:lnTo>
                      <a:pt x="647" y="470"/>
                    </a:lnTo>
                    <a:lnTo>
                      <a:pt x="675" y="512"/>
                    </a:lnTo>
                    <a:lnTo>
                      <a:pt x="693" y="481"/>
                    </a:lnTo>
                    <a:lnTo>
                      <a:pt x="694" y="480"/>
                    </a:lnTo>
                    <a:lnTo>
                      <a:pt x="657" y="443"/>
                    </a:lnTo>
                    <a:lnTo>
                      <a:pt x="652" y="357"/>
                    </a:lnTo>
                    <a:lnTo>
                      <a:pt x="704" y="329"/>
                    </a:lnTo>
                    <a:lnTo>
                      <a:pt x="715" y="261"/>
                    </a:lnTo>
                    <a:lnTo>
                      <a:pt x="747" y="231"/>
                    </a:lnTo>
                    <a:lnTo>
                      <a:pt x="772" y="245"/>
                    </a:lnTo>
                    <a:lnTo>
                      <a:pt x="741" y="301"/>
                    </a:lnTo>
                    <a:lnTo>
                      <a:pt x="789" y="331"/>
                    </a:lnTo>
                    <a:lnTo>
                      <a:pt x="809" y="266"/>
                    </a:lnTo>
                    <a:lnTo>
                      <a:pt x="858" y="273"/>
                    </a:lnTo>
                    <a:lnTo>
                      <a:pt x="814" y="222"/>
                    </a:lnTo>
                    <a:lnTo>
                      <a:pt x="833" y="190"/>
                    </a:lnTo>
                    <a:lnTo>
                      <a:pt x="833" y="189"/>
                    </a:lnTo>
                    <a:lnTo>
                      <a:pt x="870" y="216"/>
                    </a:lnTo>
                    <a:lnTo>
                      <a:pt x="890" y="281"/>
                    </a:lnTo>
                    <a:lnTo>
                      <a:pt x="925" y="287"/>
                    </a:lnTo>
                    <a:lnTo>
                      <a:pt x="945" y="341"/>
                    </a:lnTo>
                    <a:lnTo>
                      <a:pt x="987" y="388"/>
                    </a:lnTo>
                    <a:lnTo>
                      <a:pt x="984" y="273"/>
                    </a:lnTo>
                    <a:lnTo>
                      <a:pt x="1015" y="232"/>
                    </a:lnTo>
                    <a:lnTo>
                      <a:pt x="1017" y="232"/>
                    </a:lnTo>
                    <a:lnTo>
                      <a:pt x="987" y="186"/>
                    </a:lnTo>
                    <a:lnTo>
                      <a:pt x="1020" y="160"/>
                    </a:lnTo>
                    <a:lnTo>
                      <a:pt x="971" y="122"/>
                    </a:lnTo>
                    <a:lnTo>
                      <a:pt x="943" y="173"/>
                    </a:lnTo>
                    <a:lnTo>
                      <a:pt x="898" y="120"/>
                    </a:lnTo>
                    <a:lnTo>
                      <a:pt x="903" y="65"/>
                    </a:lnTo>
                    <a:lnTo>
                      <a:pt x="900" y="66"/>
                    </a:lnTo>
                    <a:lnTo>
                      <a:pt x="848" y="79"/>
                    </a:lnTo>
                    <a:lnTo>
                      <a:pt x="827" y="40"/>
                    </a:lnTo>
                    <a:lnTo>
                      <a:pt x="868" y="31"/>
                    </a:lnTo>
                    <a:lnTo>
                      <a:pt x="869" y="31"/>
                    </a:lnTo>
                    <a:lnTo>
                      <a:pt x="897" y="52"/>
                    </a:lnTo>
                    <a:lnTo>
                      <a:pt x="90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5" name="Freeform 611">
                <a:extLst>
                  <a:ext uri="{FF2B5EF4-FFF2-40B4-BE49-F238E27FC236}">
                    <a16:creationId xmlns:a16="http://schemas.microsoft.com/office/drawing/2014/main" id="{DF068E65-8CAC-4771-8000-98915E8AA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2"/>
                <a:ext cx="14" cy="16"/>
              </a:xfrm>
              <a:custGeom>
                <a:avLst/>
                <a:gdLst>
                  <a:gd name="T0" fmla="*/ 58 w 58"/>
                  <a:gd name="T1" fmla="*/ 29 h 64"/>
                  <a:gd name="T2" fmla="*/ 22 w 58"/>
                  <a:gd name="T3" fmla="*/ 0 h 64"/>
                  <a:gd name="T4" fmla="*/ 0 w 58"/>
                  <a:gd name="T5" fmla="*/ 3 h 64"/>
                  <a:gd name="T6" fmla="*/ 31 w 58"/>
                  <a:gd name="T7" fmla="*/ 64 h 64"/>
                  <a:gd name="T8" fmla="*/ 58 w 58"/>
                  <a:gd name="T9" fmla="*/ 2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64">
                    <a:moveTo>
                      <a:pt x="58" y="29"/>
                    </a:moveTo>
                    <a:lnTo>
                      <a:pt x="22" y="0"/>
                    </a:lnTo>
                    <a:lnTo>
                      <a:pt x="0" y="3"/>
                    </a:lnTo>
                    <a:lnTo>
                      <a:pt x="31" y="64"/>
                    </a:lnTo>
                    <a:lnTo>
                      <a:pt x="58" y="2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6" name="Freeform 612">
                <a:extLst>
                  <a:ext uri="{FF2B5EF4-FFF2-40B4-BE49-F238E27FC236}">
                    <a16:creationId xmlns:a16="http://schemas.microsoft.com/office/drawing/2014/main" id="{82964531-1E03-4F18-8DA9-8CC366871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178"/>
                <a:ext cx="39" cy="49"/>
              </a:xfrm>
              <a:custGeom>
                <a:avLst/>
                <a:gdLst>
                  <a:gd name="T0" fmla="*/ 59 w 158"/>
                  <a:gd name="T1" fmla="*/ 72 h 197"/>
                  <a:gd name="T2" fmla="*/ 69 w 158"/>
                  <a:gd name="T3" fmla="*/ 39 h 197"/>
                  <a:gd name="T4" fmla="*/ 144 w 158"/>
                  <a:gd name="T5" fmla="*/ 0 h 197"/>
                  <a:gd name="T6" fmla="*/ 140 w 158"/>
                  <a:gd name="T7" fmla="*/ 42 h 197"/>
                  <a:gd name="T8" fmla="*/ 158 w 158"/>
                  <a:gd name="T9" fmla="*/ 73 h 197"/>
                  <a:gd name="T10" fmla="*/ 48 w 158"/>
                  <a:gd name="T11" fmla="*/ 197 h 197"/>
                  <a:gd name="T12" fmla="*/ 22 w 158"/>
                  <a:gd name="T13" fmla="*/ 188 h 197"/>
                  <a:gd name="T14" fmla="*/ 25 w 158"/>
                  <a:gd name="T15" fmla="*/ 126 h 197"/>
                  <a:gd name="T16" fmla="*/ 0 w 158"/>
                  <a:gd name="T17" fmla="*/ 93 h 197"/>
                  <a:gd name="T18" fmla="*/ 28 w 158"/>
                  <a:gd name="T19" fmla="*/ 45 h 197"/>
                  <a:gd name="T20" fmla="*/ 59 w 158"/>
                  <a:gd name="T21" fmla="*/ 72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8" h="197">
                    <a:moveTo>
                      <a:pt x="59" y="72"/>
                    </a:moveTo>
                    <a:lnTo>
                      <a:pt x="69" y="39"/>
                    </a:lnTo>
                    <a:lnTo>
                      <a:pt x="144" y="0"/>
                    </a:lnTo>
                    <a:lnTo>
                      <a:pt x="140" y="42"/>
                    </a:lnTo>
                    <a:lnTo>
                      <a:pt x="158" y="73"/>
                    </a:lnTo>
                    <a:lnTo>
                      <a:pt x="48" y="197"/>
                    </a:lnTo>
                    <a:lnTo>
                      <a:pt x="22" y="188"/>
                    </a:lnTo>
                    <a:lnTo>
                      <a:pt x="25" y="126"/>
                    </a:lnTo>
                    <a:lnTo>
                      <a:pt x="0" y="93"/>
                    </a:lnTo>
                    <a:lnTo>
                      <a:pt x="28" y="45"/>
                    </a:lnTo>
                    <a:lnTo>
                      <a:pt x="59" y="7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7" name="Freeform 613">
                <a:extLst>
                  <a:ext uri="{FF2B5EF4-FFF2-40B4-BE49-F238E27FC236}">
                    <a16:creationId xmlns:a16="http://schemas.microsoft.com/office/drawing/2014/main" id="{D5C27986-E68C-48A2-8174-09DE9EA2D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1" y="136"/>
                <a:ext cx="78" cy="56"/>
              </a:xfrm>
              <a:custGeom>
                <a:avLst/>
                <a:gdLst>
                  <a:gd name="T0" fmla="*/ 279 w 311"/>
                  <a:gd name="T1" fmla="*/ 14 h 224"/>
                  <a:gd name="T2" fmla="*/ 299 w 311"/>
                  <a:gd name="T3" fmla="*/ 0 h 224"/>
                  <a:gd name="T4" fmla="*/ 311 w 311"/>
                  <a:gd name="T5" fmla="*/ 46 h 224"/>
                  <a:gd name="T6" fmla="*/ 220 w 311"/>
                  <a:gd name="T7" fmla="*/ 95 h 224"/>
                  <a:gd name="T8" fmla="*/ 195 w 311"/>
                  <a:gd name="T9" fmla="*/ 147 h 224"/>
                  <a:gd name="T10" fmla="*/ 120 w 311"/>
                  <a:gd name="T11" fmla="*/ 190 h 224"/>
                  <a:gd name="T12" fmla="*/ 89 w 311"/>
                  <a:gd name="T13" fmla="*/ 224 h 224"/>
                  <a:gd name="T14" fmla="*/ 74 w 311"/>
                  <a:gd name="T15" fmla="*/ 177 h 224"/>
                  <a:gd name="T16" fmla="*/ 48 w 311"/>
                  <a:gd name="T17" fmla="*/ 200 h 224"/>
                  <a:gd name="T18" fmla="*/ 0 w 311"/>
                  <a:gd name="T19" fmla="*/ 207 h 224"/>
                  <a:gd name="T20" fmla="*/ 7 w 311"/>
                  <a:gd name="T21" fmla="*/ 174 h 224"/>
                  <a:gd name="T22" fmla="*/ 2 w 311"/>
                  <a:gd name="T23" fmla="*/ 128 h 224"/>
                  <a:gd name="T24" fmla="*/ 58 w 311"/>
                  <a:gd name="T25" fmla="*/ 116 h 224"/>
                  <a:gd name="T26" fmla="*/ 86 w 311"/>
                  <a:gd name="T27" fmla="*/ 77 h 224"/>
                  <a:gd name="T28" fmla="*/ 118 w 311"/>
                  <a:gd name="T29" fmla="*/ 97 h 224"/>
                  <a:gd name="T30" fmla="*/ 109 w 311"/>
                  <a:gd name="T31" fmla="*/ 129 h 224"/>
                  <a:gd name="T32" fmla="*/ 159 w 311"/>
                  <a:gd name="T33" fmla="*/ 115 h 224"/>
                  <a:gd name="T34" fmla="*/ 154 w 311"/>
                  <a:gd name="T35" fmla="*/ 77 h 224"/>
                  <a:gd name="T36" fmla="*/ 240 w 311"/>
                  <a:gd name="T37" fmla="*/ 39 h 224"/>
                  <a:gd name="T38" fmla="*/ 261 w 311"/>
                  <a:gd name="T39" fmla="*/ 51 h 224"/>
                  <a:gd name="T40" fmla="*/ 279 w 311"/>
                  <a:gd name="T41" fmla="*/ 1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1" h="224">
                    <a:moveTo>
                      <a:pt x="279" y="14"/>
                    </a:moveTo>
                    <a:lnTo>
                      <a:pt x="299" y="0"/>
                    </a:lnTo>
                    <a:lnTo>
                      <a:pt x="311" y="46"/>
                    </a:lnTo>
                    <a:lnTo>
                      <a:pt x="220" y="95"/>
                    </a:lnTo>
                    <a:lnTo>
                      <a:pt x="195" y="147"/>
                    </a:lnTo>
                    <a:lnTo>
                      <a:pt x="120" y="190"/>
                    </a:lnTo>
                    <a:lnTo>
                      <a:pt x="89" y="224"/>
                    </a:lnTo>
                    <a:lnTo>
                      <a:pt x="74" y="177"/>
                    </a:lnTo>
                    <a:lnTo>
                      <a:pt x="48" y="200"/>
                    </a:lnTo>
                    <a:lnTo>
                      <a:pt x="0" y="207"/>
                    </a:lnTo>
                    <a:lnTo>
                      <a:pt x="7" y="174"/>
                    </a:lnTo>
                    <a:lnTo>
                      <a:pt x="2" y="128"/>
                    </a:lnTo>
                    <a:lnTo>
                      <a:pt x="58" y="116"/>
                    </a:lnTo>
                    <a:lnTo>
                      <a:pt x="86" y="77"/>
                    </a:lnTo>
                    <a:lnTo>
                      <a:pt x="118" y="97"/>
                    </a:lnTo>
                    <a:lnTo>
                      <a:pt x="109" y="129"/>
                    </a:lnTo>
                    <a:lnTo>
                      <a:pt x="159" y="115"/>
                    </a:lnTo>
                    <a:lnTo>
                      <a:pt x="154" y="77"/>
                    </a:lnTo>
                    <a:lnTo>
                      <a:pt x="240" y="39"/>
                    </a:lnTo>
                    <a:lnTo>
                      <a:pt x="261" y="51"/>
                    </a:lnTo>
                    <a:lnTo>
                      <a:pt x="279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8" name="Freeform 614">
                <a:extLst>
                  <a:ext uri="{FF2B5EF4-FFF2-40B4-BE49-F238E27FC236}">
                    <a16:creationId xmlns:a16="http://schemas.microsoft.com/office/drawing/2014/main" id="{CBB10F7B-CD10-4682-9112-DBCE6D63E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117"/>
                <a:ext cx="11" cy="18"/>
              </a:xfrm>
              <a:custGeom>
                <a:avLst/>
                <a:gdLst>
                  <a:gd name="T0" fmla="*/ 21 w 44"/>
                  <a:gd name="T1" fmla="*/ 0 h 73"/>
                  <a:gd name="T2" fmla="*/ 0 w 44"/>
                  <a:gd name="T3" fmla="*/ 43 h 73"/>
                  <a:gd name="T4" fmla="*/ 20 w 44"/>
                  <a:gd name="T5" fmla="*/ 55 h 73"/>
                  <a:gd name="T6" fmla="*/ 13 w 44"/>
                  <a:gd name="T7" fmla="*/ 73 h 73"/>
                  <a:gd name="T8" fmla="*/ 14 w 44"/>
                  <a:gd name="T9" fmla="*/ 73 h 73"/>
                  <a:gd name="T10" fmla="*/ 39 w 44"/>
                  <a:gd name="T11" fmla="*/ 70 h 73"/>
                  <a:gd name="T12" fmla="*/ 44 w 44"/>
                  <a:gd name="T13" fmla="*/ 20 h 73"/>
                  <a:gd name="T14" fmla="*/ 39 w 44"/>
                  <a:gd name="T15" fmla="*/ 15 h 73"/>
                  <a:gd name="T16" fmla="*/ 22 w 44"/>
                  <a:gd name="T17" fmla="*/ 0 h 73"/>
                  <a:gd name="T18" fmla="*/ 21 w 44"/>
                  <a:gd name="T1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73">
                    <a:moveTo>
                      <a:pt x="21" y="0"/>
                    </a:moveTo>
                    <a:lnTo>
                      <a:pt x="0" y="43"/>
                    </a:lnTo>
                    <a:lnTo>
                      <a:pt x="20" y="55"/>
                    </a:lnTo>
                    <a:lnTo>
                      <a:pt x="13" y="73"/>
                    </a:lnTo>
                    <a:lnTo>
                      <a:pt x="14" y="73"/>
                    </a:lnTo>
                    <a:lnTo>
                      <a:pt x="39" y="70"/>
                    </a:lnTo>
                    <a:lnTo>
                      <a:pt x="44" y="20"/>
                    </a:lnTo>
                    <a:lnTo>
                      <a:pt x="39" y="15"/>
                    </a:lnTo>
                    <a:lnTo>
                      <a:pt x="22" y="0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9" name="Freeform 615">
                <a:extLst>
                  <a:ext uri="{FF2B5EF4-FFF2-40B4-BE49-F238E27FC236}">
                    <a16:creationId xmlns:a16="http://schemas.microsoft.com/office/drawing/2014/main" id="{7082B17D-5932-44A7-84B8-BB539F94F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4" y="3791"/>
                <a:ext cx="16" cy="18"/>
              </a:xfrm>
              <a:custGeom>
                <a:avLst/>
                <a:gdLst>
                  <a:gd name="T0" fmla="*/ 0 w 67"/>
                  <a:gd name="T1" fmla="*/ 33 h 70"/>
                  <a:gd name="T2" fmla="*/ 44 w 67"/>
                  <a:gd name="T3" fmla="*/ 0 h 70"/>
                  <a:gd name="T4" fmla="*/ 67 w 67"/>
                  <a:gd name="T5" fmla="*/ 42 h 70"/>
                  <a:gd name="T6" fmla="*/ 34 w 67"/>
                  <a:gd name="T7" fmla="*/ 70 h 70"/>
                  <a:gd name="T8" fmla="*/ 6 w 67"/>
                  <a:gd name="T9" fmla="*/ 69 h 70"/>
                  <a:gd name="T10" fmla="*/ 0 w 67"/>
                  <a:gd name="T11" fmla="*/ 3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" h="70">
                    <a:moveTo>
                      <a:pt x="0" y="33"/>
                    </a:moveTo>
                    <a:lnTo>
                      <a:pt x="44" y="0"/>
                    </a:lnTo>
                    <a:lnTo>
                      <a:pt x="67" y="42"/>
                    </a:lnTo>
                    <a:lnTo>
                      <a:pt x="34" y="70"/>
                    </a:lnTo>
                    <a:lnTo>
                      <a:pt x="6" y="69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0" name="Freeform 616">
                <a:extLst>
                  <a:ext uri="{FF2B5EF4-FFF2-40B4-BE49-F238E27FC236}">
                    <a16:creationId xmlns:a16="http://schemas.microsoft.com/office/drawing/2014/main" id="{98565031-6ADE-46A1-BF99-EC08695D1B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117"/>
                <a:ext cx="245" cy="171"/>
              </a:xfrm>
              <a:custGeom>
                <a:avLst/>
                <a:gdLst>
                  <a:gd name="T0" fmla="*/ 0 w 980"/>
                  <a:gd name="T1" fmla="*/ 406 h 683"/>
                  <a:gd name="T2" fmla="*/ 32 w 980"/>
                  <a:gd name="T3" fmla="*/ 452 h 683"/>
                  <a:gd name="T4" fmla="*/ 34 w 980"/>
                  <a:gd name="T5" fmla="*/ 488 h 683"/>
                  <a:gd name="T6" fmla="*/ 71 w 980"/>
                  <a:gd name="T7" fmla="*/ 506 h 683"/>
                  <a:gd name="T8" fmla="*/ 63 w 980"/>
                  <a:gd name="T9" fmla="*/ 483 h 683"/>
                  <a:gd name="T10" fmla="*/ 103 w 980"/>
                  <a:gd name="T11" fmla="*/ 413 h 683"/>
                  <a:gd name="T12" fmla="*/ 163 w 980"/>
                  <a:gd name="T13" fmla="*/ 433 h 683"/>
                  <a:gd name="T14" fmla="*/ 153 w 980"/>
                  <a:gd name="T15" fmla="*/ 537 h 683"/>
                  <a:gd name="T16" fmla="*/ 209 w 980"/>
                  <a:gd name="T17" fmla="*/ 549 h 683"/>
                  <a:gd name="T18" fmla="*/ 210 w 980"/>
                  <a:gd name="T19" fmla="*/ 549 h 683"/>
                  <a:gd name="T20" fmla="*/ 187 w 980"/>
                  <a:gd name="T21" fmla="*/ 500 h 683"/>
                  <a:gd name="T22" fmla="*/ 205 w 980"/>
                  <a:gd name="T23" fmla="*/ 479 h 683"/>
                  <a:gd name="T24" fmla="*/ 223 w 980"/>
                  <a:gd name="T25" fmla="*/ 495 h 683"/>
                  <a:gd name="T26" fmla="*/ 325 w 980"/>
                  <a:gd name="T27" fmla="*/ 522 h 683"/>
                  <a:gd name="T28" fmla="*/ 292 w 980"/>
                  <a:gd name="T29" fmla="*/ 570 h 683"/>
                  <a:gd name="T30" fmla="*/ 354 w 980"/>
                  <a:gd name="T31" fmla="*/ 571 h 683"/>
                  <a:gd name="T32" fmla="*/ 311 w 980"/>
                  <a:gd name="T33" fmla="*/ 616 h 683"/>
                  <a:gd name="T34" fmla="*/ 311 w 980"/>
                  <a:gd name="T35" fmla="*/ 617 h 683"/>
                  <a:gd name="T36" fmla="*/ 347 w 980"/>
                  <a:gd name="T37" fmla="*/ 683 h 683"/>
                  <a:gd name="T38" fmla="*/ 385 w 980"/>
                  <a:gd name="T39" fmla="*/ 673 h 683"/>
                  <a:gd name="T40" fmla="*/ 376 w 980"/>
                  <a:gd name="T41" fmla="*/ 590 h 683"/>
                  <a:gd name="T42" fmla="*/ 413 w 980"/>
                  <a:gd name="T43" fmla="*/ 553 h 683"/>
                  <a:gd name="T44" fmla="*/ 413 w 980"/>
                  <a:gd name="T45" fmla="*/ 552 h 683"/>
                  <a:gd name="T46" fmla="*/ 373 w 980"/>
                  <a:gd name="T47" fmla="*/ 537 h 683"/>
                  <a:gd name="T48" fmla="*/ 387 w 980"/>
                  <a:gd name="T49" fmla="*/ 475 h 683"/>
                  <a:gd name="T50" fmla="*/ 432 w 980"/>
                  <a:gd name="T51" fmla="*/ 488 h 683"/>
                  <a:gd name="T52" fmla="*/ 450 w 980"/>
                  <a:gd name="T53" fmla="*/ 446 h 683"/>
                  <a:gd name="T54" fmla="*/ 456 w 980"/>
                  <a:gd name="T55" fmla="*/ 414 h 683"/>
                  <a:gd name="T56" fmla="*/ 482 w 980"/>
                  <a:gd name="T57" fmla="*/ 405 h 683"/>
                  <a:gd name="T58" fmla="*/ 548 w 980"/>
                  <a:gd name="T59" fmla="*/ 330 h 683"/>
                  <a:gd name="T60" fmla="*/ 580 w 980"/>
                  <a:gd name="T61" fmla="*/ 329 h 683"/>
                  <a:gd name="T62" fmla="*/ 631 w 980"/>
                  <a:gd name="T63" fmla="*/ 366 h 683"/>
                  <a:gd name="T64" fmla="*/ 657 w 980"/>
                  <a:gd name="T65" fmla="*/ 338 h 683"/>
                  <a:gd name="T66" fmla="*/ 622 w 980"/>
                  <a:gd name="T67" fmla="*/ 300 h 683"/>
                  <a:gd name="T68" fmla="*/ 658 w 980"/>
                  <a:gd name="T69" fmla="*/ 206 h 683"/>
                  <a:gd name="T70" fmla="*/ 710 w 980"/>
                  <a:gd name="T71" fmla="*/ 238 h 683"/>
                  <a:gd name="T72" fmla="*/ 724 w 980"/>
                  <a:gd name="T73" fmla="*/ 205 h 683"/>
                  <a:gd name="T74" fmla="*/ 699 w 980"/>
                  <a:gd name="T75" fmla="*/ 158 h 683"/>
                  <a:gd name="T76" fmla="*/ 632 w 980"/>
                  <a:gd name="T77" fmla="*/ 141 h 683"/>
                  <a:gd name="T78" fmla="*/ 635 w 980"/>
                  <a:gd name="T79" fmla="*/ 92 h 683"/>
                  <a:gd name="T80" fmla="*/ 656 w 980"/>
                  <a:gd name="T81" fmla="*/ 79 h 683"/>
                  <a:gd name="T82" fmla="*/ 718 w 980"/>
                  <a:gd name="T83" fmla="*/ 139 h 683"/>
                  <a:gd name="T84" fmla="*/ 741 w 980"/>
                  <a:gd name="T85" fmla="*/ 128 h 683"/>
                  <a:gd name="T86" fmla="*/ 729 w 980"/>
                  <a:gd name="T87" fmla="*/ 87 h 683"/>
                  <a:gd name="T88" fmla="*/ 743 w 980"/>
                  <a:gd name="T89" fmla="*/ 5 h 683"/>
                  <a:gd name="T90" fmla="*/ 764 w 980"/>
                  <a:gd name="T91" fmla="*/ 16 h 683"/>
                  <a:gd name="T92" fmla="*/ 785 w 980"/>
                  <a:gd name="T93" fmla="*/ 71 h 683"/>
                  <a:gd name="T94" fmla="*/ 804 w 980"/>
                  <a:gd name="T95" fmla="*/ 4 h 683"/>
                  <a:gd name="T96" fmla="*/ 822 w 980"/>
                  <a:gd name="T97" fmla="*/ 0 h 683"/>
                  <a:gd name="T98" fmla="*/ 834 w 980"/>
                  <a:gd name="T99" fmla="*/ 64 h 683"/>
                  <a:gd name="T100" fmla="*/ 863 w 980"/>
                  <a:gd name="T101" fmla="*/ 73 h 683"/>
                  <a:gd name="T102" fmla="*/ 881 w 980"/>
                  <a:gd name="T103" fmla="*/ 134 h 683"/>
                  <a:gd name="T104" fmla="*/ 922 w 980"/>
                  <a:gd name="T105" fmla="*/ 97 h 683"/>
                  <a:gd name="T106" fmla="*/ 980 w 980"/>
                  <a:gd name="T107" fmla="*/ 7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80" h="683">
                    <a:moveTo>
                      <a:pt x="0" y="406"/>
                    </a:moveTo>
                    <a:lnTo>
                      <a:pt x="32" y="452"/>
                    </a:lnTo>
                    <a:lnTo>
                      <a:pt x="34" y="488"/>
                    </a:lnTo>
                    <a:lnTo>
                      <a:pt x="71" y="506"/>
                    </a:lnTo>
                    <a:lnTo>
                      <a:pt x="63" y="483"/>
                    </a:lnTo>
                    <a:lnTo>
                      <a:pt x="103" y="413"/>
                    </a:lnTo>
                    <a:lnTo>
                      <a:pt x="163" y="433"/>
                    </a:lnTo>
                    <a:lnTo>
                      <a:pt x="153" y="537"/>
                    </a:lnTo>
                    <a:lnTo>
                      <a:pt x="209" y="549"/>
                    </a:lnTo>
                    <a:lnTo>
                      <a:pt x="210" y="549"/>
                    </a:lnTo>
                    <a:lnTo>
                      <a:pt x="187" y="500"/>
                    </a:lnTo>
                    <a:lnTo>
                      <a:pt x="205" y="479"/>
                    </a:lnTo>
                    <a:lnTo>
                      <a:pt x="223" y="495"/>
                    </a:lnTo>
                    <a:lnTo>
                      <a:pt x="325" y="522"/>
                    </a:lnTo>
                    <a:lnTo>
                      <a:pt x="292" y="570"/>
                    </a:lnTo>
                    <a:lnTo>
                      <a:pt x="354" y="571"/>
                    </a:lnTo>
                    <a:lnTo>
                      <a:pt x="311" y="616"/>
                    </a:lnTo>
                    <a:lnTo>
                      <a:pt x="311" y="617"/>
                    </a:lnTo>
                    <a:lnTo>
                      <a:pt x="347" y="683"/>
                    </a:lnTo>
                    <a:lnTo>
                      <a:pt x="385" y="673"/>
                    </a:lnTo>
                    <a:lnTo>
                      <a:pt x="376" y="590"/>
                    </a:lnTo>
                    <a:lnTo>
                      <a:pt x="413" y="553"/>
                    </a:lnTo>
                    <a:lnTo>
                      <a:pt x="413" y="552"/>
                    </a:lnTo>
                    <a:lnTo>
                      <a:pt x="373" y="537"/>
                    </a:lnTo>
                    <a:lnTo>
                      <a:pt x="387" y="475"/>
                    </a:lnTo>
                    <a:lnTo>
                      <a:pt x="432" y="488"/>
                    </a:lnTo>
                    <a:lnTo>
                      <a:pt x="450" y="446"/>
                    </a:lnTo>
                    <a:lnTo>
                      <a:pt x="456" y="414"/>
                    </a:lnTo>
                    <a:lnTo>
                      <a:pt x="482" y="405"/>
                    </a:lnTo>
                    <a:lnTo>
                      <a:pt x="548" y="330"/>
                    </a:lnTo>
                    <a:lnTo>
                      <a:pt x="580" y="329"/>
                    </a:lnTo>
                    <a:lnTo>
                      <a:pt x="631" y="366"/>
                    </a:lnTo>
                    <a:lnTo>
                      <a:pt x="657" y="338"/>
                    </a:lnTo>
                    <a:lnTo>
                      <a:pt x="622" y="300"/>
                    </a:lnTo>
                    <a:lnTo>
                      <a:pt x="658" y="206"/>
                    </a:lnTo>
                    <a:lnTo>
                      <a:pt x="710" y="238"/>
                    </a:lnTo>
                    <a:lnTo>
                      <a:pt x="724" y="205"/>
                    </a:lnTo>
                    <a:lnTo>
                      <a:pt x="699" y="158"/>
                    </a:lnTo>
                    <a:lnTo>
                      <a:pt x="632" y="141"/>
                    </a:lnTo>
                    <a:lnTo>
                      <a:pt x="635" y="92"/>
                    </a:lnTo>
                    <a:lnTo>
                      <a:pt x="656" y="79"/>
                    </a:lnTo>
                    <a:lnTo>
                      <a:pt x="718" y="139"/>
                    </a:lnTo>
                    <a:lnTo>
                      <a:pt x="741" y="128"/>
                    </a:lnTo>
                    <a:lnTo>
                      <a:pt x="729" y="87"/>
                    </a:lnTo>
                    <a:lnTo>
                      <a:pt x="743" y="5"/>
                    </a:lnTo>
                    <a:lnTo>
                      <a:pt x="764" y="16"/>
                    </a:lnTo>
                    <a:lnTo>
                      <a:pt x="785" y="71"/>
                    </a:lnTo>
                    <a:lnTo>
                      <a:pt x="804" y="4"/>
                    </a:lnTo>
                    <a:lnTo>
                      <a:pt x="822" y="0"/>
                    </a:lnTo>
                    <a:lnTo>
                      <a:pt x="834" y="64"/>
                    </a:lnTo>
                    <a:lnTo>
                      <a:pt x="863" y="73"/>
                    </a:lnTo>
                    <a:lnTo>
                      <a:pt x="881" y="134"/>
                    </a:lnTo>
                    <a:lnTo>
                      <a:pt x="922" y="97"/>
                    </a:lnTo>
                    <a:lnTo>
                      <a:pt x="980" y="7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1" name="Freeform 617">
                <a:extLst>
                  <a:ext uri="{FF2B5EF4-FFF2-40B4-BE49-F238E27FC236}">
                    <a16:creationId xmlns:a16="http://schemas.microsoft.com/office/drawing/2014/main" id="{C3B8B259-94B4-4176-BD2E-AD7A07269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5" y="130"/>
                <a:ext cx="104" cy="137"/>
              </a:xfrm>
              <a:custGeom>
                <a:avLst/>
                <a:gdLst>
                  <a:gd name="T0" fmla="*/ 418 w 418"/>
                  <a:gd name="T1" fmla="*/ 0 h 549"/>
                  <a:gd name="T2" fmla="*/ 374 w 418"/>
                  <a:gd name="T3" fmla="*/ 34 h 549"/>
                  <a:gd name="T4" fmla="*/ 358 w 418"/>
                  <a:gd name="T5" fmla="*/ 88 h 549"/>
                  <a:gd name="T6" fmla="*/ 292 w 418"/>
                  <a:gd name="T7" fmla="*/ 139 h 549"/>
                  <a:gd name="T8" fmla="*/ 251 w 418"/>
                  <a:gd name="T9" fmla="*/ 235 h 549"/>
                  <a:gd name="T10" fmla="*/ 91 w 418"/>
                  <a:gd name="T11" fmla="*/ 408 h 549"/>
                  <a:gd name="T12" fmla="*/ 87 w 418"/>
                  <a:gd name="T13" fmla="*/ 443 h 549"/>
                  <a:gd name="T14" fmla="*/ 129 w 418"/>
                  <a:gd name="T15" fmla="*/ 443 h 549"/>
                  <a:gd name="T16" fmla="*/ 67 w 418"/>
                  <a:gd name="T17" fmla="*/ 510 h 549"/>
                  <a:gd name="T18" fmla="*/ 40 w 418"/>
                  <a:gd name="T19" fmla="*/ 549 h 549"/>
                  <a:gd name="T20" fmla="*/ 10 w 418"/>
                  <a:gd name="T21" fmla="*/ 542 h 549"/>
                  <a:gd name="T22" fmla="*/ 0 w 418"/>
                  <a:gd name="T23" fmla="*/ 473 h 549"/>
                  <a:gd name="T24" fmla="*/ 38 w 418"/>
                  <a:gd name="T25" fmla="*/ 420 h 549"/>
                  <a:gd name="T26" fmla="*/ 93 w 418"/>
                  <a:gd name="T27" fmla="*/ 225 h 549"/>
                  <a:gd name="T28" fmla="*/ 221 w 418"/>
                  <a:gd name="T29" fmla="*/ 67 h 549"/>
                  <a:gd name="T30" fmla="*/ 221 w 418"/>
                  <a:gd name="T31" fmla="*/ 66 h 549"/>
                  <a:gd name="T32" fmla="*/ 213 w 418"/>
                  <a:gd name="T33" fmla="*/ 24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549">
                    <a:moveTo>
                      <a:pt x="418" y="0"/>
                    </a:moveTo>
                    <a:lnTo>
                      <a:pt x="374" y="34"/>
                    </a:lnTo>
                    <a:lnTo>
                      <a:pt x="358" y="88"/>
                    </a:lnTo>
                    <a:lnTo>
                      <a:pt x="292" y="139"/>
                    </a:lnTo>
                    <a:lnTo>
                      <a:pt x="251" y="235"/>
                    </a:lnTo>
                    <a:lnTo>
                      <a:pt x="91" y="408"/>
                    </a:lnTo>
                    <a:lnTo>
                      <a:pt x="87" y="443"/>
                    </a:lnTo>
                    <a:lnTo>
                      <a:pt x="129" y="443"/>
                    </a:lnTo>
                    <a:lnTo>
                      <a:pt x="67" y="510"/>
                    </a:lnTo>
                    <a:lnTo>
                      <a:pt x="40" y="549"/>
                    </a:lnTo>
                    <a:lnTo>
                      <a:pt x="10" y="542"/>
                    </a:lnTo>
                    <a:lnTo>
                      <a:pt x="0" y="473"/>
                    </a:lnTo>
                    <a:lnTo>
                      <a:pt x="38" y="420"/>
                    </a:lnTo>
                    <a:lnTo>
                      <a:pt x="93" y="225"/>
                    </a:lnTo>
                    <a:lnTo>
                      <a:pt x="221" y="67"/>
                    </a:lnTo>
                    <a:lnTo>
                      <a:pt x="221" y="66"/>
                    </a:lnTo>
                    <a:lnTo>
                      <a:pt x="213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2" name="Freeform 618">
                <a:extLst>
                  <a:ext uri="{FF2B5EF4-FFF2-40B4-BE49-F238E27FC236}">
                    <a16:creationId xmlns:a16="http://schemas.microsoft.com/office/drawing/2014/main" id="{28DC3467-A590-47D3-8821-DE2A91E0BD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9" y="129"/>
                <a:ext cx="0" cy="1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3" name="Freeform 619">
                <a:extLst>
                  <a:ext uri="{FF2B5EF4-FFF2-40B4-BE49-F238E27FC236}">
                    <a16:creationId xmlns:a16="http://schemas.microsoft.com/office/drawing/2014/main" id="{DB326EFF-DC88-4AB0-8443-C07A2B4FB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5" y="751"/>
                <a:ext cx="11" cy="10"/>
              </a:xfrm>
              <a:custGeom>
                <a:avLst/>
                <a:gdLst>
                  <a:gd name="T0" fmla="*/ 42 w 42"/>
                  <a:gd name="T1" fmla="*/ 41 h 41"/>
                  <a:gd name="T2" fmla="*/ 19 w 42"/>
                  <a:gd name="T3" fmla="*/ 10 h 41"/>
                  <a:gd name="T4" fmla="*/ 0 w 42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1">
                    <a:moveTo>
                      <a:pt x="42" y="41"/>
                    </a:moveTo>
                    <a:lnTo>
                      <a:pt x="19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4" name="Freeform 620">
                <a:extLst>
                  <a:ext uri="{FF2B5EF4-FFF2-40B4-BE49-F238E27FC236}">
                    <a16:creationId xmlns:a16="http://schemas.microsoft.com/office/drawing/2014/main" id="{5A34FA24-1773-451C-8065-73D354659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5" y="751"/>
                <a:ext cx="11" cy="10"/>
              </a:xfrm>
              <a:custGeom>
                <a:avLst/>
                <a:gdLst>
                  <a:gd name="T0" fmla="*/ 42 w 42"/>
                  <a:gd name="T1" fmla="*/ 41 h 41"/>
                  <a:gd name="T2" fmla="*/ 20 w 42"/>
                  <a:gd name="T3" fmla="*/ 10 h 41"/>
                  <a:gd name="T4" fmla="*/ 0 w 42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1">
                    <a:moveTo>
                      <a:pt x="42" y="41"/>
                    </a:moveTo>
                    <a:lnTo>
                      <a:pt x="20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5" name="Freeform 621">
                <a:extLst>
                  <a:ext uri="{FF2B5EF4-FFF2-40B4-BE49-F238E27FC236}">
                    <a16:creationId xmlns:a16="http://schemas.microsoft.com/office/drawing/2014/main" id="{F50F503E-AD96-4213-8FBB-50FF64FA0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" y="747"/>
                <a:ext cx="133" cy="82"/>
              </a:xfrm>
              <a:custGeom>
                <a:avLst/>
                <a:gdLst>
                  <a:gd name="T0" fmla="*/ 7 w 533"/>
                  <a:gd name="T1" fmla="*/ 17 h 329"/>
                  <a:gd name="T2" fmla="*/ 0 w 533"/>
                  <a:gd name="T3" fmla="*/ 12 h 329"/>
                  <a:gd name="T4" fmla="*/ 10 w 533"/>
                  <a:gd name="T5" fmla="*/ 0 h 329"/>
                  <a:gd name="T6" fmla="*/ 123 w 533"/>
                  <a:gd name="T7" fmla="*/ 12 h 329"/>
                  <a:gd name="T8" fmla="*/ 178 w 533"/>
                  <a:gd name="T9" fmla="*/ 59 h 329"/>
                  <a:gd name="T10" fmla="*/ 198 w 533"/>
                  <a:gd name="T11" fmla="*/ 175 h 329"/>
                  <a:gd name="T12" fmla="*/ 246 w 533"/>
                  <a:gd name="T13" fmla="*/ 189 h 329"/>
                  <a:gd name="T14" fmla="*/ 257 w 533"/>
                  <a:gd name="T15" fmla="*/ 218 h 329"/>
                  <a:gd name="T16" fmla="*/ 330 w 533"/>
                  <a:gd name="T17" fmla="*/ 250 h 329"/>
                  <a:gd name="T18" fmla="*/ 341 w 533"/>
                  <a:gd name="T19" fmla="*/ 234 h 329"/>
                  <a:gd name="T20" fmla="*/ 407 w 533"/>
                  <a:gd name="T21" fmla="*/ 293 h 329"/>
                  <a:gd name="T22" fmla="*/ 443 w 533"/>
                  <a:gd name="T23" fmla="*/ 250 h 329"/>
                  <a:gd name="T24" fmla="*/ 481 w 533"/>
                  <a:gd name="T25" fmla="*/ 245 h 329"/>
                  <a:gd name="T26" fmla="*/ 489 w 533"/>
                  <a:gd name="T27" fmla="*/ 276 h 329"/>
                  <a:gd name="T28" fmla="*/ 533 w 533"/>
                  <a:gd name="T29" fmla="*/ 291 h 329"/>
                  <a:gd name="T30" fmla="*/ 515 w 533"/>
                  <a:gd name="T31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33" h="329">
                    <a:moveTo>
                      <a:pt x="7" y="17"/>
                    </a:moveTo>
                    <a:lnTo>
                      <a:pt x="0" y="12"/>
                    </a:lnTo>
                    <a:lnTo>
                      <a:pt x="10" y="0"/>
                    </a:lnTo>
                    <a:lnTo>
                      <a:pt x="123" y="12"/>
                    </a:lnTo>
                    <a:lnTo>
                      <a:pt x="178" y="59"/>
                    </a:lnTo>
                    <a:lnTo>
                      <a:pt x="198" y="175"/>
                    </a:lnTo>
                    <a:lnTo>
                      <a:pt x="246" y="189"/>
                    </a:lnTo>
                    <a:lnTo>
                      <a:pt x="257" y="218"/>
                    </a:lnTo>
                    <a:lnTo>
                      <a:pt x="330" y="250"/>
                    </a:lnTo>
                    <a:lnTo>
                      <a:pt x="341" y="234"/>
                    </a:lnTo>
                    <a:lnTo>
                      <a:pt x="407" y="293"/>
                    </a:lnTo>
                    <a:lnTo>
                      <a:pt x="443" y="250"/>
                    </a:lnTo>
                    <a:lnTo>
                      <a:pt x="481" y="245"/>
                    </a:lnTo>
                    <a:lnTo>
                      <a:pt x="489" y="276"/>
                    </a:lnTo>
                    <a:lnTo>
                      <a:pt x="533" y="291"/>
                    </a:lnTo>
                    <a:lnTo>
                      <a:pt x="515" y="32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6" name="Line 622">
                <a:extLst>
                  <a:ext uri="{FF2B5EF4-FFF2-40B4-BE49-F238E27FC236}">
                    <a16:creationId xmlns:a16="http://schemas.microsoft.com/office/drawing/2014/main" id="{8BBD4C12-BE4A-42B9-A980-390164DA30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36" y="761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7" name="Freeform 623">
                <a:extLst>
                  <a:ext uri="{FF2B5EF4-FFF2-40B4-BE49-F238E27FC236}">
                    <a16:creationId xmlns:a16="http://schemas.microsoft.com/office/drawing/2014/main" id="{630C937D-F5AF-4298-A204-161BA5E06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5" y="780"/>
                <a:ext cx="1" cy="2"/>
              </a:xfrm>
              <a:custGeom>
                <a:avLst/>
                <a:gdLst>
                  <a:gd name="T0" fmla="*/ 2 w 2"/>
                  <a:gd name="T1" fmla="*/ 9 h 9"/>
                  <a:gd name="T2" fmla="*/ 0 w 2"/>
                  <a:gd name="T3" fmla="*/ 1 h 9"/>
                  <a:gd name="T4" fmla="*/ 0 w 2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9">
                    <a:moveTo>
                      <a:pt x="2" y="9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8" name="Freeform 624">
                <a:extLst>
                  <a:ext uri="{FF2B5EF4-FFF2-40B4-BE49-F238E27FC236}">
                    <a16:creationId xmlns:a16="http://schemas.microsoft.com/office/drawing/2014/main" id="{D252273F-E816-463F-A3FA-6452CA31F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6" y="782"/>
                <a:ext cx="35" cy="47"/>
              </a:xfrm>
              <a:custGeom>
                <a:avLst/>
                <a:gdLst>
                  <a:gd name="T0" fmla="*/ 109 w 144"/>
                  <a:gd name="T1" fmla="*/ 189 h 189"/>
                  <a:gd name="T2" fmla="*/ 144 w 144"/>
                  <a:gd name="T3" fmla="*/ 163 h 189"/>
                  <a:gd name="T4" fmla="*/ 88 w 144"/>
                  <a:gd name="T5" fmla="*/ 134 h 189"/>
                  <a:gd name="T6" fmla="*/ 51 w 144"/>
                  <a:gd name="T7" fmla="*/ 75 h 189"/>
                  <a:gd name="T8" fmla="*/ 24 w 144"/>
                  <a:gd name="T9" fmla="*/ 63 h 189"/>
                  <a:gd name="T10" fmla="*/ 0 w 144"/>
                  <a:gd name="T1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4" h="189">
                    <a:moveTo>
                      <a:pt x="109" y="189"/>
                    </a:moveTo>
                    <a:lnTo>
                      <a:pt x="144" y="163"/>
                    </a:lnTo>
                    <a:lnTo>
                      <a:pt x="88" y="134"/>
                    </a:lnTo>
                    <a:lnTo>
                      <a:pt x="51" y="75"/>
                    </a:lnTo>
                    <a:lnTo>
                      <a:pt x="24" y="6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9" name="Line 625">
                <a:extLst>
                  <a:ext uri="{FF2B5EF4-FFF2-40B4-BE49-F238E27FC236}">
                    <a16:creationId xmlns:a16="http://schemas.microsoft.com/office/drawing/2014/main" id="{334F43F6-3778-4FC2-9CAE-5036C740C6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45" y="78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0" name="Line 626">
                <a:extLst>
                  <a:ext uri="{FF2B5EF4-FFF2-40B4-BE49-F238E27FC236}">
                    <a16:creationId xmlns:a16="http://schemas.microsoft.com/office/drawing/2014/main" id="{6A6E304A-4C60-4121-B4BF-DE18C93F4F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45" y="773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1" name="Freeform 627">
                <a:extLst>
                  <a:ext uri="{FF2B5EF4-FFF2-40B4-BE49-F238E27FC236}">
                    <a16:creationId xmlns:a16="http://schemas.microsoft.com/office/drawing/2014/main" id="{28BA0113-A2F2-4F00-8053-DA2C764A5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0" y="765"/>
                <a:ext cx="10" cy="8"/>
              </a:xfrm>
              <a:custGeom>
                <a:avLst/>
                <a:gdLst>
                  <a:gd name="T0" fmla="*/ 28 w 37"/>
                  <a:gd name="T1" fmla="*/ 32 h 32"/>
                  <a:gd name="T2" fmla="*/ 37 w 37"/>
                  <a:gd name="T3" fmla="*/ 0 h 32"/>
                  <a:gd name="T4" fmla="*/ 0 w 37"/>
                  <a:gd name="T5" fmla="*/ 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2">
                    <a:moveTo>
                      <a:pt x="28" y="32"/>
                    </a:moveTo>
                    <a:lnTo>
                      <a:pt x="37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2" name="Freeform 628">
                <a:extLst>
                  <a:ext uri="{FF2B5EF4-FFF2-40B4-BE49-F238E27FC236}">
                    <a16:creationId xmlns:a16="http://schemas.microsoft.com/office/drawing/2014/main" id="{015B1916-32BB-45D8-94BA-3BC3E41BF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0" y="765"/>
                <a:ext cx="10" cy="8"/>
              </a:xfrm>
              <a:custGeom>
                <a:avLst/>
                <a:gdLst>
                  <a:gd name="T0" fmla="*/ 28 w 39"/>
                  <a:gd name="T1" fmla="*/ 33 h 33"/>
                  <a:gd name="T2" fmla="*/ 39 w 39"/>
                  <a:gd name="T3" fmla="*/ 0 h 33"/>
                  <a:gd name="T4" fmla="*/ 0 w 39"/>
                  <a:gd name="T5" fmla="*/ 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3">
                    <a:moveTo>
                      <a:pt x="28" y="33"/>
                    </a:moveTo>
                    <a:lnTo>
                      <a:pt x="39" y="0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3" name="Freeform 629">
                <a:extLst>
                  <a:ext uri="{FF2B5EF4-FFF2-40B4-BE49-F238E27FC236}">
                    <a16:creationId xmlns:a16="http://schemas.microsoft.com/office/drawing/2014/main" id="{CAAFAE91-7100-43F0-AEDC-3979117803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3" y="839"/>
                <a:ext cx="35" cy="36"/>
              </a:xfrm>
              <a:custGeom>
                <a:avLst/>
                <a:gdLst>
                  <a:gd name="T0" fmla="*/ 91 w 140"/>
                  <a:gd name="T1" fmla="*/ 146 h 146"/>
                  <a:gd name="T2" fmla="*/ 63 w 140"/>
                  <a:gd name="T3" fmla="*/ 113 h 146"/>
                  <a:gd name="T4" fmla="*/ 128 w 140"/>
                  <a:gd name="T5" fmla="*/ 105 h 146"/>
                  <a:gd name="T6" fmla="*/ 140 w 140"/>
                  <a:gd name="T7" fmla="*/ 73 h 146"/>
                  <a:gd name="T8" fmla="*/ 50 w 140"/>
                  <a:gd name="T9" fmla="*/ 0 h 146"/>
                  <a:gd name="T10" fmla="*/ 0 w 140"/>
                  <a:gd name="T11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0" h="146">
                    <a:moveTo>
                      <a:pt x="91" y="146"/>
                    </a:moveTo>
                    <a:lnTo>
                      <a:pt x="63" y="113"/>
                    </a:lnTo>
                    <a:lnTo>
                      <a:pt x="128" y="105"/>
                    </a:lnTo>
                    <a:lnTo>
                      <a:pt x="140" y="73"/>
                    </a:lnTo>
                    <a:lnTo>
                      <a:pt x="50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4" name="Freeform 630">
                <a:extLst>
                  <a:ext uri="{FF2B5EF4-FFF2-40B4-BE49-F238E27FC236}">
                    <a16:creationId xmlns:a16="http://schemas.microsoft.com/office/drawing/2014/main" id="{02528BEE-FD1D-4A74-B550-E5F74AA61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3" y="829"/>
                <a:ext cx="0" cy="10"/>
              </a:xfrm>
              <a:custGeom>
                <a:avLst/>
                <a:gdLst>
                  <a:gd name="T0" fmla="*/ 1 w 1"/>
                  <a:gd name="T1" fmla="*/ 38 h 38"/>
                  <a:gd name="T2" fmla="*/ 0 w 1"/>
                  <a:gd name="T3" fmla="*/ 38 h 38"/>
                  <a:gd name="T4" fmla="*/ 0 w 1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8">
                    <a:moveTo>
                      <a:pt x="1" y="38"/>
                    </a:moveTo>
                    <a:lnTo>
                      <a:pt x="0" y="3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5" name="Line 631">
                <a:extLst>
                  <a:ext uri="{FF2B5EF4-FFF2-40B4-BE49-F238E27FC236}">
                    <a16:creationId xmlns:a16="http://schemas.microsoft.com/office/drawing/2014/main" id="{5B73556E-8147-449E-BCFA-F45395FA4D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73" y="829"/>
                <a:ext cx="0" cy="1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6" name="Freeform 632">
                <a:extLst>
                  <a:ext uri="{FF2B5EF4-FFF2-40B4-BE49-F238E27FC236}">
                    <a16:creationId xmlns:a16="http://schemas.microsoft.com/office/drawing/2014/main" id="{1B563481-273B-4738-B494-2E8A05190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874"/>
                <a:ext cx="40" cy="15"/>
              </a:xfrm>
              <a:custGeom>
                <a:avLst/>
                <a:gdLst>
                  <a:gd name="T0" fmla="*/ 160 w 160"/>
                  <a:gd name="T1" fmla="*/ 60 h 60"/>
                  <a:gd name="T2" fmla="*/ 134 w 160"/>
                  <a:gd name="T3" fmla="*/ 25 h 60"/>
                  <a:gd name="T4" fmla="*/ 56 w 160"/>
                  <a:gd name="T5" fmla="*/ 0 h 60"/>
                  <a:gd name="T6" fmla="*/ 0 w 160"/>
                  <a:gd name="T7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0" h="60">
                    <a:moveTo>
                      <a:pt x="160" y="60"/>
                    </a:moveTo>
                    <a:lnTo>
                      <a:pt x="134" y="25"/>
                    </a:lnTo>
                    <a:lnTo>
                      <a:pt x="56" y="0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7" name="Freeform 633">
                <a:extLst>
                  <a:ext uri="{FF2B5EF4-FFF2-40B4-BE49-F238E27FC236}">
                    <a16:creationId xmlns:a16="http://schemas.microsoft.com/office/drawing/2014/main" id="{DEC37CF5-34EE-4963-91FA-A8F1601C4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874"/>
                <a:ext cx="40" cy="15"/>
              </a:xfrm>
              <a:custGeom>
                <a:avLst/>
                <a:gdLst>
                  <a:gd name="T0" fmla="*/ 160 w 160"/>
                  <a:gd name="T1" fmla="*/ 61 h 61"/>
                  <a:gd name="T2" fmla="*/ 160 w 160"/>
                  <a:gd name="T3" fmla="*/ 60 h 61"/>
                  <a:gd name="T4" fmla="*/ 134 w 160"/>
                  <a:gd name="T5" fmla="*/ 25 h 61"/>
                  <a:gd name="T6" fmla="*/ 56 w 160"/>
                  <a:gd name="T7" fmla="*/ 0 h 61"/>
                  <a:gd name="T8" fmla="*/ 0 w 160"/>
                  <a:gd name="T9" fmla="*/ 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61">
                    <a:moveTo>
                      <a:pt x="160" y="61"/>
                    </a:moveTo>
                    <a:lnTo>
                      <a:pt x="160" y="60"/>
                    </a:lnTo>
                    <a:lnTo>
                      <a:pt x="134" y="25"/>
                    </a:lnTo>
                    <a:lnTo>
                      <a:pt x="56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8" name="Line 634">
                <a:extLst>
                  <a:ext uri="{FF2B5EF4-FFF2-40B4-BE49-F238E27FC236}">
                    <a16:creationId xmlns:a16="http://schemas.microsoft.com/office/drawing/2014/main" id="{F2FECD35-AE42-4E5C-BB4C-A74F3263FD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51" y="829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9" name="Freeform 635">
                <a:extLst>
                  <a:ext uri="{FF2B5EF4-FFF2-40B4-BE49-F238E27FC236}">
                    <a16:creationId xmlns:a16="http://schemas.microsoft.com/office/drawing/2014/main" id="{9980AF3E-C6A1-47A9-80E9-F5147D57D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" y="829"/>
                <a:ext cx="2" cy="4"/>
              </a:xfrm>
              <a:custGeom>
                <a:avLst/>
                <a:gdLst>
                  <a:gd name="T0" fmla="*/ 7 w 7"/>
                  <a:gd name="T1" fmla="*/ 0 h 16"/>
                  <a:gd name="T2" fmla="*/ 0 w 7"/>
                  <a:gd name="T3" fmla="*/ 15 h 16"/>
                  <a:gd name="T4" fmla="*/ 0 w 7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6">
                    <a:moveTo>
                      <a:pt x="7" y="0"/>
                    </a:moveTo>
                    <a:lnTo>
                      <a:pt x="0" y="15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0" name="Freeform 636">
                <a:extLst>
                  <a:ext uri="{FF2B5EF4-FFF2-40B4-BE49-F238E27FC236}">
                    <a16:creationId xmlns:a16="http://schemas.microsoft.com/office/drawing/2014/main" id="{DEAA2E0B-211B-4836-BACC-356D98DAC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3" y="889"/>
                <a:ext cx="37" cy="63"/>
              </a:xfrm>
              <a:custGeom>
                <a:avLst/>
                <a:gdLst>
                  <a:gd name="T0" fmla="*/ 94 w 151"/>
                  <a:gd name="T1" fmla="*/ 252 h 252"/>
                  <a:gd name="T2" fmla="*/ 94 w 151"/>
                  <a:gd name="T3" fmla="*/ 251 h 252"/>
                  <a:gd name="T4" fmla="*/ 151 w 151"/>
                  <a:gd name="T5" fmla="*/ 178 h 252"/>
                  <a:gd name="T6" fmla="*/ 130 w 151"/>
                  <a:gd name="T7" fmla="*/ 152 h 252"/>
                  <a:gd name="T8" fmla="*/ 111 w 151"/>
                  <a:gd name="T9" fmla="*/ 79 h 252"/>
                  <a:gd name="T10" fmla="*/ 45 w 151"/>
                  <a:gd name="T11" fmla="*/ 39 h 252"/>
                  <a:gd name="T12" fmla="*/ 0 w 151"/>
                  <a:gd name="T13" fmla="*/ 43 h 252"/>
                  <a:gd name="T14" fmla="*/ 13 w 151"/>
                  <a:gd name="T15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1" h="252">
                    <a:moveTo>
                      <a:pt x="94" y="252"/>
                    </a:moveTo>
                    <a:lnTo>
                      <a:pt x="94" y="251"/>
                    </a:lnTo>
                    <a:lnTo>
                      <a:pt x="151" y="178"/>
                    </a:lnTo>
                    <a:lnTo>
                      <a:pt x="130" y="152"/>
                    </a:lnTo>
                    <a:lnTo>
                      <a:pt x="111" y="79"/>
                    </a:lnTo>
                    <a:lnTo>
                      <a:pt x="45" y="39"/>
                    </a:lnTo>
                    <a:lnTo>
                      <a:pt x="0" y="43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1" name="Line 637">
                <a:extLst>
                  <a:ext uri="{FF2B5EF4-FFF2-40B4-BE49-F238E27FC236}">
                    <a16:creationId xmlns:a16="http://schemas.microsoft.com/office/drawing/2014/main" id="{9A9BB1BC-81A6-4E63-8D30-DD2218E94B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56" y="952"/>
                <a:ext cx="3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2" name="Line 638">
                <a:extLst>
                  <a:ext uri="{FF2B5EF4-FFF2-40B4-BE49-F238E27FC236}">
                    <a16:creationId xmlns:a16="http://schemas.microsoft.com/office/drawing/2014/main" id="{DA3CB279-0AA2-48CE-955E-46AFCBB4B2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56" y="952"/>
                <a:ext cx="3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3" name="Freeform 639">
                <a:extLst>
                  <a:ext uri="{FF2B5EF4-FFF2-40B4-BE49-F238E27FC236}">
                    <a16:creationId xmlns:a16="http://schemas.microsoft.com/office/drawing/2014/main" id="{536F8DBE-3C8F-4550-9421-D74D457CD4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3" y="961"/>
                <a:ext cx="29" cy="44"/>
              </a:xfrm>
              <a:custGeom>
                <a:avLst/>
                <a:gdLst>
                  <a:gd name="T0" fmla="*/ 0 w 117"/>
                  <a:gd name="T1" fmla="*/ 176 h 176"/>
                  <a:gd name="T2" fmla="*/ 23 w 117"/>
                  <a:gd name="T3" fmla="*/ 134 h 176"/>
                  <a:gd name="T4" fmla="*/ 82 w 117"/>
                  <a:gd name="T5" fmla="*/ 143 h 176"/>
                  <a:gd name="T6" fmla="*/ 93 w 117"/>
                  <a:gd name="T7" fmla="*/ 53 h 176"/>
                  <a:gd name="T8" fmla="*/ 117 w 117"/>
                  <a:gd name="T9" fmla="*/ 35 h 176"/>
                  <a:gd name="T10" fmla="*/ 106 w 117"/>
                  <a:gd name="T1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7" h="176">
                    <a:moveTo>
                      <a:pt x="0" y="176"/>
                    </a:moveTo>
                    <a:lnTo>
                      <a:pt x="23" y="134"/>
                    </a:lnTo>
                    <a:lnTo>
                      <a:pt x="82" y="143"/>
                    </a:lnTo>
                    <a:lnTo>
                      <a:pt x="93" y="53"/>
                    </a:lnTo>
                    <a:lnTo>
                      <a:pt x="117" y="35"/>
                    </a:lnTo>
                    <a:lnTo>
                      <a:pt x="10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4" name="Line 640">
                <a:extLst>
                  <a:ext uri="{FF2B5EF4-FFF2-40B4-BE49-F238E27FC236}">
                    <a16:creationId xmlns:a16="http://schemas.microsoft.com/office/drawing/2014/main" id="{BFFCB6B4-5774-4437-8935-CBF27101D9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33" y="1005"/>
                <a:ext cx="10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5" name="Freeform 641">
                <a:extLst>
                  <a:ext uri="{FF2B5EF4-FFF2-40B4-BE49-F238E27FC236}">
                    <a16:creationId xmlns:a16="http://schemas.microsoft.com/office/drawing/2014/main" id="{928FBCE3-DE04-4A95-AC26-7B47BFA7D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3" y="1005"/>
                <a:ext cx="10" cy="6"/>
              </a:xfrm>
              <a:custGeom>
                <a:avLst/>
                <a:gdLst>
                  <a:gd name="T0" fmla="*/ 41 w 41"/>
                  <a:gd name="T1" fmla="*/ 25 h 25"/>
                  <a:gd name="T2" fmla="*/ 41 w 41"/>
                  <a:gd name="T3" fmla="*/ 24 h 25"/>
                  <a:gd name="T4" fmla="*/ 0 w 41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5">
                    <a:moveTo>
                      <a:pt x="41" y="25"/>
                    </a:moveTo>
                    <a:lnTo>
                      <a:pt x="41" y="2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6" name="Line 642">
                <a:extLst>
                  <a:ext uri="{FF2B5EF4-FFF2-40B4-BE49-F238E27FC236}">
                    <a16:creationId xmlns:a16="http://schemas.microsoft.com/office/drawing/2014/main" id="{444DB2DE-FEFF-4AED-8FC3-6C62BE270A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42" y="1011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7" name="Freeform 643">
                <a:extLst>
                  <a:ext uri="{FF2B5EF4-FFF2-40B4-BE49-F238E27FC236}">
                    <a16:creationId xmlns:a16="http://schemas.microsoft.com/office/drawing/2014/main" id="{1553493A-B176-4573-B09D-F44758C18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2" y="1020"/>
                <a:ext cx="24" cy="49"/>
              </a:xfrm>
              <a:custGeom>
                <a:avLst/>
                <a:gdLst>
                  <a:gd name="T0" fmla="*/ 96 w 96"/>
                  <a:gd name="T1" fmla="*/ 184 h 196"/>
                  <a:gd name="T2" fmla="*/ 53 w 96"/>
                  <a:gd name="T3" fmla="*/ 196 h 196"/>
                  <a:gd name="T4" fmla="*/ 27 w 96"/>
                  <a:gd name="T5" fmla="*/ 19 h 196"/>
                  <a:gd name="T6" fmla="*/ 0 w 96"/>
                  <a:gd name="T7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96">
                    <a:moveTo>
                      <a:pt x="96" y="184"/>
                    </a:moveTo>
                    <a:lnTo>
                      <a:pt x="53" y="196"/>
                    </a:lnTo>
                    <a:lnTo>
                      <a:pt x="27" y="1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8" name="Freeform 644">
                <a:extLst>
                  <a:ext uri="{FF2B5EF4-FFF2-40B4-BE49-F238E27FC236}">
                    <a16:creationId xmlns:a16="http://schemas.microsoft.com/office/drawing/2014/main" id="{64CDC58B-6135-490E-B1EF-ECA51B59D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2" y="1020"/>
                <a:ext cx="24" cy="49"/>
              </a:xfrm>
              <a:custGeom>
                <a:avLst/>
                <a:gdLst>
                  <a:gd name="T0" fmla="*/ 96 w 96"/>
                  <a:gd name="T1" fmla="*/ 184 h 197"/>
                  <a:gd name="T2" fmla="*/ 53 w 96"/>
                  <a:gd name="T3" fmla="*/ 197 h 197"/>
                  <a:gd name="T4" fmla="*/ 27 w 96"/>
                  <a:gd name="T5" fmla="*/ 20 h 197"/>
                  <a:gd name="T6" fmla="*/ 0 w 96"/>
                  <a:gd name="T7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97">
                    <a:moveTo>
                      <a:pt x="96" y="184"/>
                    </a:moveTo>
                    <a:lnTo>
                      <a:pt x="53" y="197"/>
                    </a:lnTo>
                    <a:lnTo>
                      <a:pt x="27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9" name="Freeform 645">
                <a:extLst>
                  <a:ext uri="{FF2B5EF4-FFF2-40B4-BE49-F238E27FC236}">
                    <a16:creationId xmlns:a16="http://schemas.microsoft.com/office/drawing/2014/main" id="{A841C2C8-C298-4117-83F4-6B10B4E79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7" y="1066"/>
                <a:ext cx="24" cy="54"/>
              </a:xfrm>
              <a:custGeom>
                <a:avLst/>
                <a:gdLst>
                  <a:gd name="T0" fmla="*/ 0 w 94"/>
                  <a:gd name="T1" fmla="*/ 216 h 216"/>
                  <a:gd name="T2" fmla="*/ 63 w 94"/>
                  <a:gd name="T3" fmla="*/ 188 h 216"/>
                  <a:gd name="T4" fmla="*/ 94 w 94"/>
                  <a:gd name="T5" fmla="*/ 165 h 216"/>
                  <a:gd name="T6" fmla="*/ 50 w 94"/>
                  <a:gd name="T7" fmla="*/ 104 h 216"/>
                  <a:gd name="T8" fmla="*/ 80 w 94"/>
                  <a:gd name="T9" fmla="*/ 63 h 216"/>
                  <a:gd name="T10" fmla="*/ 77 w 94"/>
                  <a:gd name="T11" fmla="*/ 0 h 216"/>
                  <a:gd name="T12" fmla="*/ 76 w 94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16">
                    <a:moveTo>
                      <a:pt x="0" y="216"/>
                    </a:moveTo>
                    <a:lnTo>
                      <a:pt x="63" y="188"/>
                    </a:lnTo>
                    <a:lnTo>
                      <a:pt x="94" y="165"/>
                    </a:lnTo>
                    <a:lnTo>
                      <a:pt x="50" y="104"/>
                    </a:lnTo>
                    <a:lnTo>
                      <a:pt x="80" y="63"/>
                    </a:lnTo>
                    <a:lnTo>
                      <a:pt x="77" y="0"/>
                    </a:lnTo>
                    <a:lnTo>
                      <a:pt x="7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0" name="Freeform 646">
                <a:extLst>
                  <a:ext uri="{FF2B5EF4-FFF2-40B4-BE49-F238E27FC236}">
                    <a16:creationId xmlns:a16="http://schemas.microsoft.com/office/drawing/2014/main" id="{4F1E4B63-8DD3-49F5-87C5-42C67FB39A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" y="1036"/>
                <a:ext cx="19" cy="28"/>
              </a:xfrm>
              <a:custGeom>
                <a:avLst/>
                <a:gdLst>
                  <a:gd name="T0" fmla="*/ 37 w 79"/>
                  <a:gd name="T1" fmla="*/ 26 h 111"/>
                  <a:gd name="T2" fmla="*/ 54 w 79"/>
                  <a:gd name="T3" fmla="*/ 0 h 111"/>
                  <a:gd name="T4" fmla="*/ 71 w 79"/>
                  <a:gd name="T5" fmla="*/ 22 h 111"/>
                  <a:gd name="T6" fmla="*/ 63 w 79"/>
                  <a:gd name="T7" fmla="*/ 44 h 111"/>
                  <a:gd name="T8" fmla="*/ 79 w 79"/>
                  <a:gd name="T9" fmla="*/ 67 h 111"/>
                  <a:gd name="T10" fmla="*/ 60 w 79"/>
                  <a:gd name="T11" fmla="*/ 111 h 111"/>
                  <a:gd name="T12" fmla="*/ 49 w 79"/>
                  <a:gd name="T13" fmla="*/ 70 h 111"/>
                  <a:gd name="T14" fmla="*/ 0 w 79"/>
                  <a:gd name="T15" fmla="*/ 42 h 111"/>
                  <a:gd name="T16" fmla="*/ 20 w 79"/>
                  <a:gd name="T17" fmla="*/ 8 h 111"/>
                  <a:gd name="T18" fmla="*/ 37 w 79"/>
                  <a:gd name="T19" fmla="*/ 2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111">
                    <a:moveTo>
                      <a:pt x="37" y="26"/>
                    </a:moveTo>
                    <a:lnTo>
                      <a:pt x="54" y="0"/>
                    </a:lnTo>
                    <a:lnTo>
                      <a:pt x="71" y="22"/>
                    </a:lnTo>
                    <a:lnTo>
                      <a:pt x="63" y="44"/>
                    </a:lnTo>
                    <a:lnTo>
                      <a:pt x="79" y="67"/>
                    </a:lnTo>
                    <a:lnTo>
                      <a:pt x="60" y="111"/>
                    </a:lnTo>
                    <a:lnTo>
                      <a:pt x="49" y="70"/>
                    </a:lnTo>
                    <a:lnTo>
                      <a:pt x="0" y="42"/>
                    </a:lnTo>
                    <a:lnTo>
                      <a:pt x="20" y="8"/>
                    </a:lnTo>
                    <a:lnTo>
                      <a:pt x="37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1" name="Freeform 647">
                <a:extLst>
                  <a:ext uri="{FF2B5EF4-FFF2-40B4-BE49-F238E27FC236}">
                    <a16:creationId xmlns:a16="http://schemas.microsoft.com/office/drawing/2014/main" id="{219497B1-5EC3-4DD2-BB4B-49A8451B8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0" y="1035"/>
                <a:ext cx="9" cy="6"/>
              </a:xfrm>
              <a:custGeom>
                <a:avLst/>
                <a:gdLst>
                  <a:gd name="T0" fmla="*/ 7 w 35"/>
                  <a:gd name="T1" fmla="*/ 24 h 24"/>
                  <a:gd name="T2" fmla="*/ 0 w 35"/>
                  <a:gd name="T3" fmla="*/ 0 h 24"/>
                  <a:gd name="T4" fmla="*/ 35 w 35"/>
                  <a:gd name="T5" fmla="*/ 12 h 24"/>
                  <a:gd name="T6" fmla="*/ 7 w 35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24">
                    <a:moveTo>
                      <a:pt x="7" y="24"/>
                    </a:moveTo>
                    <a:lnTo>
                      <a:pt x="0" y="0"/>
                    </a:lnTo>
                    <a:lnTo>
                      <a:pt x="35" y="12"/>
                    </a:lnTo>
                    <a:lnTo>
                      <a:pt x="7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2" name="Freeform 648">
                <a:extLst>
                  <a:ext uri="{FF2B5EF4-FFF2-40B4-BE49-F238E27FC236}">
                    <a16:creationId xmlns:a16="http://schemas.microsoft.com/office/drawing/2014/main" id="{FFC2C1D0-6ACB-4B99-9550-9D0DC20E7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6" y="1041"/>
                <a:ext cx="103" cy="158"/>
              </a:xfrm>
              <a:custGeom>
                <a:avLst/>
                <a:gdLst>
                  <a:gd name="T0" fmla="*/ 411 w 411"/>
                  <a:gd name="T1" fmla="*/ 191 h 634"/>
                  <a:gd name="T2" fmla="*/ 386 w 411"/>
                  <a:gd name="T3" fmla="*/ 180 h 634"/>
                  <a:gd name="T4" fmla="*/ 345 w 411"/>
                  <a:gd name="T5" fmla="*/ 160 h 634"/>
                  <a:gd name="T6" fmla="*/ 309 w 411"/>
                  <a:gd name="T7" fmla="*/ 171 h 634"/>
                  <a:gd name="T8" fmla="*/ 277 w 411"/>
                  <a:gd name="T9" fmla="*/ 119 h 634"/>
                  <a:gd name="T10" fmla="*/ 275 w 411"/>
                  <a:gd name="T11" fmla="*/ 78 h 634"/>
                  <a:gd name="T12" fmla="*/ 136 w 411"/>
                  <a:gd name="T13" fmla="*/ 0 h 634"/>
                  <a:gd name="T14" fmla="*/ 92 w 411"/>
                  <a:gd name="T15" fmla="*/ 19 h 634"/>
                  <a:gd name="T16" fmla="*/ 92 w 411"/>
                  <a:gd name="T17" fmla="*/ 20 h 634"/>
                  <a:gd name="T18" fmla="*/ 79 w 411"/>
                  <a:gd name="T19" fmla="*/ 100 h 634"/>
                  <a:gd name="T20" fmla="*/ 0 w 411"/>
                  <a:gd name="T21" fmla="*/ 148 h 634"/>
                  <a:gd name="T22" fmla="*/ 2 w 411"/>
                  <a:gd name="T23" fmla="*/ 228 h 634"/>
                  <a:gd name="T24" fmla="*/ 54 w 411"/>
                  <a:gd name="T25" fmla="*/ 257 h 634"/>
                  <a:gd name="T26" fmla="*/ 123 w 411"/>
                  <a:gd name="T27" fmla="*/ 404 h 634"/>
                  <a:gd name="T28" fmla="*/ 170 w 411"/>
                  <a:gd name="T29" fmla="*/ 424 h 634"/>
                  <a:gd name="T30" fmla="*/ 250 w 411"/>
                  <a:gd name="T31" fmla="*/ 391 h 634"/>
                  <a:gd name="T32" fmla="*/ 288 w 411"/>
                  <a:gd name="T33" fmla="*/ 393 h 634"/>
                  <a:gd name="T34" fmla="*/ 288 w 411"/>
                  <a:gd name="T35" fmla="*/ 394 h 634"/>
                  <a:gd name="T36" fmla="*/ 288 w 411"/>
                  <a:gd name="T37" fmla="*/ 397 h 634"/>
                  <a:gd name="T38" fmla="*/ 288 w 411"/>
                  <a:gd name="T39" fmla="*/ 409 h 634"/>
                  <a:gd name="T40" fmla="*/ 290 w 411"/>
                  <a:gd name="T41" fmla="*/ 430 h 634"/>
                  <a:gd name="T42" fmla="*/ 290 w 411"/>
                  <a:gd name="T43" fmla="*/ 447 h 634"/>
                  <a:gd name="T44" fmla="*/ 328 w 411"/>
                  <a:gd name="T45" fmla="*/ 496 h 634"/>
                  <a:gd name="T46" fmla="*/ 302 w 411"/>
                  <a:gd name="T47" fmla="*/ 538 h 634"/>
                  <a:gd name="T48" fmla="*/ 330 w 411"/>
                  <a:gd name="T49" fmla="*/ 634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1" h="634">
                    <a:moveTo>
                      <a:pt x="411" y="191"/>
                    </a:moveTo>
                    <a:lnTo>
                      <a:pt x="386" y="180"/>
                    </a:lnTo>
                    <a:lnTo>
                      <a:pt x="345" y="160"/>
                    </a:lnTo>
                    <a:lnTo>
                      <a:pt x="309" y="171"/>
                    </a:lnTo>
                    <a:lnTo>
                      <a:pt x="277" y="119"/>
                    </a:lnTo>
                    <a:lnTo>
                      <a:pt x="275" y="78"/>
                    </a:lnTo>
                    <a:lnTo>
                      <a:pt x="136" y="0"/>
                    </a:lnTo>
                    <a:lnTo>
                      <a:pt x="92" y="19"/>
                    </a:lnTo>
                    <a:lnTo>
                      <a:pt x="92" y="20"/>
                    </a:lnTo>
                    <a:lnTo>
                      <a:pt x="79" y="100"/>
                    </a:lnTo>
                    <a:lnTo>
                      <a:pt x="0" y="148"/>
                    </a:lnTo>
                    <a:lnTo>
                      <a:pt x="2" y="228"/>
                    </a:lnTo>
                    <a:lnTo>
                      <a:pt x="54" y="257"/>
                    </a:lnTo>
                    <a:lnTo>
                      <a:pt x="123" y="404"/>
                    </a:lnTo>
                    <a:lnTo>
                      <a:pt x="170" y="424"/>
                    </a:lnTo>
                    <a:lnTo>
                      <a:pt x="250" y="391"/>
                    </a:lnTo>
                    <a:lnTo>
                      <a:pt x="288" y="393"/>
                    </a:lnTo>
                    <a:lnTo>
                      <a:pt x="288" y="394"/>
                    </a:lnTo>
                    <a:lnTo>
                      <a:pt x="288" y="397"/>
                    </a:lnTo>
                    <a:lnTo>
                      <a:pt x="288" y="409"/>
                    </a:lnTo>
                    <a:lnTo>
                      <a:pt x="290" y="430"/>
                    </a:lnTo>
                    <a:lnTo>
                      <a:pt x="290" y="447"/>
                    </a:lnTo>
                    <a:lnTo>
                      <a:pt x="328" y="496"/>
                    </a:lnTo>
                    <a:lnTo>
                      <a:pt x="302" y="538"/>
                    </a:lnTo>
                    <a:lnTo>
                      <a:pt x="330" y="63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3" name="Freeform 649">
                <a:extLst>
                  <a:ext uri="{FF2B5EF4-FFF2-40B4-BE49-F238E27FC236}">
                    <a16:creationId xmlns:a16="http://schemas.microsoft.com/office/drawing/2014/main" id="{3EE83850-BC59-4045-B56C-A1CC45B07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1" y="1171"/>
                <a:ext cx="3" cy="20"/>
              </a:xfrm>
              <a:custGeom>
                <a:avLst/>
                <a:gdLst>
                  <a:gd name="T0" fmla="*/ 12 w 12"/>
                  <a:gd name="T1" fmla="*/ 80 h 80"/>
                  <a:gd name="T2" fmla="*/ 10 w 12"/>
                  <a:gd name="T3" fmla="*/ 80 h 80"/>
                  <a:gd name="T4" fmla="*/ 0 w 12"/>
                  <a:gd name="T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0">
                    <a:moveTo>
                      <a:pt x="12" y="80"/>
                    </a:moveTo>
                    <a:lnTo>
                      <a:pt x="10" y="8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4" name="Freeform 650">
                <a:extLst>
                  <a:ext uri="{FF2B5EF4-FFF2-40B4-BE49-F238E27FC236}">
                    <a16:creationId xmlns:a16="http://schemas.microsoft.com/office/drawing/2014/main" id="{C98A7898-0C5E-4056-B823-38348FFBB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4" y="1191"/>
                <a:ext cx="118" cy="30"/>
              </a:xfrm>
              <a:custGeom>
                <a:avLst/>
                <a:gdLst>
                  <a:gd name="T0" fmla="*/ 472 w 473"/>
                  <a:gd name="T1" fmla="*/ 83 h 120"/>
                  <a:gd name="T2" fmla="*/ 473 w 473"/>
                  <a:gd name="T3" fmla="*/ 83 h 120"/>
                  <a:gd name="T4" fmla="*/ 431 w 473"/>
                  <a:gd name="T5" fmla="*/ 108 h 120"/>
                  <a:gd name="T6" fmla="*/ 399 w 473"/>
                  <a:gd name="T7" fmla="*/ 66 h 120"/>
                  <a:gd name="T8" fmla="*/ 314 w 473"/>
                  <a:gd name="T9" fmla="*/ 71 h 120"/>
                  <a:gd name="T10" fmla="*/ 286 w 473"/>
                  <a:gd name="T11" fmla="*/ 111 h 120"/>
                  <a:gd name="T12" fmla="*/ 254 w 473"/>
                  <a:gd name="T13" fmla="*/ 120 h 120"/>
                  <a:gd name="T14" fmla="*/ 223 w 473"/>
                  <a:gd name="T15" fmla="*/ 85 h 120"/>
                  <a:gd name="T16" fmla="*/ 155 w 473"/>
                  <a:gd name="T17" fmla="*/ 81 h 120"/>
                  <a:gd name="T18" fmla="*/ 81 w 473"/>
                  <a:gd name="T19" fmla="*/ 47 h 120"/>
                  <a:gd name="T20" fmla="*/ 56 w 473"/>
                  <a:gd name="T21" fmla="*/ 20 h 120"/>
                  <a:gd name="T22" fmla="*/ 0 w 473"/>
                  <a:gd name="T23" fmla="*/ 1 h 120"/>
                  <a:gd name="T24" fmla="*/ 0 w 473"/>
                  <a:gd name="T2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3" h="120">
                    <a:moveTo>
                      <a:pt x="472" y="83"/>
                    </a:moveTo>
                    <a:lnTo>
                      <a:pt x="473" y="83"/>
                    </a:lnTo>
                    <a:lnTo>
                      <a:pt x="431" y="108"/>
                    </a:lnTo>
                    <a:lnTo>
                      <a:pt x="399" y="66"/>
                    </a:lnTo>
                    <a:lnTo>
                      <a:pt x="314" y="71"/>
                    </a:lnTo>
                    <a:lnTo>
                      <a:pt x="286" y="111"/>
                    </a:lnTo>
                    <a:lnTo>
                      <a:pt x="254" y="120"/>
                    </a:lnTo>
                    <a:lnTo>
                      <a:pt x="223" y="85"/>
                    </a:lnTo>
                    <a:lnTo>
                      <a:pt x="155" y="81"/>
                    </a:lnTo>
                    <a:lnTo>
                      <a:pt x="81" y="47"/>
                    </a:lnTo>
                    <a:lnTo>
                      <a:pt x="56" y="20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5" name="Freeform 651">
                <a:extLst>
                  <a:ext uri="{FF2B5EF4-FFF2-40B4-BE49-F238E27FC236}">
                    <a16:creationId xmlns:a16="http://schemas.microsoft.com/office/drawing/2014/main" id="{578600AB-98DE-4D84-9473-1E1D0F60A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1199"/>
                <a:ext cx="13" cy="13"/>
              </a:xfrm>
              <a:custGeom>
                <a:avLst/>
                <a:gdLst>
                  <a:gd name="T0" fmla="*/ 0 w 54"/>
                  <a:gd name="T1" fmla="*/ 0 h 51"/>
                  <a:gd name="T2" fmla="*/ 5 w 54"/>
                  <a:gd name="T3" fmla="*/ 15 h 51"/>
                  <a:gd name="T4" fmla="*/ 54 w 54"/>
                  <a:gd name="T5" fmla="*/ 50 h 51"/>
                  <a:gd name="T6" fmla="*/ 53 w 54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51">
                    <a:moveTo>
                      <a:pt x="0" y="0"/>
                    </a:moveTo>
                    <a:lnTo>
                      <a:pt x="5" y="15"/>
                    </a:lnTo>
                    <a:lnTo>
                      <a:pt x="54" y="50"/>
                    </a:lnTo>
                    <a:lnTo>
                      <a:pt x="53" y="5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6" name="Freeform 652">
                <a:extLst>
                  <a:ext uri="{FF2B5EF4-FFF2-40B4-BE49-F238E27FC236}">
                    <a16:creationId xmlns:a16="http://schemas.microsoft.com/office/drawing/2014/main" id="{88BABC87-DDAE-4BCA-9825-E6EAA230F3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1199"/>
                <a:ext cx="13" cy="13"/>
              </a:xfrm>
              <a:custGeom>
                <a:avLst/>
                <a:gdLst>
                  <a:gd name="T0" fmla="*/ 0 w 53"/>
                  <a:gd name="T1" fmla="*/ 0 h 51"/>
                  <a:gd name="T2" fmla="*/ 5 w 53"/>
                  <a:gd name="T3" fmla="*/ 16 h 51"/>
                  <a:gd name="T4" fmla="*/ 53 w 53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51">
                    <a:moveTo>
                      <a:pt x="0" y="0"/>
                    </a:moveTo>
                    <a:lnTo>
                      <a:pt x="5" y="16"/>
                    </a:lnTo>
                    <a:lnTo>
                      <a:pt x="53" y="5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7" name="Freeform 653">
                <a:extLst>
                  <a:ext uri="{FF2B5EF4-FFF2-40B4-BE49-F238E27FC236}">
                    <a16:creationId xmlns:a16="http://schemas.microsoft.com/office/drawing/2014/main" id="{28D0D7F8-FF73-4010-8823-FFF3E0C0F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8" y="1137"/>
                <a:ext cx="7" cy="14"/>
              </a:xfrm>
              <a:custGeom>
                <a:avLst/>
                <a:gdLst>
                  <a:gd name="T0" fmla="*/ 0 w 28"/>
                  <a:gd name="T1" fmla="*/ 60 h 60"/>
                  <a:gd name="T2" fmla="*/ 12 w 28"/>
                  <a:gd name="T3" fmla="*/ 31 h 60"/>
                  <a:gd name="T4" fmla="*/ 28 w 28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0">
                    <a:moveTo>
                      <a:pt x="0" y="60"/>
                    </a:moveTo>
                    <a:lnTo>
                      <a:pt x="12" y="31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8" name="Line 654">
                <a:extLst>
                  <a:ext uri="{FF2B5EF4-FFF2-40B4-BE49-F238E27FC236}">
                    <a16:creationId xmlns:a16="http://schemas.microsoft.com/office/drawing/2014/main" id="{230DEDFF-1CA1-493F-A6CC-1AAA43D3B1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36" y="113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9" name="Freeform 655">
                <a:extLst>
                  <a:ext uri="{FF2B5EF4-FFF2-40B4-BE49-F238E27FC236}">
                    <a16:creationId xmlns:a16="http://schemas.microsoft.com/office/drawing/2014/main" id="{C2D61EC0-2241-4130-9B31-E7D262CBD7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7" y="1125"/>
                <a:ext cx="30" cy="11"/>
              </a:xfrm>
              <a:custGeom>
                <a:avLst/>
                <a:gdLst>
                  <a:gd name="T0" fmla="*/ 116 w 116"/>
                  <a:gd name="T1" fmla="*/ 10 h 46"/>
                  <a:gd name="T2" fmla="*/ 22 w 116"/>
                  <a:gd name="T3" fmla="*/ 0 h 46"/>
                  <a:gd name="T4" fmla="*/ 16 w 116"/>
                  <a:gd name="T5" fmla="*/ 13 h 46"/>
                  <a:gd name="T6" fmla="*/ 8 w 116"/>
                  <a:gd name="T7" fmla="*/ 27 h 46"/>
                  <a:gd name="T8" fmla="*/ 0 w 116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46">
                    <a:moveTo>
                      <a:pt x="116" y="10"/>
                    </a:moveTo>
                    <a:lnTo>
                      <a:pt x="22" y="0"/>
                    </a:lnTo>
                    <a:lnTo>
                      <a:pt x="16" y="13"/>
                    </a:lnTo>
                    <a:lnTo>
                      <a:pt x="8" y="27"/>
                    </a:lnTo>
                    <a:lnTo>
                      <a:pt x="0" y="4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0" name="Freeform 656">
                <a:extLst>
                  <a:ext uri="{FF2B5EF4-FFF2-40B4-BE49-F238E27FC236}">
                    <a16:creationId xmlns:a16="http://schemas.microsoft.com/office/drawing/2014/main" id="{620F2228-DEF4-404D-BD77-09D266948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5" y="1120"/>
                <a:ext cx="12" cy="17"/>
              </a:xfrm>
              <a:custGeom>
                <a:avLst/>
                <a:gdLst>
                  <a:gd name="T0" fmla="*/ 0 w 49"/>
                  <a:gd name="T1" fmla="*/ 65 h 65"/>
                  <a:gd name="T2" fmla="*/ 27 w 49"/>
                  <a:gd name="T3" fmla="*/ 10 h 65"/>
                  <a:gd name="T4" fmla="*/ 49 w 49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65">
                    <a:moveTo>
                      <a:pt x="0" y="65"/>
                    </a:moveTo>
                    <a:lnTo>
                      <a:pt x="27" y="10"/>
                    </a:lnTo>
                    <a:lnTo>
                      <a:pt x="4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1" name="Freeform 657">
                <a:extLst>
                  <a:ext uri="{FF2B5EF4-FFF2-40B4-BE49-F238E27FC236}">
                    <a16:creationId xmlns:a16="http://schemas.microsoft.com/office/drawing/2014/main" id="{E9342F29-91D5-42CE-A349-957447AAD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5" y="1120"/>
                <a:ext cx="12" cy="17"/>
              </a:xfrm>
              <a:custGeom>
                <a:avLst/>
                <a:gdLst>
                  <a:gd name="T0" fmla="*/ 0 w 49"/>
                  <a:gd name="T1" fmla="*/ 65 h 65"/>
                  <a:gd name="T2" fmla="*/ 4 w 49"/>
                  <a:gd name="T3" fmla="*/ 54 h 65"/>
                  <a:gd name="T4" fmla="*/ 10 w 49"/>
                  <a:gd name="T5" fmla="*/ 44 h 65"/>
                  <a:gd name="T6" fmla="*/ 18 w 49"/>
                  <a:gd name="T7" fmla="*/ 27 h 65"/>
                  <a:gd name="T8" fmla="*/ 23 w 49"/>
                  <a:gd name="T9" fmla="*/ 18 h 65"/>
                  <a:gd name="T10" fmla="*/ 25 w 49"/>
                  <a:gd name="T11" fmla="*/ 11 h 65"/>
                  <a:gd name="T12" fmla="*/ 25 w 49"/>
                  <a:gd name="T13" fmla="*/ 9 h 65"/>
                  <a:gd name="T14" fmla="*/ 26 w 49"/>
                  <a:gd name="T15" fmla="*/ 9 h 65"/>
                  <a:gd name="T16" fmla="*/ 49 w 49"/>
                  <a:gd name="T1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65">
                    <a:moveTo>
                      <a:pt x="0" y="65"/>
                    </a:moveTo>
                    <a:lnTo>
                      <a:pt x="4" y="54"/>
                    </a:lnTo>
                    <a:lnTo>
                      <a:pt x="10" y="44"/>
                    </a:lnTo>
                    <a:lnTo>
                      <a:pt x="18" y="27"/>
                    </a:lnTo>
                    <a:lnTo>
                      <a:pt x="23" y="18"/>
                    </a:lnTo>
                    <a:lnTo>
                      <a:pt x="25" y="11"/>
                    </a:lnTo>
                    <a:lnTo>
                      <a:pt x="25" y="9"/>
                    </a:lnTo>
                    <a:lnTo>
                      <a:pt x="26" y="9"/>
                    </a:lnTo>
                    <a:lnTo>
                      <a:pt x="4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2" name="Freeform 658">
                <a:extLst>
                  <a:ext uri="{FF2B5EF4-FFF2-40B4-BE49-F238E27FC236}">
                    <a16:creationId xmlns:a16="http://schemas.microsoft.com/office/drawing/2014/main" id="{93DE6937-1C0C-42B0-9E12-932C80E6D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7" y="1127"/>
                <a:ext cx="2" cy="9"/>
              </a:xfrm>
              <a:custGeom>
                <a:avLst/>
                <a:gdLst>
                  <a:gd name="T0" fmla="*/ 11 w 11"/>
                  <a:gd name="T1" fmla="*/ 35 h 35"/>
                  <a:gd name="T2" fmla="*/ 10 w 11"/>
                  <a:gd name="T3" fmla="*/ 35 h 35"/>
                  <a:gd name="T4" fmla="*/ 0 w 11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5">
                    <a:moveTo>
                      <a:pt x="11" y="35"/>
                    </a:moveTo>
                    <a:lnTo>
                      <a:pt x="10" y="3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3" name="Line 659">
                <a:extLst>
                  <a:ext uri="{FF2B5EF4-FFF2-40B4-BE49-F238E27FC236}">
                    <a16:creationId xmlns:a16="http://schemas.microsoft.com/office/drawing/2014/main" id="{DAB710AA-E1A4-45DC-927C-7E2F6CEC23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67" y="1127"/>
                <a:ext cx="2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4" name="Freeform 660">
                <a:extLst>
                  <a:ext uri="{FF2B5EF4-FFF2-40B4-BE49-F238E27FC236}">
                    <a16:creationId xmlns:a16="http://schemas.microsoft.com/office/drawing/2014/main" id="{8A92531B-E323-498B-A891-31C35FFA0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3" y="1151"/>
                <a:ext cx="5" cy="50"/>
              </a:xfrm>
              <a:custGeom>
                <a:avLst/>
                <a:gdLst>
                  <a:gd name="T0" fmla="*/ 0 w 19"/>
                  <a:gd name="T1" fmla="*/ 197 h 197"/>
                  <a:gd name="T2" fmla="*/ 5 w 19"/>
                  <a:gd name="T3" fmla="*/ 30 h 197"/>
                  <a:gd name="T4" fmla="*/ 19 w 19"/>
                  <a:gd name="T5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97">
                    <a:moveTo>
                      <a:pt x="0" y="197"/>
                    </a:moveTo>
                    <a:lnTo>
                      <a:pt x="5" y="30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5" name="Freeform 661">
                <a:extLst>
                  <a:ext uri="{FF2B5EF4-FFF2-40B4-BE49-F238E27FC236}">
                    <a16:creationId xmlns:a16="http://schemas.microsoft.com/office/drawing/2014/main" id="{BA2BCA84-507D-495F-A4C1-6C30C90FA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" y="1138"/>
                <a:ext cx="10" cy="54"/>
              </a:xfrm>
              <a:custGeom>
                <a:avLst/>
                <a:gdLst>
                  <a:gd name="T0" fmla="*/ 40 w 40"/>
                  <a:gd name="T1" fmla="*/ 0 h 213"/>
                  <a:gd name="T2" fmla="*/ 37 w 40"/>
                  <a:gd name="T3" fmla="*/ 7 h 213"/>
                  <a:gd name="T4" fmla="*/ 34 w 40"/>
                  <a:gd name="T5" fmla="*/ 15 h 213"/>
                  <a:gd name="T6" fmla="*/ 0 w 40"/>
                  <a:gd name="T7" fmla="*/ 85 h 213"/>
                  <a:gd name="T8" fmla="*/ 2 w 40"/>
                  <a:gd name="T9" fmla="*/ 180 h 213"/>
                  <a:gd name="T10" fmla="*/ 9 w 40"/>
                  <a:gd name="T11" fmla="*/ 207 h 213"/>
                  <a:gd name="T12" fmla="*/ 20 w 40"/>
                  <a:gd name="T13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13">
                    <a:moveTo>
                      <a:pt x="40" y="0"/>
                    </a:moveTo>
                    <a:lnTo>
                      <a:pt x="37" y="7"/>
                    </a:lnTo>
                    <a:lnTo>
                      <a:pt x="34" y="15"/>
                    </a:lnTo>
                    <a:lnTo>
                      <a:pt x="0" y="85"/>
                    </a:lnTo>
                    <a:lnTo>
                      <a:pt x="2" y="180"/>
                    </a:lnTo>
                    <a:lnTo>
                      <a:pt x="9" y="207"/>
                    </a:lnTo>
                    <a:lnTo>
                      <a:pt x="20" y="2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6" name="Freeform 662">
                <a:extLst>
                  <a:ext uri="{FF2B5EF4-FFF2-40B4-BE49-F238E27FC236}">
                    <a16:creationId xmlns:a16="http://schemas.microsoft.com/office/drawing/2014/main" id="{E32DC693-A3CE-4A0C-95B0-66CF8FF66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1" y="1192"/>
                <a:ext cx="4" cy="2"/>
              </a:xfrm>
              <a:custGeom>
                <a:avLst/>
                <a:gdLst>
                  <a:gd name="T0" fmla="*/ 0 w 14"/>
                  <a:gd name="T1" fmla="*/ 0 h 10"/>
                  <a:gd name="T2" fmla="*/ 13 w 14"/>
                  <a:gd name="T3" fmla="*/ 9 h 10"/>
                  <a:gd name="T4" fmla="*/ 14 w 14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0">
                    <a:moveTo>
                      <a:pt x="0" y="0"/>
                    </a:moveTo>
                    <a:lnTo>
                      <a:pt x="13" y="9"/>
                    </a:lnTo>
                    <a:lnTo>
                      <a:pt x="14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7" name="Line 663">
                <a:extLst>
                  <a:ext uri="{FF2B5EF4-FFF2-40B4-BE49-F238E27FC236}">
                    <a16:creationId xmlns:a16="http://schemas.microsoft.com/office/drawing/2014/main" id="{6EFCA704-8985-4A9E-94BC-80763B8AD3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31" y="1192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8" name="Line 664">
                <a:extLst>
                  <a:ext uri="{FF2B5EF4-FFF2-40B4-BE49-F238E27FC236}">
                    <a16:creationId xmlns:a16="http://schemas.microsoft.com/office/drawing/2014/main" id="{309D4900-7AAC-4754-8624-A677FACDBC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12" y="1149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9" name="Freeform 665">
                <a:extLst>
                  <a:ext uri="{FF2B5EF4-FFF2-40B4-BE49-F238E27FC236}">
                    <a16:creationId xmlns:a16="http://schemas.microsoft.com/office/drawing/2014/main" id="{CDF3896B-8E6C-4DFE-A6CB-9CA121737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1153"/>
                <a:ext cx="18" cy="18"/>
              </a:xfrm>
              <a:custGeom>
                <a:avLst/>
                <a:gdLst>
                  <a:gd name="T0" fmla="*/ 70 w 70"/>
                  <a:gd name="T1" fmla="*/ 75 h 75"/>
                  <a:gd name="T2" fmla="*/ 21 w 70"/>
                  <a:gd name="T3" fmla="*/ 55 h 75"/>
                  <a:gd name="T4" fmla="*/ 0 w 70"/>
                  <a:gd name="T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75">
                    <a:moveTo>
                      <a:pt x="70" y="75"/>
                    </a:moveTo>
                    <a:lnTo>
                      <a:pt x="21" y="5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0" name="Freeform 666">
                <a:extLst>
                  <a:ext uri="{FF2B5EF4-FFF2-40B4-BE49-F238E27FC236}">
                    <a16:creationId xmlns:a16="http://schemas.microsoft.com/office/drawing/2014/main" id="{0D18A8FD-DF29-46FB-894A-082709382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2" y="1149"/>
                <a:ext cx="1" cy="4"/>
              </a:xfrm>
              <a:custGeom>
                <a:avLst/>
                <a:gdLst>
                  <a:gd name="T0" fmla="*/ 5 w 5"/>
                  <a:gd name="T1" fmla="*/ 13 h 13"/>
                  <a:gd name="T2" fmla="*/ 1 w 5"/>
                  <a:gd name="T3" fmla="*/ 1 h 13"/>
                  <a:gd name="T4" fmla="*/ 0 w 5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3">
                    <a:moveTo>
                      <a:pt x="5" y="13"/>
                    </a:move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1" name="Line 667">
                <a:extLst>
                  <a:ext uri="{FF2B5EF4-FFF2-40B4-BE49-F238E27FC236}">
                    <a16:creationId xmlns:a16="http://schemas.microsoft.com/office/drawing/2014/main" id="{264DF754-29F0-4F73-A42E-2BE23EE086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10" y="1147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2" name="Line 668">
                <a:extLst>
                  <a:ext uri="{FF2B5EF4-FFF2-40B4-BE49-F238E27FC236}">
                    <a16:creationId xmlns:a16="http://schemas.microsoft.com/office/drawing/2014/main" id="{BCBA98FC-6927-4C0F-B371-DC98C22458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85" y="1150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3" name="Freeform 669">
                <a:extLst>
                  <a:ext uri="{FF2B5EF4-FFF2-40B4-BE49-F238E27FC236}">
                    <a16:creationId xmlns:a16="http://schemas.microsoft.com/office/drawing/2014/main" id="{D0DB0FD3-E590-4FE0-9596-B9CDEB4D3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9" y="1136"/>
                <a:ext cx="16" cy="14"/>
              </a:xfrm>
              <a:custGeom>
                <a:avLst/>
                <a:gdLst>
                  <a:gd name="T0" fmla="*/ 62 w 62"/>
                  <a:gd name="T1" fmla="*/ 57 h 57"/>
                  <a:gd name="T2" fmla="*/ 59 w 62"/>
                  <a:gd name="T3" fmla="*/ 55 h 57"/>
                  <a:gd name="T4" fmla="*/ 12 w 62"/>
                  <a:gd name="T5" fmla="*/ 11 h 57"/>
                  <a:gd name="T6" fmla="*/ 3 w 62"/>
                  <a:gd name="T7" fmla="*/ 3 h 57"/>
                  <a:gd name="T8" fmla="*/ 0 w 62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7">
                    <a:moveTo>
                      <a:pt x="62" y="57"/>
                    </a:moveTo>
                    <a:lnTo>
                      <a:pt x="59" y="55"/>
                    </a:lnTo>
                    <a:lnTo>
                      <a:pt x="12" y="11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4" name="Line 670">
                <a:extLst>
                  <a:ext uri="{FF2B5EF4-FFF2-40B4-BE49-F238E27FC236}">
                    <a16:creationId xmlns:a16="http://schemas.microsoft.com/office/drawing/2014/main" id="{23E87665-3331-4C66-9329-C4A46BEDEA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85" y="1150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5" name="Freeform 671">
                <a:extLst>
                  <a:ext uri="{FF2B5EF4-FFF2-40B4-BE49-F238E27FC236}">
                    <a16:creationId xmlns:a16="http://schemas.microsoft.com/office/drawing/2014/main" id="{96CEC0F1-522B-4D24-9212-3F9B8F735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" y="1141"/>
                <a:ext cx="16" cy="12"/>
              </a:xfrm>
              <a:custGeom>
                <a:avLst/>
                <a:gdLst>
                  <a:gd name="T0" fmla="*/ 66 w 66"/>
                  <a:gd name="T1" fmla="*/ 0 h 46"/>
                  <a:gd name="T2" fmla="*/ 41 w 66"/>
                  <a:gd name="T3" fmla="*/ 35 h 46"/>
                  <a:gd name="T4" fmla="*/ 1 w 66"/>
                  <a:gd name="T5" fmla="*/ 46 h 46"/>
                  <a:gd name="T6" fmla="*/ 0 w 66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46">
                    <a:moveTo>
                      <a:pt x="66" y="0"/>
                    </a:moveTo>
                    <a:lnTo>
                      <a:pt x="41" y="35"/>
                    </a:lnTo>
                    <a:lnTo>
                      <a:pt x="1" y="46"/>
                    </a:lnTo>
                    <a:lnTo>
                      <a:pt x="0" y="4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6" name="Freeform 672">
                <a:extLst>
                  <a:ext uri="{FF2B5EF4-FFF2-40B4-BE49-F238E27FC236}">
                    <a16:creationId xmlns:a16="http://schemas.microsoft.com/office/drawing/2014/main" id="{6AA284E3-A46A-4FF6-8DD2-6E91DE94E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4" y="1141"/>
                <a:ext cx="6" cy="6"/>
              </a:xfrm>
              <a:custGeom>
                <a:avLst/>
                <a:gdLst>
                  <a:gd name="T0" fmla="*/ 25 w 25"/>
                  <a:gd name="T1" fmla="*/ 24 h 24"/>
                  <a:gd name="T2" fmla="*/ 1 w 25"/>
                  <a:gd name="T3" fmla="*/ 0 h 24"/>
                  <a:gd name="T4" fmla="*/ 0 w 25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4">
                    <a:moveTo>
                      <a:pt x="25" y="24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7" name="Freeform 673">
                <a:extLst>
                  <a:ext uri="{FF2B5EF4-FFF2-40B4-BE49-F238E27FC236}">
                    <a16:creationId xmlns:a16="http://schemas.microsoft.com/office/drawing/2014/main" id="{4AC6D58B-FC7E-4C5D-9BF7-14A97F3882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1" y="1171"/>
                <a:ext cx="3" cy="20"/>
              </a:xfrm>
              <a:custGeom>
                <a:avLst/>
                <a:gdLst>
                  <a:gd name="T0" fmla="*/ 12 w 12"/>
                  <a:gd name="T1" fmla="*/ 80 h 80"/>
                  <a:gd name="T2" fmla="*/ 1 w 12"/>
                  <a:gd name="T3" fmla="*/ 0 h 80"/>
                  <a:gd name="T4" fmla="*/ 0 w 12"/>
                  <a:gd name="T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0">
                    <a:moveTo>
                      <a:pt x="12" y="8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8" name="Line 674">
                <a:extLst>
                  <a:ext uri="{FF2B5EF4-FFF2-40B4-BE49-F238E27FC236}">
                    <a16:creationId xmlns:a16="http://schemas.microsoft.com/office/drawing/2014/main" id="{F64DA946-DC45-4F9C-AC2B-493F0AF886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04" y="1141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9" name="Line 675">
                <a:extLst>
                  <a:ext uri="{FF2B5EF4-FFF2-40B4-BE49-F238E27FC236}">
                    <a16:creationId xmlns:a16="http://schemas.microsoft.com/office/drawing/2014/main" id="{AC17067D-262B-47BC-8CA7-3C074B5E48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36" y="113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0" name="Line 676">
                <a:extLst>
                  <a:ext uri="{FF2B5EF4-FFF2-40B4-BE49-F238E27FC236}">
                    <a16:creationId xmlns:a16="http://schemas.microsoft.com/office/drawing/2014/main" id="{6C24DF28-EE09-4220-A3A4-432AFB8F12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28" y="1137"/>
                <a:ext cx="7" cy="1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1" name="Freeform 677">
                <a:extLst>
                  <a:ext uri="{FF2B5EF4-FFF2-40B4-BE49-F238E27FC236}">
                    <a16:creationId xmlns:a16="http://schemas.microsoft.com/office/drawing/2014/main" id="{9B9F935B-47E2-4467-8621-A833AD3CE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230"/>
                <a:ext cx="35" cy="69"/>
              </a:xfrm>
              <a:custGeom>
                <a:avLst/>
                <a:gdLst>
                  <a:gd name="T0" fmla="*/ 39 w 138"/>
                  <a:gd name="T1" fmla="*/ 0 h 276"/>
                  <a:gd name="T2" fmla="*/ 41 w 138"/>
                  <a:gd name="T3" fmla="*/ 62 h 276"/>
                  <a:gd name="T4" fmla="*/ 120 w 138"/>
                  <a:gd name="T5" fmla="*/ 79 h 276"/>
                  <a:gd name="T6" fmla="*/ 138 w 138"/>
                  <a:gd name="T7" fmla="*/ 107 h 276"/>
                  <a:gd name="T8" fmla="*/ 46 w 138"/>
                  <a:gd name="T9" fmla="*/ 122 h 276"/>
                  <a:gd name="T10" fmla="*/ 15 w 138"/>
                  <a:gd name="T11" fmla="*/ 103 h 276"/>
                  <a:gd name="T12" fmla="*/ 23 w 138"/>
                  <a:gd name="T13" fmla="*/ 239 h 276"/>
                  <a:gd name="T14" fmla="*/ 0 w 138"/>
                  <a:gd name="T15" fmla="*/ 276 h 276"/>
                  <a:gd name="T16" fmla="*/ 0 w 138"/>
                  <a:gd name="T17" fmla="*/ 274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" h="276">
                    <a:moveTo>
                      <a:pt x="39" y="0"/>
                    </a:moveTo>
                    <a:lnTo>
                      <a:pt x="41" y="62"/>
                    </a:lnTo>
                    <a:lnTo>
                      <a:pt x="120" y="79"/>
                    </a:lnTo>
                    <a:lnTo>
                      <a:pt x="138" y="107"/>
                    </a:lnTo>
                    <a:lnTo>
                      <a:pt x="46" y="122"/>
                    </a:lnTo>
                    <a:lnTo>
                      <a:pt x="15" y="103"/>
                    </a:lnTo>
                    <a:lnTo>
                      <a:pt x="23" y="239"/>
                    </a:lnTo>
                    <a:lnTo>
                      <a:pt x="0" y="276"/>
                    </a:lnTo>
                    <a:lnTo>
                      <a:pt x="0" y="27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2" name="Freeform 678">
                <a:extLst>
                  <a:ext uri="{FF2B5EF4-FFF2-40B4-BE49-F238E27FC236}">
                    <a16:creationId xmlns:a16="http://schemas.microsoft.com/office/drawing/2014/main" id="{8349A07C-7F31-4BAF-9645-64C8E7E25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1223"/>
                <a:ext cx="9" cy="7"/>
              </a:xfrm>
              <a:custGeom>
                <a:avLst/>
                <a:gdLst>
                  <a:gd name="T0" fmla="*/ 0 w 35"/>
                  <a:gd name="T1" fmla="*/ 0 h 27"/>
                  <a:gd name="T2" fmla="*/ 11 w 35"/>
                  <a:gd name="T3" fmla="*/ 19 h 27"/>
                  <a:gd name="T4" fmla="*/ 35 w 35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7">
                    <a:moveTo>
                      <a:pt x="0" y="0"/>
                    </a:moveTo>
                    <a:lnTo>
                      <a:pt x="11" y="19"/>
                    </a:lnTo>
                    <a:lnTo>
                      <a:pt x="35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3" name="Freeform 679">
                <a:extLst>
                  <a:ext uri="{FF2B5EF4-FFF2-40B4-BE49-F238E27FC236}">
                    <a16:creationId xmlns:a16="http://schemas.microsoft.com/office/drawing/2014/main" id="{B7D16384-983E-4604-B1A5-1089FCE31E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5" y="1194"/>
                <a:ext cx="22" cy="29"/>
              </a:xfrm>
              <a:custGeom>
                <a:avLst/>
                <a:gdLst>
                  <a:gd name="T0" fmla="*/ 0 w 89"/>
                  <a:gd name="T1" fmla="*/ 0 h 117"/>
                  <a:gd name="T2" fmla="*/ 82 w 89"/>
                  <a:gd name="T3" fmla="*/ 100 h 117"/>
                  <a:gd name="T4" fmla="*/ 89 w 89"/>
                  <a:gd name="T5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" h="117">
                    <a:moveTo>
                      <a:pt x="0" y="0"/>
                    </a:moveTo>
                    <a:lnTo>
                      <a:pt x="82" y="100"/>
                    </a:lnTo>
                    <a:lnTo>
                      <a:pt x="89" y="1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4" name="Freeform 680">
                <a:extLst>
                  <a:ext uri="{FF2B5EF4-FFF2-40B4-BE49-F238E27FC236}">
                    <a16:creationId xmlns:a16="http://schemas.microsoft.com/office/drawing/2014/main" id="{8B871AD3-0890-4873-B794-69ECC154B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1223"/>
                <a:ext cx="9" cy="7"/>
              </a:xfrm>
              <a:custGeom>
                <a:avLst/>
                <a:gdLst>
                  <a:gd name="T0" fmla="*/ 0 w 35"/>
                  <a:gd name="T1" fmla="*/ 0 h 27"/>
                  <a:gd name="T2" fmla="*/ 11 w 35"/>
                  <a:gd name="T3" fmla="*/ 20 h 27"/>
                  <a:gd name="T4" fmla="*/ 35 w 35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7">
                    <a:moveTo>
                      <a:pt x="0" y="0"/>
                    </a:moveTo>
                    <a:lnTo>
                      <a:pt x="11" y="20"/>
                    </a:lnTo>
                    <a:lnTo>
                      <a:pt x="35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5" name="Line 681">
                <a:extLst>
                  <a:ext uri="{FF2B5EF4-FFF2-40B4-BE49-F238E27FC236}">
                    <a16:creationId xmlns:a16="http://schemas.microsoft.com/office/drawing/2014/main" id="{678492D2-4C3C-4601-AFBB-4EAE242FA7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33" y="1221"/>
                <a:ext cx="3" cy="1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6" name="Freeform 682">
                <a:extLst>
                  <a:ext uri="{FF2B5EF4-FFF2-40B4-BE49-F238E27FC236}">
                    <a16:creationId xmlns:a16="http://schemas.microsoft.com/office/drawing/2014/main" id="{EA656C18-F8A9-4434-BE45-6E4190A6E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3" y="1220"/>
                <a:ext cx="3" cy="16"/>
              </a:xfrm>
              <a:custGeom>
                <a:avLst/>
                <a:gdLst>
                  <a:gd name="T0" fmla="*/ 12 w 12"/>
                  <a:gd name="T1" fmla="*/ 60 h 60"/>
                  <a:gd name="T2" fmla="*/ 1 w 12"/>
                  <a:gd name="T3" fmla="*/ 0 h 60"/>
                  <a:gd name="T4" fmla="*/ 0 w 12"/>
                  <a:gd name="T5" fmla="*/ 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60">
                    <a:moveTo>
                      <a:pt x="12" y="60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7" name="Freeform 683">
                <a:extLst>
                  <a:ext uri="{FF2B5EF4-FFF2-40B4-BE49-F238E27FC236}">
                    <a16:creationId xmlns:a16="http://schemas.microsoft.com/office/drawing/2014/main" id="{5792B12A-806F-4426-B975-13D2CEED0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7" y="1221"/>
                <a:ext cx="16" cy="14"/>
              </a:xfrm>
              <a:custGeom>
                <a:avLst/>
                <a:gdLst>
                  <a:gd name="T0" fmla="*/ 64 w 64"/>
                  <a:gd name="T1" fmla="*/ 0 h 56"/>
                  <a:gd name="T2" fmla="*/ 45 w 64"/>
                  <a:gd name="T3" fmla="*/ 8 h 56"/>
                  <a:gd name="T4" fmla="*/ 43 w 64"/>
                  <a:gd name="T5" fmla="*/ 56 h 56"/>
                  <a:gd name="T6" fmla="*/ 0 w 64"/>
                  <a:gd name="T7" fmla="*/ 1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56">
                    <a:moveTo>
                      <a:pt x="64" y="0"/>
                    </a:moveTo>
                    <a:lnTo>
                      <a:pt x="45" y="8"/>
                    </a:lnTo>
                    <a:lnTo>
                      <a:pt x="43" y="56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8" name="Freeform 684">
                <a:extLst>
                  <a:ext uri="{FF2B5EF4-FFF2-40B4-BE49-F238E27FC236}">
                    <a16:creationId xmlns:a16="http://schemas.microsoft.com/office/drawing/2014/main" id="{D503C075-7CF9-4581-9FB2-4C2587F73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6" y="1236"/>
                <a:ext cx="17" cy="59"/>
              </a:xfrm>
              <a:custGeom>
                <a:avLst/>
                <a:gdLst>
                  <a:gd name="T0" fmla="*/ 68 w 68"/>
                  <a:gd name="T1" fmla="*/ 237 h 237"/>
                  <a:gd name="T2" fmla="*/ 61 w 68"/>
                  <a:gd name="T3" fmla="*/ 225 h 237"/>
                  <a:gd name="T4" fmla="*/ 55 w 68"/>
                  <a:gd name="T5" fmla="*/ 100 h 237"/>
                  <a:gd name="T6" fmla="*/ 20 w 68"/>
                  <a:gd name="T7" fmla="*/ 96 h 237"/>
                  <a:gd name="T8" fmla="*/ 0 w 68"/>
                  <a:gd name="T9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237">
                    <a:moveTo>
                      <a:pt x="68" y="237"/>
                    </a:moveTo>
                    <a:lnTo>
                      <a:pt x="61" y="225"/>
                    </a:lnTo>
                    <a:lnTo>
                      <a:pt x="55" y="100"/>
                    </a:lnTo>
                    <a:lnTo>
                      <a:pt x="20" y="9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9" name="Freeform 685">
                <a:extLst>
                  <a:ext uri="{FF2B5EF4-FFF2-40B4-BE49-F238E27FC236}">
                    <a16:creationId xmlns:a16="http://schemas.microsoft.com/office/drawing/2014/main" id="{0C977C34-1380-4720-8946-475C7F4C94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3" y="1295"/>
                <a:ext cx="3" cy="4"/>
              </a:xfrm>
              <a:custGeom>
                <a:avLst/>
                <a:gdLst>
                  <a:gd name="T0" fmla="*/ 11 w 11"/>
                  <a:gd name="T1" fmla="*/ 16 h 18"/>
                  <a:gd name="T2" fmla="*/ 10 w 11"/>
                  <a:gd name="T3" fmla="*/ 18 h 18"/>
                  <a:gd name="T4" fmla="*/ 0 w 11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8">
                    <a:moveTo>
                      <a:pt x="11" y="16"/>
                    </a:moveTo>
                    <a:lnTo>
                      <a:pt x="10" y="1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0" name="Line 686">
                <a:extLst>
                  <a:ext uri="{FF2B5EF4-FFF2-40B4-BE49-F238E27FC236}">
                    <a16:creationId xmlns:a16="http://schemas.microsoft.com/office/drawing/2014/main" id="{2FD88D77-2CB4-4D86-80B9-AED6A64616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53" y="1295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1" name="Freeform 687">
                <a:extLst>
                  <a:ext uri="{FF2B5EF4-FFF2-40B4-BE49-F238E27FC236}">
                    <a16:creationId xmlns:a16="http://schemas.microsoft.com/office/drawing/2014/main" id="{677285FC-93F8-4D58-A4AC-4DD52C460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7" y="1201"/>
                <a:ext cx="6" cy="23"/>
              </a:xfrm>
              <a:custGeom>
                <a:avLst/>
                <a:gdLst>
                  <a:gd name="T0" fmla="*/ 0 w 24"/>
                  <a:gd name="T1" fmla="*/ 93 h 93"/>
                  <a:gd name="T2" fmla="*/ 23 w 24"/>
                  <a:gd name="T3" fmla="*/ 56 h 93"/>
                  <a:gd name="T4" fmla="*/ 24 w 24"/>
                  <a:gd name="T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93">
                    <a:moveTo>
                      <a:pt x="0" y="93"/>
                    </a:moveTo>
                    <a:lnTo>
                      <a:pt x="23" y="56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2" name="Line 688">
                <a:extLst>
                  <a:ext uri="{FF2B5EF4-FFF2-40B4-BE49-F238E27FC236}">
                    <a16:creationId xmlns:a16="http://schemas.microsoft.com/office/drawing/2014/main" id="{8F59E150-0F14-4B4E-B860-6D10E02CD7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08" y="136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3" name="Line 689">
                <a:extLst>
                  <a:ext uri="{FF2B5EF4-FFF2-40B4-BE49-F238E27FC236}">
                    <a16:creationId xmlns:a16="http://schemas.microsoft.com/office/drawing/2014/main" id="{0DD129C6-0466-4087-B3CB-4F718BFCA5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8" y="136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4" name="Freeform 690">
                <a:extLst>
                  <a:ext uri="{FF2B5EF4-FFF2-40B4-BE49-F238E27FC236}">
                    <a16:creationId xmlns:a16="http://schemas.microsoft.com/office/drawing/2014/main" id="{C4FF0AC3-BAAD-4572-BD84-46800B2F2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7" y="96"/>
                <a:ext cx="50" cy="33"/>
              </a:xfrm>
              <a:custGeom>
                <a:avLst/>
                <a:gdLst>
                  <a:gd name="T0" fmla="*/ 80 w 201"/>
                  <a:gd name="T1" fmla="*/ 24 h 130"/>
                  <a:gd name="T2" fmla="*/ 96 w 201"/>
                  <a:gd name="T3" fmla="*/ 0 h 130"/>
                  <a:gd name="T4" fmla="*/ 154 w 201"/>
                  <a:gd name="T5" fmla="*/ 73 h 130"/>
                  <a:gd name="T6" fmla="*/ 201 w 201"/>
                  <a:gd name="T7" fmla="*/ 56 h 130"/>
                  <a:gd name="T8" fmla="*/ 176 w 201"/>
                  <a:gd name="T9" fmla="*/ 96 h 130"/>
                  <a:gd name="T10" fmla="*/ 120 w 201"/>
                  <a:gd name="T11" fmla="*/ 104 h 130"/>
                  <a:gd name="T12" fmla="*/ 59 w 201"/>
                  <a:gd name="T13" fmla="*/ 102 h 130"/>
                  <a:gd name="T14" fmla="*/ 6 w 201"/>
                  <a:gd name="T15" fmla="*/ 130 h 130"/>
                  <a:gd name="T16" fmla="*/ 0 w 201"/>
                  <a:gd name="T17" fmla="*/ 91 h 130"/>
                  <a:gd name="T18" fmla="*/ 51 w 201"/>
                  <a:gd name="T19" fmla="*/ 89 h 130"/>
                  <a:gd name="T20" fmla="*/ 49 w 201"/>
                  <a:gd name="T21" fmla="*/ 67 h 130"/>
                  <a:gd name="T22" fmla="*/ 4 w 201"/>
                  <a:gd name="T23" fmla="*/ 56 h 130"/>
                  <a:gd name="T24" fmla="*/ 16 w 201"/>
                  <a:gd name="T25" fmla="*/ 22 h 130"/>
                  <a:gd name="T26" fmla="*/ 80 w 201"/>
                  <a:gd name="T27" fmla="*/ 24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1" h="130">
                    <a:moveTo>
                      <a:pt x="80" y="24"/>
                    </a:moveTo>
                    <a:lnTo>
                      <a:pt x="96" y="0"/>
                    </a:lnTo>
                    <a:lnTo>
                      <a:pt x="154" y="73"/>
                    </a:lnTo>
                    <a:lnTo>
                      <a:pt x="201" y="56"/>
                    </a:lnTo>
                    <a:lnTo>
                      <a:pt x="176" y="96"/>
                    </a:lnTo>
                    <a:lnTo>
                      <a:pt x="120" y="104"/>
                    </a:lnTo>
                    <a:lnTo>
                      <a:pt x="59" y="102"/>
                    </a:lnTo>
                    <a:lnTo>
                      <a:pt x="6" y="130"/>
                    </a:lnTo>
                    <a:lnTo>
                      <a:pt x="0" y="91"/>
                    </a:lnTo>
                    <a:lnTo>
                      <a:pt x="51" y="89"/>
                    </a:lnTo>
                    <a:lnTo>
                      <a:pt x="49" y="67"/>
                    </a:lnTo>
                    <a:lnTo>
                      <a:pt x="4" y="56"/>
                    </a:lnTo>
                    <a:lnTo>
                      <a:pt x="16" y="22"/>
                    </a:lnTo>
                    <a:lnTo>
                      <a:pt x="80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5" name="Freeform 691">
                <a:extLst>
                  <a:ext uri="{FF2B5EF4-FFF2-40B4-BE49-F238E27FC236}">
                    <a16:creationId xmlns:a16="http://schemas.microsoft.com/office/drawing/2014/main" id="{034306E8-649E-4DA1-BE40-1F146C809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127"/>
                <a:ext cx="7" cy="13"/>
              </a:xfrm>
              <a:custGeom>
                <a:avLst/>
                <a:gdLst>
                  <a:gd name="T0" fmla="*/ 30 w 30"/>
                  <a:gd name="T1" fmla="*/ 4 h 52"/>
                  <a:gd name="T2" fmla="*/ 30 w 30"/>
                  <a:gd name="T3" fmla="*/ 52 h 52"/>
                  <a:gd name="T4" fmla="*/ 29 w 30"/>
                  <a:gd name="T5" fmla="*/ 50 h 52"/>
                  <a:gd name="T6" fmla="*/ 0 w 30"/>
                  <a:gd name="T7" fmla="*/ 0 h 52"/>
                  <a:gd name="T8" fmla="*/ 29 w 30"/>
                  <a:gd name="T9" fmla="*/ 4 h 52"/>
                  <a:gd name="T10" fmla="*/ 30 w 30"/>
                  <a:gd name="T11" fmla="*/ 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52">
                    <a:moveTo>
                      <a:pt x="30" y="4"/>
                    </a:moveTo>
                    <a:lnTo>
                      <a:pt x="30" y="52"/>
                    </a:lnTo>
                    <a:lnTo>
                      <a:pt x="29" y="50"/>
                    </a:lnTo>
                    <a:lnTo>
                      <a:pt x="0" y="0"/>
                    </a:lnTo>
                    <a:lnTo>
                      <a:pt x="29" y="4"/>
                    </a:lnTo>
                    <a:lnTo>
                      <a:pt x="30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6" name="Freeform 692">
                <a:extLst>
                  <a:ext uri="{FF2B5EF4-FFF2-40B4-BE49-F238E27FC236}">
                    <a16:creationId xmlns:a16="http://schemas.microsoft.com/office/drawing/2014/main" id="{4E52E10D-EF15-4A3A-B99D-E300CC153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473"/>
                <a:ext cx="38" cy="35"/>
              </a:xfrm>
              <a:custGeom>
                <a:avLst/>
                <a:gdLst>
                  <a:gd name="T0" fmla="*/ 148 w 148"/>
                  <a:gd name="T1" fmla="*/ 140 h 140"/>
                  <a:gd name="T2" fmla="*/ 134 w 148"/>
                  <a:gd name="T3" fmla="*/ 134 h 140"/>
                  <a:gd name="T4" fmla="*/ 100 w 148"/>
                  <a:gd name="T5" fmla="*/ 82 h 140"/>
                  <a:gd name="T6" fmla="*/ 52 w 148"/>
                  <a:gd name="T7" fmla="*/ 59 h 140"/>
                  <a:gd name="T8" fmla="*/ 10 w 148"/>
                  <a:gd name="T9" fmla="*/ 9 h 140"/>
                  <a:gd name="T10" fmla="*/ 0 w 148"/>
                  <a:gd name="T11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8" h="140">
                    <a:moveTo>
                      <a:pt x="148" y="140"/>
                    </a:moveTo>
                    <a:lnTo>
                      <a:pt x="134" y="134"/>
                    </a:lnTo>
                    <a:lnTo>
                      <a:pt x="100" y="82"/>
                    </a:lnTo>
                    <a:lnTo>
                      <a:pt x="52" y="59"/>
                    </a:lnTo>
                    <a:lnTo>
                      <a:pt x="10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7" name="Freeform 693">
                <a:extLst>
                  <a:ext uri="{FF2B5EF4-FFF2-40B4-BE49-F238E27FC236}">
                    <a16:creationId xmlns:a16="http://schemas.microsoft.com/office/drawing/2014/main" id="{4C3DB16A-CAE2-4AFE-8745-754C9CE52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508"/>
                <a:ext cx="20" cy="19"/>
              </a:xfrm>
              <a:custGeom>
                <a:avLst/>
                <a:gdLst>
                  <a:gd name="T0" fmla="*/ 82 w 82"/>
                  <a:gd name="T1" fmla="*/ 77 h 77"/>
                  <a:gd name="T2" fmla="*/ 57 w 82"/>
                  <a:gd name="T3" fmla="*/ 56 h 77"/>
                  <a:gd name="T4" fmla="*/ 44 w 82"/>
                  <a:gd name="T5" fmla="*/ 21 h 77"/>
                  <a:gd name="T6" fmla="*/ 0 w 82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77">
                    <a:moveTo>
                      <a:pt x="82" y="77"/>
                    </a:moveTo>
                    <a:lnTo>
                      <a:pt x="57" y="56"/>
                    </a:lnTo>
                    <a:lnTo>
                      <a:pt x="44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8" name="Freeform 694">
                <a:extLst>
                  <a:ext uri="{FF2B5EF4-FFF2-40B4-BE49-F238E27FC236}">
                    <a16:creationId xmlns:a16="http://schemas.microsoft.com/office/drawing/2014/main" id="{723C0C1A-5E25-47B2-8BE1-49A98C4D7E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454"/>
                <a:ext cx="32" cy="19"/>
              </a:xfrm>
              <a:custGeom>
                <a:avLst/>
                <a:gdLst>
                  <a:gd name="T0" fmla="*/ 132 w 132"/>
                  <a:gd name="T1" fmla="*/ 74 h 74"/>
                  <a:gd name="T2" fmla="*/ 97 w 132"/>
                  <a:gd name="T3" fmla="*/ 49 h 74"/>
                  <a:gd name="T4" fmla="*/ 31 w 132"/>
                  <a:gd name="T5" fmla="*/ 48 h 74"/>
                  <a:gd name="T6" fmla="*/ 17 w 132"/>
                  <a:gd name="T7" fmla="*/ 0 h 74"/>
                  <a:gd name="T8" fmla="*/ 0 w 132"/>
                  <a:gd name="T9" fmla="*/ 1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74">
                    <a:moveTo>
                      <a:pt x="132" y="74"/>
                    </a:moveTo>
                    <a:lnTo>
                      <a:pt x="97" y="49"/>
                    </a:lnTo>
                    <a:lnTo>
                      <a:pt x="31" y="48"/>
                    </a:lnTo>
                    <a:lnTo>
                      <a:pt x="17" y="0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9" name="Freeform 695">
                <a:extLst>
                  <a:ext uri="{FF2B5EF4-FFF2-40B4-BE49-F238E27FC236}">
                    <a16:creationId xmlns:a16="http://schemas.microsoft.com/office/drawing/2014/main" id="{49A980C2-E0BF-4997-804E-FBC35285B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455"/>
                <a:ext cx="32" cy="18"/>
              </a:xfrm>
              <a:custGeom>
                <a:avLst/>
                <a:gdLst>
                  <a:gd name="T0" fmla="*/ 132 w 132"/>
                  <a:gd name="T1" fmla="*/ 73 h 73"/>
                  <a:gd name="T2" fmla="*/ 96 w 132"/>
                  <a:gd name="T3" fmla="*/ 49 h 73"/>
                  <a:gd name="T4" fmla="*/ 30 w 132"/>
                  <a:gd name="T5" fmla="*/ 48 h 73"/>
                  <a:gd name="T6" fmla="*/ 17 w 132"/>
                  <a:gd name="T7" fmla="*/ 0 h 73"/>
                  <a:gd name="T8" fmla="*/ 0 w 132"/>
                  <a:gd name="T9" fmla="*/ 1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73">
                    <a:moveTo>
                      <a:pt x="132" y="73"/>
                    </a:moveTo>
                    <a:lnTo>
                      <a:pt x="96" y="49"/>
                    </a:lnTo>
                    <a:lnTo>
                      <a:pt x="30" y="48"/>
                    </a:lnTo>
                    <a:lnTo>
                      <a:pt x="17" y="0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0" name="Freeform 696">
                <a:extLst>
                  <a:ext uri="{FF2B5EF4-FFF2-40B4-BE49-F238E27FC236}">
                    <a16:creationId xmlns:a16="http://schemas.microsoft.com/office/drawing/2014/main" id="{8B6F6803-5CE7-4C89-937B-D063DF40F5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2" y="456"/>
                <a:ext cx="5" cy="3"/>
              </a:xfrm>
              <a:custGeom>
                <a:avLst/>
                <a:gdLst>
                  <a:gd name="T0" fmla="*/ 16 w 16"/>
                  <a:gd name="T1" fmla="*/ 14 h 14"/>
                  <a:gd name="T2" fmla="*/ 14 w 16"/>
                  <a:gd name="T3" fmla="*/ 12 h 14"/>
                  <a:gd name="T4" fmla="*/ 12 w 16"/>
                  <a:gd name="T5" fmla="*/ 11 h 14"/>
                  <a:gd name="T6" fmla="*/ 10 w 16"/>
                  <a:gd name="T7" fmla="*/ 9 h 14"/>
                  <a:gd name="T8" fmla="*/ 9 w 16"/>
                  <a:gd name="T9" fmla="*/ 8 h 14"/>
                  <a:gd name="T10" fmla="*/ 6 w 16"/>
                  <a:gd name="T11" fmla="*/ 5 h 14"/>
                  <a:gd name="T12" fmla="*/ 5 w 16"/>
                  <a:gd name="T13" fmla="*/ 4 h 14"/>
                  <a:gd name="T14" fmla="*/ 0 w 16"/>
                  <a:gd name="T1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4">
                    <a:moveTo>
                      <a:pt x="16" y="14"/>
                    </a:moveTo>
                    <a:lnTo>
                      <a:pt x="14" y="12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9" y="8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1" name="Freeform 697">
                <a:extLst>
                  <a:ext uri="{FF2B5EF4-FFF2-40B4-BE49-F238E27FC236}">
                    <a16:creationId xmlns:a16="http://schemas.microsoft.com/office/drawing/2014/main" id="{7236EE9F-C0F7-406C-B4D3-22502CE15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7" y="1201"/>
                <a:ext cx="6" cy="23"/>
              </a:xfrm>
              <a:custGeom>
                <a:avLst/>
                <a:gdLst>
                  <a:gd name="T0" fmla="*/ 0 w 24"/>
                  <a:gd name="T1" fmla="*/ 93 h 93"/>
                  <a:gd name="T2" fmla="*/ 22 w 24"/>
                  <a:gd name="T3" fmla="*/ 56 h 93"/>
                  <a:gd name="T4" fmla="*/ 24 w 24"/>
                  <a:gd name="T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93">
                    <a:moveTo>
                      <a:pt x="0" y="93"/>
                    </a:moveTo>
                    <a:lnTo>
                      <a:pt x="22" y="56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2" name="Freeform 698">
                <a:extLst>
                  <a:ext uri="{FF2B5EF4-FFF2-40B4-BE49-F238E27FC236}">
                    <a16:creationId xmlns:a16="http://schemas.microsoft.com/office/drawing/2014/main" id="{8E286125-AE20-4694-8688-12AEAA122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445"/>
                <a:ext cx="13" cy="5"/>
              </a:xfrm>
              <a:custGeom>
                <a:avLst/>
                <a:gdLst>
                  <a:gd name="T0" fmla="*/ 54 w 54"/>
                  <a:gd name="T1" fmla="*/ 20 h 20"/>
                  <a:gd name="T2" fmla="*/ 51 w 54"/>
                  <a:gd name="T3" fmla="*/ 18 h 20"/>
                  <a:gd name="T4" fmla="*/ 49 w 54"/>
                  <a:gd name="T5" fmla="*/ 17 h 20"/>
                  <a:gd name="T6" fmla="*/ 46 w 54"/>
                  <a:gd name="T7" fmla="*/ 17 h 20"/>
                  <a:gd name="T8" fmla="*/ 42 w 54"/>
                  <a:gd name="T9" fmla="*/ 15 h 20"/>
                  <a:gd name="T10" fmla="*/ 40 w 54"/>
                  <a:gd name="T11" fmla="*/ 14 h 20"/>
                  <a:gd name="T12" fmla="*/ 39 w 54"/>
                  <a:gd name="T13" fmla="*/ 14 h 20"/>
                  <a:gd name="T14" fmla="*/ 30 w 54"/>
                  <a:gd name="T15" fmla="*/ 12 h 20"/>
                  <a:gd name="T16" fmla="*/ 0 w 54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20">
                    <a:moveTo>
                      <a:pt x="54" y="20"/>
                    </a:moveTo>
                    <a:lnTo>
                      <a:pt x="51" y="18"/>
                    </a:lnTo>
                    <a:lnTo>
                      <a:pt x="49" y="17"/>
                    </a:lnTo>
                    <a:lnTo>
                      <a:pt x="46" y="17"/>
                    </a:lnTo>
                    <a:lnTo>
                      <a:pt x="42" y="15"/>
                    </a:lnTo>
                    <a:lnTo>
                      <a:pt x="40" y="14"/>
                    </a:lnTo>
                    <a:lnTo>
                      <a:pt x="39" y="14"/>
                    </a:lnTo>
                    <a:lnTo>
                      <a:pt x="30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3" name="Freeform 699">
                <a:extLst>
                  <a:ext uri="{FF2B5EF4-FFF2-40B4-BE49-F238E27FC236}">
                    <a16:creationId xmlns:a16="http://schemas.microsoft.com/office/drawing/2014/main" id="{6EE8D25C-CA4F-45AB-BF05-FA32D5886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445"/>
                <a:ext cx="13" cy="5"/>
              </a:xfrm>
              <a:custGeom>
                <a:avLst/>
                <a:gdLst>
                  <a:gd name="T0" fmla="*/ 54 w 54"/>
                  <a:gd name="T1" fmla="*/ 20 h 20"/>
                  <a:gd name="T2" fmla="*/ 51 w 54"/>
                  <a:gd name="T3" fmla="*/ 18 h 20"/>
                  <a:gd name="T4" fmla="*/ 46 w 54"/>
                  <a:gd name="T5" fmla="*/ 16 h 20"/>
                  <a:gd name="T6" fmla="*/ 42 w 54"/>
                  <a:gd name="T7" fmla="*/ 14 h 20"/>
                  <a:gd name="T8" fmla="*/ 40 w 54"/>
                  <a:gd name="T9" fmla="*/ 13 h 20"/>
                  <a:gd name="T10" fmla="*/ 39 w 54"/>
                  <a:gd name="T11" fmla="*/ 13 h 20"/>
                  <a:gd name="T12" fmla="*/ 31 w 54"/>
                  <a:gd name="T13" fmla="*/ 11 h 20"/>
                  <a:gd name="T14" fmla="*/ 0 w 54"/>
                  <a:gd name="T1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20">
                    <a:moveTo>
                      <a:pt x="54" y="20"/>
                    </a:moveTo>
                    <a:lnTo>
                      <a:pt x="51" y="18"/>
                    </a:lnTo>
                    <a:lnTo>
                      <a:pt x="46" y="16"/>
                    </a:lnTo>
                    <a:lnTo>
                      <a:pt x="42" y="14"/>
                    </a:lnTo>
                    <a:lnTo>
                      <a:pt x="40" y="13"/>
                    </a:lnTo>
                    <a:lnTo>
                      <a:pt x="39" y="13"/>
                    </a:lnTo>
                    <a:lnTo>
                      <a:pt x="31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4" name="Freeform 700">
                <a:extLst>
                  <a:ext uri="{FF2B5EF4-FFF2-40B4-BE49-F238E27FC236}">
                    <a16:creationId xmlns:a16="http://schemas.microsoft.com/office/drawing/2014/main" id="{4FE913BA-75E6-4382-A045-1E7DD069B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6" y="450"/>
                <a:ext cx="6" cy="6"/>
              </a:xfrm>
              <a:custGeom>
                <a:avLst/>
                <a:gdLst>
                  <a:gd name="T0" fmla="*/ 26 w 26"/>
                  <a:gd name="T1" fmla="*/ 24 h 24"/>
                  <a:gd name="T2" fmla="*/ 11 w 26"/>
                  <a:gd name="T3" fmla="*/ 11 h 24"/>
                  <a:gd name="T4" fmla="*/ 5 w 26"/>
                  <a:gd name="T5" fmla="*/ 6 h 24"/>
                  <a:gd name="T6" fmla="*/ 2 w 26"/>
                  <a:gd name="T7" fmla="*/ 3 h 24"/>
                  <a:gd name="T8" fmla="*/ 0 w 26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4">
                    <a:moveTo>
                      <a:pt x="26" y="24"/>
                    </a:moveTo>
                    <a:lnTo>
                      <a:pt x="11" y="11"/>
                    </a:lnTo>
                    <a:lnTo>
                      <a:pt x="5" y="6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5" name="Freeform 701">
                <a:extLst>
                  <a:ext uri="{FF2B5EF4-FFF2-40B4-BE49-F238E27FC236}">
                    <a16:creationId xmlns:a16="http://schemas.microsoft.com/office/drawing/2014/main" id="{C0DDD54B-972E-418E-8911-F47B647A8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6" y="450"/>
                <a:ext cx="6" cy="6"/>
              </a:xfrm>
              <a:custGeom>
                <a:avLst/>
                <a:gdLst>
                  <a:gd name="T0" fmla="*/ 26 w 26"/>
                  <a:gd name="T1" fmla="*/ 24 h 24"/>
                  <a:gd name="T2" fmla="*/ 11 w 26"/>
                  <a:gd name="T3" fmla="*/ 10 h 24"/>
                  <a:gd name="T4" fmla="*/ 2 w 26"/>
                  <a:gd name="T5" fmla="*/ 3 h 24"/>
                  <a:gd name="T6" fmla="*/ 0 w 26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4">
                    <a:moveTo>
                      <a:pt x="26" y="24"/>
                    </a:moveTo>
                    <a:lnTo>
                      <a:pt x="11" y="10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6" name="Freeform 702">
                <a:extLst>
                  <a:ext uri="{FF2B5EF4-FFF2-40B4-BE49-F238E27FC236}">
                    <a16:creationId xmlns:a16="http://schemas.microsoft.com/office/drawing/2014/main" id="{086323DF-9116-4773-BB33-219281455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" y="429"/>
                <a:ext cx="77" cy="29"/>
              </a:xfrm>
              <a:custGeom>
                <a:avLst/>
                <a:gdLst>
                  <a:gd name="T0" fmla="*/ 309 w 309"/>
                  <a:gd name="T1" fmla="*/ 63 h 119"/>
                  <a:gd name="T2" fmla="*/ 98 w 309"/>
                  <a:gd name="T3" fmla="*/ 0 h 119"/>
                  <a:gd name="T4" fmla="*/ 68 w 309"/>
                  <a:gd name="T5" fmla="*/ 19 h 119"/>
                  <a:gd name="T6" fmla="*/ 25 w 309"/>
                  <a:gd name="T7" fmla="*/ 21 h 119"/>
                  <a:gd name="T8" fmla="*/ 0 w 309"/>
                  <a:gd name="T9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119">
                    <a:moveTo>
                      <a:pt x="309" y="63"/>
                    </a:moveTo>
                    <a:lnTo>
                      <a:pt x="98" y="0"/>
                    </a:lnTo>
                    <a:lnTo>
                      <a:pt x="68" y="19"/>
                    </a:lnTo>
                    <a:lnTo>
                      <a:pt x="25" y="21"/>
                    </a:lnTo>
                    <a:lnTo>
                      <a:pt x="0" y="1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7" name="Line 703">
                <a:extLst>
                  <a:ext uri="{FF2B5EF4-FFF2-40B4-BE49-F238E27FC236}">
                    <a16:creationId xmlns:a16="http://schemas.microsoft.com/office/drawing/2014/main" id="{BB6595E4-930F-4B5E-A9E1-47F1927115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39" y="3488"/>
                <a:ext cx="5" cy="1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8" name="Freeform 704">
                <a:extLst>
                  <a:ext uri="{FF2B5EF4-FFF2-40B4-BE49-F238E27FC236}">
                    <a16:creationId xmlns:a16="http://schemas.microsoft.com/office/drawing/2014/main" id="{0AA278D9-F439-4482-87FF-9BFF59E34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6" y="3490"/>
                <a:ext cx="3" cy="0"/>
              </a:xfrm>
              <a:custGeom>
                <a:avLst/>
                <a:gdLst>
                  <a:gd name="T0" fmla="*/ 0 w 13"/>
                  <a:gd name="T1" fmla="*/ 3 h 3"/>
                  <a:gd name="T2" fmla="*/ 1 w 13"/>
                  <a:gd name="T3" fmla="*/ 3 h 3"/>
                  <a:gd name="T4" fmla="*/ 13 w 1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">
                    <a:moveTo>
                      <a:pt x="0" y="3"/>
                    </a:moveTo>
                    <a:lnTo>
                      <a:pt x="1" y="3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9" name="Line 705">
                <a:extLst>
                  <a:ext uri="{FF2B5EF4-FFF2-40B4-BE49-F238E27FC236}">
                    <a16:creationId xmlns:a16="http://schemas.microsoft.com/office/drawing/2014/main" id="{A94F816D-9AAA-4AB8-A126-E2BE744E21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51" y="1091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0" name="Freeform 706">
                <a:extLst>
                  <a:ext uri="{FF2B5EF4-FFF2-40B4-BE49-F238E27FC236}">
                    <a16:creationId xmlns:a16="http://schemas.microsoft.com/office/drawing/2014/main" id="{EDDEFBB1-649B-4FFB-B86E-B1DA692A5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1" y="1091"/>
                <a:ext cx="5" cy="4"/>
              </a:xfrm>
              <a:custGeom>
                <a:avLst/>
                <a:gdLst>
                  <a:gd name="T0" fmla="*/ 0 w 18"/>
                  <a:gd name="T1" fmla="*/ 17 h 17"/>
                  <a:gd name="T2" fmla="*/ 1 w 18"/>
                  <a:gd name="T3" fmla="*/ 17 h 17"/>
                  <a:gd name="T4" fmla="*/ 18 w 18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7">
                    <a:moveTo>
                      <a:pt x="0" y="17"/>
                    </a:moveTo>
                    <a:lnTo>
                      <a:pt x="1" y="17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1" name="Freeform 707">
                <a:extLst>
                  <a:ext uri="{FF2B5EF4-FFF2-40B4-BE49-F238E27FC236}">
                    <a16:creationId xmlns:a16="http://schemas.microsoft.com/office/drawing/2014/main" id="{7DA5AF0E-F0D2-4438-89F2-F67D3C292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" y="1095"/>
                <a:ext cx="39" cy="46"/>
              </a:xfrm>
              <a:custGeom>
                <a:avLst/>
                <a:gdLst>
                  <a:gd name="T0" fmla="*/ 0 w 156"/>
                  <a:gd name="T1" fmla="*/ 175 h 185"/>
                  <a:gd name="T2" fmla="*/ 16 w 156"/>
                  <a:gd name="T3" fmla="*/ 185 h 185"/>
                  <a:gd name="T4" fmla="*/ 44 w 156"/>
                  <a:gd name="T5" fmla="*/ 139 h 185"/>
                  <a:gd name="T6" fmla="*/ 91 w 156"/>
                  <a:gd name="T7" fmla="*/ 111 h 185"/>
                  <a:gd name="T8" fmla="*/ 104 w 156"/>
                  <a:gd name="T9" fmla="*/ 73 h 185"/>
                  <a:gd name="T10" fmla="*/ 138 w 156"/>
                  <a:gd name="T11" fmla="*/ 56 h 185"/>
                  <a:gd name="T12" fmla="*/ 132 w 156"/>
                  <a:gd name="T13" fmla="*/ 23 h 185"/>
                  <a:gd name="T14" fmla="*/ 156 w 156"/>
                  <a:gd name="T15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" h="185">
                    <a:moveTo>
                      <a:pt x="0" y="175"/>
                    </a:moveTo>
                    <a:lnTo>
                      <a:pt x="16" y="185"/>
                    </a:lnTo>
                    <a:lnTo>
                      <a:pt x="44" y="139"/>
                    </a:lnTo>
                    <a:lnTo>
                      <a:pt x="91" y="111"/>
                    </a:lnTo>
                    <a:lnTo>
                      <a:pt x="104" y="73"/>
                    </a:lnTo>
                    <a:lnTo>
                      <a:pt x="138" y="56"/>
                    </a:lnTo>
                    <a:lnTo>
                      <a:pt x="132" y="23"/>
                    </a:lnTo>
                    <a:lnTo>
                      <a:pt x="15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2" name="Line 708">
                <a:extLst>
                  <a:ext uri="{FF2B5EF4-FFF2-40B4-BE49-F238E27FC236}">
                    <a16:creationId xmlns:a16="http://schemas.microsoft.com/office/drawing/2014/main" id="{3B7B806D-9946-4274-AC0B-2F7269B53D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10" y="113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3" name="Line 709">
                <a:extLst>
                  <a:ext uri="{FF2B5EF4-FFF2-40B4-BE49-F238E27FC236}">
                    <a16:creationId xmlns:a16="http://schemas.microsoft.com/office/drawing/2014/main" id="{0F672877-E48B-4509-A33C-96BF7BEFB0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10" y="113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4" name="Freeform 710">
                <a:extLst>
                  <a:ext uri="{FF2B5EF4-FFF2-40B4-BE49-F238E27FC236}">
                    <a16:creationId xmlns:a16="http://schemas.microsoft.com/office/drawing/2014/main" id="{671BC32D-C3B3-4BA8-BD69-72883AF6E2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2" y="1138"/>
                <a:ext cx="58" cy="73"/>
              </a:xfrm>
              <a:custGeom>
                <a:avLst/>
                <a:gdLst>
                  <a:gd name="T0" fmla="*/ 0 w 235"/>
                  <a:gd name="T1" fmla="*/ 293 h 294"/>
                  <a:gd name="T2" fmla="*/ 0 w 235"/>
                  <a:gd name="T3" fmla="*/ 294 h 294"/>
                  <a:gd name="T4" fmla="*/ 4 w 235"/>
                  <a:gd name="T5" fmla="*/ 241 h 294"/>
                  <a:gd name="T6" fmla="*/ 65 w 235"/>
                  <a:gd name="T7" fmla="*/ 187 h 294"/>
                  <a:gd name="T8" fmla="*/ 89 w 235"/>
                  <a:gd name="T9" fmla="*/ 191 h 294"/>
                  <a:gd name="T10" fmla="*/ 90 w 235"/>
                  <a:gd name="T11" fmla="*/ 192 h 294"/>
                  <a:gd name="T12" fmla="*/ 115 w 235"/>
                  <a:gd name="T13" fmla="*/ 145 h 294"/>
                  <a:gd name="T14" fmla="*/ 136 w 235"/>
                  <a:gd name="T15" fmla="*/ 139 h 294"/>
                  <a:gd name="T16" fmla="*/ 158 w 235"/>
                  <a:gd name="T17" fmla="*/ 109 h 294"/>
                  <a:gd name="T18" fmla="*/ 183 w 235"/>
                  <a:gd name="T19" fmla="*/ 109 h 294"/>
                  <a:gd name="T20" fmla="*/ 221 w 235"/>
                  <a:gd name="T21" fmla="*/ 62 h 294"/>
                  <a:gd name="T22" fmla="*/ 235 w 235"/>
                  <a:gd name="T23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5" h="294">
                    <a:moveTo>
                      <a:pt x="0" y="293"/>
                    </a:moveTo>
                    <a:lnTo>
                      <a:pt x="0" y="294"/>
                    </a:lnTo>
                    <a:lnTo>
                      <a:pt x="4" y="241"/>
                    </a:lnTo>
                    <a:lnTo>
                      <a:pt x="65" y="187"/>
                    </a:lnTo>
                    <a:lnTo>
                      <a:pt x="89" y="191"/>
                    </a:lnTo>
                    <a:lnTo>
                      <a:pt x="90" y="192"/>
                    </a:lnTo>
                    <a:lnTo>
                      <a:pt x="115" y="145"/>
                    </a:lnTo>
                    <a:lnTo>
                      <a:pt x="136" y="139"/>
                    </a:lnTo>
                    <a:lnTo>
                      <a:pt x="158" y="109"/>
                    </a:lnTo>
                    <a:lnTo>
                      <a:pt x="183" y="109"/>
                    </a:lnTo>
                    <a:lnTo>
                      <a:pt x="221" y="62"/>
                    </a:lnTo>
                    <a:lnTo>
                      <a:pt x="23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5" name="Freeform 711">
                <a:extLst>
                  <a:ext uri="{FF2B5EF4-FFF2-40B4-BE49-F238E27FC236}">
                    <a16:creationId xmlns:a16="http://schemas.microsoft.com/office/drawing/2014/main" id="{037CE912-0AF0-49DE-AC15-D15217DB5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0" y="1157"/>
                <a:ext cx="13" cy="15"/>
              </a:xfrm>
              <a:custGeom>
                <a:avLst/>
                <a:gdLst>
                  <a:gd name="T0" fmla="*/ 1 w 50"/>
                  <a:gd name="T1" fmla="*/ 38 h 61"/>
                  <a:gd name="T2" fmla="*/ 0 w 50"/>
                  <a:gd name="T3" fmla="*/ 38 h 61"/>
                  <a:gd name="T4" fmla="*/ 32 w 50"/>
                  <a:gd name="T5" fmla="*/ 61 h 61"/>
                  <a:gd name="T6" fmla="*/ 50 w 50"/>
                  <a:gd name="T7" fmla="*/ 37 h 61"/>
                  <a:gd name="T8" fmla="*/ 50 w 50"/>
                  <a:gd name="T9" fmla="*/ 36 h 61"/>
                  <a:gd name="T10" fmla="*/ 31 w 50"/>
                  <a:gd name="T11" fmla="*/ 0 h 61"/>
                  <a:gd name="T12" fmla="*/ 1 w 50"/>
                  <a:gd name="T13" fmla="*/ 3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61">
                    <a:moveTo>
                      <a:pt x="1" y="38"/>
                    </a:moveTo>
                    <a:lnTo>
                      <a:pt x="0" y="38"/>
                    </a:lnTo>
                    <a:lnTo>
                      <a:pt x="32" y="61"/>
                    </a:lnTo>
                    <a:lnTo>
                      <a:pt x="50" y="37"/>
                    </a:lnTo>
                    <a:lnTo>
                      <a:pt x="50" y="36"/>
                    </a:lnTo>
                    <a:lnTo>
                      <a:pt x="31" y="0"/>
                    </a:lnTo>
                    <a:lnTo>
                      <a:pt x="1" y="3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6" name="Freeform 712">
                <a:extLst>
                  <a:ext uri="{FF2B5EF4-FFF2-40B4-BE49-F238E27FC236}">
                    <a16:creationId xmlns:a16="http://schemas.microsoft.com/office/drawing/2014/main" id="{8892C0A2-E6DC-43AE-AD05-61A2F09E8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1589"/>
                <a:ext cx="48" cy="19"/>
              </a:xfrm>
              <a:custGeom>
                <a:avLst/>
                <a:gdLst>
                  <a:gd name="T0" fmla="*/ 0 w 191"/>
                  <a:gd name="T1" fmla="*/ 78 h 78"/>
                  <a:gd name="T2" fmla="*/ 1 w 191"/>
                  <a:gd name="T3" fmla="*/ 78 h 78"/>
                  <a:gd name="T4" fmla="*/ 38 w 191"/>
                  <a:gd name="T5" fmla="*/ 46 h 78"/>
                  <a:gd name="T6" fmla="*/ 84 w 191"/>
                  <a:gd name="T7" fmla="*/ 29 h 78"/>
                  <a:gd name="T8" fmla="*/ 108 w 191"/>
                  <a:gd name="T9" fmla="*/ 3 h 78"/>
                  <a:gd name="T10" fmla="*/ 132 w 191"/>
                  <a:gd name="T11" fmla="*/ 26 h 78"/>
                  <a:gd name="T12" fmla="*/ 161 w 191"/>
                  <a:gd name="T13" fmla="*/ 0 h 78"/>
                  <a:gd name="T14" fmla="*/ 191 w 191"/>
                  <a:gd name="T15" fmla="*/ 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78">
                    <a:moveTo>
                      <a:pt x="0" y="78"/>
                    </a:moveTo>
                    <a:lnTo>
                      <a:pt x="1" y="78"/>
                    </a:lnTo>
                    <a:lnTo>
                      <a:pt x="38" y="46"/>
                    </a:lnTo>
                    <a:lnTo>
                      <a:pt x="84" y="29"/>
                    </a:lnTo>
                    <a:lnTo>
                      <a:pt x="108" y="3"/>
                    </a:lnTo>
                    <a:lnTo>
                      <a:pt x="132" y="26"/>
                    </a:lnTo>
                    <a:lnTo>
                      <a:pt x="161" y="0"/>
                    </a:lnTo>
                    <a:lnTo>
                      <a:pt x="191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7" name="Freeform 713">
                <a:extLst>
                  <a:ext uri="{FF2B5EF4-FFF2-40B4-BE49-F238E27FC236}">
                    <a16:creationId xmlns:a16="http://schemas.microsoft.com/office/drawing/2014/main" id="{677A9762-6F36-4137-984D-D9DAF020B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1589"/>
                <a:ext cx="48" cy="19"/>
              </a:xfrm>
              <a:custGeom>
                <a:avLst/>
                <a:gdLst>
                  <a:gd name="T0" fmla="*/ 191 w 191"/>
                  <a:gd name="T1" fmla="*/ 10 h 79"/>
                  <a:gd name="T2" fmla="*/ 161 w 191"/>
                  <a:gd name="T3" fmla="*/ 0 h 79"/>
                  <a:gd name="T4" fmla="*/ 132 w 191"/>
                  <a:gd name="T5" fmla="*/ 26 h 79"/>
                  <a:gd name="T6" fmla="*/ 108 w 191"/>
                  <a:gd name="T7" fmla="*/ 3 h 79"/>
                  <a:gd name="T8" fmla="*/ 83 w 191"/>
                  <a:gd name="T9" fmla="*/ 28 h 79"/>
                  <a:gd name="T10" fmla="*/ 40 w 191"/>
                  <a:gd name="T11" fmla="*/ 45 h 79"/>
                  <a:gd name="T12" fmla="*/ 38 w 191"/>
                  <a:gd name="T13" fmla="*/ 46 h 79"/>
                  <a:gd name="T14" fmla="*/ 0 w 191"/>
                  <a:gd name="T1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79">
                    <a:moveTo>
                      <a:pt x="191" y="10"/>
                    </a:moveTo>
                    <a:lnTo>
                      <a:pt x="161" y="0"/>
                    </a:lnTo>
                    <a:lnTo>
                      <a:pt x="132" y="26"/>
                    </a:lnTo>
                    <a:lnTo>
                      <a:pt x="108" y="3"/>
                    </a:lnTo>
                    <a:lnTo>
                      <a:pt x="83" y="28"/>
                    </a:lnTo>
                    <a:lnTo>
                      <a:pt x="40" y="45"/>
                    </a:lnTo>
                    <a:lnTo>
                      <a:pt x="38" y="46"/>
                    </a:lnTo>
                    <a:lnTo>
                      <a:pt x="0" y="7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8" name="Freeform 714">
                <a:extLst>
                  <a:ext uri="{FF2B5EF4-FFF2-40B4-BE49-F238E27FC236}">
                    <a16:creationId xmlns:a16="http://schemas.microsoft.com/office/drawing/2014/main" id="{A56F5F57-F174-4FD1-B768-83779C121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2" y="1575"/>
                <a:ext cx="9" cy="16"/>
              </a:xfrm>
              <a:custGeom>
                <a:avLst/>
                <a:gdLst>
                  <a:gd name="T0" fmla="*/ 39 w 39"/>
                  <a:gd name="T1" fmla="*/ 62 h 65"/>
                  <a:gd name="T2" fmla="*/ 23 w 39"/>
                  <a:gd name="T3" fmla="*/ 64 h 65"/>
                  <a:gd name="T4" fmla="*/ 16 w 39"/>
                  <a:gd name="T5" fmla="*/ 0 h 65"/>
                  <a:gd name="T6" fmla="*/ 0 w 39"/>
                  <a:gd name="T7" fmla="*/ 17 h 65"/>
                  <a:gd name="T8" fmla="*/ 10 w 39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65">
                    <a:moveTo>
                      <a:pt x="39" y="62"/>
                    </a:moveTo>
                    <a:lnTo>
                      <a:pt x="23" y="64"/>
                    </a:lnTo>
                    <a:lnTo>
                      <a:pt x="16" y="0"/>
                    </a:lnTo>
                    <a:lnTo>
                      <a:pt x="0" y="17"/>
                    </a:lnTo>
                    <a:lnTo>
                      <a:pt x="10" y="6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9" name="Freeform 715">
                <a:extLst>
                  <a:ext uri="{FF2B5EF4-FFF2-40B4-BE49-F238E27FC236}">
                    <a16:creationId xmlns:a16="http://schemas.microsoft.com/office/drawing/2014/main" id="{EA12F98C-F47A-4F87-B135-9F3A2B9DD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1577"/>
                <a:ext cx="84" cy="13"/>
              </a:xfrm>
              <a:custGeom>
                <a:avLst/>
                <a:gdLst>
                  <a:gd name="T0" fmla="*/ 0 w 333"/>
                  <a:gd name="T1" fmla="*/ 52 h 52"/>
                  <a:gd name="T2" fmla="*/ 50 w 333"/>
                  <a:gd name="T3" fmla="*/ 45 h 52"/>
                  <a:gd name="T4" fmla="*/ 69 w 333"/>
                  <a:gd name="T5" fmla="*/ 16 h 52"/>
                  <a:gd name="T6" fmla="*/ 122 w 333"/>
                  <a:gd name="T7" fmla="*/ 30 h 52"/>
                  <a:gd name="T8" fmla="*/ 170 w 333"/>
                  <a:gd name="T9" fmla="*/ 6 h 52"/>
                  <a:gd name="T10" fmla="*/ 244 w 333"/>
                  <a:gd name="T11" fmla="*/ 0 h 52"/>
                  <a:gd name="T12" fmla="*/ 273 w 333"/>
                  <a:gd name="T13" fmla="*/ 12 h 52"/>
                  <a:gd name="T14" fmla="*/ 333 w 333"/>
                  <a:gd name="T15" fmla="*/ 1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3" h="52">
                    <a:moveTo>
                      <a:pt x="0" y="52"/>
                    </a:moveTo>
                    <a:lnTo>
                      <a:pt x="50" y="45"/>
                    </a:lnTo>
                    <a:lnTo>
                      <a:pt x="69" y="16"/>
                    </a:lnTo>
                    <a:lnTo>
                      <a:pt x="122" y="30"/>
                    </a:lnTo>
                    <a:lnTo>
                      <a:pt x="170" y="6"/>
                    </a:lnTo>
                    <a:lnTo>
                      <a:pt x="244" y="0"/>
                    </a:lnTo>
                    <a:lnTo>
                      <a:pt x="273" y="12"/>
                    </a:lnTo>
                    <a:lnTo>
                      <a:pt x="333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0" name="Freeform 716">
                <a:extLst>
                  <a:ext uri="{FF2B5EF4-FFF2-40B4-BE49-F238E27FC236}">
                    <a16:creationId xmlns:a16="http://schemas.microsoft.com/office/drawing/2014/main" id="{EEB954EE-0784-437A-9894-C06B34945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1577"/>
                <a:ext cx="84" cy="13"/>
              </a:xfrm>
              <a:custGeom>
                <a:avLst/>
                <a:gdLst>
                  <a:gd name="T0" fmla="*/ 333 w 333"/>
                  <a:gd name="T1" fmla="*/ 14 h 53"/>
                  <a:gd name="T2" fmla="*/ 273 w 333"/>
                  <a:gd name="T3" fmla="*/ 12 h 53"/>
                  <a:gd name="T4" fmla="*/ 244 w 333"/>
                  <a:gd name="T5" fmla="*/ 0 h 53"/>
                  <a:gd name="T6" fmla="*/ 169 w 333"/>
                  <a:gd name="T7" fmla="*/ 5 h 53"/>
                  <a:gd name="T8" fmla="*/ 121 w 333"/>
                  <a:gd name="T9" fmla="*/ 30 h 53"/>
                  <a:gd name="T10" fmla="*/ 68 w 333"/>
                  <a:gd name="T11" fmla="*/ 16 h 53"/>
                  <a:gd name="T12" fmla="*/ 50 w 333"/>
                  <a:gd name="T13" fmla="*/ 45 h 53"/>
                  <a:gd name="T14" fmla="*/ 0 w 333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3" h="53">
                    <a:moveTo>
                      <a:pt x="333" y="14"/>
                    </a:moveTo>
                    <a:lnTo>
                      <a:pt x="273" y="12"/>
                    </a:lnTo>
                    <a:lnTo>
                      <a:pt x="244" y="0"/>
                    </a:lnTo>
                    <a:lnTo>
                      <a:pt x="169" y="5"/>
                    </a:lnTo>
                    <a:lnTo>
                      <a:pt x="121" y="30"/>
                    </a:lnTo>
                    <a:lnTo>
                      <a:pt x="68" y="16"/>
                    </a:lnTo>
                    <a:lnTo>
                      <a:pt x="50" y="45"/>
                    </a:lnTo>
                    <a:lnTo>
                      <a:pt x="0" y="5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1" name="Freeform 717">
                <a:extLst>
                  <a:ext uri="{FF2B5EF4-FFF2-40B4-BE49-F238E27FC236}">
                    <a16:creationId xmlns:a16="http://schemas.microsoft.com/office/drawing/2014/main" id="{7479F1D3-D97C-4E5B-BABF-1222B761B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9" y="3488"/>
                <a:ext cx="5" cy="11"/>
              </a:xfrm>
              <a:custGeom>
                <a:avLst/>
                <a:gdLst>
                  <a:gd name="T0" fmla="*/ 16 w 16"/>
                  <a:gd name="T1" fmla="*/ 0 h 42"/>
                  <a:gd name="T2" fmla="*/ 15 w 16"/>
                  <a:gd name="T3" fmla="*/ 0 h 42"/>
                  <a:gd name="T4" fmla="*/ 0 w 16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42">
                    <a:moveTo>
                      <a:pt x="16" y="0"/>
                    </a:moveTo>
                    <a:lnTo>
                      <a:pt x="15" y="0"/>
                    </a:lnTo>
                    <a:lnTo>
                      <a:pt x="0" y="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2" name="Freeform 718">
                <a:extLst>
                  <a:ext uri="{FF2B5EF4-FFF2-40B4-BE49-F238E27FC236}">
                    <a16:creationId xmlns:a16="http://schemas.microsoft.com/office/drawing/2014/main" id="{E26E5FE3-B412-4202-B210-237D07E9E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" y="1574"/>
                <a:ext cx="8" cy="0"/>
              </a:xfrm>
              <a:custGeom>
                <a:avLst/>
                <a:gdLst>
                  <a:gd name="T0" fmla="*/ 30 w 30"/>
                  <a:gd name="T1" fmla="*/ 1 h 1"/>
                  <a:gd name="T2" fmla="*/ 29 w 30"/>
                  <a:gd name="T3" fmla="*/ 0 h 1"/>
                  <a:gd name="T4" fmla="*/ 0 w 30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">
                    <a:moveTo>
                      <a:pt x="30" y="1"/>
                    </a:moveTo>
                    <a:lnTo>
                      <a:pt x="29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3" name="Line 719">
                <a:extLst>
                  <a:ext uri="{FF2B5EF4-FFF2-40B4-BE49-F238E27FC236}">
                    <a16:creationId xmlns:a16="http://schemas.microsoft.com/office/drawing/2014/main" id="{5F27D4CE-A495-4193-B7A2-96B2E614F1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30" y="1574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4" name="Freeform 720">
                <a:extLst>
                  <a:ext uri="{FF2B5EF4-FFF2-40B4-BE49-F238E27FC236}">
                    <a16:creationId xmlns:a16="http://schemas.microsoft.com/office/drawing/2014/main" id="{2FA7EE4D-7FEF-43C3-A019-981656A03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2" y="1576"/>
                <a:ext cx="20" cy="6"/>
              </a:xfrm>
              <a:custGeom>
                <a:avLst/>
                <a:gdLst>
                  <a:gd name="T0" fmla="*/ 82 w 82"/>
                  <a:gd name="T1" fmla="*/ 14 h 26"/>
                  <a:gd name="T2" fmla="*/ 28 w 82"/>
                  <a:gd name="T3" fmla="*/ 26 h 26"/>
                  <a:gd name="T4" fmla="*/ 0 w 82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6">
                    <a:moveTo>
                      <a:pt x="82" y="14"/>
                    </a:moveTo>
                    <a:lnTo>
                      <a:pt x="28" y="2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5" name="Freeform 721">
                <a:extLst>
                  <a:ext uri="{FF2B5EF4-FFF2-40B4-BE49-F238E27FC236}">
                    <a16:creationId xmlns:a16="http://schemas.microsoft.com/office/drawing/2014/main" id="{BB09E49D-F06C-4A8C-8924-EFBBA94C31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2" y="1576"/>
                <a:ext cx="20" cy="7"/>
              </a:xfrm>
              <a:custGeom>
                <a:avLst/>
                <a:gdLst>
                  <a:gd name="T0" fmla="*/ 0 w 82"/>
                  <a:gd name="T1" fmla="*/ 0 h 27"/>
                  <a:gd name="T2" fmla="*/ 28 w 82"/>
                  <a:gd name="T3" fmla="*/ 27 h 27"/>
                  <a:gd name="T4" fmla="*/ 82 w 82"/>
                  <a:gd name="T5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27">
                    <a:moveTo>
                      <a:pt x="0" y="0"/>
                    </a:moveTo>
                    <a:lnTo>
                      <a:pt x="28" y="27"/>
                    </a:lnTo>
                    <a:lnTo>
                      <a:pt x="82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6" name="Freeform 722">
                <a:extLst>
                  <a:ext uri="{FF2B5EF4-FFF2-40B4-BE49-F238E27FC236}">
                    <a16:creationId xmlns:a16="http://schemas.microsoft.com/office/drawing/2014/main" id="{ED73672E-BA32-4E03-86F0-9A9CFC22C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5" y="1574"/>
                <a:ext cx="7" cy="7"/>
              </a:xfrm>
              <a:custGeom>
                <a:avLst/>
                <a:gdLst>
                  <a:gd name="T0" fmla="*/ 30 w 30"/>
                  <a:gd name="T1" fmla="*/ 0 h 27"/>
                  <a:gd name="T2" fmla="*/ 29 w 30"/>
                  <a:gd name="T3" fmla="*/ 0 h 27"/>
                  <a:gd name="T4" fmla="*/ 0 w 30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7">
                    <a:moveTo>
                      <a:pt x="30" y="0"/>
                    </a:moveTo>
                    <a:lnTo>
                      <a:pt x="29" y="0"/>
                    </a:lnTo>
                    <a:lnTo>
                      <a:pt x="0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7" name="Line 723">
                <a:extLst>
                  <a:ext uri="{FF2B5EF4-FFF2-40B4-BE49-F238E27FC236}">
                    <a16:creationId xmlns:a16="http://schemas.microsoft.com/office/drawing/2014/main" id="{22B3F534-0802-4A10-A4F0-8B9C9230C3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15" y="1574"/>
                <a:ext cx="7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8" name="Line 724">
                <a:extLst>
                  <a:ext uri="{FF2B5EF4-FFF2-40B4-BE49-F238E27FC236}">
                    <a16:creationId xmlns:a16="http://schemas.microsoft.com/office/drawing/2014/main" id="{7E2C49F5-8DC6-46AD-BAE3-F92F92594F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2" y="1574"/>
                <a:ext cx="8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9" name="Line 725">
                <a:extLst>
                  <a:ext uri="{FF2B5EF4-FFF2-40B4-BE49-F238E27FC236}">
                    <a16:creationId xmlns:a16="http://schemas.microsoft.com/office/drawing/2014/main" id="{763DB776-1D55-47B0-A3B8-724F1C8C75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844" y="3488"/>
                <a:ext cx="1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0" name="Freeform 726">
                <a:extLst>
                  <a:ext uri="{FF2B5EF4-FFF2-40B4-BE49-F238E27FC236}">
                    <a16:creationId xmlns:a16="http://schemas.microsoft.com/office/drawing/2014/main" id="{2ECE3D43-BA44-48E1-ADCF-7DB1F3770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4" y="1559"/>
                <a:ext cx="31" cy="19"/>
              </a:xfrm>
              <a:custGeom>
                <a:avLst/>
                <a:gdLst>
                  <a:gd name="T0" fmla="*/ 0 w 123"/>
                  <a:gd name="T1" fmla="*/ 74 h 74"/>
                  <a:gd name="T2" fmla="*/ 21 w 123"/>
                  <a:gd name="T3" fmla="*/ 52 h 74"/>
                  <a:gd name="T4" fmla="*/ 72 w 123"/>
                  <a:gd name="T5" fmla="*/ 45 h 74"/>
                  <a:gd name="T6" fmla="*/ 115 w 123"/>
                  <a:gd name="T7" fmla="*/ 0 h 74"/>
                  <a:gd name="T8" fmla="*/ 123 w 123"/>
                  <a:gd name="T9" fmla="*/ 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74">
                    <a:moveTo>
                      <a:pt x="0" y="74"/>
                    </a:moveTo>
                    <a:lnTo>
                      <a:pt x="21" y="52"/>
                    </a:lnTo>
                    <a:lnTo>
                      <a:pt x="72" y="45"/>
                    </a:lnTo>
                    <a:lnTo>
                      <a:pt x="115" y="0"/>
                    </a:lnTo>
                    <a:lnTo>
                      <a:pt x="123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1" name="Freeform 727">
                <a:extLst>
                  <a:ext uri="{FF2B5EF4-FFF2-40B4-BE49-F238E27FC236}">
                    <a16:creationId xmlns:a16="http://schemas.microsoft.com/office/drawing/2014/main" id="{CA97FAA7-90B1-4F99-940E-2FDFA9AA7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4" y="1559"/>
                <a:ext cx="31" cy="19"/>
              </a:xfrm>
              <a:custGeom>
                <a:avLst/>
                <a:gdLst>
                  <a:gd name="T0" fmla="*/ 123 w 124"/>
                  <a:gd name="T1" fmla="*/ 8 h 75"/>
                  <a:gd name="T2" fmla="*/ 124 w 124"/>
                  <a:gd name="T3" fmla="*/ 8 h 75"/>
                  <a:gd name="T4" fmla="*/ 114 w 124"/>
                  <a:gd name="T5" fmla="*/ 0 h 75"/>
                  <a:gd name="T6" fmla="*/ 70 w 124"/>
                  <a:gd name="T7" fmla="*/ 45 h 75"/>
                  <a:gd name="T8" fmla="*/ 21 w 124"/>
                  <a:gd name="T9" fmla="*/ 51 h 75"/>
                  <a:gd name="T10" fmla="*/ 0 w 124"/>
                  <a:gd name="T1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4" h="75">
                    <a:moveTo>
                      <a:pt x="123" y="8"/>
                    </a:moveTo>
                    <a:lnTo>
                      <a:pt x="124" y="8"/>
                    </a:lnTo>
                    <a:lnTo>
                      <a:pt x="114" y="0"/>
                    </a:lnTo>
                    <a:lnTo>
                      <a:pt x="70" y="45"/>
                    </a:lnTo>
                    <a:lnTo>
                      <a:pt x="21" y="51"/>
                    </a:lnTo>
                    <a:lnTo>
                      <a:pt x="0" y="7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2" name="Freeform 728">
                <a:extLst>
                  <a:ext uri="{FF2B5EF4-FFF2-40B4-BE49-F238E27FC236}">
                    <a16:creationId xmlns:a16="http://schemas.microsoft.com/office/drawing/2014/main" id="{AE0DA363-B4EC-428A-BCBA-968CEEE6A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8" y="1561"/>
                <a:ext cx="7" cy="11"/>
              </a:xfrm>
              <a:custGeom>
                <a:avLst/>
                <a:gdLst>
                  <a:gd name="T0" fmla="*/ 0 w 28"/>
                  <a:gd name="T1" fmla="*/ 47 h 47"/>
                  <a:gd name="T2" fmla="*/ 28 w 28"/>
                  <a:gd name="T3" fmla="*/ 1 h 47"/>
                  <a:gd name="T4" fmla="*/ 27 w 28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7">
                    <a:moveTo>
                      <a:pt x="0" y="47"/>
                    </a:moveTo>
                    <a:lnTo>
                      <a:pt x="28" y="1"/>
                    </a:lnTo>
                    <a:lnTo>
                      <a:pt x="2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3" name="Freeform 729">
                <a:extLst>
                  <a:ext uri="{FF2B5EF4-FFF2-40B4-BE49-F238E27FC236}">
                    <a16:creationId xmlns:a16="http://schemas.microsoft.com/office/drawing/2014/main" id="{5F1A4510-5888-4F9B-9985-85D0C56CF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8" y="1584"/>
                <a:ext cx="12" cy="10"/>
              </a:xfrm>
              <a:custGeom>
                <a:avLst/>
                <a:gdLst>
                  <a:gd name="T0" fmla="*/ 49 w 49"/>
                  <a:gd name="T1" fmla="*/ 42 h 42"/>
                  <a:gd name="T2" fmla="*/ 1 w 49"/>
                  <a:gd name="T3" fmla="*/ 0 h 42"/>
                  <a:gd name="T4" fmla="*/ 0 w 49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42">
                    <a:moveTo>
                      <a:pt x="49" y="42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4" name="Freeform 730">
                <a:extLst>
                  <a:ext uri="{FF2B5EF4-FFF2-40B4-BE49-F238E27FC236}">
                    <a16:creationId xmlns:a16="http://schemas.microsoft.com/office/drawing/2014/main" id="{7985CDBC-C1F3-40EB-9D9B-A4C1D7B2D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4" y="1584"/>
                <a:ext cx="42" cy="45"/>
              </a:xfrm>
              <a:custGeom>
                <a:avLst/>
                <a:gdLst>
                  <a:gd name="T0" fmla="*/ 168 w 168"/>
                  <a:gd name="T1" fmla="*/ 182 h 182"/>
                  <a:gd name="T2" fmla="*/ 149 w 168"/>
                  <a:gd name="T3" fmla="*/ 181 h 182"/>
                  <a:gd name="T4" fmla="*/ 71 w 168"/>
                  <a:gd name="T5" fmla="*/ 83 h 182"/>
                  <a:gd name="T6" fmla="*/ 39 w 168"/>
                  <a:gd name="T7" fmla="*/ 88 h 182"/>
                  <a:gd name="T8" fmla="*/ 8 w 168"/>
                  <a:gd name="T9" fmla="*/ 54 h 182"/>
                  <a:gd name="T10" fmla="*/ 25 w 168"/>
                  <a:gd name="T11" fmla="*/ 25 h 182"/>
                  <a:gd name="T12" fmla="*/ 0 w 168"/>
                  <a:gd name="T13" fmla="*/ 19 h 182"/>
                  <a:gd name="T14" fmla="*/ 16 w 168"/>
                  <a:gd name="T15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8" h="182">
                    <a:moveTo>
                      <a:pt x="168" y="182"/>
                    </a:moveTo>
                    <a:lnTo>
                      <a:pt x="149" y="181"/>
                    </a:lnTo>
                    <a:lnTo>
                      <a:pt x="71" y="83"/>
                    </a:lnTo>
                    <a:lnTo>
                      <a:pt x="39" y="88"/>
                    </a:lnTo>
                    <a:lnTo>
                      <a:pt x="8" y="54"/>
                    </a:lnTo>
                    <a:lnTo>
                      <a:pt x="25" y="25"/>
                    </a:lnTo>
                    <a:lnTo>
                      <a:pt x="0" y="19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5" name="Line 731">
                <a:extLst>
                  <a:ext uri="{FF2B5EF4-FFF2-40B4-BE49-F238E27FC236}">
                    <a16:creationId xmlns:a16="http://schemas.microsoft.com/office/drawing/2014/main" id="{ACB99838-1553-42D7-9F05-F71E737C0E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52" y="157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6" name="Line 732">
                <a:extLst>
                  <a:ext uri="{FF2B5EF4-FFF2-40B4-BE49-F238E27FC236}">
                    <a16:creationId xmlns:a16="http://schemas.microsoft.com/office/drawing/2014/main" id="{E5B0CD96-7121-4201-A0E2-867E140B6B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8" y="157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7" name="Freeform 733">
                <a:extLst>
                  <a:ext uri="{FF2B5EF4-FFF2-40B4-BE49-F238E27FC236}">
                    <a16:creationId xmlns:a16="http://schemas.microsoft.com/office/drawing/2014/main" id="{1AAB636B-FE71-4FB4-9DBF-C99947A72E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8" y="1584"/>
                <a:ext cx="12" cy="11"/>
              </a:xfrm>
              <a:custGeom>
                <a:avLst/>
                <a:gdLst>
                  <a:gd name="T0" fmla="*/ 0 w 49"/>
                  <a:gd name="T1" fmla="*/ 0 h 43"/>
                  <a:gd name="T2" fmla="*/ 48 w 49"/>
                  <a:gd name="T3" fmla="*/ 43 h 43"/>
                  <a:gd name="T4" fmla="*/ 49 w 49"/>
                  <a:gd name="T5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43">
                    <a:moveTo>
                      <a:pt x="0" y="0"/>
                    </a:moveTo>
                    <a:lnTo>
                      <a:pt x="48" y="43"/>
                    </a:lnTo>
                    <a:lnTo>
                      <a:pt x="49" y="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8" name="Freeform 734">
                <a:extLst>
                  <a:ext uri="{FF2B5EF4-FFF2-40B4-BE49-F238E27FC236}">
                    <a16:creationId xmlns:a16="http://schemas.microsoft.com/office/drawing/2014/main" id="{D30356B0-746B-4D95-A0AA-05CF16CC5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" y="1574"/>
                <a:ext cx="5" cy="21"/>
              </a:xfrm>
              <a:custGeom>
                <a:avLst/>
                <a:gdLst>
                  <a:gd name="T0" fmla="*/ 6 w 22"/>
                  <a:gd name="T1" fmla="*/ 81 h 82"/>
                  <a:gd name="T2" fmla="*/ 6 w 22"/>
                  <a:gd name="T3" fmla="*/ 82 h 82"/>
                  <a:gd name="T4" fmla="*/ 22 w 22"/>
                  <a:gd name="T5" fmla="*/ 73 h 82"/>
                  <a:gd name="T6" fmla="*/ 0 w 22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82">
                    <a:moveTo>
                      <a:pt x="6" y="81"/>
                    </a:moveTo>
                    <a:lnTo>
                      <a:pt x="6" y="82"/>
                    </a:lnTo>
                    <a:lnTo>
                      <a:pt x="22" y="7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9" name="Line 735">
                <a:extLst>
                  <a:ext uri="{FF2B5EF4-FFF2-40B4-BE49-F238E27FC236}">
                    <a16:creationId xmlns:a16="http://schemas.microsoft.com/office/drawing/2014/main" id="{95169178-BBE7-4E14-AB8F-1298650B5C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78" y="157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0" name="Line 736">
                <a:extLst>
                  <a:ext uri="{FF2B5EF4-FFF2-40B4-BE49-F238E27FC236}">
                    <a16:creationId xmlns:a16="http://schemas.microsoft.com/office/drawing/2014/main" id="{D8EEBD39-B794-4046-9A38-6B936FA124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56" y="3490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1" name="Freeform 737">
                <a:extLst>
                  <a:ext uri="{FF2B5EF4-FFF2-40B4-BE49-F238E27FC236}">
                    <a16:creationId xmlns:a16="http://schemas.microsoft.com/office/drawing/2014/main" id="{A7E25A10-6064-4383-BA14-153A65FD5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8" y="458"/>
                <a:ext cx="12" cy="6"/>
              </a:xfrm>
              <a:custGeom>
                <a:avLst/>
                <a:gdLst>
                  <a:gd name="T0" fmla="*/ 49 w 49"/>
                  <a:gd name="T1" fmla="*/ 0 h 24"/>
                  <a:gd name="T2" fmla="*/ 45 w 49"/>
                  <a:gd name="T3" fmla="*/ 9 h 24"/>
                  <a:gd name="T4" fmla="*/ 0 w 49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24">
                    <a:moveTo>
                      <a:pt x="49" y="0"/>
                    </a:moveTo>
                    <a:lnTo>
                      <a:pt x="45" y="9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2" name="Freeform 738">
                <a:extLst>
                  <a:ext uri="{FF2B5EF4-FFF2-40B4-BE49-F238E27FC236}">
                    <a16:creationId xmlns:a16="http://schemas.microsoft.com/office/drawing/2014/main" id="{E4D23985-FCD8-40D9-B05B-C8DFED4F1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3" y="1648"/>
                <a:ext cx="6" cy="5"/>
              </a:xfrm>
              <a:custGeom>
                <a:avLst/>
                <a:gdLst>
                  <a:gd name="T0" fmla="*/ 0 w 23"/>
                  <a:gd name="T1" fmla="*/ 18 h 18"/>
                  <a:gd name="T2" fmla="*/ 19 w 23"/>
                  <a:gd name="T3" fmla="*/ 7 h 18"/>
                  <a:gd name="T4" fmla="*/ 23 w 23"/>
                  <a:gd name="T5" fmla="*/ 0 h 18"/>
                  <a:gd name="T6" fmla="*/ 22 w 23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8">
                    <a:moveTo>
                      <a:pt x="0" y="18"/>
                    </a:moveTo>
                    <a:lnTo>
                      <a:pt x="19" y="7"/>
                    </a:lnTo>
                    <a:lnTo>
                      <a:pt x="23" y="0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3" name="Freeform 739">
                <a:extLst>
                  <a:ext uri="{FF2B5EF4-FFF2-40B4-BE49-F238E27FC236}">
                    <a16:creationId xmlns:a16="http://schemas.microsoft.com/office/drawing/2014/main" id="{C59CB0CD-921A-4951-A9A8-ED857E09F9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" y="1644"/>
                <a:ext cx="14" cy="4"/>
              </a:xfrm>
              <a:custGeom>
                <a:avLst/>
                <a:gdLst>
                  <a:gd name="T0" fmla="*/ 56 w 56"/>
                  <a:gd name="T1" fmla="*/ 15 h 15"/>
                  <a:gd name="T2" fmla="*/ 56 w 56"/>
                  <a:gd name="T3" fmla="*/ 14 h 15"/>
                  <a:gd name="T4" fmla="*/ 0 w 56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5">
                    <a:moveTo>
                      <a:pt x="56" y="15"/>
                    </a:moveTo>
                    <a:lnTo>
                      <a:pt x="56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4" name="Freeform 740">
                <a:extLst>
                  <a:ext uri="{FF2B5EF4-FFF2-40B4-BE49-F238E27FC236}">
                    <a16:creationId xmlns:a16="http://schemas.microsoft.com/office/drawing/2014/main" id="{F3EBF2AA-1CA0-41A3-8600-12735D431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1653"/>
                <a:ext cx="2" cy="3"/>
              </a:xfrm>
              <a:custGeom>
                <a:avLst/>
                <a:gdLst>
                  <a:gd name="T0" fmla="*/ 1 w 7"/>
                  <a:gd name="T1" fmla="*/ 0 h 13"/>
                  <a:gd name="T2" fmla="*/ 0 w 7"/>
                  <a:gd name="T3" fmla="*/ 1 h 13"/>
                  <a:gd name="T4" fmla="*/ 7 w 7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3">
                    <a:moveTo>
                      <a:pt x="1" y="0"/>
                    </a:moveTo>
                    <a:lnTo>
                      <a:pt x="0" y="1"/>
                    </a:lnTo>
                    <a:lnTo>
                      <a:pt x="7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5" name="Freeform 741">
                <a:extLst>
                  <a:ext uri="{FF2B5EF4-FFF2-40B4-BE49-F238E27FC236}">
                    <a16:creationId xmlns:a16="http://schemas.microsoft.com/office/drawing/2014/main" id="{E4DE2ECC-D7E8-42C3-8545-78C6F3F69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3" y="1648"/>
                <a:ext cx="121" cy="33"/>
              </a:xfrm>
              <a:custGeom>
                <a:avLst/>
                <a:gdLst>
                  <a:gd name="T0" fmla="*/ 0 w 484"/>
                  <a:gd name="T1" fmla="*/ 94 h 131"/>
                  <a:gd name="T2" fmla="*/ 32 w 484"/>
                  <a:gd name="T3" fmla="*/ 131 h 131"/>
                  <a:gd name="T4" fmla="*/ 63 w 484"/>
                  <a:gd name="T5" fmla="*/ 90 h 131"/>
                  <a:gd name="T6" fmla="*/ 98 w 484"/>
                  <a:gd name="T7" fmla="*/ 72 h 131"/>
                  <a:gd name="T8" fmla="*/ 140 w 484"/>
                  <a:gd name="T9" fmla="*/ 95 h 131"/>
                  <a:gd name="T10" fmla="*/ 221 w 484"/>
                  <a:gd name="T11" fmla="*/ 0 h 131"/>
                  <a:gd name="T12" fmla="*/ 250 w 484"/>
                  <a:gd name="T13" fmla="*/ 19 h 131"/>
                  <a:gd name="T14" fmla="*/ 453 w 484"/>
                  <a:gd name="T15" fmla="*/ 44 h 131"/>
                  <a:gd name="T16" fmla="*/ 483 w 484"/>
                  <a:gd name="T17" fmla="*/ 40 h 131"/>
                  <a:gd name="T18" fmla="*/ 484 w 484"/>
                  <a:gd name="T19" fmla="*/ 3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4" h="131">
                    <a:moveTo>
                      <a:pt x="0" y="94"/>
                    </a:moveTo>
                    <a:lnTo>
                      <a:pt x="32" y="131"/>
                    </a:lnTo>
                    <a:lnTo>
                      <a:pt x="63" y="90"/>
                    </a:lnTo>
                    <a:lnTo>
                      <a:pt x="98" y="72"/>
                    </a:lnTo>
                    <a:lnTo>
                      <a:pt x="140" y="95"/>
                    </a:lnTo>
                    <a:lnTo>
                      <a:pt x="221" y="0"/>
                    </a:lnTo>
                    <a:lnTo>
                      <a:pt x="250" y="19"/>
                    </a:lnTo>
                    <a:lnTo>
                      <a:pt x="453" y="44"/>
                    </a:lnTo>
                    <a:lnTo>
                      <a:pt x="483" y="40"/>
                    </a:lnTo>
                    <a:lnTo>
                      <a:pt x="484" y="3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6" name="Line 742">
                <a:extLst>
                  <a:ext uri="{FF2B5EF4-FFF2-40B4-BE49-F238E27FC236}">
                    <a16:creationId xmlns:a16="http://schemas.microsoft.com/office/drawing/2014/main" id="{017D450B-A631-4298-887B-FB31810C13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1644"/>
                <a:ext cx="14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7" name="Line 743">
                <a:extLst>
                  <a:ext uri="{FF2B5EF4-FFF2-40B4-BE49-F238E27FC236}">
                    <a16:creationId xmlns:a16="http://schemas.microsoft.com/office/drawing/2014/main" id="{F85D75A1-E974-4F5A-940E-B6DF86A8F1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63" y="1653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8" name="Freeform 744">
                <a:extLst>
                  <a:ext uri="{FF2B5EF4-FFF2-40B4-BE49-F238E27FC236}">
                    <a16:creationId xmlns:a16="http://schemas.microsoft.com/office/drawing/2014/main" id="{1F212C77-6274-4A44-93A7-900792152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2" y="1628"/>
                <a:ext cx="22" cy="16"/>
              </a:xfrm>
              <a:custGeom>
                <a:avLst/>
                <a:gdLst>
                  <a:gd name="T0" fmla="*/ 89 w 89"/>
                  <a:gd name="T1" fmla="*/ 67 h 67"/>
                  <a:gd name="T2" fmla="*/ 57 w 89"/>
                  <a:gd name="T3" fmla="*/ 59 h 67"/>
                  <a:gd name="T4" fmla="*/ 58 w 89"/>
                  <a:gd name="T5" fmla="*/ 59 h 67"/>
                  <a:gd name="T6" fmla="*/ 85 w 89"/>
                  <a:gd name="T7" fmla="*/ 45 h 67"/>
                  <a:gd name="T8" fmla="*/ 67 w 89"/>
                  <a:gd name="T9" fmla="*/ 19 h 67"/>
                  <a:gd name="T10" fmla="*/ 0 w 89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67">
                    <a:moveTo>
                      <a:pt x="89" y="67"/>
                    </a:moveTo>
                    <a:lnTo>
                      <a:pt x="57" y="59"/>
                    </a:lnTo>
                    <a:lnTo>
                      <a:pt x="58" y="59"/>
                    </a:lnTo>
                    <a:lnTo>
                      <a:pt x="85" y="45"/>
                    </a:lnTo>
                    <a:lnTo>
                      <a:pt x="67" y="1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9" name="Freeform 745">
                <a:extLst>
                  <a:ext uri="{FF2B5EF4-FFF2-40B4-BE49-F238E27FC236}">
                    <a16:creationId xmlns:a16="http://schemas.microsoft.com/office/drawing/2014/main" id="{75E4F523-7FB1-492A-BB0D-0A934683F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6" y="1624"/>
                <a:ext cx="26" cy="5"/>
              </a:xfrm>
              <a:custGeom>
                <a:avLst/>
                <a:gdLst>
                  <a:gd name="T0" fmla="*/ 105 w 105"/>
                  <a:gd name="T1" fmla="*/ 13 h 19"/>
                  <a:gd name="T2" fmla="*/ 65 w 105"/>
                  <a:gd name="T3" fmla="*/ 0 h 19"/>
                  <a:gd name="T4" fmla="*/ 0 w 105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19">
                    <a:moveTo>
                      <a:pt x="105" y="13"/>
                    </a:moveTo>
                    <a:lnTo>
                      <a:pt x="65" y="0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0" name="Freeform 746">
                <a:extLst>
                  <a:ext uri="{FF2B5EF4-FFF2-40B4-BE49-F238E27FC236}">
                    <a16:creationId xmlns:a16="http://schemas.microsoft.com/office/drawing/2014/main" id="{3896F82D-C7FE-4463-A3A1-F5D4A626C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6" y="1625"/>
                <a:ext cx="26" cy="4"/>
              </a:xfrm>
              <a:custGeom>
                <a:avLst/>
                <a:gdLst>
                  <a:gd name="T0" fmla="*/ 0 w 105"/>
                  <a:gd name="T1" fmla="*/ 18 h 18"/>
                  <a:gd name="T2" fmla="*/ 1 w 105"/>
                  <a:gd name="T3" fmla="*/ 18 h 18"/>
                  <a:gd name="T4" fmla="*/ 65 w 105"/>
                  <a:gd name="T5" fmla="*/ 0 h 18"/>
                  <a:gd name="T6" fmla="*/ 105 w 105"/>
                  <a:gd name="T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18">
                    <a:moveTo>
                      <a:pt x="0" y="18"/>
                    </a:moveTo>
                    <a:lnTo>
                      <a:pt x="1" y="18"/>
                    </a:lnTo>
                    <a:lnTo>
                      <a:pt x="65" y="0"/>
                    </a:lnTo>
                    <a:lnTo>
                      <a:pt x="105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1" name="Freeform 747">
                <a:extLst>
                  <a:ext uri="{FF2B5EF4-FFF2-40B4-BE49-F238E27FC236}">
                    <a16:creationId xmlns:a16="http://schemas.microsoft.com/office/drawing/2014/main" id="{0D9064E4-690F-46C1-B91E-08BA2EF83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0" y="1668"/>
                <a:ext cx="3" cy="3"/>
              </a:xfrm>
              <a:custGeom>
                <a:avLst/>
                <a:gdLst>
                  <a:gd name="T0" fmla="*/ 13 w 13"/>
                  <a:gd name="T1" fmla="*/ 14 h 14"/>
                  <a:gd name="T2" fmla="*/ 1 w 13"/>
                  <a:gd name="T3" fmla="*/ 0 h 14"/>
                  <a:gd name="T4" fmla="*/ 0 w 13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4">
                    <a:moveTo>
                      <a:pt x="13" y="14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2" name="Freeform 748">
                <a:extLst>
                  <a:ext uri="{FF2B5EF4-FFF2-40B4-BE49-F238E27FC236}">
                    <a16:creationId xmlns:a16="http://schemas.microsoft.com/office/drawing/2014/main" id="{8B39149B-3C47-4C15-9D92-3C18FEB43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2" y="1678"/>
                <a:ext cx="28" cy="29"/>
              </a:xfrm>
              <a:custGeom>
                <a:avLst/>
                <a:gdLst>
                  <a:gd name="T0" fmla="*/ 0 w 109"/>
                  <a:gd name="T1" fmla="*/ 119 h 119"/>
                  <a:gd name="T2" fmla="*/ 1 w 109"/>
                  <a:gd name="T3" fmla="*/ 119 h 119"/>
                  <a:gd name="T4" fmla="*/ 55 w 109"/>
                  <a:gd name="T5" fmla="*/ 110 h 119"/>
                  <a:gd name="T6" fmla="*/ 109 w 109"/>
                  <a:gd name="T7" fmla="*/ 49 h 119"/>
                  <a:gd name="T8" fmla="*/ 91 w 109"/>
                  <a:gd name="T9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19">
                    <a:moveTo>
                      <a:pt x="0" y="119"/>
                    </a:moveTo>
                    <a:lnTo>
                      <a:pt x="1" y="119"/>
                    </a:lnTo>
                    <a:lnTo>
                      <a:pt x="55" y="110"/>
                    </a:lnTo>
                    <a:lnTo>
                      <a:pt x="109" y="49"/>
                    </a:lnTo>
                    <a:lnTo>
                      <a:pt x="9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3" name="Line 749">
                <a:extLst>
                  <a:ext uri="{FF2B5EF4-FFF2-40B4-BE49-F238E27FC236}">
                    <a16:creationId xmlns:a16="http://schemas.microsoft.com/office/drawing/2014/main" id="{2E0E144C-6499-449F-86DC-8F93C391FD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33" y="1672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4" name="Freeform 750">
                <a:extLst>
                  <a:ext uri="{FF2B5EF4-FFF2-40B4-BE49-F238E27FC236}">
                    <a16:creationId xmlns:a16="http://schemas.microsoft.com/office/drawing/2014/main" id="{FBA9553D-BAF6-4524-BE37-275D2A971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3" y="1672"/>
                <a:ext cx="2" cy="6"/>
              </a:xfrm>
              <a:custGeom>
                <a:avLst/>
                <a:gdLst>
                  <a:gd name="T0" fmla="*/ 1 w 9"/>
                  <a:gd name="T1" fmla="*/ 0 h 23"/>
                  <a:gd name="T2" fmla="*/ 0 w 9"/>
                  <a:gd name="T3" fmla="*/ 0 h 23"/>
                  <a:gd name="T4" fmla="*/ 9 w 9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3">
                    <a:moveTo>
                      <a:pt x="1" y="0"/>
                    </a:moveTo>
                    <a:lnTo>
                      <a:pt x="0" y="0"/>
                    </a:lnTo>
                    <a:lnTo>
                      <a:pt x="9" y="2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5" name="Line 751">
                <a:extLst>
                  <a:ext uri="{FF2B5EF4-FFF2-40B4-BE49-F238E27FC236}">
                    <a16:creationId xmlns:a16="http://schemas.microsoft.com/office/drawing/2014/main" id="{0FDFF99E-EFE1-4AAE-A9F7-508C974DA2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0" y="1706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6" name="Line 752">
                <a:extLst>
                  <a:ext uri="{FF2B5EF4-FFF2-40B4-BE49-F238E27FC236}">
                    <a16:creationId xmlns:a16="http://schemas.microsoft.com/office/drawing/2014/main" id="{DDB72F0B-1200-4ED7-9AB1-6F5C450BB9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10" y="1706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7" name="Freeform 753">
                <a:extLst>
                  <a:ext uri="{FF2B5EF4-FFF2-40B4-BE49-F238E27FC236}">
                    <a16:creationId xmlns:a16="http://schemas.microsoft.com/office/drawing/2014/main" id="{88EA370F-8948-4F8E-91EB-2F8EA1D00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8" y="458"/>
                <a:ext cx="12" cy="6"/>
              </a:xfrm>
              <a:custGeom>
                <a:avLst/>
                <a:gdLst>
                  <a:gd name="T0" fmla="*/ 49 w 49"/>
                  <a:gd name="T1" fmla="*/ 0 h 24"/>
                  <a:gd name="T2" fmla="*/ 45 w 49"/>
                  <a:gd name="T3" fmla="*/ 11 h 24"/>
                  <a:gd name="T4" fmla="*/ 0 w 49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24">
                    <a:moveTo>
                      <a:pt x="49" y="0"/>
                    </a:moveTo>
                    <a:lnTo>
                      <a:pt x="45" y="11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8" name="Line 754">
                <a:extLst>
                  <a:ext uri="{FF2B5EF4-FFF2-40B4-BE49-F238E27FC236}">
                    <a16:creationId xmlns:a16="http://schemas.microsoft.com/office/drawing/2014/main" id="{9A1E2A15-0E76-4B57-8361-8B74684BA3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04" y="3543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9" name="Freeform 755">
                <a:extLst>
                  <a:ext uri="{FF2B5EF4-FFF2-40B4-BE49-F238E27FC236}">
                    <a16:creationId xmlns:a16="http://schemas.microsoft.com/office/drawing/2014/main" id="{C71F9A40-6864-46A3-9EFF-7E0018375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3539"/>
                <a:ext cx="35" cy="9"/>
              </a:xfrm>
              <a:custGeom>
                <a:avLst/>
                <a:gdLst>
                  <a:gd name="T0" fmla="*/ 139 w 139"/>
                  <a:gd name="T1" fmla="*/ 23 h 36"/>
                  <a:gd name="T2" fmla="*/ 87 w 139"/>
                  <a:gd name="T3" fmla="*/ 0 h 36"/>
                  <a:gd name="T4" fmla="*/ 0 w 139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9" h="36">
                    <a:moveTo>
                      <a:pt x="139" y="23"/>
                    </a:moveTo>
                    <a:lnTo>
                      <a:pt x="87" y="0"/>
                    </a:lnTo>
                    <a:lnTo>
                      <a:pt x="0" y="3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0" name="Freeform 756">
                <a:extLst>
                  <a:ext uri="{FF2B5EF4-FFF2-40B4-BE49-F238E27FC236}">
                    <a16:creationId xmlns:a16="http://schemas.microsoft.com/office/drawing/2014/main" id="{5B886AA1-AF0A-4616-BD40-8A9C6F5F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" y="1684"/>
                <a:ext cx="71" cy="22"/>
              </a:xfrm>
              <a:custGeom>
                <a:avLst/>
                <a:gdLst>
                  <a:gd name="T0" fmla="*/ 0 w 285"/>
                  <a:gd name="T1" fmla="*/ 0 h 89"/>
                  <a:gd name="T2" fmla="*/ 63 w 285"/>
                  <a:gd name="T3" fmla="*/ 12 h 89"/>
                  <a:gd name="T4" fmla="*/ 141 w 285"/>
                  <a:gd name="T5" fmla="*/ 71 h 89"/>
                  <a:gd name="T6" fmla="*/ 255 w 285"/>
                  <a:gd name="T7" fmla="*/ 72 h 89"/>
                  <a:gd name="T8" fmla="*/ 285 w 285"/>
                  <a:gd name="T9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89">
                    <a:moveTo>
                      <a:pt x="0" y="0"/>
                    </a:moveTo>
                    <a:lnTo>
                      <a:pt x="63" y="12"/>
                    </a:lnTo>
                    <a:lnTo>
                      <a:pt x="141" y="71"/>
                    </a:lnTo>
                    <a:lnTo>
                      <a:pt x="255" y="72"/>
                    </a:lnTo>
                    <a:lnTo>
                      <a:pt x="285" y="8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1" name="Line 757">
                <a:extLst>
                  <a:ext uri="{FF2B5EF4-FFF2-40B4-BE49-F238E27FC236}">
                    <a16:creationId xmlns:a16="http://schemas.microsoft.com/office/drawing/2014/main" id="{21748F8B-C51B-49BE-85FE-580905F30D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40" y="1668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2" name="Line 758">
                <a:extLst>
                  <a:ext uri="{FF2B5EF4-FFF2-40B4-BE49-F238E27FC236}">
                    <a16:creationId xmlns:a16="http://schemas.microsoft.com/office/drawing/2014/main" id="{2ABAB838-23F5-4006-A11A-E9A6A3A79E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3" y="1668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3" name="Freeform 759">
                <a:extLst>
                  <a:ext uri="{FF2B5EF4-FFF2-40B4-BE49-F238E27FC236}">
                    <a16:creationId xmlns:a16="http://schemas.microsoft.com/office/drawing/2014/main" id="{2C40A8B9-2E12-4C23-B67B-49C7F7093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4" y="3543"/>
                <a:ext cx="3" cy="2"/>
              </a:xfrm>
              <a:custGeom>
                <a:avLst/>
                <a:gdLst>
                  <a:gd name="T0" fmla="*/ 0 w 12"/>
                  <a:gd name="T1" fmla="*/ 6 h 6"/>
                  <a:gd name="T2" fmla="*/ 1 w 12"/>
                  <a:gd name="T3" fmla="*/ 6 h 6"/>
                  <a:gd name="T4" fmla="*/ 12 w 12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6">
                    <a:moveTo>
                      <a:pt x="0" y="6"/>
                    </a:moveTo>
                    <a:lnTo>
                      <a:pt x="1" y="6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4" name="Line 760">
                <a:extLst>
                  <a:ext uri="{FF2B5EF4-FFF2-40B4-BE49-F238E27FC236}">
                    <a16:creationId xmlns:a16="http://schemas.microsoft.com/office/drawing/2014/main" id="{93CAB9E2-4C6E-4F89-83C6-632F46B704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67" y="354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5" name="Line 761">
                <a:extLst>
                  <a:ext uri="{FF2B5EF4-FFF2-40B4-BE49-F238E27FC236}">
                    <a16:creationId xmlns:a16="http://schemas.microsoft.com/office/drawing/2014/main" id="{CC8E67D8-02EE-465B-A793-977B3A397C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67" y="354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6" name="Freeform 762">
                <a:extLst>
                  <a:ext uri="{FF2B5EF4-FFF2-40B4-BE49-F238E27FC236}">
                    <a16:creationId xmlns:a16="http://schemas.microsoft.com/office/drawing/2014/main" id="{FED0E8BF-B241-46CE-BA54-AC4C9F544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7" y="3499"/>
                <a:ext cx="32" cy="44"/>
              </a:xfrm>
              <a:custGeom>
                <a:avLst/>
                <a:gdLst>
                  <a:gd name="T0" fmla="*/ 130 w 130"/>
                  <a:gd name="T1" fmla="*/ 0 h 178"/>
                  <a:gd name="T2" fmla="*/ 74 w 130"/>
                  <a:gd name="T3" fmla="*/ 14 h 178"/>
                  <a:gd name="T4" fmla="*/ 67 w 130"/>
                  <a:gd name="T5" fmla="*/ 77 h 178"/>
                  <a:gd name="T6" fmla="*/ 37 w 130"/>
                  <a:gd name="T7" fmla="*/ 112 h 178"/>
                  <a:gd name="T8" fmla="*/ 11 w 130"/>
                  <a:gd name="T9" fmla="*/ 170 h 178"/>
                  <a:gd name="T10" fmla="*/ 0 w 130"/>
                  <a:gd name="T11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0" h="178">
                    <a:moveTo>
                      <a:pt x="130" y="0"/>
                    </a:moveTo>
                    <a:lnTo>
                      <a:pt x="74" y="14"/>
                    </a:lnTo>
                    <a:lnTo>
                      <a:pt x="67" y="77"/>
                    </a:lnTo>
                    <a:lnTo>
                      <a:pt x="37" y="112"/>
                    </a:lnTo>
                    <a:lnTo>
                      <a:pt x="11" y="170"/>
                    </a:lnTo>
                    <a:lnTo>
                      <a:pt x="0" y="17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7" name="Freeform 763">
                <a:extLst>
                  <a:ext uri="{FF2B5EF4-FFF2-40B4-BE49-F238E27FC236}">
                    <a16:creationId xmlns:a16="http://schemas.microsoft.com/office/drawing/2014/main" id="{344D123A-E43A-4B2C-A8B1-BA6B8CF395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8" y="3411"/>
                <a:ext cx="18" cy="14"/>
              </a:xfrm>
              <a:custGeom>
                <a:avLst/>
                <a:gdLst>
                  <a:gd name="T0" fmla="*/ 15 w 70"/>
                  <a:gd name="T1" fmla="*/ 0 h 56"/>
                  <a:gd name="T2" fmla="*/ 0 w 70"/>
                  <a:gd name="T3" fmla="*/ 27 h 56"/>
                  <a:gd name="T4" fmla="*/ 9 w 70"/>
                  <a:gd name="T5" fmla="*/ 44 h 56"/>
                  <a:gd name="T6" fmla="*/ 9 w 70"/>
                  <a:gd name="T7" fmla="*/ 45 h 56"/>
                  <a:gd name="T8" fmla="*/ 28 w 70"/>
                  <a:gd name="T9" fmla="*/ 35 h 56"/>
                  <a:gd name="T10" fmla="*/ 58 w 70"/>
                  <a:gd name="T11" fmla="*/ 40 h 56"/>
                  <a:gd name="T12" fmla="*/ 70 w 70"/>
                  <a:gd name="T13" fmla="*/ 56 h 56"/>
                  <a:gd name="T14" fmla="*/ 65 w 70"/>
                  <a:gd name="T15" fmla="*/ 29 h 56"/>
                  <a:gd name="T16" fmla="*/ 29 w 70"/>
                  <a:gd name="T17" fmla="*/ 23 h 56"/>
                  <a:gd name="T18" fmla="*/ 15 w 70"/>
                  <a:gd name="T1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56">
                    <a:moveTo>
                      <a:pt x="15" y="0"/>
                    </a:moveTo>
                    <a:lnTo>
                      <a:pt x="0" y="27"/>
                    </a:lnTo>
                    <a:lnTo>
                      <a:pt x="9" y="44"/>
                    </a:lnTo>
                    <a:lnTo>
                      <a:pt x="9" y="45"/>
                    </a:lnTo>
                    <a:lnTo>
                      <a:pt x="28" y="35"/>
                    </a:lnTo>
                    <a:lnTo>
                      <a:pt x="58" y="40"/>
                    </a:lnTo>
                    <a:lnTo>
                      <a:pt x="70" y="56"/>
                    </a:lnTo>
                    <a:lnTo>
                      <a:pt x="65" y="29"/>
                    </a:lnTo>
                    <a:lnTo>
                      <a:pt x="29" y="23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8" name="Freeform 764">
                <a:extLst>
                  <a:ext uri="{FF2B5EF4-FFF2-40B4-BE49-F238E27FC236}">
                    <a16:creationId xmlns:a16="http://schemas.microsoft.com/office/drawing/2014/main" id="{BA7F93B2-D2CD-4FF4-9DA5-B75BFDBF9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0" y="3387"/>
                <a:ext cx="26" cy="23"/>
              </a:xfrm>
              <a:custGeom>
                <a:avLst/>
                <a:gdLst>
                  <a:gd name="T0" fmla="*/ 21 w 106"/>
                  <a:gd name="T1" fmla="*/ 27 h 92"/>
                  <a:gd name="T2" fmla="*/ 0 w 106"/>
                  <a:gd name="T3" fmla="*/ 64 h 92"/>
                  <a:gd name="T4" fmla="*/ 12 w 106"/>
                  <a:gd name="T5" fmla="*/ 82 h 92"/>
                  <a:gd name="T6" fmla="*/ 38 w 106"/>
                  <a:gd name="T7" fmla="*/ 76 h 92"/>
                  <a:gd name="T8" fmla="*/ 44 w 106"/>
                  <a:gd name="T9" fmla="*/ 92 h 92"/>
                  <a:gd name="T10" fmla="*/ 55 w 106"/>
                  <a:gd name="T11" fmla="*/ 88 h 92"/>
                  <a:gd name="T12" fmla="*/ 101 w 106"/>
                  <a:gd name="T13" fmla="*/ 21 h 92"/>
                  <a:gd name="T14" fmla="*/ 106 w 106"/>
                  <a:gd name="T15" fmla="*/ 0 h 92"/>
                  <a:gd name="T16" fmla="*/ 63 w 106"/>
                  <a:gd name="T17" fmla="*/ 0 h 92"/>
                  <a:gd name="T18" fmla="*/ 21 w 106"/>
                  <a:gd name="T19" fmla="*/ 2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92">
                    <a:moveTo>
                      <a:pt x="21" y="27"/>
                    </a:moveTo>
                    <a:lnTo>
                      <a:pt x="0" y="64"/>
                    </a:lnTo>
                    <a:lnTo>
                      <a:pt x="12" y="82"/>
                    </a:lnTo>
                    <a:lnTo>
                      <a:pt x="38" y="76"/>
                    </a:lnTo>
                    <a:lnTo>
                      <a:pt x="44" y="92"/>
                    </a:lnTo>
                    <a:lnTo>
                      <a:pt x="55" y="88"/>
                    </a:lnTo>
                    <a:lnTo>
                      <a:pt x="101" y="21"/>
                    </a:lnTo>
                    <a:lnTo>
                      <a:pt x="106" y="0"/>
                    </a:lnTo>
                    <a:lnTo>
                      <a:pt x="63" y="0"/>
                    </a:lnTo>
                    <a:lnTo>
                      <a:pt x="21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9" name="Freeform 765">
                <a:extLst>
                  <a:ext uri="{FF2B5EF4-FFF2-40B4-BE49-F238E27FC236}">
                    <a16:creationId xmlns:a16="http://schemas.microsoft.com/office/drawing/2014/main" id="{48CA6525-64AC-45BC-A47E-EDD1743F8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5" y="3430"/>
                <a:ext cx="3" cy="6"/>
              </a:xfrm>
              <a:custGeom>
                <a:avLst/>
                <a:gdLst>
                  <a:gd name="T0" fmla="*/ 11 w 11"/>
                  <a:gd name="T1" fmla="*/ 0 h 24"/>
                  <a:gd name="T2" fmla="*/ 10 w 11"/>
                  <a:gd name="T3" fmla="*/ 0 h 24"/>
                  <a:gd name="T4" fmla="*/ 0 w 1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10" y="0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0" name="Line 766">
                <a:extLst>
                  <a:ext uri="{FF2B5EF4-FFF2-40B4-BE49-F238E27FC236}">
                    <a16:creationId xmlns:a16="http://schemas.microsoft.com/office/drawing/2014/main" id="{A8D44F81-BF1C-41D9-A8A6-2BAEA8E5CD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05" y="3430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1" name="Freeform 767">
                <a:extLst>
                  <a:ext uri="{FF2B5EF4-FFF2-40B4-BE49-F238E27FC236}">
                    <a16:creationId xmlns:a16="http://schemas.microsoft.com/office/drawing/2014/main" id="{E276E404-A378-4DF7-98B2-BDFFB81AF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4" y="1675"/>
                <a:ext cx="31" cy="7"/>
              </a:xfrm>
              <a:custGeom>
                <a:avLst/>
                <a:gdLst>
                  <a:gd name="T0" fmla="*/ 0 w 123"/>
                  <a:gd name="T1" fmla="*/ 8 h 31"/>
                  <a:gd name="T2" fmla="*/ 20 w 123"/>
                  <a:gd name="T3" fmla="*/ 19 h 31"/>
                  <a:gd name="T4" fmla="*/ 59 w 123"/>
                  <a:gd name="T5" fmla="*/ 0 h 31"/>
                  <a:gd name="T6" fmla="*/ 123 w 123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" h="31">
                    <a:moveTo>
                      <a:pt x="0" y="8"/>
                    </a:moveTo>
                    <a:lnTo>
                      <a:pt x="20" y="19"/>
                    </a:lnTo>
                    <a:lnTo>
                      <a:pt x="59" y="0"/>
                    </a:lnTo>
                    <a:lnTo>
                      <a:pt x="123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2" name="Freeform 768">
                <a:extLst>
                  <a:ext uri="{FF2B5EF4-FFF2-40B4-BE49-F238E27FC236}">
                    <a16:creationId xmlns:a16="http://schemas.microsoft.com/office/drawing/2014/main" id="{026DDA45-93C1-434D-8E0B-08BB1ABE9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0" y="1675"/>
                <a:ext cx="131" cy="132"/>
              </a:xfrm>
              <a:custGeom>
                <a:avLst/>
                <a:gdLst>
                  <a:gd name="T0" fmla="*/ 50 w 521"/>
                  <a:gd name="T1" fmla="*/ 529 h 529"/>
                  <a:gd name="T2" fmla="*/ 44 w 521"/>
                  <a:gd name="T3" fmla="*/ 524 h 529"/>
                  <a:gd name="T4" fmla="*/ 40 w 521"/>
                  <a:gd name="T5" fmla="*/ 517 h 529"/>
                  <a:gd name="T6" fmla="*/ 38 w 521"/>
                  <a:gd name="T7" fmla="*/ 452 h 529"/>
                  <a:gd name="T8" fmla="*/ 1 w 521"/>
                  <a:gd name="T9" fmla="*/ 411 h 529"/>
                  <a:gd name="T10" fmla="*/ 0 w 521"/>
                  <a:gd name="T11" fmla="*/ 394 h 529"/>
                  <a:gd name="T12" fmla="*/ 33 w 521"/>
                  <a:gd name="T13" fmla="*/ 371 h 529"/>
                  <a:gd name="T14" fmla="*/ 82 w 521"/>
                  <a:gd name="T15" fmla="*/ 359 h 529"/>
                  <a:gd name="T16" fmla="*/ 77 w 521"/>
                  <a:gd name="T17" fmla="*/ 349 h 529"/>
                  <a:gd name="T18" fmla="*/ 26 w 521"/>
                  <a:gd name="T19" fmla="*/ 328 h 529"/>
                  <a:gd name="T20" fmla="*/ 19 w 521"/>
                  <a:gd name="T21" fmla="*/ 317 h 529"/>
                  <a:gd name="T22" fmla="*/ 17 w 521"/>
                  <a:gd name="T23" fmla="*/ 315 h 529"/>
                  <a:gd name="T24" fmla="*/ 12 w 521"/>
                  <a:gd name="T25" fmla="*/ 308 h 529"/>
                  <a:gd name="T26" fmla="*/ 18 w 521"/>
                  <a:gd name="T27" fmla="*/ 255 h 529"/>
                  <a:gd name="T28" fmla="*/ 42 w 521"/>
                  <a:gd name="T29" fmla="*/ 242 h 529"/>
                  <a:gd name="T30" fmla="*/ 5 w 521"/>
                  <a:gd name="T31" fmla="*/ 209 h 529"/>
                  <a:gd name="T32" fmla="*/ 16 w 521"/>
                  <a:gd name="T33" fmla="*/ 164 h 529"/>
                  <a:gd name="T34" fmla="*/ 105 w 521"/>
                  <a:gd name="T35" fmla="*/ 128 h 529"/>
                  <a:gd name="T36" fmla="*/ 149 w 521"/>
                  <a:gd name="T37" fmla="*/ 116 h 529"/>
                  <a:gd name="T38" fmla="*/ 155 w 521"/>
                  <a:gd name="T39" fmla="*/ 78 h 529"/>
                  <a:gd name="T40" fmla="*/ 202 w 521"/>
                  <a:gd name="T41" fmla="*/ 74 h 529"/>
                  <a:gd name="T42" fmla="*/ 236 w 521"/>
                  <a:gd name="T43" fmla="*/ 55 h 529"/>
                  <a:gd name="T44" fmla="*/ 308 w 521"/>
                  <a:gd name="T45" fmla="*/ 60 h 529"/>
                  <a:gd name="T46" fmla="*/ 309 w 521"/>
                  <a:gd name="T47" fmla="*/ 60 h 529"/>
                  <a:gd name="T48" fmla="*/ 340 w 521"/>
                  <a:gd name="T49" fmla="*/ 30 h 529"/>
                  <a:gd name="T50" fmla="*/ 367 w 521"/>
                  <a:gd name="T51" fmla="*/ 49 h 529"/>
                  <a:gd name="T52" fmla="*/ 389 w 521"/>
                  <a:gd name="T53" fmla="*/ 43 h 529"/>
                  <a:gd name="T54" fmla="*/ 489 w 521"/>
                  <a:gd name="T55" fmla="*/ 44 h 529"/>
                  <a:gd name="T56" fmla="*/ 467 w 521"/>
                  <a:gd name="T57" fmla="*/ 17 h 529"/>
                  <a:gd name="T58" fmla="*/ 483 w 521"/>
                  <a:gd name="T59" fmla="*/ 0 h 529"/>
                  <a:gd name="T60" fmla="*/ 506 w 521"/>
                  <a:gd name="T61" fmla="*/ 12 h 529"/>
                  <a:gd name="T62" fmla="*/ 521 w 521"/>
                  <a:gd name="T63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21" h="529">
                    <a:moveTo>
                      <a:pt x="50" y="529"/>
                    </a:moveTo>
                    <a:lnTo>
                      <a:pt x="44" y="524"/>
                    </a:lnTo>
                    <a:lnTo>
                      <a:pt x="40" y="517"/>
                    </a:lnTo>
                    <a:lnTo>
                      <a:pt x="38" y="452"/>
                    </a:lnTo>
                    <a:lnTo>
                      <a:pt x="1" y="411"/>
                    </a:lnTo>
                    <a:lnTo>
                      <a:pt x="0" y="394"/>
                    </a:lnTo>
                    <a:lnTo>
                      <a:pt x="33" y="371"/>
                    </a:lnTo>
                    <a:lnTo>
                      <a:pt x="82" y="359"/>
                    </a:lnTo>
                    <a:lnTo>
                      <a:pt x="77" y="349"/>
                    </a:lnTo>
                    <a:lnTo>
                      <a:pt x="26" y="328"/>
                    </a:lnTo>
                    <a:lnTo>
                      <a:pt x="19" y="317"/>
                    </a:lnTo>
                    <a:lnTo>
                      <a:pt x="17" y="315"/>
                    </a:lnTo>
                    <a:lnTo>
                      <a:pt x="12" y="308"/>
                    </a:lnTo>
                    <a:lnTo>
                      <a:pt x="18" y="255"/>
                    </a:lnTo>
                    <a:lnTo>
                      <a:pt x="42" y="242"/>
                    </a:lnTo>
                    <a:lnTo>
                      <a:pt x="5" y="209"/>
                    </a:lnTo>
                    <a:lnTo>
                      <a:pt x="16" y="164"/>
                    </a:lnTo>
                    <a:lnTo>
                      <a:pt x="105" y="128"/>
                    </a:lnTo>
                    <a:lnTo>
                      <a:pt x="149" y="116"/>
                    </a:lnTo>
                    <a:lnTo>
                      <a:pt x="155" y="78"/>
                    </a:lnTo>
                    <a:lnTo>
                      <a:pt x="202" y="74"/>
                    </a:lnTo>
                    <a:lnTo>
                      <a:pt x="236" y="55"/>
                    </a:lnTo>
                    <a:lnTo>
                      <a:pt x="308" y="60"/>
                    </a:lnTo>
                    <a:lnTo>
                      <a:pt x="309" y="60"/>
                    </a:lnTo>
                    <a:lnTo>
                      <a:pt x="340" y="30"/>
                    </a:lnTo>
                    <a:lnTo>
                      <a:pt x="367" y="49"/>
                    </a:lnTo>
                    <a:lnTo>
                      <a:pt x="389" y="43"/>
                    </a:lnTo>
                    <a:lnTo>
                      <a:pt x="489" y="44"/>
                    </a:lnTo>
                    <a:lnTo>
                      <a:pt x="467" y="17"/>
                    </a:lnTo>
                    <a:lnTo>
                      <a:pt x="483" y="0"/>
                    </a:lnTo>
                    <a:lnTo>
                      <a:pt x="506" y="12"/>
                    </a:lnTo>
                    <a:lnTo>
                      <a:pt x="52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3" name="Line 769">
                <a:extLst>
                  <a:ext uri="{FF2B5EF4-FFF2-40B4-BE49-F238E27FC236}">
                    <a16:creationId xmlns:a16="http://schemas.microsoft.com/office/drawing/2014/main" id="{9D8B9F7F-22A4-4F74-B038-12D965E56D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01" y="1675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4" name="Freeform 770">
                <a:extLst>
                  <a:ext uri="{FF2B5EF4-FFF2-40B4-BE49-F238E27FC236}">
                    <a16:creationId xmlns:a16="http://schemas.microsoft.com/office/drawing/2014/main" id="{1E9E5F44-5760-4ABB-AAF6-25503C7FC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1" y="1675"/>
                <a:ext cx="3" cy="2"/>
              </a:xfrm>
              <a:custGeom>
                <a:avLst/>
                <a:gdLst>
                  <a:gd name="T0" fmla="*/ 14 w 14"/>
                  <a:gd name="T1" fmla="*/ 7 h 7"/>
                  <a:gd name="T2" fmla="*/ 1 w 14"/>
                  <a:gd name="T3" fmla="*/ 0 h 7"/>
                  <a:gd name="T4" fmla="*/ 0 w 14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7">
                    <a:moveTo>
                      <a:pt x="14" y="7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5" name="Line 771">
                <a:extLst>
                  <a:ext uri="{FF2B5EF4-FFF2-40B4-BE49-F238E27FC236}">
                    <a16:creationId xmlns:a16="http://schemas.microsoft.com/office/drawing/2014/main" id="{D51D531D-C15E-453A-B454-90CB2BB5E0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35" y="1682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6" name="Freeform 772">
                <a:extLst>
                  <a:ext uri="{FF2B5EF4-FFF2-40B4-BE49-F238E27FC236}">
                    <a16:creationId xmlns:a16="http://schemas.microsoft.com/office/drawing/2014/main" id="{61F07FCC-C973-400A-949B-E5BE1250F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" y="1682"/>
                <a:ext cx="4" cy="2"/>
              </a:xfrm>
              <a:custGeom>
                <a:avLst/>
                <a:gdLst>
                  <a:gd name="T0" fmla="*/ 0 w 17"/>
                  <a:gd name="T1" fmla="*/ 0 h 7"/>
                  <a:gd name="T2" fmla="*/ 16 w 17"/>
                  <a:gd name="T3" fmla="*/ 7 h 7"/>
                  <a:gd name="T4" fmla="*/ 17 w 17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7">
                    <a:moveTo>
                      <a:pt x="0" y="0"/>
                    </a:moveTo>
                    <a:lnTo>
                      <a:pt x="16" y="7"/>
                    </a:lnTo>
                    <a:lnTo>
                      <a:pt x="17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7" name="Freeform 773">
                <a:extLst>
                  <a:ext uri="{FF2B5EF4-FFF2-40B4-BE49-F238E27FC236}">
                    <a16:creationId xmlns:a16="http://schemas.microsoft.com/office/drawing/2014/main" id="{FDAFFBF9-2582-4ED3-9DE3-1F8734E0D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" y="1607"/>
                <a:ext cx="27" cy="4"/>
              </a:xfrm>
              <a:custGeom>
                <a:avLst/>
                <a:gdLst>
                  <a:gd name="T0" fmla="*/ 108 w 108"/>
                  <a:gd name="T1" fmla="*/ 6 h 16"/>
                  <a:gd name="T2" fmla="*/ 51 w 108"/>
                  <a:gd name="T3" fmla="*/ 0 h 16"/>
                  <a:gd name="T4" fmla="*/ 0 w 108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16">
                    <a:moveTo>
                      <a:pt x="108" y="6"/>
                    </a:moveTo>
                    <a:lnTo>
                      <a:pt x="51" y="0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8" name="Freeform 774">
                <a:extLst>
                  <a:ext uri="{FF2B5EF4-FFF2-40B4-BE49-F238E27FC236}">
                    <a16:creationId xmlns:a16="http://schemas.microsoft.com/office/drawing/2014/main" id="{BC9A23E2-4C46-45D7-B9D8-98FF16297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" y="1607"/>
                <a:ext cx="27" cy="4"/>
              </a:xfrm>
              <a:custGeom>
                <a:avLst/>
                <a:gdLst>
                  <a:gd name="T0" fmla="*/ 0 w 108"/>
                  <a:gd name="T1" fmla="*/ 15 h 15"/>
                  <a:gd name="T2" fmla="*/ 51 w 108"/>
                  <a:gd name="T3" fmla="*/ 0 h 15"/>
                  <a:gd name="T4" fmla="*/ 108 w 108"/>
                  <a:gd name="T5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15">
                    <a:moveTo>
                      <a:pt x="0" y="15"/>
                    </a:moveTo>
                    <a:lnTo>
                      <a:pt x="51" y="0"/>
                    </a:lnTo>
                    <a:lnTo>
                      <a:pt x="108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9" name="Freeform 775">
                <a:extLst>
                  <a:ext uri="{FF2B5EF4-FFF2-40B4-BE49-F238E27FC236}">
                    <a16:creationId xmlns:a16="http://schemas.microsoft.com/office/drawing/2014/main" id="{EEB7C8CF-503D-4BF0-A154-C5A1EC5C1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" y="1620"/>
                <a:ext cx="30" cy="10"/>
              </a:xfrm>
              <a:custGeom>
                <a:avLst/>
                <a:gdLst>
                  <a:gd name="T0" fmla="*/ 0 w 120"/>
                  <a:gd name="T1" fmla="*/ 40 h 40"/>
                  <a:gd name="T2" fmla="*/ 1 w 120"/>
                  <a:gd name="T3" fmla="*/ 40 h 40"/>
                  <a:gd name="T4" fmla="*/ 70 w 120"/>
                  <a:gd name="T5" fmla="*/ 0 h 40"/>
                  <a:gd name="T6" fmla="*/ 120 w 120"/>
                  <a:gd name="T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40">
                    <a:moveTo>
                      <a:pt x="0" y="40"/>
                    </a:moveTo>
                    <a:lnTo>
                      <a:pt x="1" y="40"/>
                    </a:lnTo>
                    <a:lnTo>
                      <a:pt x="70" y="0"/>
                    </a:lnTo>
                    <a:lnTo>
                      <a:pt x="120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0" name="Freeform 776">
                <a:extLst>
                  <a:ext uri="{FF2B5EF4-FFF2-40B4-BE49-F238E27FC236}">
                    <a16:creationId xmlns:a16="http://schemas.microsoft.com/office/drawing/2014/main" id="{637BE5AF-8A64-4708-9EB9-29323AA19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" y="1619"/>
                <a:ext cx="30" cy="11"/>
              </a:xfrm>
              <a:custGeom>
                <a:avLst/>
                <a:gdLst>
                  <a:gd name="T0" fmla="*/ 120 w 120"/>
                  <a:gd name="T1" fmla="*/ 16 h 41"/>
                  <a:gd name="T2" fmla="*/ 70 w 120"/>
                  <a:gd name="T3" fmla="*/ 0 h 41"/>
                  <a:gd name="T4" fmla="*/ 0 w 120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" h="41">
                    <a:moveTo>
                      <a:pt x="120" y="16"/>
                    </a:moveTo>
                    <a:lnTo>
                      <a:pt x="70" y="0"/>
                    </a:lnTo>
                    <a:lnTo>
                      <a:pt x="0" y="4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1" name="Freeform 777">
                <a:extLst>
                  <a:ext uri="{FF2B5EF4-FFF2-40B4-BE49-F238E27FC236}">
                    <a16:creationId xmlns:a16="http://schemas.microsoft.com/office/drawing/2014/main" id="{19FD4F27-09EB-4A8A-8C43-AB4AA8533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1611"/>
                <a:ext cx="14" cy="14"/>
              </a:xfrm>
              <a:custGeom>
                <a:avLst/>
                <a:gdLst>
                  <a:gd name="T0" fmla="*/ 56 w 56"/>
                  <a:gd name="T1" fmla="*/ 0 h 56"/>
                  <a:gd name="T2" fmla="*/ 40 w 56"/>
                  <a:gd name="T3" fmla="*/ 5 h 56"/>
                  <a:gd name="T4" fmla="*/ 17 w 56"/>
                  <a:gd name="T5" fmla="*/ 56 h 56"/>
                  <a:gd name="T6" fmla="*/ 0 w 56"/>
                  <a:gd name="T7" fmla="*/ 5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6">
                    <a:moveTo>
                      <a:pt x="56" y="0"/>
                    </a:moveTo>
                    <a:lnTo>
                      <a:pt x="40" y="5"/>
                    </a:lnTo>
                    <a:lnTo>
                      <a:pt x="17" y="56"/>
                    </a:lnTo>
                    <a:lnTo>
                      <a:pt x="0" y="5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2" name="Freeform 778">
                <a:extLst>
                  <a:ext uri="{FF2B5EF4-FFF2-40B4-BE49-F238E27FC236}">
                    <a16:creationId xmlns:a16="http://schemas.microsoft.com/office/drawing/2014/main" id="{7ED42A1B-D331-4698-96FC-927218EE2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1616"/>
                <a:ext cx="27" cy="25"/>
              </a:xfrm>
              <a:custGeom>
                <a:avLst/>
                <a:gdLst>
                  <a:gd name="T0" fmla="*/ 111 w 111"/>
                  <a:gd name="T1" fmla="*/ 1 h 101"/>
                  <a:gd name="T2" fmla="*/ 110 w 111"/>
                  <a:gd name="T3" fmla="*/ 0 h 101"/>
                  <a:gd name="T4" fmla="*/ 46 w 111"/>
                  <a:gd name="T5" fmla="*/ 76 h 101"/>
                  <a:gd name="T6" fmla="*/ 30 w 111"/>
                  <a:gd name="T7" fmla="*/ 101 h 101"/>
                  <a:gd name="T8" fmla="*/ 25 w 111"/>
                  <a:gd name="T9" fmla="*/ 100 h 101"/>
                  <a:gd name="T10" fmla="*/ 17 w 111"/>
                  <a:gd name="T11" fmla="*/ 100 h 101"/>
                  <a:gd name="T12" fmla="*/ 0 w 111"/>
                  <a:gd name="T13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101">
                    <a:moveTo>
                      <a:pt x="111" y="1"/>
                    </a:moveTo>
                    <a:lnTo>
                      <a:pt x="110" y="0"/>
                    </a:lnTo>
                    <a:lnTo>
                      <a:pt x="46" y="76"/>
                    </a:lnTo>
                    <a:lnTo>
                      <a:pt x="30" y="101"/>
                    </a:lnTo>
                    <a:lnTo>
                      <a:pt x="25" y="100"/>
                    </a:lnTo>
                    <a:lnTo>
                      <a:pt x="17" y="100"/>
                    </a:lnTo>
                    <a:lnTo>
                      <a:pt x="0" y="10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3" name="Freeform 779">
                <a:extLst>
                  <a:ext uri="{FF2B5EF4-FFF2-40B4-BE49-F238E27FC236}">
                    <a16:creationId xmlns:a16="http://schemas.microsoft.com/office/drawing/2014/main" id="{EF692EA3-6710-4E6C-8CBA-26D867C18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9" y="1621"/>
                <a:ext cx="5" cy="7"/>
              </a:xfrm>
              <a:custGeom>
                <a:avLst/>
                <a:gdLst>
                  <a:gd name="T0" fmla="*/ 0 w 23"/>
                  <a:gd name="T1" fmla="*/ 27 h 27"/>
                  <a:gd name="T2" fmla="*/ 4 w 23"/>
                  <a:gd name="T3" fmla="*/ 15 h 27"/>
                  <a:gd name="T4" fmla="*/ 23 w 23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7">
                    <a:moveTo>
                      <a:pt x="0" y="27"/>
                    </a:moveTo>
                    <a:lnTo>
                      <a:pt x="4" y="15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4" name="Freeform 780">
                <a:extLst>
                  <a:ext uri="{FF2B5EF4-FFF2-40B4-BE49-F238E27FC236}">
                    <a16:creationId xmlns:a16="http://schemas.microsoft.com/office/drawing/2014/main" id="{3A15791A-7792-4FB4-858F-53BC14EF1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0" y="1616"/>
                <a:ext cx="6" cy="7"/>
              </a:xfrm>
              <a:custGeom>
                <a:avLst/>
                <a:gdLst>
                  <a:gd name="T0" fmla="*/ 22 w 22"/>
                  <a:gd name="T1" fmla="*/ 26 h 26"/>
                  <a:gd name="T2" fmla="*/ 22 w 22"/>
                  <a:gd name="T3" fmla="*/ 25 h 26"/>
                  <a:gd name="T4" fmla="*/ 0 w 22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6">
                    <a:moveTo>
                      <a:pt x="22" y="26"/>
                    </a:moveTo>
                    <a:lnTo>
                      <a:pt x="22" y="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5" name="Freeform 781">
                <a:extLst>
                  <a:ext uri="{FF2B5EF4-FFF2-40B4-BE49-F238E27FC236}">
                    <a16:creationId xmlns:a16="http://schemas.microsoft.com/office/drawing/2014/main" id="{AC3676CE-8A4E-4683-A9DD-C9A3857F0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1623"/>
                <a:ext cx="12" cy="12"/>
              </a:xfrm>
              <a:custGeom>
                <a:avLst/>
                <a:gdLst>
                  <a:gd name="T0" fmla="*/ 45 w 45"/>
                  <a:gd name="T1" fmla="*/ 21 h 50"/>
                  <a:gd name="T2" fmla="*/ 34 w 45"/>
                  <a:gd name="T3" fmla="*/ 50 h 50"/>
                  <a:gd name="T4" fmla="*/ 0 w 45"/>
                  <a:gd name="T5" fmla="*/ 33 h 50"/>
                  <a:gd name="T6" fmla="*/ 26 w 45"/>
                  <a:gd name="T7" fmla="*/ 23 h 50"/>
                  <a:gd name="T8" fmla="*/ 34 w 45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50">
                    <a:moveTo>
                      <a:pt x="45" y="21"/>
                    </a:moveTo>
                    <a:lnTo>
                      <a:pt x="34" y="50"/>
                    </a:lnTo>
                    <a:lnTo>
                      <a:pt x="0" y="33"/>
                    </a:lnTo>
                    <a:lnTo>
                      <a:pt x="26" y="23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6" name="Freeform 782">
                <a:extLst>
                  <a:ext uri="{FF2B5EF4-FFF2-40B4-BE49-F238E27FC236}">
                    <a16:creationId xmlns:a16="http://schemas.microsoft.com/office/drawing/2014/main" id="{BE50A4AD-30FD-44CB-AF61-FC4DAB12B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9" y="1621"/>
                <a:ext cx="5" cy="7"/>
              </a:xfrm>
              <a:custGeom>
                <a:avLst/>
                <a:gdLst>
                  <a:gd name="T0" fmla="*/ 23 w 23"/>
                  <a:gd name="T1" fmla="*/ 0 h 27"/>
                  <a:gd name="T2" fmla="*/ 4 w 23"/>
                  <a:gd name="T3" fmla="*/ 14 h 27"/>
                  <a:gd name="T4" fmla="*/ 0 w 23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7">
                    <a:moveTo>
                      <a:pt x="23" y="0"/>
                    </a:moveTo>
                    <a:lnTo>
                      <a:pt x="4" y="14"/>
                    </a:lnTo>
                    <a:lnTo>
                      <a:pt x="0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7" name="Line 783">
                <a:extLst>
                  <a:ext uri="{FF2B5EF4-FFF2-40B4-BE49-F238E27FC236}">
                    <a16:creationId xmlns:a16="http://schemas.microsoft.com/office/drawing/2014/main" id="{CDAF6B03-1514-4BA0-9A9C-E06CDE1953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80" y="1616"/>
                <a:ext cx="6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8" name="Line 784">
                <a:extLst>
                  <a:ext uri="{FF2B5EF4-FFF2-40B4-BE49-F238E27FC236}">
                    <a16:creationId xmlns:a16="http://schemas.microsoft.com/office/drawing/2014/main" id="{6E5D91B9-6D76-4017-90F4-EAE5847735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94" y="1621"/>
                <a:ext cx="11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9" name="Freeform 785">
                <a:extLst>
                  <a:ext uri="{FF2B5EF4-FFF2-40B4-BE49-F238E27FC236}">
                    <a16:creationId xmlns:a16="http://schemas.microsoft.com/office/drawing/2014/main" id="{EB4DEDBA-88A7-4B7A-94F3-9DC45684CE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" y="1804"/>
                <a:ext cx="21" cy="16"/>
              </a:xfrm>
              <a:custGeom>
                <a:avLst/>
                <a:gdLst>
                  <a:gd name="T0" fmla="*/ 0 w 84"/>
                  <a:gd name="T1" fmla="*/ 62 h 62"/>
                  <a:gd name="T2" fmla="*/ 24 w 84"/>
                  <a:gd name="T3" fmla="*/ 54 h 62"/>
                  <a:gd name="T4" fmla="*/ 39 w 84"/>
                  <a:gd name="T5" fmla="*/ 25 h 62"/>
                  <a:gd name="T6" fmla="*/ 84 w 84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62">
                    <a:moveTo>
                      <a:pt x="0" y="62"/>
                    </a:moveTo>
                    <a:lnTo>
                      <a:pt x="24" y="54"/>
                    </a:lnTo>
                    <a:lnTo>
                      <a:pt x="39" y="25"/>
                    </a:lnTo>
                    <a:lnTo>
                      <a:pt x="8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0" name="Freeform 786">
                <a:extLst>
                  <a:ext uri="{FF2B5EF4-FFF2-40B4-BE49-F238E27FC236}">
                    <a16:creationId xmlns:a16="http://schemas.microsoft.com/office/drawing/2014/main" id="{AC271EC8-A533-49BA-B893-2CC602439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" y="1804"/>
                <a:ext cx="21" cy="16"/>
              </a:xfrm>
              <a:custGeom>
                <a:avLst/>
                <a:gdLst>
                  <a:gd name="T0" fmla="*/ 84 w 84"/>
                  <a:gd name="T1" fmla="*/ 0 h 62"/>
                  <a:gd name="T2" fmla="*/ 38 w 84"/>
                  <a:gd name="T3" fmla="*/ 24 h 62"/>
                  <a:gd name="T4" fmla="*/ 24 w 84"/>
                  <a:gd name="T5" fmla="*/ 53 h 62"/>
                  <a:gd name="T6" fmla="*/ 0 w 84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62">
                    <a:moveTo>
                      <a:pt x="84" y="0"/>
                    </a:moveTo>
                    <a:lnTo>
                      <a:pt x="38" y="24"/>
                    </a:lnTo>
                    <a:lnTo>
                      <a:pt x="24" y="53"/>
                    </a:lnTo>
                    <a:lnTo>
                      <a:pt x="0" y="6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1" name="Freeform 787">
                <a:extLst>
                  <a:ext uri="{FF2B5EF4-FFF2-40B4-BE49-F238E27FC236}">
                    <a16:creationId xmlns:a16="http://schemas.microsoft.com/office/drawing/2014/main" id="{4D242666-5D1E-4C64-9FE2-A93D79CF0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3" y="1804"/>
                <a:ext cx="10" cy="4"/>
              </a:xfrm>
              <a:custGeom>
                <a:avLst/>
                <a:gdLst>
                  <a:gd name="T0" fmla="*/ 0 w 39"/>
                  <a:gd name="T1" fmla="*/ 11 h 15"/>
                  <a:gd name="T2" fmla="*/ 9 w 39"/>
                  <a:gd name="T3" fmla="*/ 15 h 15"/>
                  <a:gd name="T4" fmla="*/ 39 w 39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5">
                    <a:moveTo>
                      <a:pt x="0" y="11"/>
                    </a:moveTo>
                    <a:lnTo>
                      <a:pt x="9" y="15"/>
                    </a:lnTo>
                    <a:lnTo>
                      <a:pt x="3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2" name="Freeform 788">
                <a:extLst>
                  <a:ext uri="{FF2B5EF4-FFF2-40B4-BE49-F238E27FC236}">
                    <a16:creationId xmlns:a16="http://schemas.microsoft.com/office/drawing/2014/main" id="{D9B109FB-0631-493A-88C5-612B6E620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3" y="1804"/>
                <a:ext cx="10" cy="4"/>
              </a:xfrm>
              <a:custGeom>
                <a:avLst/>
                <a:gdLst>
                  <a:gd name="T0" fmla="*/ 39 w 39"/>
                  <a:gd name="T1" fmla="*/ 1 h 15"/>
                  <a:gd name="T2" fmla="*/ 39 w 39"/>
                  <a:gd name="T3" fmla="*/ 0 h 15"/>
                  <a:gd name="T4" fmla="*/ 8 w 39"/>
                  <a:gd name="T5" fmla="*/ 15 h 15"/>
                  <a:gd name="T6" fmla="*/ 0 w 39"/>
                  <a:gd name="T7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15">
                    <a:moveTo>
                      <a:pt x="39" y="1"/>
                    </a:moveTo>
                    <a:lnTo>
                      <a:pt x="39" y="0"/>
                    </a:lnTo>
                    <a:lnTo>
                      <a:pt x="8" y="15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3" name="Freeform 789">
                <a:extLst>
                  <a:ext uri="{FF2B5EF4-FFF2-40B4-BE49-F238E27FC236}">
                    <a16:creationId xmlns:a16="http://schemas.microsoft.com/office/drawing/2014/main" id="{01E0E81E-CCDC-4821-964B-44D432A13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3" y="1804"/>
                <a:ext cx="12" cy="16"/>
              </a:xfrm>
              <a:custGeom>
                <a:avLst/>
                <a:gdLst>
                  <a:gd name="T0" fmla="*/ 52 w 52"/>
                  <a:gd name="T1" fmla="*/ 61 h 61"/>
                  <a:gd name="T2" fmla="*/ 1 w 52"/>
                  <a:gd name="T3" fmla="*/ 0 h 61"/>
                  <a:gd name="T4" fmla="*/ 0 w 52"/>
                  <a:gd name="T5" fmla="*/ 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61">
                    <a:moveTo>
                      <a:pt x="52" y="61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4" name="Freeform 790">
                <a:extLst>
                  <a:ext uri="{FF2B5EF4-FFF2-40B4-BE49-F238E27FC236}">
                    <a16:creationId xmlns:a16="http://schemas.microsoft.com/office/drawing/2014/main" id="{16039CB7-57E8-4AE4-BF39-7C5F10831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5" y="1804"/>
                <a:ext cx="76" cy="147"/>
              </a:xfrm>
              <a:custGeom>
                <a:avLst/>
                <a:gdLst>
                  <a:gd name="T0" fmla="*/ 0 w 304"/>
                  <a:gd name="T1" fmla="*/ 554 h 586"/>
                  <a:gd name="T2" fmla="*/ 0 w 304"/>
                  <a:gd name="T3" fmla="*/ 555 h 586"/>
                  <a:gd name="T4" fmla="*/ 72 w 304"/>
                  <a:gd name="T5" fmla="*/ 586 h 586"/>
                  <a:gd name="T6" fmla="*/ 136 w 304"/>
                  <a:gd name="T7" fmla="*/ 572 h 586"/>
                  <a:gd name="T8" fmla="*/ 154 w 304"/>
                  <a:gd name="T9" fmla="*/ 577 h 586"/>
                  <a:gd name="T10" fmla="*/ 164 w 304"/>
                  <a:gd name="T11" fmla="*/ 544 h 586"/>
                  <a:gd name="T12" fmla="*/ 165 w 304"/>
                  <a:gd name="T13" fmla="*/ 544 h 586"/>
                  <a:gd name="T14" fmla="*/ 220 w 304"/>
                  <a:gd name="T15" fmla="*/ 505 h 586"/>
                  <a:gd name="T16" fmla="*/ 231 w 304"/>
                  <a:gd name="T17" fmla="*/ 440 h 586"/>
                  <a:gd name="T18" fmla="*/ 238 w 304"/>
                  <a:gd name="T19" fmla="*/ 202 h 586"/>
                  <a:gd name="T20" fmla="*/ 239 w 304"/>
                  <a:gd name="T21" fmla="*/ 201 h 586"/>
                  <a:gd name="T22" fmla="*/ 266 w 304"/>
                  <a:gd name="T23" fmla="*/ 107 h 586"/>
                  <a:gd name="T24" fmla="*/ 289 w 304"/>
                  <a:gd name="T25" fmla="*/ 76 h 586"/>
                  <a:gd name="T26" fmla="*/ 304 w 304"/>
                  <a:gd name="T27" fmla="*/ 28 h 586"/>
                  <a:gd name="T28" fmla="*/ 288 w 304"/>
                  <a:gd name="T29" fmla="*/ 0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4" h="586">
                    <a:moveTo>
                      <a:pt x="0" y="554"/>
                    </a:moveTo>
                    <a:lnTo>
                      <a:pt x="0" y="555"/>
                    </a:lnTo>
                    <a:lnTo>
                      <a:pt x="72" y="586"/>
                    </a:lnTo>
                    <a:lnTo>
                      <a:pt x="136" y="572"/>
                    </a:lnTo>
                    <a:lnTo>
                      <a:pt x="154" y="577"/>
                    </a:lnTo>
                    <a:lnTo>
                      <a:pt x="164" y="544"/>
                    </a:lnTo>
                    <a:lnTo>
                      <a:pt x="165" y="544"/>
                    </a:lnTo>
                    <a:lnTo>
                      <a:pt x="220" y="505"/>
                    </a:lnTo>
                    <a:lnTo>
                      <a:pt x="231" y="440"/>
                    </a:lnTo>
                    <a:lnTo>
                      <a:pt x="238" y="202"/>
                    </a:lnTo>
                    <a:lnTo>
                      <a:pt x="239" y="201"/>
                    </a:lnTo>
                    <a:lnTo>
                      <a:pt x="266" y="107"/>
                    </a:lnTo>
                    <a:lnTo>
                      <a:pt x="289" y="76"/>
                    </a:lnTo>
                    <a:lnTo>
                      <a:pt x="304" y="28"/>
                    </a:lnTo>
                    <a:lnTo>
                      <a:pt x="28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5" name="Freeform 791">
                <a:extLst>
                  <a:ext uri="{FF2B5EF4-FFF2-40B4-BE49-F238E27FC236}">
                    <a16:creationId xmlns:a16="http://schemas.microsoft.com/office/drawing/2014/main" id="{E88C516E-8ABD-4B2C-ACD1-90AC02D24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8" y="3405"/>
                <a:ext cx="4" cy="7"/>
              </a:xfrm>
              <a:custGeom>
                <a:avLst/>
                <a:gdLst>
                  <a:gd name="T0" fmla="*/ 2 w 19"/>
                  <a:gd name="T1" fmla="*/ 0 h 27"/>
                  <a:gd name="T2" fmla="*/ 19 w 19"/>
                  <a:gd name="T3" fmla="*/ 20 h 27"/>
                  <a:gd name="T4" fmla="*/ 0 w 19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7">
                    <a:moveTo>
                      <a:pt x="2" y="0"/>
                    </a:moveTo>
                    <a:lnTo>
                      <a:pt x="19" y="20"/>
                    </a:lnTo>
                    <a:lnTo>
                      <a:pt x="0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6" name="Freeform 792">
                <a:extLst>
                  <a:ext uri="{FF2B5EF4-FFF2-40B4-BE49-F238E27FC236}">
                    <a16:creationId xmlns:a16="http://schemas.microsoft.com/office/drawing/2014/main" id="{782118F0-E798-4805-B408-7C609AFF1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8" y="3412"/>
                <a:ext cx="30" cy="18"/>
              </a:xfrm>
              <a:custGeom>
                <a:avLst/>
                <a:gdLst>
                  <a:gd name="T0" fmla="*/ 119 w 119"/>
                  <a:gd name="T1" fmla="*/ 0 h 73"/>
                  <a:gd name="T2" fmla="*/ 102 w 119"/>
                  <a:gd name="T3" fmla="*/ 6 h 73"/>
                  <a:gd name="T4" fmla="*/ 50 w 119"/>
                  <a:gd name="T5" fmla="*/ 60 h 73"/>
                  <a:gd name="T6" fmla="*/ 0 w 119"/>
                  <a:gd name="T7" fmla="*/ 72 h 73"/>
                  <a:gd name="T8" fmla="*/ 0 w 119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73">
                    <a:moveTo>
                      <a:pt x="119" y="0"/>
                    </a:moveTo>
                    <a:lnTo>
                      <a:pt x="102" y="6"/>
                    </a:lnTo>
                    <a:lnTo>
                      <a:pt x="50" y="60"/>
                    </a:lnTo>
                    <a:lnTo>
                      <a:pt x="0" y="72"/>
                    </a:lnTo>
                    <a:lnTo>
                      <a:pt x="0" y="7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7" name="Freeform 793">
                <a:extLst>
                  <a:ext uri="{FF2B5EF4-FFF2-40B4-BE49-F238E27FC236}">
                    <a16:creationId xmlns:a16="http://schemas.microsoft.com/office/drawing/2014/main" id="{34503520-BF61-4227-AAD3-029DA19FE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8" y="3405"/>
                <a:ext cx="5" cy="7"/>
              </a:xfrm>
              <a:custGeom>
                <a:avLst/>
                <a:gdLst>
                  <a:gd name="T0" fmla="*/ 0 w 20"/>
                  <a:gd name="T1" fmla="*/ 27 h 27"/>
                  <a:gd name="T2" fmla="*/ 20 w 20"/>
                  <a:gd name="T3" fmla="*/ 20 h 27"/>
                  <a:gd name="T4" fmla="*/ 2 w 20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7">
                    <a:moveTo>
                      <a:pt x="0" y="27"/>
                    </a:moveTo>
                    <a:lnTo>
                      <a:pt x="20" y="20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8" name="Freeform 794">
                <a:extLst>
                  <a:ext uri="{FF2B5EF4-FFF2-40B4-BE49-F238E27FC236}">
                    <a16:creationId xmlns:a16="http://schemas.microsoft.com/office/drawing/2014/main" id="{5957E3E7-9E67-4EC4-B8BB-6B1D254AB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9" y="3436"/>
                <a:ext cx="46" cy="55"/>
              </a:xfrm>
              <a:custGeom>
                <a:avLst/>
                <a:gdLst>
                  <a:gd name="T0" fmla="*/ 183 w 183"/>
                  <a:gd name="T1" fmla="*/ 0 h 218"/>
                  <a:gd name="T2" fmla="*/ 179 w 183"/>
                  <a:gd name="T3" fmla="*/ 7 h 218"/>
                  <a:gd name="T4" fmla="*/ 141 w 183"/>
                  <a:gd name="T5" fmla="*/ 51 h 218"/>
                  <a:gd name="T6" fmla="*/ 128 w 183"/>
                  <a:gd name="T7" fmla="*/ 95 h 218"/>
                  <a:gd name="T8" fmla="*/ 84 w 183"/>
                  <a:gd name="T9" fmla="*/ 167 h 218"/>
                  <a:gd name="T10" fmla="*/ 101 w 183"/>
                  <a:gd name="T11" fmla="*/ 201 h 218"/>
                  <a:gd name="T12" fmla="*/ 90 w 183"/>
                  <a:gd name="T13" fmla="*/ 218 h 218"/>
                  <a:gd name="T14" fmla="*/ 54 w 183"/>
                  <a:gd name="T15" fmla="*/ 205 h 218"/>
                  <a:gd name="T16" fmla="*/ 0 w 183"/>
                  <a:gd name="T17" fmla="*/ 214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218">
                    <a:moveTo>
                      <a:pt x="183" y="0"/>
                    </a:moveTo>
                    <a:lnTo>
                      <a:pt x="179" y="7"/>
                    </a:lnTo>
                    <a:lnTo>
                      <a:pt x="141" y="51"/>
                    </a:lnTo>
                    <a:lnTo>
                      <a:pt x="128" y="95"/>
                    </a:lnTo>
                    <a:lnTo>
                      <a:pt x="84" y="167"/>
                    </a:lnTo>
                    <a:lnTo>
                      <a:pt x="101" y="201"/>
                    </a:lnTo>
                    <a:lnTo>
                      <a:pt x="90" y="218"/>
                    </a:lnTo>
                    <a:lnTo>
                      <a:pt x="54" y="205"/>
                    </a:lnTo>
                    <a:lnTo>
                      <a:pt x="0" y="2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9" name="Freeform 795">
                <a:extLst>
                  <a:ext uri="{FF2B5EF4-FFF2-40B4-BE49-F238E27FC236}">
                    <a16:creationId xmlns:a16="http://schemas.microsoft.com/office/drawing/2014/main" id="{7569BC3A-1272-4309-967E-9E9CAB320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2" y="3383"/>
                <a:ext cx="16" cy="22"/>
              </a:xfrm>
              <a:custGeom>
                <a:avLst/>
                <a:gdLst>
                  <a:gd name="T0" fmla="*/ 0 w 64"/>
                  <a:gd name="T1" fmla="*/ 0 h 87"/>
                  <a:gd name="T2" fmla="*/ 18 w 64"/>
                  <a:gd name="T3" fmla="*/ 51 h 87"/>
                  <a:gd name="T4" fmla="*/ 54 w 64"/>
                  <a:gd name="T5" fmla="*/ 58 h 87"/>
                  <a:gd name="T6" fmla="*/ 64 w 64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87">
                    <a:moveTo>
                      <a:pt x="0" y="0"/>
                    </a:moveTo>
                    <a:lnTo>
                      <a:pt x="18" y="51"/>
                    </a:lnTo>
                    <a:lnTo>
                      <a:pt x="54" y="58"/>
                    </a:lnTo>
                    <a:lnTo>
                      <a:pt x="64" y="8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0" name="Freeform 796">
                <a:extLst>
                  <a:ext uri="{FF2B5EF4-FFF2-40B4-BE49-F238E27FC236}">
                    <a16:creationId xmlns:a16="http://schemas.microsoft.com/office/drawing/2014/main" id="{644B9065-5BCC-423C-B631-D07376907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3365"/>
                <a:ext cx="11" cy="18"/>
              </a:xfrm>
              <a:custGeom>
                <a:avLst/>
                <a:gdLst>
                  <a:gd name="T0" fmla="*/ 0 w 47"/>
                  <a:gd name="T1" fmla="*/ 0 h 74"/>
                  <a:gd name="T2" fmla="*/ 26 w 47"/>
                  <a:gd name="T3" fmla="*/ 22 h 74"/>
                  <a:gd name="T4" fmla="*/ 47 w 47"/>
                  <a:gd name="T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74">
                    <a:moveTo>
                      <a:pt x="0" y="0"/>
                    </a:moveTo>
                    <a:lnTo>
                      <a:pt x="26" y="22"/>
                    </a:lnTo>
                    <a:lnTo>
                      <a:pt x="47" y="7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1" name="Freeform 797">
                <a:extLst>
                  <a:ext uri="{FF2B5EF4-FFF2-40B4-BE49-F238E27FC236}">
                    <a16:creationId xmlns:a16="http://schemas.microsoft.com/office/drawing/2014/main" id="{B9B2C90C-EC27-413A-A86A-1D2A523A1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3365"/>
                <a:ext cx="11" cy="18"/>
              </a:xfrm>
              <a:custGeom>
                <a:avLst/>
                <a:gdLst>
                  <a:gd name="T0" fmla="*/ 47 w 47"/>
                  <a:gd name="T1" fmla="*/ 74 h 74"/>
                  <a:gd name="T2" fmla="*/ 27 w 47"/>
                  <a:gd name="T3" fmla="*/ 22 h 74"/>
                  <a:gd name="T4" fmla="*/ 0 w 47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74">
                    <a:moveTo>
                      <a:pt x="47" y="74"/>
                    </a:moveTo>
                    <a:lnTo>
                      <a:pt x="27" y="2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2" name="Line 798">
                <a:extLst>
                  <a:ext uri="{FF2B5EF4-FFF2-40B4-BE49-F238E27FC236}">
                    <a16:creationId xmlns:a16="http://schemas.microsoft.com/office/drawing/2014/main" id="{3872446F-A03C-4105-8427-5AE659B1D1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77" y="3270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3" name="Freeform 799">
                <a:extLst>
                  <a:ext uri="{FF2B5EF4-FFF2-40B4-BE49-F238E27FC236}">
                    <a16:creationId xmlns:a16="http://schemas.microsoft.com/office/drawing/2014/main" id="{2F3A5336-81A1-49F0-8F3B-E1C69C0DB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1" y="3274"/>
                <a:ext cx="66" cy="91"/>
              </a:xfrm>
              <a:custGeom>
                <a:avLst/>
                <a:gdLst>
                  <a:gd name="T0" fmla="*/ 268 w 268"/>
                  <a:gd name="T1" fmla="*/ 0 h 365"/>
                  <a:gd name="T2" fmla="*/ 246 w 268"/>
                  <a:gd name="T3" fmla="*/ 14 h 365"/>
                  <a:gd name="T4" fmla="*/ 31 w 268"/>
                  <a:gd name="T5" fmla="*/ 279 h 365"/>
                  <a:gd name="T6" fmla="*/ 26 w 268"/>
                  <a:gd name="T7" fmla="*/ 352 h 365"/>
                  <a:gd name="T8" fmla="*/ 0 w 268"/>
                  <a:gd name="T9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365">
                    <a:moveTo>
                      <a:pt x="268" y="0"/>
                    </a:moveTo>
                    <a:lnTo>
                      <a:pt x="246" y="14"/>
                    </a:lnTo>
                    <a:lnTo>
                      <a:pt x="31" y="279"/>
                    </a:lnTo>
                    <a:lnTo>
                      <a:pt x="26" y="352"/>
                    </a:lnTo>
                    <a:lnTo>
                      <a:pt x="0" y="36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4" name="Freeform 800">
                <a:extLst>
                  <a:ext uri="{FF2B5EF4-FFF2-40B4-BE49-F238E27FC236}">
                    <a16:creationId xmlns:a16="http://schemas.microsoft.com/office/drawing/2014/main" id="{5F23B23F-65DB-40C9-AFC8-D4EB080FF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266"/>
                <a:ext cx="5" cy="11"/>
              </a:xfrm>
              <a:custGeom>
                <a:avLst/>
                <a:gdLst>
                  <a:gd name="T0" fmla="*/ 5 w 18"/>
                  <a:gd name="T1" fmla="*/ 0 h 44"/>
                  <a:gd name="T2" fmla="*/ 18 w 18"/>
                  <a:gd name="T3" fmla="*/ 12 h 44"/>
                  <a:gd name="T4" fmla="*/ 0 w 18"/>
                  <a:gd name="T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44">
                    <a:moveTo>
                      <a:pt x="5" y="0"/>
                    </a:moveTo>
                    <a:lnTo>
                      <a:pt x="18" y="12"/>
                    </a:lnTo>
                    <a:lnTo>
                      <a:pt x="0" y="4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5" name="Freeform 801">
                <a:extLst>
                  <a:ext uri="{FF2B5EF4-FFF2-40B4-BE49-F238E27FC236}">
                    <a16:creationId xmlns:a16="http://schemas.microsoft.com/office/drawing/2014/main" id="{5A80E1C3-3880-4EEF-921C-2F12C7CB9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2" y="3270"/>
                <a:ext cx="2" cy="7"/>
              </a:xfrm>
              <a:custGeom>
                <a:avLst/>
                <a:gdLst>
                  <a:gd name="T0" fmla="*/ 10 w 10"/>
                  <a:gd name="T1" fmla="*/ 28 h 28"/>
                  <a:gd name="T2" fmla="*/ 0 w 10"/>
                  <a:gd name="T3" fmla="*/ 15 h 28"/>
                  <a:gd name="T4" fmla="*/ 6 w 10"/>
                  <a:gd name="T5" fmla="*/ 0 h 28"/>
                  <a:gd name="T6" fmla="*/ 4 w 10"/>
                  <a:gd name="T7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8">
                    <a:moveTo>
                      <a:pt x="10" y="28"/>
                    </a:moveTo>
                    <a:lnTo>
                      <a:pt x="0" y="15"/>
                    </a:lnTo>
                    <a:lnTo>
                      <a:pt x="6" y="0"/>
                    </a:lnTo>
                    <a:lnTo>
                      <a:pt x="4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6" name="Freeform 802">
                <a:extLst>
                  <a:ext uri="{FF2B5EF4-FFF2-40B4-BE49-F238E27FC236}">
                    <a16:creationId xmlns:a16="http://schemas.microsoft.com/office/drawing/2014/main" id="{62C22AA6-D161-4B3F-99DE-F9DD0799F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7" y="3270"/>
                <a:ext cx="6" cy="4"/>
              </a:xfrm>
              <a:custGeom>
                <a:avLst/>
                <a:gdLst>
                  <a:gd name="T0" fmla="*/ 21 w 22"/>
                  <a:gd name="T1" fmla="*/ 1 h 16"/>
                  <a:gd name="T2" fmla="*/ 22 w 22"/>
                  <a:gd name="T3" fmla="*/ 0 h 16"/>
                  <a:gd name="T4" fmla="*/ 0 w 22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6">
                    <a:moveTo>
                      <a:pt x="21" y="1"/>
                    </a:moveTo>
                    <a:lnTo>
                      <a:pt x="22" y="0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7" name="Freeform 803">
                <a:extLst>
                  <a:ext uri="{FF2B5EF4-FFF2-40B4-BE49-F238E27FC236}">
                    <a16:creationId xmlns:a16="http://schemas.microsoft.com/office/drawing/2014/main" id="{4119A192-538C-4E94-8BFA-38CB95316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0" y="3255"/>
                <a:ext cx="5" cy="11"/>
              </a:xfrm>
              <a:custGeom>
                <a:avLst/>
                <a:gdLst>
                  <a:gd name="T0" fmla="*/ 21 w 23"/>
                  <a:gd name="T1" fmla="*/ 0 h 42"/>
                  <a:gd name="T2" fmla="*/ 0 w 23"/>
                  <a:gd name="T3" fmla="*/ 22 h 42"/>
                  <a:gd name="T4" fmla="*/ 23 w 23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42">
                    <a:moveTo>
                      <a:pt x="21" y="0"/>
                    </a:moveTo>
                    <a:lnTo>
                      <a:pt x="0" y="22"/>
                    </a:lnTo>
                    <a:lnTo>
                      <a:pt x="23" y="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8" name="Freeform 804">
                <a:extLst>
                  <a:ext uri="{FF2B5EF4-FFF2-40B4-BE49-F238E27FC236}">
                    <a16:creationId xmlns:a16="http://schemas.microsoft.com/office/drawing/2014/main" id="{636026E8-99D7-4009-92CE-7F7160036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266"/>
                <a:ext cx="5" cy="11"/>
              </a:xfrm>
              <a:custGeom>
                <a:avLst/>
                <a:gdLst>
                  <a:gd name="T0" fmla="*/ 0 w 19"/>
                  <a:gd name="T1" fmla="*/ 44 h 44"/>
                  <a:gd name="T2" fmla="*/ 19 w 19"/>
                  <a:gd name="T3" fmla="*/ 13 h 44"/>
                  <a:gd name="T4" fmla="*/ 5 w 19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44">
                    <a:moveTo>
                      <a:pt x="0" y="44"/>
                    </a:moveTo>
                    <a:lnTo>
                      <a:pt x="19" y="13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9" name="Freeform 805">
                <a:extLst>
                  <a:ext uri="{FF2B5EF4-FFF2-40B4-BE49-F238E27FC236}">
                    <a16:creationId xmlns:a16="http://schemas.microsoft.com/office/drawing/2014/main" id="{8AD8100D-9DAD-438E-958A-F1C586A70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5" y="3247"/>
                <a:ext cx="11" cy="8"/>
              </a:xfrm>
              <a:custGeom>
                <a:avLst/>
                <a:gdLst>
                  <a:gd name="T0" fmla="*/ 43 w 43"/>
                  <a:gd name="T1" fmla="*/ 0 h 32"/>
                  <a:gd name="T2" fmla="*/ 25 w 43"/>
                  <a:gd name="T3" fmla="*/ 4 h 32"/>
                  <a:gd name="T4" fmla="*/ 0 w 43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2">
                    <a:moveTo>
                      <a:pt x="43" y="0"/>
                    </a:moveTo>
                    <a:lnTo>
                      <a:pt x="25" y="4"/>
                    </a:lnTo>
                    <a:lnTo>
                      <a:pt x="0" y="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0" name="Freeform 806">
                <a:extLst>
                  <a:ext uri="{FF2B5EF4-FFF2-40B4-BE49-F238E27FC236}">
                    <a16:creationId xmlns:a16="http://schemas.microsoft.com/office/drawing/2014/main" id="{BC009AD7-298F-4B6E-9705-E0C74FE63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5" y="3247"/>
                <a:ext cx="11" cy="8"/>
              </a:xfrm>
              <a:custGeom>
                <a:avLst/>
                <a:gdLst>
                  <a:gd name="T0" fmla="*/ 0 w 43"/>
                  <a:gd name="T1" fmla="*/ 32 h 32"/>
                  <a:gd name="T2" fmla="*/ 26 w 43"/>
                  <a:gd name="T3" fmla="*/ 4 h 32"/>
                  <a:gd name="T4" fmla="*/ 43 w 43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2">
                    <a:moveTo>
                      <a:pt x="0" y="32"/>
                    </a:moveTo>
                    <a:lnTo>
                      <a:pt x="26" y="4"/>
                    </a:lnTo>
                    <a:lnTo>
                      <a:pt x="4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1" name="Freeform 807">
                <a:extLst>
                  <a:ext uri="{FF2B5EF4-FFF2-40B4-BE49-F238E27FC236}">
                    <a16:creationId xmlns:a16="http://schemas.microsoft.com/office/drawing/2014/main" id="{57C7DB82-FCD7-48E1-999A-147BB2CDE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7" y="444"/>
                <a:ext cx="7" cy="13"/>
              </a:xfrm>
              <a:custGeom>
                <a:avLst/>
                <a:gdLst>
                  <a:gd name="T0" fmla="*/ 30 w 30"/>
                  <a:gd name="T1" fmla="*/ 53 h 53"/>
                  <a:gd name="T2" fmla="*/ 12 w 30"/>
                  <a:gd name="T3" fmla="*/ 3 h 53"/>
                  <a:gd name="T4" fmla="*/ 0 w 30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3">
                    <a:moveTo>
                      <a:pt x="30" y="53"/>
                    </a:move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0" name="Group 1009">
              <a:extLst>
                <a:ext uri="{FF2B5EF4-FFF2-40B4-BE49-F238E27FC236}">
                  <a16:creationId xmlns:a16="http://schemas.microsoft.com/office/drawing/2014/main" id="{579263E8-E77E-478D-9352-B13B695056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7" y="102"/>
              <a:ext cx="3446" cy="4213"/>
              <a:chOff x="2627" y="102"/>
              <a:chExt cx="3446" cy="4213"/>
            </a:xfrm>
          </p:grpSpPr>
          <p:sp>
            <p:nvSpPr>
              <p:cNvPr id="4542" name="Freeform 809">
                <a:extLst>
                  <a:ext uri="{FF2B5EF4-FFF2-40B4-BE49-F238E27FC236}">
                    <a16:creationId xmlns:a16="http://schemas.microsoft.com/office/drawing/2014/main" id="{E49A1106-25EA-4A31-B16C-FCB16F03A7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4" y="441"/>
                <a:ext cx="19" cy="16"/>
              </a:xfrm>
              <a:custGeom>
                <a:avLst/>
                <a:gdLst>
                  <a:gd name="T0" fmla="*/ 72 w 72"/>
                  <a:gd name="T1" fmla="*/ 13 h 64"/>
                  <a:gd name="T2" fmla="*/ 61 w 72"/>
                  <a:gd name="T3" fmla="*/ 10 h 64"/>
                  <a:gd name="T4" fmla="*/ 52 w 72"/>
                  <a:gd name="T5" fmla="*/ 5 h 64"/>
                  <a:gd name="T6" fmla="*/ 45 w 72"/>
                  <a:gd name="T7" fmla="*/ 2 h 64"/>
                  <a:gd name="T8" fmla="*/ 41 w 72"/>
                  <a:gd name="T9" fmla="*/ 0 h 64"/>
                  <a:gd name="T10" fmla="*/ 40 w 72"/>
                  <a:gd name="T11" fmla="*/ 0 h 64"/>
                  <a:gd name="T12" fmla="*/ 27 w 72"/>
                  <a:gd name="T13" fmla="*/ 42 h 64"/>
                  <a:gd name="T14" fmla="*/ 0 w 72"/>
                  <a:gd name="T1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64">
                    <a:moveTo>
                      <a:pt x="72" y="13"/>
                    </a:moveTo>
                    <a:lnTo>
                      <a:pt x="61" y="10"/>
                    </a:lnTo>
                    <a:lnTo>
                      <a:pt x="52" y="5"/>
                    </a:lnTo>
                    <a:lnTo>
                      <a:pt x="45" y="2"/>
                    </a:lnTo>
                    <a:lnTo>
                      <a:pt x="41" y="0"/>
                    </a:lnTo>
                    <a:lnTo>
                      <a:pt x="40" y="0"/>
                    </a:lnTo>
                    <a:lnTo>
                      <a:pt x="27" y="42"/>
                    </a:lnTo>
                    <a:lnTo>
                      <a:pt x="0" y="6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3" name="Freeform 810">
                <a:extLst>
                  <a:ext uri="{FF2B5EF4-FFF2-40B4-BE49-F238E27FC236}">
                    <a16:creationId xmlns:a16="http://schemas.microsoft.com/office/drawing/2014/main" id="{1D87DBD9-4282-4DA4-8E56-C4AC2E96F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7" y="444"/>
                <a:ext cx="7" cy="13"/>
              </a:xfrm>
              <a:custGeom>
                <a:avLst/>
                <a:gdLst>
                  <a:gd name="T0" fmla="*/ 30 w 30"/>
                  <a:gd name="T1" fmla="*/ 53 h 53"/>
                  <a:gd name="T2" fmla="*/ 11 w 30"/>
                  <a:gd name="T3" fmla="*/ 3 h 53"/>
                  <a:gd name="T4" fmla="*/ 0 w 30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3">
                    <a:moveTo>
                      <a:pt x="30" y="53"/>
                    </a:moveTo>
                    <a:lnTo>
                      <a:pt x="11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4" name="Freeform 811">
                <a:extLst>
                  <a:ext uri="{FF2B5EF4-FFF2-40B4-BE49-F238E27FC236}">
                    <a16:creationId xmlns:a16="http://schemas.microsoft.com/office/drawing/2014/main" id="{BB120B17-8D91-4A71-9563-7427665C3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6" y="3219"/>
                <a:ext cx="75" cy="28"/>
              </a:xfrm>
              <a:custGeom>
                <a:avLst/>
                <a:gdLst>
                  <a:gd name="T0" fmla="*/ 302 w 302"/>
                  <a:gd name="T1" fmla="*/ 0 h 114"/>
                  <a:gd name="T2" fmla="*/ 255 w 302"/>
                  <a:gd name="T3" fmla="*/ 51 h 114"/>
                  <a:gd name="T4" fmla="*/ 0 w 302"/>
                  <a:gd name="T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2" h="114">
                    <a:moveTo>
                      <a:pt x="302" y="0"/>
                    </a:moveTo>
                    <a:lnTo>
                      <a:pt x="255" y="51"/>
                    </a:lnTo>
                    <a:lnTo>
                      <a:pt x="0" y="1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5" name="Freeform 812">
                <a:extLst>
                  <a:ext uri="{FF2B5EF4-FFF2-40B4-BE49-F238E27FC236}">
                    <a16:creationId xmlns:a16="http://schemas.microsoft.com/office/drawing/2014/main" id="{0F2807D6-49E2-48B9-BCB2-9806C1081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9" y="3329"/>
                <a:ext cx="64" cy="55"/>
              </a:xfrm>
              <a:custGeom>
                <a:avLst/>
                <a:gdLst>
                  <a:gd name="T0" fmla="*/ 222 w 255"/>
                  <a:gd name="T1" fmla="*/ 11 h 218"/>
                  <a:gd name="T2" fmla="*/ 217 w 255"/>
                  <a:gd name="T3" fmla="*/ 0 h 218"/>
                  <a:gd name="T4" fmla="*/ 130 w 255"/>
                  <a:gd name="T5" fmla="*/ 27 h 218"/>
                  <a:gd name="T6" fmla="*/ 99 w 255"/>
                  <a:gd name="T7" fmla="*/ 41 h 218"/>
                  <a:gd name="T8" fmla="*/ 94 w 255"/>
                  <a:gd name="T9" fmla="*/ 43 h 218"/>
                  <a:gd name="T10" fmla="*/ 41 w 255"/>
                  <a:gd name="T11" fmla="*/ 74 h 218"/>
                  <a:gd name="T12" fmla="*/ 0 w 255"/>
                  <a:gd name="T13" fmla="*/ 93 h 218"/>
                  <a:gd name="T14" fmla="*/ 1 w 255"/>
                  <a:gd name="T15" fmla="*/ 150 h 218"/>
                  <a:gd name="T16" fmla="*/ 24 w 255"/>
                  <a:gd name="T17" fmla="*/ 155 h 218"/>
                  <a:gd name="T18" fmla="*/ 28 w 255"/>
                  <a:gd name="T19" fmla="*/ 125 h 218"/>
                  <a:gd name="T20" fmla="*/ 28 w 255"/>
                  <a:gd name="T21" fmla="*/ 124 h 218"/>
                  <a:gd name="T22" fmla="*/ 66 w 255"/>
                  <a:gd name="T23" fmla="*/ 121 h 218"/>
                  <a:gd name="T24" fmla="*/ 87 w 255"/>
                  <a:gd name="T25" fmla="*/ 139 h 218"/>
                  <a:gd name="T26" fmla="*/ 87 w 255"/>
                  <a:gd name="T27" fmla="*/ 140 h 218"/>
                  <a:gd name="T28" fmla="*/ 83 w 255"/>
                  <a:gd name="T29" fmla="*/ 177 h 218"/>
                  <a:gd name="T30" fmla="*/ 123 w 255"/>
                  <a:gd name="T31" fmla="*/ 192 h 218"/>
                  <a:gd name="T32" fmla="*/ 147 w 255"/>
                  <a:gd name="T33" fmla="*/ 208 h 218"/>
                  <a:gd name="T34" fmla="*/ 146 w 255"/>
                  <a:gd name="T35" fmla="*/ 218 h 218"/>
                  <a:gd name="T36" fmla="*/ 199 w 255"/>
                  <a:gd name="T37" fmla="*/ 201 h 218"/>
                  <a:gd name="T38" fmla="*/ 255 w 255"/>
                  <a:gd name="T39" fmla="*/ 113 h 218"/>
                  <a:gd name="T40" fmla="*/ 255 w 255"/>
                  <a:gd name="T41" fmla="*/ 112 h 218"/>
                  <a:gd name="T42" fmla="*/ 252 w 255"/>
                  <a:gd name="T43" fmla="*/ 83 h 218"/>
                  <a:gd name="T44" fmla="*/ 252 w 255"/>
                  <a:gd name="T45" fmla="*/ 82 h 218"/>
                  <a:gd name="T46" fmla="*/ 236 w 255"/>
                  <a:gd name="T47" fmla="*/ 76 h 218"/>
                  <a:gd name="T48" fmla="*/ 194 w 255"/>
                  <a:gd name="T49" fmla="*/ 75 h 218"/>
                  <a:gd name="T50" fmla="*/ 192 w 255"/>
                  <a:gd name="T51" fmla="*/ 66 h 218"/>
                  <a:gd name="T52" fmla="*/ 191 w 255"/>
                  <a:gd name="T53" fmla="*/ 61 h 218"/>
                  <a:gd name="T54" fmla="*/ 206 w 255"/>
                  <a:gd name="T55" fmla="*/ 39 h 218"/>
                  <a:gd name="T56" fmla="*/ 207 w 255"/>
                  <a:gd name="T57" fmla="*/ 37 h 218"/>
                  <a:gd name="T58" fmla="*/ 181 w 255"/>
                  <a:gd name="T59" fmla="*/ 47 h 218"/>
                  <a:gd name="T60" fmla="*/ 182 w 255"/>
                  <a:gd name="T61" fmla="*/ 44 h 218"/>
                  <a:gd name="T62" fmla="*/ 184 w 255"/>
                  <a:gd name="T63" fmla="*/ 35 h 218"/>
                  <a:gd name="T64" fmla="*/ 222 w 255"/>
                  <a:gd name="T65" fmla="*/ 11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5" h="218">
                    <a:moveTo>
                      <a:pt x="222" y="11"/>
                    </a:moveTo>
                    <a:lnTo>
                      <a:pt x="217" y="0"/>
                    </a:lnTo>
                    <a:lnTo>
                      <a:pt x="130" y="27"/>
                    </a:lnTo>
                    <a:lnTo>
                      <a:pt x="99" y="41"/>
                    </a:lnTo>
                    <a:lnTo>
                      <a:pt x="94" y="43"/>
                    </a:lnTo>
                    <a:lnTo>
                      <a:pt x="41" y="74"/>
                    </a:lnTo>
                    <a:lnTo>
                      <a:pt x="0" y="93"/>
                    </a:lnTo>
                    <a:lnTo>
                      <a:pt x="1" y="150"/>
                    </a:lnTo>
                    <a:lnTo>
                      <a:pt x="24" y="155"/>
                    </a:lnTo>
                    <a:lnTo>
                      <a:pt x="28" y="125"/>
                    </a:lnTo>
                    <a:lnTo>
                      <a:pt x="28" y="124"/>
                    </a:lnTo>
                    <a:lnTo>
                      <a:pt x="66" y="121"/>
                    </a:lnTo>
                    <a:lnTo>
                      <a:pt x="87" y="139"/>
                    </a:lnTo>
                    <a:lnTo>
                      <a:pt x="87" y="140"/>
                    </a:lnTo>
                    <a:lnTo>
                      <a:pt x="83" y="177"/>
                    </a:lnTo>
                    <a:lnTo>
                      <a:pt x="123" y="192"/>
                    </a:lnTo>
                    <a:lnTo>
                      <a:pt x="147" y="208"/>
                    </a:lnTo>
                    <a:lnTo>
                      <a:pt x="146" y="218"/>
                    </a:lnTo>
                    <a:lnTo>
                      <a:pt x="199" y="201"/>
                    </a:lnTo>
                    <a:lnTo>
                      <a:pt x="255" y="113"/>
                    </a:lnTo>
                    <a:lnTo>
                      <a:pt x="255" y="112"/>
                    </a:lnTo>
                    <a:lnTo>
                      <a:pt x="252" y="83"/>
                    </a:lnTo>
                    <a:lnTo>
                      <a:pt x="252" y="82"/>
                    </a:lnTo>
                    <a:lnTo>
                      <a:pt x="236" y="76"/>
                    </a:lnTo>
                    <a:lnTo>
                      <a:pt x="194" y="75"/>
                    </a:lnTo>
                    <a:lnTo>
                      <a:pt x="192" y="66"/>
                    </a:lnTo>
                    <a:lnTo>
                      <a:pt x="191" y="61"/>
                    </a:lnTo>
                    <a:lnTo>
                      <a:pt x="206" y="39"/>
                    </a:lnTo>
                    <a:lnTo>
                      <a:pt x="207" y="37"/>
                    </a:lnTo>
                    <a:lnTo>
                      <a:pt x="181" y="47"/>
                    </a:lnTo>
                    <a:lnTo>
                      <a:pt x="182" y="44"/>
                    </a:lnTo>
                    <a:lnTo>
                      <a:pt x="184" y="35"/>
                    </a:lnTo>
                    <a:lnTo>
                      <a:pt x="222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6" name="Freeform 813">
                <a:extLst>
                  <a:ext uri="{FF2B5EF4-FFF2-40B4-BE49-F238E27FC236}">
                    <a16:creationId xmlns:a16="http://schemas.microsoft.com/office/drawing/2014/main" id="{7B0F0546-01ED-4135-BFBB-D96A9FA75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3329"/>
                <a:ext cx="35" cy="20"/>
              </a:xfrm>
              <a:custGeom>
                <a:avLst/>
                <a:gdLst>
                  <a:gd name="T0" fmla="*/ 140 w 141"/>
                  <a:gd name="T1" fmla="*/ 37 h 81"/>
                  <a:gd name="T2" fmla="*/ 141 w 141"/>
                  <a:gd name="T3" fmla="*/ 65 h 81"/>
                  <a:gd name="T4" fmla="*/ 110 w 141"/>
                  <a:gd name="T5" fmla="*/ 81 h 81"/>
                  <a:gd name="T6" fmla="*/ 83 w 141"/>
                  <a:gd name="T7" fmla="*/ 57 h 81"/>
                  <a:gd name="T8" fmla="*/ 21 w 141"/>
                  <a:gd name="T9" fmla="*/ 55 h 81"/>
                  <a:gd name="T10" fmla="*/ 20 w 141"/>
                  <a:gd name="T11" fmla="*/ 30 h 81"/>
                  <a:gd name="T12" fmla="*/ 5 w 141"/>
                  <a:gd name="T13" fmla="*/ 29 h 81"/>
                  <a:gd name="T14" fmla="*/ 0 w 141"/>
                  <a:gd name="T15" fmla="*/ 6 h 81"/>
                  <a:gd name="T16" fmla="*/ 94 w 141"/>
                  <a:gd name="T17" fmla="*/ 0 h 81"/>
                  <a:gd name="T18" fmla="*/ 140 w 141"/>
                  <a:gd name="T19" fmla="*/ 37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1" h="81">
                    <a:moveTo>
                      <a:pt x="140" y="37"/>
                    </a:moveTo>
                    <a:lnTo>
                      <a:pt x="141" y="65"/>
                    </a:lnTo>
                    <a:lnTo>
                      <a:pt x="110" y="81"/>
                    </a:lnTo>
                    <a:lnTo>
                      <a:pt x="83" y="57"/>
                    </a:lnTo>
                    <a:lnTo>
                      <a:pt x="21" y="55"/>
                    </a:lnTo>
                    <a:lnTo>
                      <a:pt x="20" y="30"/>
                    </a:lnTo>
                    <a:lnTo>
                      <a:pt x="5" y="29"/>
                    </a:lnTo>
                    <a:lnTo>
                      <a:pt x="0" y="6"/>
                    </a:lnTo>
                    <a:lnTo>
                      <a:pt x="94" y="0"/>
                    </a:lnTo>
                    <a:lnTo>
                      <a:pt x="140" y="3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7" name="Freeform 814">
                <a:extLst>
                  <a:ext uri="{FF2B5EF4-FFF2-40B4-BE49-F238E27FC236}">
                    <a16:creationId xmlns:a16="http://schemas.microsoft.com/office/drawing/2014/main" id="{28D4422A-D75A-49A5-BA6C-14B1218B9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5" y="3272"/>
                <a:ext cx="95" cy="168"/>
              </a:xfrm>
              <a:custGeom>
                <a:avLst/>
                <a:gdLst>
                  <a:gd name="T0" fmla="*/ 152 w 379"/>
                  <a:gd name="T1" fmla="*/ 72 h 672"/>
                  <a:gd name="T2" fmla="*/ 239 w 379"/>
                  <a:gd name="T3" fmla="*/ 24 h 672"/>
                  <a:gd name="T4" fmla="*/ 250 w 379"/>
                  <a:gd name="T5" fmla="*/ 0 h 672"/>
                  <a:gd name="T6" fmla="*/ 262 w 379"/>
                  <a:gd name="T7" fmla="*/ 1 h 672"/>
                  <a:gd name="T8" fmla="*/ 306 w 379"/>
                  <a:gd name="T9" fmla="*/ 24 h 672"/>
                  <a:gd name="T10" fmla="*/ 334 w 379"/>
                  <a:gd name="T11" fmla="*/ 25 h 672"/>
                  <a:gd name="T12" fmla="*/ 350 w 379"/>
                  <a:gd name="T13" fmla="*/ 88 h 672"/>
                  <a:gd name="T14" fmla="*/ 345 w 379"/>
                  <a:gd name="T15" fmla="*/ 127 h 672"/>
                  <a:gd name="T16" fmla="*/ 379 w 379"/>
                  <a:gd name="T17" fmla="*/ 191 h 672"/>
                  <a:gd name="T18" fmla="*/ 373 w 379"/>
                  <a:gd name="T19" fmla="*/ 259 h 672"/>
                  <a:gd name="T20" fmla="*/ 346 w 379"/>
                  <a:gd name="T21" fmla="*/ 279 h 672"/>
                  <a:gd name="T22" fmla="*/ 334 w 379"/>
                  <a:gd name="T23" fmla="*/ 315 h 672"/>
                  <a:gd name="T24" fmla="*/ 364 w 379"/>
                  <a:gd name="T25" fmla="*/ 344 h 672"/>
                  <a:gd name="T26" fmla="*/ 315 w 379"/>
                  <a:gd name="T27" fmla="*/ 497 h 672"/>
                  <a:gd name="T28" fmla="*/ 310 w 379"/>
                  <a:gd name="T29" fmla="*/ 579 h 672"/>
                  <a:gd name="T30" fmla="*/ 274 w 379"/>
                  <a:gd name="T31" fmla="*/ 627 h 672"/>
                  <a:gd name="T32" fmla="*/ 229 w 379"/>
                  <a:gd name="T33" fmla="*/ 574 h 672"/>
                  <a:gd name="T34" fmla="*/ 185 w 379"/>
                  <a:gd name="T35" fmla="*/ 599 h 672"/>
                  <a:gd name="T36" fmla="*/ 180 w 379"/>
                  <a:gd name="T37" fmla="*/ 646 h 672"/>
                  <a:gd name="T38" fmla="*/ 159 w 379"/>
                  <a:gd name="T39" fmla="*/ 665 h 672"/>
                  <a:gd name="T40" fmla="*/ 128 w 379"/>
                  <a:gd name="T41" fmla="*/ 665 h 672"/>
                  <a:gd name="T42" fmla="*/ 93 w 379"/>
                  <a:gd name="T43" fmla="*/ 672 h 672"/>
                  <a:gd name="T44" fmla="*/ 66 w 379"/>
                  <a:gd name="T45" fmla="*/ 649 h 672"/>
                  <a:gd name="T46" fmla="*/ 46 w 379"/>
                  <a:gd name="T47" fmla="*/ 655 h 672"/>
                  <a:gd name="T48" fmla="*/ 40 w 379"/>
                  <a:gd name="T49" fmla="*/ 630 h 672"/>
                  <a:gd name="T50" fmla="*/ 60 w 379"/>
                  <a:gd name="T51" fmla="*/ 631 h 672"/>
                  <a:gd name="T52" fmla="*/ 45 w 379"/>
                  <a:gd name="T53" fmla="*/ 618 h 672"/>
                  <a:gd name="T54" fmla="*/ 46 w 379"/>
                  <a:gd name="T55" fmla="*/ 558 h 672"/>
                  <a:gd name="T56" fmla="*/ 19 w 379"/>
                  <a:gd name="T57" fmla="*/ 516 h 672"/>
                  <a:gd name="T58" fmla="*/ 79 w 379"/>
                  <a:gd name="T59" fmla="*/ 371 h 672"/>
                  <a:gd name="T60" fmla="*/ 47 w 379"/>
                  <a:gd name="T61" fmla="*/ 342 h 672"/>
                  <a:gd name="T62" fmla="*/ 71 w 379"/>
                  <a:gd name="T63" fmla="*/ 293 h 672"/>
                  <a:gd name="T64" fmla="*/ 57 w 379"/>
                  <a:gd name="T65" fmla="*/ 270 h 672"/>
                  <a:gd name="T66" fmla="*/ 73 w 379"/>
                  <a:gd name="T67" fmla="*/ 237 h 672"/>
                  <a:gd name="T68" fmla="*/ 54 w 379"/>
                  <a:gd name="T69" fmla="*/ 194 h 672"/>
                  <a:gd name="T70" fmla="*/ 18 w 379"/>
                  <a:gd name="T71" fmla="*/ 167 h 672"/>
                  <a:gd name="T72" fmla="*/ 6 w 379"/>
                  <a:gd name="T73" fmla="*/ 189 h 672"/>
                  <a:gd name="T74" fmla="*/ 0 w 379"/>
                  <a:gd name="T75" fmla="*/ 138 h 672"/>
                  <a:gd name="T76" fmla="*/ 17 w 379"/>
                  <a:gd name="T77" fmla="*/ 107 h 672"/>
                  <a:gd name="T78" fmla="*/ 8 w 379"/>
                  <a:gd name="T79" fmla="*/ 48 h 672"/>
                  <a:gd name="T80" fmla="*/ 28 w 379"/>
                  <a:gd name="T81" fmla="*/ 37 h 672"/>
                  <a:gd name="T82" fmla="*/ 41 w 379"/>
                  <a:gd name="T83" fmla="*/ 2 h 672"/>
                  <a:gd name="T84" fmla="*/ 55 w 379"/>
                  <a:gd name="T85" fmla="*/ 15 h 672"/>
                  <a:gd name="T86" fmla="*/ 30 w 379"/>
                  <a:gd name="T87" fmla="*/ 50 h 672"/>
                  <a:gd name="T88" fmla="*/ 46 w 379"/>
                  <a:gd name="T89" fmla="*/ 78 h 672"/>
                  <a:gd name="T90" fmla="*/ 85 w 379"/>
                  <a:gd name="T91" fmla="*/ 100 h 672"/>
                  <a:gd name="T92" fmla="*/ 132 w 379"/>
                  <a:gd name="T93" fmla="*/ 108 h 672"/>
                  <a:gd name="T94" fmla="*/ 152 w 379"/>
                  <a:gd name="T95" fmla="*/ 72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79" h="672">
                    <a:moveTo>
                      <a:pt x="152" y="72"/>
                    </a:moveTo>
                    <a:lnTo>
                      <a:pt x="239" y="24"/>
                    </a:lnTo>
                    <a:lnTo>
                      <a:pt x="250" y="0"/>
                    </a:lnTo>
                    <a:lnTo>
                      <a:pt x="262" y="1"/>
                    </a:lnTo>
                    <a:lnTo>
                      <a:pt x="306" y="24"/>
                    </a:lnTo>
                    <a:lnTo>
                      <a:pt x="334" y="25"/>
                    </a:lnTo>
                    <a:lnTo>
                      <a:pt x="350" y="88"/>
                    </a:lnTo>
                    <a:lnTo>
                      <a:pt x="345" y="127"/>
                    </a:lnTo>
                    <a:lnTo>
                      <a:pt x="379" y="191"/>
                    </a:lnTo>
                    <a:lnTo>
                      <a:pt x="373" y="259"/>
                    </a:lnTo>
                    <a:lnTo>
                      <a:pt x="346" y="279"/>
                    </a:lnTo>
                    <a:lnTo>
                      <a:pt x="334" y="315"/>
                    </a:lnTo>
                    <a:lnTo>
                      <a:pt x="364" y="344"/>
                    </a:lnTo>
                    <a:lnTo>
                      <a:pt x="315" y="497"/>
                    </a:lnTo>
                    <a:lnTo>
                      <a:pt x="310" y="579"/>
                    </a:lnTo>
                    <a:lnTo>
                      <a:pt x="274" y="627"/>
                    </a:lnTo>
                    <a:lnTo>
                      <a:pt x="229" y="574"/>
                    </a:lnTo>
                    <a:lnTo>
                      <a:pt x="185" y="599"/>
                    </a:lnTo>
                    <a:lnTo>
                      <a:pt x="180" y="646"/>
                    </a:lnTo>
                    <a:lnTo>
                      <a:pt x="159" y="665"/>
                    </a:lnTo>
                    <a:lnTo>
                      <a:pt x="128" y="665"/>
                    </a:lnTo>
                    <a:lnTo>
                      <a:pt x="93" y="672"/>
                    </a:lnTo>
                    <a:lnTo>
                      <a:pt x="66" y="649"/>
                    </a:lnTo>
                    <a:lnTo>
                      <a:pt x="46" y="655"/>
                    </a:lnTo>
                    <a:lnTo>
                      <a:pt x="40" y="630"/>
                    </a:lnTo>
                    <a:lnTo>
                      <a:pt x="60" y="631"/>
                    </a:lnTo>
                    <a:lnTo>
                      <a:pt x="45" y="618"/>
                    </a:lnTo>
                    <a:lnTo>
                      <a:pt x="46" y="558"/>
                    </a:lnTo>
                    <a:lnTo>
                      <a:pt x="19" y="516"/>
                    </a:lnTo>
                    <a:lnTo>
                      <a:pt x="79" y="371"/>
                    </a:lnTo>
                    <a:lnTo>
                      <a:pt x="47" y="342"/>
                    </a:lnTo>
                    <a:lnTo>
                      <a:pt x="71" y="293"/>
                    </a:lnTo>
                    <a:lnTo>
                      <a:pt x="57" y="270"/>
                    </a:lnTo>
                    <a:lnTo>
                      <a:pt x="73" y="237"/>
                    </a:lnTo>
                    <a:lnTo>
                      <a:pt x="54" y="194"/>
                    </a:lnTo>
                    <a:lnTo>
                      <a:pt x="18" y="167"/>
                    </a:lnTo>
                    <a:lnTo>
                      <a:pt x="6" y="189"/>
                    </a:lnTo>
                    <a:lnTo>
                      <a:pt x="0" y="138"/>
                    </a:lnTo>
                    <a:lnTo>
                      <a:pt x="17" y="107"/>
                    </a:lnTo>
                    <a:lnTo>
                      <a:pt x="8" y="48"/>
                    </a:lnTo>
                    <a:lnTo>
                      <a:pt x="28" y="37"/>
                    </a:lnTo>
                    <a:lnTo>
                      <a:pt x="41" y="2"/>
                    </a:lnTo>
                    <a:lnTo>
                      <a:pt x="55" y="15"/>
                    </a:lnTo>
                    <a:lnTo>
                      <a:pt x="30" y="50"/>
                    </a:lnTo>
                    <a:lnTo>
                      <a:pt x="46" y="78"/>
                    </a:lnTo>
                    <a:lnTo>
                      <a:pt x="85" y="100"/>
                    </a:lnTo>
                    <a:lnTo>
                      <a:pt x="132" y="108"/>
                    </a:lnTo>
                    <a:lnTo>
                      <a:pt x="152" y="7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8" name="Freeform 815">
                <a:extLst>
                  <a:ext uri="{FF2B5EF4-FFF2-40B4-BE49-F238E27FC236}">
                    <a16:creationId xmlns:a16="http://schemas.microsoft.com/office/drawing/2014/main" id="{CDC5F4F3-6A4A-495B-A2EF-0C059BD9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" y="3132"/>
                <a:ext cx="57" cy="129"/>
              </a:xfrm>
              <a:custGeom>
                <a:avLst/>
                <a:gdLst>
                  <a:gd name="T0" fmla="*/ 185 w 225"/>
                  <a:gd name="T1" fmla="*/ 6 h 516"/>
                  <a:gd name="T2" fmla="*/ 166 w 225"/>
                  <a:gd name="T3" fmla="*/ 53 h 516"/>
                  <a:gd name="T4" fmla="*/ 171 w 225"/>
                  <a:gd name="T5" fmla="*/ 90 h 516"/>
                  <a:gd name="T6" fmla="*/ 171 w 225"/>
                  <a:gd name="T7" fmla="*/ 91 h 516"/>
                  <a:gd name="T8" fmla="*/ 153 w 225"/>
                  <a:gd name="T9" fmla="*/ 106 h 516"/>
                  <a:gd name="T10" fmla="*/ 124 w 225"/>
                  <a:gd name="T11" fmla="*/ 90 h 516"/>
                  <a:gd name="T12" fmla="*/ 88 w 225"/>
                  <a:gd name="T13" fmla="*/ 113 h 516"/>
                  <a:gd name="T14" fmla="*/ 76 w 225"/>
                  <a:gd name="T15" fmla="*/ 140 h 516"/>
                  <a:gd name="T16" fmla="*/ 28 w 225"/>
                  <a:gd name="T17" fmla="*/ 161 h 516"/>
                  <a:gd name="T18" fmla="*/ 28 w 225"/>
                  <a:gd name="T19" fmla="*/ 214 h 516"/>
                  <a:gd name="T20" fmla="*/ 27 w 225"/>
                  <a:gd name="T21" fmla="*/ 215 h 516"/>
                  <a:gd name="T22" fmla="*/ 4 w 225"/>
                  <a:gd name="T23" fmla="*/ 219 h 516"/>
                  <a:gd name="T24" fmla="*/ 0 w 225"/>
                  <a:gd name="T25" fmla="*/ 248 h 516"/>
                  <a:gd name="T26" fmla="*/ 0 w 225"/>
                  <a:gd name="T27" fmla="*/ 249 h 516"/>
                  <a:gd name="T28" fmla="*/ 21 w 225"/>
                  <a:gd name="T29" fmla="*/ 307 h 516"/>
                  <a:gd name="T30" fmla="*/ 19 w 225"/>
                  <a:gd name="T31" fmla="*/ 341 h 516"/>
                  <a:gd name="T32" fmla="*/ 27 w 225"/>
                  <a:gd name="T33" fmla="*/ 350 h 516"/>
                  <a:gd name="T34" fmla="*/ 22 w 225"/>
                  <a:gd name="T35" fmla="*/ 373 h 516"/>
                  <a:gd name="T36" fmla="*/ 11 w 225"/>
                  <a:gd name="T37" fmla="*/ 387 h 516"/>
                  <a:gd name="T38" fmla="*/ 54 w 225"/>
                  <a:gd name="T39" fmla="*/ 409 h 516"/>
                  <a:gd name="T40" fmla="*/ 33 w 225"/>
                  <a:gd name="T41" fmla="*/ 450 h 516"/>
                  <a:gd name="T42" fmla="*/ 57 w 225"/>
                  <a:gd name="T43" fmla="*/ 472 h 516"/>
                  <a:gd name="T44" fmla="*/ 78 w 225"/>
                  <a:gd name="T45" fmla="*/ 483 h 516"/>
                  <a:gd name="T46" fmla="*/ 80 w 225"/>
                  <a:gd name="T47" fmla="*/ 497 h 516"/>
                  <a:gd name="T48" fmla="*/ 98 w 225"/>
                  <a:gd name="T49" fmla="*/ 503 h 516"/>
                  <a:gd name="T50" fmla="*/ 117 w 225"/>
                  <a:gd name="T51" fmla="*/ 516 h 516"/>
                  <a:gd name="T52" fmla="*/ 120 w 225"/>
                  <a:gd name="T53" fmla="*/ 501 h 516"/>
                  <a:gd name="T54" fmla="*/ 169 w 225"/>
                  <a:gd name="T55" fmla="*/ 404 h 516"/>
                  <a:gd name="T56" fmla="*/ 180 w 225"/>
                  <a:gd name="T57" fmla="*/ 369 h 516"/>
                  <a:gd name="T58" fmla="*/ 211 w 225"/>
                  <a:gd name="T59" fmla="*/ 304 h 516"/>
                  <a:gd name="T60" fmla="*/ 225 w 225"/>
                  <a:gd name="T61" fmla="*/ 199 h 516"/>
                  <a:gd name="T62" fmla="*/ 198 w 225"/>
                  <a:gd name="T63" fmla="*/ 132 h 516"/>
                  <a:gd name="T64" fmla="*/ 208 w 225"/>
                  <a:gd name="T65" fmla="*/ 98 h 516"/>
                  <a:gd name="T66" fmla="*/ 212 w 225"/>
                  <a:gd name="T67" fmla="*/ 0 h 516"/>
                  <a:gd name="T68" fmla="*/ 185 w 225"/>
                  <a:gd name="T69" fmla="*/ 6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5" h="516">
                    <a:moveTo>
                      <a:pt x="185" y="6"/>
                    </a:moveTo>
                    <a:lnTo>
                      <a:pt x="166" y="53"/>
                    </a:lnTo>
                    <a:lnTo>
                      <a:pt x="171" y="90"/>
                    </a:lnTo>
                    <a:lnTo>
                      <a:pt x="171" y="91"/>
                    </a:lnTo>
                    <a:lnTo>
                      <a:pt x="153" y="106"/>
                    </a:lnTo>
                    <a:lnTo>
                      <a:pt x="124" y="90"/>
                    </a:lnTo>
                    <a:lnTo>
                      <a:pt x="88" y="113"/>
                    </a:lnTo>
                    <a:lnTo>
                      <a:pt x="76" y="140"/>
                    </a:lnTo>
                    <a:lnTo>
                      <a:pt x="28" y="161"/>
                    </a:lnTo>
                    <a:lnTo>
                      <a:pt x="28" y="214"/>
                    </a:lnTo>
                    <a:lnTo>
                      <a:pt x="27" y="215"/>
                    </a:lnTo>
                    <a:lnTo>
                      <a:pt x="4" y="219"/>
                    </a:lnTo>
                    <a:lnTo>
                      <a:pt x="0" y="248"/>
                    </a:lnTo>
                    <a:lnTo>
                      <a:pt x="0" y="249"/>
                    </a:lnTo>
                    <a:lnTo>
                      <a:pt x="21" y="307"/>
                    </a:lnTo>
                    <a:lnTo>
                      <a:pt x="19" y="341"/>
                    </a:lnTo>
                    <a:lnTo>
                      <a:pt x="27" y="350"/>
                    </a:lnTo>
                    <a:lnTo>
                      <a:pt x="22" y="373"/>
                    </a:lnTo>
                    <a:lnTo>
                      <a:pt x="11" y="387"/>
                    </a:lnTo>
                    <a:lnTo>
                      <a:pt x="54" y="409"/>
                    </a:lnTo>
                    <a:lnTo>
                      <a:pt x="33" y="450"/>
                    </a:lnTo>
                    <a:lnTo>
                      <a:pt x="57" y="472"/>
                    </a:lnTo>
                    <a:lnTo>
                      <a:pt x="78" y="483"/>
                    </a:lnTo>
                    <a:lnTo>
                      <a:pt x="80" y="497"/>
                    </a:lnTo>
                    <a:lnTo>
                      <a:pt x="98" y="503"/>
                    </a:lnTo>
                    <a:lnTo>
                      <a:pt x="117" y="516"/>
                    </a:lnTo>
                    <a:lnTo>
                      <a:pt x="120" y="501"/>
                    </a:lnTo>
                    <a:lnTo>
                      <a:pt x="169" y="404"/>
                    </a:lnTo>
                    <a:lnTo>
                      <a:pt x="180" y="369"/>
                    </a:lnTo>
                    <a:lnTo>
                      <a:pt x="211" y="304"/>
                    </a:lnTo>
                    <a:lnTo>
                      <a:pt x="225" y="199"/>
                    </a:lnTo>
                    <a:lnTo>
                      <a:pt x="198" y="132"/>
                    </a:lnTo>
                    <a:lnTo>
                      <a:pt x="208" y="98"/>
                    </a:lnTo>
                    <a:lnTo>
                      <a:pt x="212" y="0"/>
                    </a:lnTo>
                    <a:lnTo>
                      <a:pt x="185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9" name="Freeform 816">
                <a:extLst>
                  <a:ext uri="{FF2B5EF4-FFF2-40B4-BE49-F238E27FC236}">
                    <a16:creationId xmlns:a16="http://schemas.microsoft.com/office/drawing/2014/main" id="{11D5BA97-7B61-4E2F-8780-F5CBED76A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9" y="3111"/>
                <a:ext cx="4" cy="1"/>
              </a:xfrm>
              <a:custGeom>
                <a:avLst/>
                <a:gdLst>
                  <a:gd name="T0" fmla="*/ 0 w 16"/>
                  <a:gd name="T1" fmla="*/ 5 h 5"/>
                  <a:gd name="T2" fmla="*/ 1 w 16"/>
                  <a:gd name="T3" fmla="*/ 5 h 5"/>
                  <a:gd name="T4" fmla="*/ 16 w 16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5">
                    <a:moveTo>
                      <a:pt x="0" y="5"/>
                    </a:moveTo>
                    <a:lnTo>
                      <a:pt x="1" y="5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0" name="Line 817">
                <a:extLst>
                  <a:ext uri="{FF2B5EF4-FFF2-40B4-BE49-F238E27FC236}">
                    <a16:creationId xmlns:a16="http://schemas.microsoft.com/office/drawing/2014/main" id="{81BEC090-EF57-4FD8-A1D3-E91BA527FC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09" y="3111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1" name="Freeform 818">
                <a:extLst>
                  <a:ext uri="{FF2B5EF4-FFF2-40B4-BE49-F238E27FC236}">
                    <a16:creationId xmlns:a16="http://schemas.microsoft.com/office/drawing/2014/main" id="{0AFE3286-FEDD-4AA0-B924-8E6B4A02D4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030"/>
                <a:ext cx="9" cy="7"/>
              </a:xfrm>
              <a:custGeom>
                <a:avLst/>
                <a:gdLst>
                  <a:gd name="T0" fmla="*/ 0 w 38"/>
                  <a:gd name="T1" fmla="*/ 0 h 30"/>
                  <a:gd name="T2" fmla="*/ 9 w 38"/>
                  <a:gd name="T3" fmla="*/ 2 h 30"/>
                  <a:gd name="T4" fmla="*/ 38 w 38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30">
                    <a:moveTo>
                      <a:pt x="0" y="0"/>
                    </a:moveTo>
                    <a:lnTo>
                      <a:pt x="9" y="2"/>
                    </a:lnTo>
                    <a:lnTo>
                      <a:pt x="38" y="3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2" name="Freeform 819">
                <a:extLst>
                  <a:ext uri="{FF2B5EF4-FFF2-40B4-BE49-F238E27FC236}">
                    <a16:creationId xmlns:a16="http://schemas.microsoft.com/office/drawing/2014/main" id="{FF327EDF-BCD9-4498-B765-E8D586F08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030"/>
                <a:ext cx="9" cy="7"/>
              </a:xfrm>
              <a:custGeom>
                <a:avLst/>
                <a:gdLst>
                  <a:gd name="T0" fmla="*/ 38 w 38"/>
                  <a:gd name="T1" fmla="*/ 30 h 30"/>
                  <a:gd name="T2" fmla="*/ 10 w 38"/>
                  <a:gd name="T3" fmla="*/ 2 h 30"/>
                  <a:gd name="T4" fmla="*/ 0 w 38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30">
                    <a:moveTo>
                      <a:pt x="38" y="30"/>
                    </a:moveTo>
                    <a:lnTo>
                      <a:pt x="10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3" name="Freeform 820">
                <a:extLst>
                  <a:ext uri="{FF2B5EF4-FFF2-40B4-BE49-F238E27FC236}">
                    <a16:creationId xmlns:a16="http://schemas.microsoft.com/office/drawing/2014/main" id="{D60D6331-E56F-44F9-A093-C34BB4D71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2" y="3047"/>
                <a:ext cx="12" cy="12"/>
              </a:xfrm>
              <a:custGeom>
                <a:avLst/>
                <a:gdLst>
                  <a:gd name="T0" fmla="*/ 0 w 45"/>
                  <a:gd name="T1" fmla="*/ 49 h 49"/>
                  <a:gd name="T2" fmla="*/ 29 w 45"/>
                  <a:gd name="T3" fmla="*/ 24 h 49"/>
                  <a:gd name="T4" fmla="*/ 45 w 45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49">
                    <a:moveTo>
                      <a:pt x="0" y="49"/>
                    </a:moveTo>
                    <a:lnTo>
                      <a:pt x="29" y="24"/>
                    </a:lnTo>
                    <a:lnTo>
                      <a:pt x="4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4" name="Freeform 821">
                <a:extLst>
                  <a:ext uri="{FF2B5EF4-FFF2-40B4-BE49-F238E27FC236}">
                    <a16:creationId xmlns:a16="http://schemas.microsoft.com/office/drawing/2014/main" id="{8836C6EA-BF16-433F-9503-3A23BF858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2" y="3047"/>
                <a:ext cx="12" cy="12"/>
              </a:xfrm>
              <a:custGeom>
                <a:avLst/>
                <a:gdLst>
                  <a:gd name="T0" fmla="*/ 45 w 45"/>
                  <a:gd name="T1" fmla="*/ 0 h 49"/>
                  <a:gd name="T2" fmla="*/ 38 w 45"/>
                  <a:gd name="T3" fmla="*/ 9 h 49"/>
                  <a:gd name="T4" fmla="*/ 32 w 45"/>
                  <a:gd name="T5" fmla="*/ 16 h 49"/>
                  <a:gd name="T6" fmla="*/ 29 w 45"/>
                  <a:gd name="T7" fmla="*/ 21 h 49"/>
                  <a:gd name="T8" fmla="*/ 28 w 45"/>
                  <a:gd name="T9" fmla="*/ 24 h 49"/>
                  <a:gd name="T10" fmla="*/ 0 w 45"/>
                  <a:gd name="T1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49">
                    <a:moveTo>
                      <a:pt x="45" y="0"/>
                    </a:moveTo>
                    <a:lnTo>
                      <a:pt x="38" y="9"/>
                    </a:lnTo>
                    <a:lnTo>
                      <a:pt x="32" y="16"/>
                    </a:lnTo>
                    <a:lnTo>
                      <a:pt x="29" y="21"/>
                    </a:lnTo>
                    <a:lnTo>
                      <a:pt x="28" y="24"/>
                    </a:lnTo>
                    <a:lnTo>
                      <a:pt x="0" y="4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5" name="Freeform 822">
                <a:extLst>
                  <a:ext uri="{FF2B5EF4-FFF2-40B4-BE49-F238E27FC236}">
                    <a16:creationId xmlns:a16="http://schemas.microsoft.com/office/drawing/2014/main" id="{C6670A9C-B155-4821-8D55-E6CD53F0A8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3059"/>
                <a:ext cx="99" cy="52"/>
              </a:xfrm>
              <a:custGeom>
                <a:avLst/>
                <a:gdLst>
                  <a:gd name="T0" fmla="*/ 0 w 396"/>
                  <a:gd name="T1" fmla="*/ 206 h 206"/>
                  <a:gd name="T2" fmla="*/ 59 w 396"/>
                  <a:gd name="T3" fmla="*/ 186 h 206"/>
                  <a:gd name="T4" fmla="*/ 117 w 396"/>
                  <a:gd name="T5" fmla="*/ 109 h 206"/>
                  <a:gd name="T6" fmla="*/ 176 w 396"/>
                  <a:gd name="T7" fmla="*/ 83 h 206"/>
                  <a:gd name="T8" fmla="*/ 260 w 396"/>
                  <a:gd name="T9" fmla="*/ 33 h 206"/>
                  <a:gd name="T10" fmla="*/ 289 w 396"/>
                  <a:gd name="T11" fmla="*/ 27 h 206"/>
                  <a:gd name="T12" fmla="*/ 343 w 396"/>
                  <a:gd name="T13" fmla="*/ 17 h 206"/>
                  <a:gd name="T14" fmla="*/ 387 w 396"/>
                  <a:gd name="T15" fmla="*/ 8 h 206"/>
                  <a:gd name="T16" fmla="*/ 396 w 396"/>
                  <a:gd name="T17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6" h="206">
                    <a:moveTo>
                      <a:pt x="0" y="206"/>
                    </a:moveTo>
                    <a:lnTo>
                      <a:pt x="59" y="186"/>
                    </a:lnTo>
                    <a:lnTo>
                      <a:pt x="117" y="109"/>
                    </a:lnTo>
                    <a:lnTo>
                      <a:pt x="176" y="83"/>
                    </a:lnTo>
                    <a:lnTo>
                      <a:pt x="260" y="33"/>
                    </a:lnTo>
                    <a:lnTo>
                      <a:pt x="289" y="27"/>
                    </a:lnTo>
                    <a:lnTo>
                      <a:pt x="343" y="17"/>
                    </a:lnTo>
                    <a:lnTo>
                      <a:pt x="387" y="8"/>
                    </a:lnTo>
                    <a:lnTo>
                      <a:pt x="39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6" name="Freeform 823">
                <a:extLst>
                  <a:ext uri="{FF2B5EF4-FFF2-40B4-BE49-F238E27FC236}">
                    <a16:creationId xmlns:a16="http://schemas.microsoft.com/office/drawing/2014/main" id="{4B06D767-7D48-4E1C-AC8C-8703C4583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4" y="3023"/>
                <a:ext cx="59" cy="24"/>
              </a:xfrm>
              <a:custGeom>
                <a:avLst/>
                <a:gdLst>
                  <a:gd name="T0" fmla="*/ 0 w 236"/>
                  <a:gd name="T1" fmla="*/ 96 h 96"/>
                  <a:gd name="T2" fmla="*/ 19 w 236"/>
                  <a:gd name="T3" fmla="*/ 70 h 96"/>
                  <a:gd name="T4" fmla="*/ 29 w 236"/>
                  <a:gd name="T5" fmla="*/ 56 h 96"/>
                  <a:gd name="T6" fmla="*/ 35 w 236"/>
                  <a:gd name="T7" fmla="*/ 47 h 96"/>
                  <a:gd name="T8" fmla="*/ 39 w 236"/>
                  <a:gd name="T9" fmla="*/ 41 h 96"/>
                  <a:gd name="T10" fmla="*/ 42 w 236"/>
                  <a:gd name="T11" fmla="*/ 37 h 96"/>
                  <a:gd name="T12" fmla="*/ 44 w 236"/>
                  <a:gd name="T13" fmla="*/ 36 h 96"/>
                  <a:gd name="T14" fmla="*/ 79 w 236"/>
                  <a:gd name="T15" fmla="*/ 2 h 96"/>
                  <a:gd name="T16" fmla="*/ 156 w 236"/>
                  <a:gd name="T17" fmla="*/ 0 h 96"/>
                  <a:gd name="T18" fmla="*/ 196 w 236"/>
                  <a:gd name="T19" fmla="*/ 17 h 96"/>
                  <a:gd name="T20" fmla="*/ 236 w 236"/>
                  <a:gd name="T21" fmla="*/ 2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96">
                    <a:moveTo>
                      <a:pt x="0" y="96"/>
                    </a:moveTo>
                    <a:lnTo>
                      <a:pt x="19" y="70"/>
                    </a:lnTo>
                    <a:lnTo>
                      <a:pt x="29" y="56"/>
                    </a:lnTo>
                    <a:lnTo>
                      <a:pt x="35" y="47"/>
                    </a:lnTo>
                    <a:lnTo>
                      <a:pt x="39" y="41"/>
                    </a:lnTo>
                    <a:lnTo>
                      <a:pt x="42" y="37"/>
                    </a:lnTo>
                    <a:lnTo>
                      <a:pt x="44" y="36"/>
                    </a:lnTo>
                    <a:lnTo>
                      <a:pt x="79" y="2"/>
                    </a:lnTo>
                    <a:lnTo>
                      <a:pt x="156" y="0"/>
                    </a:lnTo>
                    <a:lnTo>
                      <a:pt x="196" y="17"/>
                    </a:lnTo>
                    <a:lnTo>
                      <a:pt x="236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7" name="Line 824">
                <a:extLst>
                  <a:ext uri="{FF2B5EF4-FFF2-40B4-BE49-F238E27FC236}">
                    <a16:creationId xmlns:a16="http://schemas.microsoft.com/office/drawing/2014/main" id="{F5BBC781-194A-44C7-9ED3-E730B81A2D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19" y="3080"/>
                <a:ext cx="14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8" name="Freeform 825">
                <a:extLst>
                  <a:ext uri="{FF2B5EF4-FFF2-40B4-BE49-F238E27FC236}">
                    <a16:creationId xmlns:a16="http://schemas.microsoft.com/office/drawing/2014/main" id="{34F35C1D-5B71-42CD-AF80-67CF4188D0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3" y="3080"/>
                <a:ext cx="76" cy="32"/>
              </a:xfrm>
              <a:custGeom>
                <a:avLst/>
                <a:gdLst>
                  <a:gd name="T0" fmla="*/ 0 w 304"/>
                  <a:gd name="T1" fmla="*/ 0 h 128"/>
                  <a:gd name="T2" fmla="*/ 85 w 304"/>
                  <a:gd name="T3" fmla="*/ 42 h 128"/>
                  <a:gd name="T4" fmla="*/ 102 w 304"/>
                  <a:gd name="T5" fmla="*/ 74 h 128"/>
                  <a:gd name="T6" fmla="*/ 204 w 304"/>
                  <a:gd name="T7" fmla="*/ 125 h 128"/>
                  <a:gd name="T8" fmla="*/ 304 w 304"/>
                  <a:gd name="T9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4" h="128">
                    <a:moveTo>
                      <a:pt x="0" y="0"/>
                    </a:moveTo>
                    <a:lnTo>
                      <a:pt x="85" y="42"/>
                    </a:lnTo>
                    <a:lnTo>
                      <a:pt x="102" y="74"/>
                    </a:lnTo>
                    <a:lnTo>
                      <a:pt x="204" y="125"/>
                    </a:lnTo>
                    <a:lnTo>
                      <a:pt x="304" y="12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9" name="Freeform 826">
                <a:extLst>
                  <a:ext uri="{FF2B5EF4-FFF2-40B4-BE49-F238E27FC236}">
                    <a16:creationId xmlns:a16="http://schemas.microsoft.com/office/drawing/2014/main" id="{EB242AA8-9B2C-4943-930E-3F880E909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9" y="3080"/>
                <a:ext cx="14" cy="8"/>
              </a:xfrm>
              <a:custGeom>
                <a:avLst/>
                <a:gdLst>
                  <a:gd name="T0" fmla="*/ 57 w 57"/>
                  <a:gd name="T1" fmla="*/ 0 h 31"/>
                  <a:gd name="T2" fmla="*/ 56 w 57"/>
                  <a:gd name="T3" fmla="*/ 0 h 31"/>
                  <a:gd name="T4" fmla="*/ 0 w 57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31">
                    <a:moveTo>
                      <a:pt x="57" y="0"/>
                    </a:moveTo>
                    <a:lnTo>
                      <a:pt x="56" y="0"/>
                    </a:lnTo>
                    <a:lnTo>
                      <a:pt x="0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0" name="Freeform 827">
                <a:extLst>
                  <a:ext uri="{FF2B5EF4-FFF2-40B4-BE49-F238E27FC236}">
                    <a16:creationId xmlns:a16="http://schemas.microsoft.com/office/drawing/2014/main" id="{7F3D86E6-28BE-4205-8D8A-091950622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1" y="3183"/>
                <a:ext cx="54" cy="36"/>
              </a:xfrm>
              <a:custGeom>
                <a:avLst/>
                <a:gdLst>
                  <a:gd name="T0" fmla="*/ 216 w 216"/>
                  <a:gd name="T1" fmla="*/ 0 h 142"/>
                  <a:gd name="T2" fmla="*/ 195 w 216"/>
                  <a:gd name="T3" fmla="*/ 44 h 142"/>
                  <a:gd name="T4" fmla="*/ 27 w 216"/>
                  <a:gd name="T5" fmla="*/ 111 h 142"/>
                  <a:gd name="T6" fmla="*/ 0 w 216"/>
                  <a:gd name="T7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42">
                    <a:moveTo>
                      <a:pt x="216" y="0"/>
                    </a:moveTo>
                    <a:lnTo>
                      <a:pt x="195" y="44"/>
                    </a:lnTo>
                    <a:lnTo>
                      <a:pt x="27" y="111"/>
                    </a:lnTo>
                    <a:lnTo>
                      <a:pt x="0" y="1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1" name="Freeform 828">
                <a:extLst>
                  <a:ext uri="{FF2B5EF4-FFF2-40B4-BE49-F238E27FC236}">
                    <a16:creationId xmlns:a16="http://schemas.microsoft.com/office/drawing/2014/main" id="{036B42CE-8EE9-495E-944A-78B7F3093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1" y="3183"/>
                <a:ext cx="54" cy="36"/>
              </a:xfrm>
              <a:custGeom>
                <a:avLst/>
                <a:gdLst>
                  <a:gd name="T0" fmla="*/ 0 w 216"/>
                  <a:gd name="T1" fmla="*/ 142 h 142"/>
                  <a:gd name="T2" fmla="*/ 28 w 216"/>
                  <a:gd name="T3" fmla="*/ 111 h 142"/>
                  <a:gd name="T4" fmla="*/ 196 w 216"/>
                  <a:gd name="T5" fmla="*/ 44 h 142"/>
                  <a:gd name="T6" fmla="*/ 216 w 216"/>
                  <a:gd name="T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" h="142">
                    <a:moveTo>
                      <a:pt x="0" y="142"/>
                    </a:moveTo>
                    <a:lnTo>
                      <a:pt x="28" y="111"/>
                    </a:lnTo>
                    <a:lnTo>
                      <a:pt x="196" y="44"/>
                    </a:lnTo>
                    <a:lnTo>
                      <a:pt x="21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2" name="Freeform 829">
                <a:extLst>
                  <a:ext uri="{FF2B5EF4-FFF2-40B4-BE49-F238E27FC236}">
                    <a16:creationId xmlns:a16="http://schemas.microsoft.com/office/drawing/2014/main" id="{21BA46F4-ECA0-43C0-9BE8-F2F523D97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9" y="498"/>
                <a:ext cx="6" cy="15"/>
              </a:xfrm>
              <a:custGeom>
                <a:avLst/>
                <a:gdLst>
                  <a:gd name="T0" fmla="*/ 19 w 24"/>
                  <a:gd name="T1" fmla="*/ 60 h 61"/>
                  <a:gd name="T2" fmla="*/ 18 w 24"/>
                  <a:gd name="T3" fmla="*/ 61 h 61"/>
                  <a:gd name="T4" fmla="*/ 0 w 24"/>
                  <a:gd name="T5" fmla="*/ 20 h 61"/>
                  <a:gd name="T6" fmla="*/ 24 w 24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61">
                    <a:moveTo>
                      <a:pt x="19" y="60"/>
                    </a:moveTo>
                    <a:lnTo>
                      <a:pt x="18" y="61"/>
                    </a:lnTo>
                    <a:lnTo>
                      <a:pt x="0" y="20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3" name="Freeform 830">
                <a:extLst>
                  <a:ext uri="{FF2B5EF4-FFF2-40B4-BE49-F238E27FC236}">
                    <a16:creationId xmlns:a16="http://schemas.microsoft.com/office/drawing/2014/main" id="{C9726448-6EB6-4D21-AD4F-F0DBAE233A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9" y="498"/>
                <a:ext cx="6" cy="15"/>
              </a:xfrm>
              <a:custGeom>
                <a:avLst/>
                <a:gdLst>
                  <a:gd name="T0" fmla="*/ 18 w 23"/>
                  <a:gd name="T1" fmla="*/ 60 h 60"/>
                  <a:gd name="T2" fmla="*/ 0 w 23"/>
                  <a:gd name="T3" fmla="*/ 20 h 60"/>
                  <a:gd name="T4" fmla="*/ 23 w 23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60">
                    <a:moveTo>
                      <a:pt x="18" y="60"/>
                    </a:moveTo>
                    <a:lnTo>
                      <a:pt x="0" y="20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4" name="Freeform 831">
                <a:extLst>
                  <a:ext uri="{FF2B5EF4-FFF2-40B4-BE49-F238E27FC236}">
                    <a16:creationId xmlns:a16="http://schemas.microsoft.com/office/drawing/2014/main" id="{6CF5170C-BA9C-4AE8-AC31-1D2479FCB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477"/>
                <a:ext cx="11" cy="21"/>
              </a:xfrm>
              <a:custGeom>
                <a:avLst/>
                <a:gdLst>
                  <a:gd name="T0" fmla="*/ 0 w 45"/>
                  <a:gd name="T1" fmla="*/ 85 h 85"/>
                  <a:gd name="T2" fmla="*/ 41 w 45"/>
                  <a:gd name="T3" fmla="*/ 53 h 85"/>
                  <a:gd name="T4" fmla="*/ 45 w 45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5">
                    <a:moveTo>
                      <a:pt x="0" y="85"/>
                    </a:moveTo>
                    <a:lnTo>
                      <a:pt x="41" y="53"/>
                    </a:lnTo>
                    <a:lnTo>
                      <a:pt x="4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5" name="Freeform 832">
                <a:extLst>
                  <a:ext uri="{FF2B5EF4-FFF2-40B4-BE49-F238E27FC236}">
                    <a16:creationId xmlns:a16="http://schemas.microsoft.com/office/drawing/2014/main" id="{CA6ACF3C-DB12-4F35-B264-8415C19AE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" y="464"/>
                <a:ext cx="34" cy="49"/>
              </a:xfrm>
              <a:custGeom>
                <a:avLst/>
                <a:gdLst>
                  <a:gd name="T0" fmla="*/ 136 w 136"/>
                  <a:gd name="T1" fmla="*/ 0 h 196"/>
                  <a:gd name="T2" fmla="*/ 92 w 136"/>
                  <a:gd name="T3" fmla="*/ 12 h 196"/>
                  <a:gd name="T4" fmla="*/ 57 w 136"/>
                  <a:gd name="T5" fmla="*/ 170 h 196"/>
                  <a:gd name="T6" fmla="*/ 0 w 136"/>
                  <a:gd name="T7" fmla="*/ 196 h 196"/>
                  <a:gd name="T8" fmla="*/ 0 w 136"/>
                  <a:gd name="T9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96">
                    <a:moveTo>
                      <a:pt x="136" y="0"/>
                    </a:moveTo>
                    <a:lnTo>
                      <a:pt x="92" y="12"/>
                    </a:lnTo>
                    <a:lnTo>
                      <a:pt x="57" y="170"/>
                    </a:lnTo>
                    <a:lnTo>
                      <a:pt x="0" y="196"/>
                    </a:lnTo>
                    <a:lnTo>
                      <a:pt x="0" y="19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6" name="Freeform 833">
                <a:extLst>
                  <a:ext uri="{FF2B5EF4-FFF2-40B4-BE49-F238E27FC236}">
                    <a16:creationId xmlns:a16="http://schemas.microsoft.com/office/drawing/2014/main" id="{E28472EC-7D2A-4636-890B-9540A8D23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0" y="3115"/>
                <a:ext cx="15" cy="68"/>
              </a:xfrm>
              <a:custGeom>
                <a:avLst/>
                <a:gdLst>
                  <a:gd name="T0" fmla="*/ 20 w 58"/>
                  <a:gd name="T1" fmla="*/ 274 h 274"/>
                  <a:gd name="T2" fmla="*/ 28 w 58"/>
                  <a:gd name="T3" fmla="*/ 260 h 274"/>
                  <a:gd name="T4" fmla="*/ 0 w 58"/>
                  <a:gd name="T5" fmla="*/ 227 h 274"/>
                  <a:gd name="T6" fmla="*/ 9 w 58"/>
                  <a:gd name="T7" fmla="*/ 198 h 274"/>
                  <a:gd name="T8" fmla="*/ 27 w 58"/>
                  <a:gd name="T9" fmla="*/ 186 h 274"/>
                  <a:gd name="T10" fmla="*/ 44 w 58"/>
                  <a:gd name="T11" fmla="*/ 193 h 274"/>
                  <a:gd name="T12" fmla="*/ 58 w 58"/>
                  <a:gd name="T13" fmla="*/ 173 h 274"/>
                  <a:gd name="T14" fmla="*/ 21 w 58"/>
                  <a:gd name="T15" fmla="*/ 156 h 274"/>
                  <a:gd name="T16" fmla="*/ 34 w 58"/>
                  <a:gd name="T17" fmla="*/ 119 h 274"/>
                  <a:gd name="T18" fmla="*/ 11 w 58"/>
                  <a:gd name="T19" fmla="*/ 103 h 274"/>
                  <a:gd name="T20" fmla="*/ 2 w 58"/>
                  <a:gd name="T21" fmla="*/ 70 h 274"/>
                  <a:gd name="T22" fmla="*/ 14 w 58"/>
                  <a:gd name="T23" fmla="*/ 33 h 274"/>
                  <a:gd name="T24" fmla="*/ 7 w 58"/>
                  <a:gd name="T25" fmla="*/ 0 h 274"/>
                  <a:gd name="T26" fmla="*/ 4 w 58"/>
                  <a:gd name="T27" fmla="*/ 2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" h="274">
                    <a:moveTo>
                      <a:pt x="20" y="274"/>
                    </a:moveTo>
                    <a:lnTo>
                      <a:pt x="28" y="260"/>
                    </a:lnTo>
                    <a:lnTo>
                      <a:pt x="0" y="227"/>
                    </a:lnTo>
                    <a:lnTo>
                      <a:pt x="9" y="198"/>
                    </a:lnTo>
                    <a:lnTo>
                      <a:pt x="27" y="186"/>
                    </a:lnTo>
                    <a:lnTo>
                      <a:pt x="44" y="193"/>
                    </a:lnTo>
                    <a:lnTo>
                      <a:pt x="58" y="173"/>
                    </a:lnTo>
                    <a:lnTo>
                      <a:pt x="21" y="156"/>
                    </a:lnTo>
                    <a:lnTo>
                      <a:pt x="34" y="119"/>
                    </a:lnTo>
                    <a:lnTo>
                      <a:pt x="11" y="103"/>
                    </a:lnTo>
                    <a:lnTo>
                      <a:pt x="2" y="70"/>
                    </a:lnTo>
                    <a:lnTo>
                      <a:pt x="14" y="33"/>
                    </a:lnTo>
                    <a:lnTo>
                      <a:pt x="7" y="0"/>
                    </a:lnTo>
                    <a:lnTo>
                      <a:pt x="4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7" name="Freeform 834">
                <a:extLst>
                  <a:ext uri="{FF2B5EF4-FFF2-40B4-BE49-F238E27FC236}">
                    <a16:creationId xmlns:a16="http://schemas.microsoft.com/office/drawing/2014/main" id="{34AF977D-F087-4333-9127-42357A008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3111"/>
                <a:ext cx="5" cy="10"/>
              </a:xfrm>
              <a:custGeom>
                <a:avLst/>
                <a:gdLst>
                  <a:gd name="T0" fmla="*/ 18 w 20"/>
                  <a:gd name="T1" fmla="*/ 39 h 39"/>
                  <a:gd name="T2" fmla="*/ 0 w 20"/>
                  <a:gd name="T3" fmla="*/ 27 h 39"/>
                  <a:gd name="T4" fmla="*/ 20 w 20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9">
                    <a:moveTo>
                      <a:pt x="18" y="39"/>
                    </a:moveTo>
                    <a:lnTo>
                      <a:pt x="0" y="27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8" name="Freeform 835">
                <a:extLst>
                  <a:ext uri="{FF2B5EF4-FFF2-40B4-BE49-F238E27FC236}">
                    <a16:creationId xmlns:a16="http://schemas.microsoft.com/office/drawing/2014/main" id="{9FA6CDE4-5F92-455F-808E-64F3698BA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6" y="3111"/>
                <a:ext cx="6" cy="10"/>
              </a:xfrm>
              <a:custGeom>
                <a:avLst/>
                <a:gdLst>
                  <a:gd name="T0" fmla="*/ 21 w 21"/>
                  <a:gd name="T1" fmla="*/ 0 h 39"/>
                  <a:gd name="T2" fmla="*/ 0 w 21"/>
                  <a:gd name="T3" fmla="*/ 27 h 39"/>
                  <a:gd name="T4" fmla="*/ 19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0" y="27"/>
                    </a:lnTo>
                    <a:lnTo>
                      <a:pt x="19" y="3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9" name="Freeform 836">
                <a:extLst>
                  <a:ext uri="{FF2B5EF4-FFF2-40B4-BE49-F238E27FC236}">
                    <a16:creationId xmlns:a16="http://schemas.microsoft.com/office/drawing/2014/main" id="{741BFAB0-7FCC-4A48-A933-9BFA0F5AB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4" y="3068"/>
                <a:ext cx="35" cy="20"/>
              </a:xfrm>
              <a:custGeom>
                <a:avLst/>
                <a:gdLst>
                  <a:gd name="T0" fmla="*/ 0 w 141"/>
                  <a:gd name="T1" fmla="*/ 0 h 81"/>
                  <a:gd name="T2" fmla="*/ 55 w 141"/>
                  <a:gd name="T3" fmla="*/ 32 h 81"/>
                  <a:gd name="T4" fmla="*/ 56 w 141"/>
                  <a:gd name="T5" fmla="*/ 34 h 81"/>
                  <a:gd name="T6" fmla="*/ 105 w 141"/>
                  <a:gd name="T7" fmla="*/ 46 h 81"/>
                  <a:gd name="T8" fmla="*/ 141 w 141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81">
                    <a:moveTo>
                      <a:pt x="0" y="0"/>
                    </a:moveTo>
                    <a:lnTo>
                      <a:pt x="55" y="32"/>
                    </a:lnTo>
                    <a:lnTo>
                      <a:pt x="56" y="34"/>
                    </a:lnTo>
                    <a:lnTo>
                      <a:pt x="105" y="46"/>
                    </a:lnTo>
                    <a:lnTo>
                      <a:pt x="141" y="8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0" name="Line 837">
                <a:extLst>
                  <a:ext uri="{FF2B5EF4-FFF2-40B4-BE49-F238E27FC236}">
                    <a16:creationId xmlns:a16="http://schemas.microsoft.com/office/drawing/2014/main" id="{19D836FB-EA6B-4105-989B-F830D073A1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82" y="3068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1" name="Freeform 838">
                <a:extLst>
                  <a:ext uri="{FF2B5EF4-FFF2-40B4-BE49-F238E27FC236}">
                    <a16:creationId xmlns:a16="http://schemas.microsoft.com/office/drawing/2014/main" id="{6B6B24B1-631E-48CE-B6EA-ECBDA36BB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2" y="3068"/>
                <a:ext cx="60" cy="43"/>
              </a:xfrm>
              <a:custGeom>
                <a:avLst/>
                <a:gdLst>
                  <a:gd name="T0" fmla="*/ 0 w 239"/>
                  <a:gd name="T1" fmla="*/ 171 h 171"/>
                  <a:gd name="T2" fmla="*/ 26 w 239"/>
                  <a:gd name="T3" fmla="*/ 91 h 171"/>
                  <a:gd name="T4" fmla="*/ 114 w 239"/>
                  <a:gd name="T5" fmla="*/ 67 h 171"/>
                  <a:gd name="T6" fmla="*/ 160 w 239"/>
                  <a:gd name="T7" fmla="*/ 44 h 171"/>
                  <a:gd name="T8" fmla="*/ 204 w 239"/>
                  <a:gd name="T9" fmla="*/ 8 h 171"/>
                  <a:gd name="T10" fmla="*/ 239 w 239"/>
                  <a:gd name="T1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171">
                    <a:moveTo>
                      <a:pt x="0" y="171"/>
                    </a:moveTo>
                    <a:lnTo>
                      <a:pt x="26" y="91"/>
                    </a:lnTo>
                    <a:lnTo>
                      <a:pt x="114" y="67"/>
                    </a:lnTo>
                    <a:lnTo>
                      <a:pt x="160" y="44"/>
                    </a:lnTo>
                    <a:lnTo>
                      <a:pt x="204" y="8"/>
                    </a:lnTo>
                    <a:lnTo>
                      <a:pt x="23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2" name="Freeform 839">
                <a:extLst>
                  <a:ext uri="{FF2B5EF4-FFF2-40B4-BE49-F238E27FC236}">
                    <a16:creationId xmlns:a16="http://schemas.microsoft.com/office/drawing/2014/main" id="{7D63A39C-A85B-4DD7-ADDE-3B625A37E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2" y="3068"/>
                <a:ext cx="2" cy="0"/>
              </a:xfrm>
              <a:custGeom>
                <a:avLst/>
                <a:gdLst>
                  <a:gd name="T0" fmla="*/ 9 w 9"/>
                  <a:gd name="T1" fmla="*/ 0 h 2"/>
                  <a:gd name="T2" fmla="*/ 8 w 9"/>
                  <a:gd name="T3" fmla="*/ 0 h 2"/>
                  <a:gd name="T4" fmla="*/ 0 w 9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">
                    <a:moveTo>
                      <a:pt x="9" y="0"/>
                    </a:moveTo>
                    <a:lnTo>
                      <a:pt x="8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3" name="Freeform 840">
                <a:extLst>
                  <a:ext uri="{FF2B5EF4-FFF2-40B4-BE49-F238E27FC236}">
                    <a16:creationId xmlns:a16="http://schemas.microsoft.com/office/drawing/2014/main" id="{2101A884-9EC9-4BD2-85B2-079413B67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462"/>
                <a:ext cx="4" cy="15"/>
              </a:xfrm>
              <a:custGeom>
                <a:avLst/>
                <a:gdLst>
                  <a:gd name="T0" fmla="*/ 0 w 15"/>
                  <a:gd name="T1" fmla="*/ 60 h 60"/>
                  <a:gd name="T2" fmla="*/ 5 w 15"/>
                  <a:gd name="T3" fmla="*/ 8 h 60"/>
                  <a:gd name="T4" fmla="*/ 15 w 15"/>
                  <a:gd name="T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60">
                    <a:moveTo>
                      <a:pt x="0" y="60"/>
                    </a:moveTo>
                    <a:lnTo>
                      <a:pt x="5" y="8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4" name="Freeform 841">
                <a:extLst>
                  <a:ext uri="{FF2B5EF4-FFF2-40B4-BE49-F238E27FC236}">
                    <a16:creationId xmlns:a16="http://schemas.microsoft.com/office/drawing/2014/main" id="{7580EC19-A3FF-4A5A-B773-1155D1439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462"/>
                <a:ext cx="4" cy="15"/>
              </a:xfrm>
              <a:custGeom>
                <a:avLst/>
                <a:gdLst>
                  <a:gd name="T0" fmla="*/ 0 w 15"/>
                  <a:gd name="T1" fmla="*/ 60 h 60"/>
                  <a:gd name="T2" fmla="*/ 4 w 15"/>
                  <a:gd name="T3" fmla="*/ 8 h 60"/>
                  <a:gd name="T4" fmla="*/ 14 w 15"/>
                  <a:gd name="T5" fmla="*/ 0 h 60"/>
                  <a:gd name="T6" fmla="*/ 15 w 15"/>
                  <a:gd name="T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60">
                    <a:moveTo>
                      <a:pt x="0" y="60"/>
                    </a:moveTo>
                    <a:lnTo>
                      <a:pt x="4" y="8"/>
                    </a:lnTo>
                    <a:lnTo>
                      <a:pt x="14" y="0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5" name="Freeform 842">
                <a:extLst>
                  <a:ext uri="{FF2B5EF4-FFF2-40B4-BE49-F238E27FC236}">
                    <a16:creationId xmlns:a16="http://schemas.microsoft.com/office/drawing/2014/main" id="{EF7B07C1-6EC1-4580-A71A-A579549445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2" y="399"/>
                <a:ext cx="33" cy="63"/>
              </a:xfrm>
              <a:custGeom>
                <a:avLst/>
                <a:gdLst>
                  <a:gd name="T0" fmla="*/ 29 w 128"/>
                  <a:gd name="T1" fmla="*/ 250 h 250"/>
                  <a:gd name="T2" fmla="*/ 50 w 128"/>
                  <a:gd name="T3" fmla="*/ 230 h 250"/>
                  <a:gd name="T4" fmla="*/ 102 w 128"/>
                  <a:gd name="T5" fmla="*/ 215 h 250"/>
                  <a:gd name="T6" fmla="*/ 128 w 128"/>
                  <a:gd name="T7" fmla="*/ 155 h 250"/>
                  <a:gd name="T8" fmla="*/ 82 w 128"/>
                  <a:gd name="T9" fmla="*/ 97 h 250"/>
                  <a:gd name="T10" fmla="*/ 81 w 128"/>
                  <a:gd name="T11" fmla="*/ 32 h 250"/>
                  <a:gd name="T12" fmla="*/ 10 w 128"/>
                  <a:gd name="T13" fmla="*/ 92 h 250"/>
                  <a:gd name="T14" fmla="*/ 8 w 128"/>
                  <a:gd name="T15" fmla="*/ 92 h 250"/>
                  <a:gd name="T16" fmla="*/ 0 w 128"/>
                  <a:gd name="T17" fmla="*/ 69 h 250"/>
                  <a:gd name="T18" fmla="*/ 44 w 128"/>
                  <a:gd name="T1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8" h="250">
                    <a:moveTo>
                      <a:pt x="29" y="250"/>
                    </a:moveTo>
                    <a:lnTo>
                      <a:pt x="50" y="230"/>
                    </a:lnTo>
                    <a:lnTo>
                      <a:pt x="102" y="215"/>
                    </a:lnTo>
                    <a:lnTo>
                      <a:pt x="128" y="155"/>
                    </a:lnTo>
                    <a:lnTo>
                      <a:pt x="82" y="97"/>
                    </a:lnTo>
                    <a:lnTo>
                      <a:pt x="81" y="32"/>
                    </a:lnTo>
                    <a:lnTo>
                      <a:pt x="10" y="92"/>
                    </a:lnTo>
                    <a:lnTo>
                      <a:pt x="8" y="92"/>
                    </a:lnTo>
                    <a:lnTo>
                      <a:pt x="0" y="69"/>
                    </a:lnTo>
                    <a:lnTo>
                      <a:pt x="4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6" name="Line 843">
                <a:extLst>
                  <a:ext uri="{FF2B5EF4-FFF2-40B4-BE49-F238E27FC236}">
                    <a16:creationId xmlns:a16="http://schemas.microsoft.com/office/drawing/2014/main" id="{DA1A3E0D-E28E-41AC-91D7-BC8CAB1495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31" y="4315"/>
                <a:ext cx="148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7" name="Line 844">
                <a:extLst>
                  <a:ext uri="{FF2B5EF4-FFF2-40B4-BE49-F238E27FC236}">
                    <a16:creationId xmlns:a16="http://schemas.microsoft.com/office/drawing/2014/main" id="{E071B423-9AB8-4D78-8EE5-C4F39CDDD2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09" y="4312"/>
                <a:ext cx="16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8" name="Line 845">
                <a:extLst>
                  <a:ext uri="{FF2B5EF4-FFF2-40B4-BE49-F238E27FC236}">
                    <a16:creationId xmlns:a16="http://schemas.microsoft.com/office/drawing/2014/main" id="{DA39AE4F-9133-4D49-A462-8CD300E588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25" y="4314"/>
                <a:ext cx="144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9" name="Line 846">
                <a:extLst>
                  <a:ext uri="{FF2B5EF4-FFF2-40B4-BE49-F238E27FC236}">
                    <a16:creationId xmlns:a16="http://schemas.microsoft.com/office/drawing/2014/main" id="{1E915635-098D-409D-A9E9-AC804A5B59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69" y="4314"/>
                <a:ext cx="87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0" name="Line 847">
                <a:extLst>
                  <a:ext uri="{FF2B5EF4-FFF2-40B4-BE49-F238E27FC236}">
                    <a16:creationId xmlns:a16="http://schemas.microsoft.com/office/drawing/2014/main" id="{9A011BF7-802A-4F71-A052-5B759B7927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56" y="4314"/>
                <a:ext cx="775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1" name="Line 848">
                <a:extLst>
                  <a:ext uri="{FF2B5EF4-FFF2-40B4-BE49-F238E27FC236}">
                    <a16:creationId xmlns:a16="http://schemas.microsoft.com/office/drawing/2014/main" id="{F39D5FD2-4DD6-40A0-9EC6-B64812F606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51" y="325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2" name="Freeform 849">
                <a:extLst>
                  <a:ext uri="{FF2B5EF4-FFF2-40B4-BE49-F238E27FC236}">
                    <a16:creationId xmlns:a16="http://schemas.microsoft.com/office/drawing/2014/main" id="{3922D0D7-D83C-415E-BA8B-3E4B447E0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" y="325"/>
                <a:ext cx="0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3" name="Line 850">
                <a:extLst>
                  <a:ext uri="{FF2B5EF4-FFF2-40B4-BE49-F238E27FC236}">
                    <a16:creationId xmlns:a16="http://schemas.microsoft.com/office/drawing/2014/main" id="{8AD134FF-1E6C-47BA-B12C-9C6B3EACAA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04" y="39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4" name="Freeform 851">
                <a:extLst>
                  <a:ext uri="{FF2B5EF4-FFF2-40B4-BE49-F238E27FC236}">
                    <a16:creationId xmlns:a16="http://schemas.microsoft.com/office/drawing/2014/main" id="{30DFBFA3-16D3-4F64-B305-A9ABAF990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4" y="399"/>
                <a:ext cx="0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5" name="Freeform 852">
                <a:extLst>
                  <a:ext uri="{FF2B5EF4-FFF2-40B4-BE49-F238E27FC236}">
                    <a16:creationId xmlns:a16="http://schemas.microsoft.com/office/drawing/2014/main" id="{7F4443BC-DD3A-4A99-A659-3CF1C2367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1" y="313"/>
                <a:ext cx="158" cy="90"/>
              </a:xfrm>
              <a:custGeom>
                <a:avLst/>
                <a:gdLst>
                  <a:gd name="T0" fmla="*/ 609 w 633"/>
                  <a:gd name="T1" fmla="*/ 342 h 359"/>
                  <a:gd name="T2" fmla="*/ 498 w 633"/>
                  <a:gd name="T3" fmla="*/ 325 h 359"/>
                  <a:gd name="T4" fmla="*/ 437 w 633"/>
                  <a:gd name="T5" fmla="*/ 359 h 359"/>
                  <a:gd name="T6" fmla="*/ 416 w 633"/>
                  <a:gd name="T7" fmla="*/ 331 h 359"/>
                  <a:gd name="T8" fmla="*/ 469 w 633"/>
                  <a:gd name="T9" fmla="*/ 289 h 359"/>
                  <a:gd name="T10" fmla="*/ 438 w 633"/>
                  <a:gd name="T11" fmla="*/ 277 h 359"/>
                  <a:gd name="T12" fmla="*/ 420 w 633"/>
                  <a:gd name="T13" fmla="*/ 250 h 359"/>
                  <a:gd name="T14" fmla="*/ 376 w 633"/>
                  <a:gd name="T15" fmla="*/ 282 h 359"/>
                  <a:gd name="T16" fmla="*/ 365 w 633"/>
                  <a:gd name="T17" fmla="*/ 229 h 359"/>
                  <a:gd name="T18" fmla="*/ 411 w 633"/>
                  <a:gd name="T19" fmla="*/ 177 h 359"/>
                  <a:gd name="T20" fmla="*/ 474 w 633"/>
                  <a:gd name="T21" fmla="*/ 240 h 359"/>
                  <a:gd name="T22" fmla="*/ 564 w 633"/>
                  <a:gd name="T23" fmla="*/ 262 h 359"/>
                  <a:gd name="T24" fmla="*/ 633 w 633"/>
                  <a:gd name="T25" fmla="*/ 165 h 359"/>
                  <a:gd name="T26" fmla="*/ 597 w 633"/>
                  <a:gd name="T27" fmla="*/ 163 h 359"/>
                  <a:gd name="T28" fmla="*/ 580 w 633"/>
                  <a:gd name="T29" fmla="*/ 129 h 359"/>
                  <a:gd name="T30" fmla="*/ 542 w 633"/>
                  <a:gd name="T31" fmla="*/ 127 h 359"/>
                  <a:gd name="T32" fmla="*/ 492 w 633"/>
                  <a:gd name="T33" fmla="*/ 52 h 359"/>
                  <a:gd name="T34" fmla="*/ 389 w 633"/>
                  <a:gd name="T35" fmla="*/ 0 h 359"/>
                  <a:gd name="T36" fmla="*/ 383 w 633"/>
                  <a:gd name="T37" fmla="*/ 30 h 359"/>
                  <a:gd name="T38" fmla="*/ 397 w 633"/>
                  <a:gd name="T39" fmla="*/ 69 h 359"/>
                  <a:gd name="T40" fmla="*/ 369 w 633"/>
                  <a:gd name="T41" fmla="*/ 114 h 359"/>
                  <a:gd name="T42" fmla="*/ 332 w 633"/>
                  <a:gd name="T43" fmla="*/ 97 h 359"/>
                  <a:gd name="T44" fmla="*/ 314 w 633"/>
                  <a:gd name="T45" fmla="*/ 165 h 359"/>
                  <a:gd name="T46" fmla="*/ 340 w 633"/>
                  <a:gd name="T47" fmla="*/ 192 h 359"/>
                  <a:gd name="T48" fmla="*/ 289 w 633"/>
                  <a:gd name="T49" fmla="*/ 194 h 359"/>
                  <a:gd name="T50" fmla="*/ 225 w 633"/>
                  <a:gd name="T51" fmla="*/ 248 h 359"/>
                  <a:gd name="T52" fmla="*/ 216 w 633"/>
                  <a:gd name="T53" fmla="*/ 235 h 359"/>
                  <a:gd name="T54" fmla="*/ 259 w 633"/>
                  <a:gd name="T55" fmla="*/ 195 h 359"/>
                  <a:gd name="T56" fmla="*/ 246 w 633"/>
                  <a:gd name="T57" fmla="*/ 152 h 359"/>
                  <a:gd name="T58" fmla="*/ 173 w 633"/>
                  <a:gd name="T59" fmla="*/ 129 h 359"/>
                  <a:gd name="T60" fmla="*/ 115 w 633"/>
                  <a:gd name="T61" fmla="*/ 130 h 359"/>
                  <a:gd name="T62" fmla="*/ 114 w 633"/>
                  <a:gd name="T63" fmla="*/ 130 h 359"/>
                  <a:gd name="T64" fmla="*/ 99 w 633"/>
                  <a:gd name="T65" fmla="*/ 99 h 359"/>
                  <a:gd name="T66" fmla="*/ 45 w 633"/>
                  <a:gd name="T67" fmla="*/ 104 h 359"/>
                  <a:gd name="T68" fmla="*/ 0 w 633"/>
                  <a:gd name="T69" fmla="*/ 44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33" h="359">
                    <a:moveTo>
                      <a:pt x="609" y="342"/>
                    </a:moveTo>
                    <a:lnTo>
                      <a:pt x="498" y="325"/>
                    </a:lnTo>
                    <a:lnTo>
                      <a:pt x="437" y="359"/>
                    </a:lnTo>
                    <a:lnTo>
                      <a:pt x="416" y="331"/>
                    </a:lnTo>
                    <a:lnTo>
                      <a:pt x="469" y="289"/>
                    </a:lnTo>
                    <a:lnTo>
                      <a:pt x="438" y="277"/>
                    </a:lnTo>
                    <a:lnTo>
                      <a:pt x="420" y="250"/>
                    </a:lnTo>
                    <a:lnTo>
                      <a:pt x="376" y="282"/>
                    </a:lnTo>
                    <a:lnTo>
                      <a:pt x="365" y="229"/>
                    </a:lnTo>
                    <a:lnTo>
                      <a:pt x="411" y="177"/>
                    </a:lnTo>
                    <a:lnTo>
                      <a:pt x="474" y="240"/>
                    </a:lnTo>
                    <a:lnTo>
                      <a:pt x="564" y="262"/>
                    </a:lnTo>
                    <a:lnTo>
                      <a:pt x="633" y="165"/>
                    </a:lnTo>
                    <a:lnTo>
                      <a:pt x="597" y="163"/>
                    </a:lnTo>
                    <a:lnTo>
                      <a:pt x="580" y="129"/>
                    </a:lnTo>
                    <a:lnTo>
                      <a:pt x="542" y="127"/>
                    </a:lnTo>
                    <a:lnTo>
                      <a:pt x="492" y="52"/>
                    </a:lnTo>
                    <a:lnTo>
                      <a:pt x="389" y="0"/>
                    </a:lnTo>
                    <a:lnTo>
                      <a:pt x="383" y="30"/>
                    </a:lnTo>
                    <a:lnTo>
                      <a:pt x="397" y="69"/>
                    </a:lnTo>
                    <a:lnTo>
                      <a:pt x="369" y="114"/>
                    </a:lnTo>
                    <a:lnTo>
                      <a:pt x="332" y="97"/>
                    </a:lnTo>
                    <a:lnTo>
                      <a:pt x="314" y="165"/>
                    </a:lnTo>
                    <a:lnTo>
                      <a:pt x="340" y="192"/>
                    </a:lnTo>
                    <a:lnTo>
                      <a:pt x="289" y="194"/>
                    </a:lnTo>
                    <a:lnTo>
                      <a:pt x="225" y="248"/>
                    </a:lnTo>
                    <a:lnTo>
                      <a:pt x="216" y="235"/>
                    </a:lnTo>
                    <a:lnTo>
                      <a:pt x="259" y="195"/>
                    </a:lnTo>
                    <a:lnTo>
                      <a:pt x="246" y="152"/>
                    </a:lnTo>
                    <a:lnTo>
                      <a:pt x="173" y="129"/>
                    </a:lnTo>
                    <a:lnTo>
                      <a:pt x="115" y="130"/>
                    </a:lnTo>
                    <a:lnTo>
                      <a:pt x="114" y="130"/>
                    </a:lnTo>
                    <a:lnTo>
                      <a:pt x="99" y="99"/>
                    </a:lnTo>
                    <a:lnTo>
                      <a:pt x="45" y="104"/>
                    </a:lnTo>
                    <a:lnTo>
                      <a:pt x="0" y="4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6" name="Freeform 853">
                <a:extLst>
                  <a:ext uri="{FF2B5EF4-FFF2-40B4-BE49-F238E27FC236}">
                    <a16:creationId xmlns:a16="http://schemas.microsoft.com/office/drawing/2014/main" id="{06B696EB-5705-4894-84C8-529A28455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" y="178"/>
                <a:ext cx="0" cy="1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7" name="Freeform 854">
                <a:extLst>
                  <a:ext uri="{FF2B5EF4-FFF2-40B4-BE49-F238E27FC236}">
                    <a16:creationId xmlns:a16="http://schemas.microsoft.com/office/drawing/2014/main" id="{513695B3-2E22-4F85-AA45-6F05F068F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9" y="179"/>
                <a:ext cx="141" cy="235"/>
              </a:xfrm>
              <a:custGeom>
                <a:avLst/>
                <a:gdLst>
                  <a:gd name="T0" fmla="*/ 367 w 561"/>
                  <a:gd name="T1" fmla="*/ 583 h 939"/>
                  <a:gd name="T2" fmla="*/ 361 w 561"/>
                  <a:gd name="T3" fmla="*/ 641 h 939"/>
                  <a:gd name="T4" fmla="*/ 380 w 561"/>
                  <a:gd name="T5" fmla="*/ 640 h 939"/>
                  <a:gd name="T6" fmla="*/ 405 w 561"/>
                  <a:gd name="T7" fmla="*/ 666 h 939"/>
                  <a:gd name="T8" fmla="*/ 393 w 561"/>
                  <a:gd name="T9" fmla="*/ 719 h 939"/>
                  <a:gd name="T10" fmla="*/ 348 w 561"/>
                  <a:gd name="T11" fmla="*/ 689 h 939"/>
                  <a:gd name="T12" fmla="*/ 330 w 561"/>
                  <a:gd name="T13" fmla="*/ 773 h 939"/>
                  <a:gd name="T14" fmla="*/ 283 w 561"/>
                  <a:gd name="T15" fmla="*/ 850 h 939"/>
                  <a:gd name="T16" fmla="*/ 134 w 561"/>
                  <a:gd name="T17" fmla="*/ 912 h 939"/>
                  <a:gd name="T18" fmla="*/ 133 w 561"/>
                  <a:gd name="T19" fmla="*/ 912 h 939"/>
                  <a:gd name="T20" fmla="*/ 132 w 561"/>
                  <a:gd name="T21" fmla="*/ 913 h 939"/>
                  <a:gd name="T22" fmla="*/ 107 w 561"/>
                  <a:gd name="T23" fmla="*/ 939 h 939"/>
                  <a:gd name="T24" fmla="*/ 122 w 561"/>
                  <a:gd name="T25" fmla="*/ 913 h 939"/>
                  <a:gd name="T26" fmla="*/ 122 w 561"/>
                  <a:gd name="T27" fmla="*/ 912 h 939"/>
                  <a:gd name="T28" fmla="*/ 105 w 561"/>
                  <a:gd name="T29" fmla="*/ 867 h 939"/>
                  <a:gd name="T30" fmla="*/ 132 w 561"/>
                  <a:gd name="T31" fmla="*/ 897 h 939"/>
                  <a:gd name="T32" fmla="*/ 273 w 561"/>
                  <a:gd name="T33" fmla="*/ 827 h 939"/>
                  <a:gd name="T34" fmla="*/ 306 w 561"/>
                  <a:gd name="T35" fmla="*/ 742 h 939"/>
                  <a:gd name="T36" fmla="*/ 307 w 561"/>
                  <a:gd name="T37" fmla="*/ 741 h 939"/>
                  <a:gd name="T38" fmla="*/ 306 w 561"/>
                  <a:gd name="T39" fmla="*/ 674 h 939"/>
                  <a:gd name="T40" fmla="*/ 260 w 561"/>
                  <a:gd name="T41" fmla="*/ 633 h 939"/>
                  <a:gd name="T42" fmla="*/ 302 w 561"/>
                  <a:gd name="T43" fmla="*/ 598 h 939"/>
                  <a:gd name="T44" fmla="*/ 286 w 561"/>
                  <a:gd name="T45" fmla="*/ 539 h 939"/>
                  <a:gd name="T46" fmla="*/ 194 w 561"/>
                  <a:gd name="T47" fmla="*/ 528 h 939"/>
                  <a:gd name="T48" fmla="*/ 209 w 561"/>
                  <a:gd name="T49" fmla="*/ 489 h 939"/>
                  <a:gd name="T50" fmla="*/ 142 w 561"/>
                  <a:gd name="T51" fmla="*/ 430 h 939"/>
                  <a:gd name="T52" fmla="*/ 65 w 561"/>
                  <a:gd name="T53" fmla="*/ 398 h 939"/>
                  <a:gd name="T54" fmla="*/ 0 w 561"/>
                  <a:gd name="T55" fmla="*/ 396 h 939"/>
                  <a:gd name="T56" fmla="*/ 22 w 561"/>
                  <a:gd name="T57" fmla="*/ 370 h 939"/>
                  <a:gd name="T58" fmla="*/ 9 w 561"/>
                  <a:gd name="T59" fmla="*/ 330 h 939"/>
                  <a:gd name="T60" fmla="*/ 9 w 561"/>
                  <a:gd name="T61" fmla="*/ 329 h 939"/>
                  <a:gd name="T62" fmla="*/ 93 w 561"/>
                  <a:gd name="T63" fmla="*/ 363 h 939"/>
                  <a:gd name="T64" fmla="*/ 185 w 561"/>
                  <a:gd name="T65" fmla="*/ 379 h 939"/>
                  <a:gd name="T66" fmla="*/ 284 w 561"/>
                  <a:gd name="T67" fmla="*/ 414 h 939"/>
                  <a:gd name="T68" fmla="*/ 341 w 561"/>
                  <a:gd name="T69" fmla="*/ 387 h 939"/>
                  <a:gd name="T70" fmla="*/ 387 w 561"/>
                  <a:gd name="T71" fmla="*/ 383 h 939"/>
                  <a:gd name="T72" fmla="*/ 482 w 561"/>
                  <a:gd name="T73" fmla="*/ 301 h 939"/>
                  <a:gd name="T74" fmla="*/ 561 w 561"/>
                  <a:gd name="T75" fmla="*/ 288 h 939"/>
                  <a:gd name="T76" fmla="*/ 551 w 561"/>
                  <a:gd name="T77" fmla="*/ 184 h 939"/>
                  <a:gd name="T78" fmla="*/ 514 w 561"/>
                  <a:gd name="T79" fmla="*/ 189 h 939"/>
                  <a:gd name="T80" fmla="*/ 505 w 561"/>
                  <a:gd name="T81" fmla="*/ 134 h 939"/>
                  <a:gd name="T82" fmla="*/ 440 w 561"/>
                  <a:gd name="T83" fmla="*/ 123 h 939"/>
                  <a:gd name="T84" fmla="*/ 385 w 561"/>
                  <a:gd name="T85" fmla="*/ 149 h 939"/>
                  <a:gd name="T86" fmla="*/ 352 w 561"/>
                  <a:gd name="T87" fmla="*/ 120 h 939"/>
                  <a:gd name="T88" fmla="*/ 415 w 561"/>
                  <a:gd name="T89" fmla="*/ 96 h 939"/>
                  <a:gd name="T90" fmla="*/ 418 w 561"/>
                  <a:gd name="T91" fmla="*/ 71 h 939"/>
                  <a:gd name="T92" fmla="*/ 374 w 561"/>
                  <a:gd name="T93" fmla="*/ 60 h 939"/>
                  <a:gd name="T94" fmla="*/ 343 w 561"/>
                  <a:gd name="T95" fmla="*/ 0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61" h="939">
                    <a:moveTo>
                      <a:pt x="367" y="583"/>
                    </a:moveTo>
                    <a:lnTo>
                      <a:pt x="361" y="641"/>
                    </a:lnTo>
                    <a:lnTo>
                      <a:pt x="380" y="640"/>
                    </a:lnTo>
                    <a:lnTo>
                      <a:pt x="405" y="666"/>
                    </a:lnTo>
                    <a:lnTo>
                      <a:pt x="393" y="719"/>
                    </a:lnTo>
                    <a:lnTo>
                      <a:pt x="348" y="689"/>
                    </a:lnTo>
                    <a:lnTo>
                      <a:pt x="330" y="773"/>
                    </a:lnTo>
                    <a:lnTo>
                      <a:pt x="283" y="850"/>
                    </a:lnTo>
                    <a:lnTo>
                      <a:pt x="134" y="912"/>
                    </a:lnTo>
                    <a:lnTo>
                      <a:pt x="133" y="912"/>
                    </a:lnTo>
                    <a:lnTo>
                      <a:pt x="132" y="913"/>
                    </a:lnTo>
                    <a:lnTo>
                      <a:pt x="107" y="939"/>
                    </a:lnTo>
                    <a:lnTo>
                      <a:pt x="122" y="913"/>
                    </a:lnTo>
                    <a:lnTo>
                      <a:pt x="122" y="912"/>
                    </a:lnTo>
                    <a:lnTo>
                      <a:pt x="105" y="867"/>
                    </a:lnTo>
                    <a:lnTo>
                      <a:pt x="132" y="897"/>
                    </a:lnTo>
                    <a:lnTo>
                      <a:pt x="273" y="827"/>
                    </a:lnTo>
                    <a:lnTo>
                      <a:pt x="306" y="742"/>
                    </a:lnTo>
                    <a:lnTo>
                      <a:pt x="307" y="741"/>
                    </a:lnTo>
                    <a:lnTo>
                      <a:pt x="306" y="674"/>
                    </a:lnTo>
                    <a:lnTo>
                      <a:pt x="260" y="633"/>
                    </a:lnTo>
                    <a:lnTo>
                      <a:pt x="302" y="598"/>
                    </a:lnTo>
                    <a:lnTo>
                      <a:pt x="286" y="539"/>
                    </a:lnTo>
                    <a:lnTo>
                      <a:pt x="194" y="528"/>
                    </a:lnTo>
                    <a:lnTo>
                      <a:pt x="209" y="489"/>
                    </a:lnTo>
                    <a:lnTo>
                      <a:pt x="142" y="430"/>
                    </a:lnTo>
                    <a:lnTo>
                      <a:pt x="65" y="398"/>
                    </a:lnTo>
                    <a:lnTo>
                      <a:pt x="0" y="396"/>
                    </a:lnTo>
                    <a:lnTo>
                      <a:pt x="22" y="370"/>
                    </a:lnTo>
                    <a:lnTo>
                      <a:pt x="9" y="330"/>
                    </a:lnTo>
                    <a:lnTo>
                      <a:pt x="9" y="329"/>
                    </a:lnTo>
                    <a:lnTo>
                      <a:pt x="93" y="363"/>
                    </a:lnTo>
                    <a:lnTo>
                      <a:pt x="185" y="379"/>
                    </a:lnTo>
                    <a:lnTo>
                      <a:pt x="284" y="414"/>
                    </a:lnTo>
                    <a:lnTo>
                      <a:pt x="341" y="387"/>
                    </a:lnTo>
                    <a:lnTo>
                      <a:pt x="387" y="383"/>
                    </a:lnTo>
                    <a:lnTo>
                      <a:pt x="482" y="301"/>
                    </a:lnTo>
                    <a:lnTo>
                      <a:pt x="561" y="288"/>
                    </a:lnTo>
                    <a:lnTo>
                      <a:pt x="551" y="184"/>
                    </a:lnTo>
                    <a:lnTo>
                      <a:pt x="514" y="189"/>
                    </a:lnTo>
                    <a:lnTo>
                      <a:pt x="505" y="134"/>
                    </a:lnTo>
                    <a:lnTo>
                      <a:pt x="440" y="123"/>
                    </a:lnTo>
                    <a:lnTo>
                      <a:pt x="385" y="149"/>
                    </a:lnTo>
                    <a:lnTo>
                      <a:pt x="352" y="120"/>
                    </a:lnTo>
                    <a:lnTo>
                      <a:pt x="415" y="96"/>
                    </a:lnTo>
                    <a:lnTo>
                      <a:pt x="418" y="71"/>
                    </a:lnTo>
                    <a:lnTo>
                      <a:pt x="374" y="60"/>
                    </a:lnTo>
                    <a:lnTo>
                      <a:pt x="34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8" name="Line 855">
                <a:extLst>
                  <a:ext uri="{FF2B5EF4-FFF2-40B4-BE49-F238E27FC236}">
                    <a16:creationId xmlns:a16="http://schemas.microsoft.com/office/drawing/2014/main" id="{25AEE0CE-ADCD-45EE-9C04-580BABF66D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5" y="17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9" name="Freeform 856">
                <a:extLst>
                  <a:ext uri="{FF2B5EF4-FFF2-40B4-BE49-F238E27FC236}">
                    <a16:creationId xmlns:a16="http://schemas.microsoft.com/office/drawing/2014/main" id="{009149E9-7C4D-45E7-8D75-7D5C16DC4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5" y="102"/>
                <a:ext cx="200" cy="182"/>
              </a:xfrm>
              <a:custGeom>
                <a:avLst/>
                <a:gdLst>
                  <a:gd name="T0" fmla="*/ 795 w 800"/>
                  <a:gd name="T1" fmla="*/ 345 h 724"/>
                  <a:gd name="T2" fmla="*/ 753 w 800"/>
                  <a:gd name="T3" fmla="*/ 376 h 724"/>
                  <a:gd name="T4" fmla="*/ 686 w 800"/>
                  <a:gd name="T5" fmla="*/ 317 h 724"/>
                  <a:gd name="T6" fmla="*/ 637 w 800"/>
                  <a:gd name="T7" fmla="*/ 307 h 724"/>
                  <a:gd name="T8" fmla="*/ 666 w 800"/>
                  <a:gd name="T9" fmla="*/ 268 h 724"/>
                  <a:gd name="T10" fmla="*/ 599 w 800"/>
                  <a:gd name="T11" fmla="*/ 220 h 724"/>
                  <a:gd name="T12" fmla="*/ 537 w 800"/>
                  <a:gd name="T13" fmla="*/ 241 h 724"/>
                  <a:gd name="T14" fmla="*/ 440 w 800"/>
                  <a:gd name="T15" fmla="*/ 390 h 724"/>
                  <a:gd name="T16" fmla="*/ 440 w 800"/>
                  <a:gd name="T17" fmla="*/ 449 h 724"/>
                  <a:gd name="T18" fmla="*/ 343 w 800"/>
                  <a:gd name="T19" fmla="*/ 694 h 724"/>
                  <a:gd name="T20" fmla="*/ 228 w 800"/>
                  <a:gd name="T21" fmla="*/ 710 h 724"/>
                  <a:gd name="T22" fmla="*/ 378 w 800"/>
                  <a:gd name="T23" fmla="*/ 532 h 724"/>
                  <a:gd name="T24" fmla="*/ 374 w 800"/>
                  <a:gd name="T25" fmla="*/ 438 h 724"/>
                  <a:gd name="T26" fmla="*/ 326 w 800"/>
                  <a:gd name="T27" fmla="*/ 445 h 724"/>
                  <a:gd name="T28" fmla="*/ 416 w 800"/>
                  <a:gd name="T29" fmla="*/ 291 h 724"/>
                  <a:gd name="T30" fmla="*/ 282 w 800"/>
                  <a:gd name="T31" fmla="*/ 340 h 724"/>
                  <a:gd name="T32" fmla="*/ 353 w 800"/>
                  <a:gd name="T33" fmla="*/ 277 h 724"/>
                  <a:gd name="T34" fmla="*/ 365 w 800"/>
                  <a:gd name="T35" fmla="*/ 255 h 724"/>
                  <a:gd name="T36" fmla="*/ 325 w 800"/>
                  <a:gd name="T37" fmla="*/ 208 h 724"/>
                  <a:gd name="T38" fmla="*/ 478 w 800"/>
                  <a:gd name="T39" fmla="*/ 147 h 724"/>
                  <a:gd name="T40" fmla="*/ 396 w 800"/>
                  <a:gd name="T41" fmla="*/ 109 h 724"/>
                  <a:gd name="T42" fmla="*/ 432 w 800"/>
                  <a:gd name="T43" fmla="*/ 60 h 724"/>
                  <a:gd name="T44" fmla="*/ 380 w 800"/>
                  <a:gd name="T45" fmla="*/ 3 h 724"/>
                  <a:gd name="T46" fmla="*/ 343 w 800"/>
                  <a:gd name="T47" fmla="*/ 71 h 724"/>
                  <a:gd name="T48" fmla="*/ 272 w 800"/>
                  <a:gd name="T49" fmla="*/ 48 h 724"/>
                  <a:gd name="T50" fmla="*/ 292 w 800"/>
                  <a:gd name="T51" fmla="*/ 83 h 724"/>
                  <a:gd name="T52" fmla="*/ 245 w 800"/>
                  <a:gd name="T53" fmla="*/ 152 h 724"/>
                  <a:gd name="T54" fmla="*/ 228 w 800"/>
                  <a:gd name="T55" fmla="*/ 221 h 724"/>
                  <a:gd name="T56" fmla="*/ 171 w 800"/>
                  <a:gd name="T57" fmla="*/ 249 h 724"/>
                  <a:gd name="T58" fmla="*/ 189 w 800"/>
                  <a:gd name="T59" fmla="*/ 334 h 724"/>
                  <a:gd name="T60" fmla="*/ 177 w 800"/>
                  <a:gd name="T61" fmla="*/ 366 h 724"/>
                  <a:gd name="T62" fmla="*/ 115 w 800"/>
                  <a:gd name="T63" fmla="*/ 437 h 724"/>
                  <a:gd name="T64" fmla="*/ 24 w 800"/>
                  <a:gd name="T65" fmla="*/ 462 h 724"/>
                  <a:gd name="T66" fmla="*/ 0 w 800"/>
                  <a:gd name="T67" fmla="*/ 316 h 724"/>
                  <a:gd name="T68" fmla="*/ 24 w 800"/>
                  <a:gd name="T69" fmla="*/ 262 h 724"/>
                  <a:gd name="T70" fmla="*/ 71 w 800"/>
                  <a:gd name="T71" fmla="*/ 210 h 724"/>
                  <a:gd name="T72" fmla="*/ 51 w 800"/>
                  <a:gd name="T73" fmla="*/ 168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00" h="724">
                    <a:moveTo>
                      <a:pt x="800" y="306"/>
                    </a:moveTo>
                    <a:lnTo>
                      <a:pt x="795" y="345"/>
                    </a:lnTo>
                    <a:lnTo>
                      <a:pt x="753" y="377"/>
                    </a:lnTo>
                    <a:lnTo>
                      <a:pt x="753" y="376"/>
                    </a:lnTo>
                    <a:lnTo>
                      <a:pt x="742" y="300"/>
                    </a:lnTo>
                    <a:lnTo>
                      <a:pt x="686" y="317"/>
                    </a:lnTo>
                    <a:lnTo>
                      <a:pt x="668" y="331"/>
                    </a:lnTo>
                    <a:lnTo>
                      <a:pt x="637" y="307"/>
                    </a:lnTo>
                    <a:lnTo>
                      <a:pt x="637" y="306"/>
                    </a:lnTo>
                    <a:lnTo>
                      <a:pt x="666" y="268"/>
                    </a:lnTo>
                    <a:lnTo>
                      <a:pt x="637" y="216"/>
                    </a:lnTo>
                    <a:lnTo>
                      <a:pt x="599" y="220"/>
                    </a:lnTo>
                    <a:lnTo>
                      <a:pt x="544" y="171"/>
                    </a:lnTo>
                    <a:lnTo>
                      <a:pt x="537" y="241"/>
                    </a:lnTo>
                    <a:lnTo>
                      <a:pt x="502" y="253"/>
                    </a:lnTo>
                    <a:lnTo>
                      <a:pt x="440" y="390"/>
                    </a:lnTo>
                    <a:lnTo>
                      <a:pt x="480" y="460"/>
                    </a:lnTo>
                    <a:lnTo>
                      <a:pt x="440" y="449"/>
                    </a:lnTo>
                    <a:lnTo>
                      <a:pt x="367" y="607"/>
                    </a:lnTo>
                    <a:lnTo>
                      <a:pt x="343" y="694"/>
                    </a:lnTo>
                    <a:lnTo>
                      <a:pt x="232" y="724"/>
                    </a:lnTo>
                    <a:lnTo>
                      <a:pt x="228" y="710"/>
                    </a:lnTo>
                    <a:lnTo>
                      <a:pt x="326" y="686"/>
                    </a:lnTo>
                    <a:lnTo>
                      <a:pt x="378" y="532"/>
                    </a:lnTo>
                    <a:lnTo>
                      <a:pt x="389" y="446"/>
                    </a:lnTo>
                    <a:lnTo>
                      <a:pt x="374" y="438"/>
                    </a:lnTo>
                    <a:lnTo>
                      <a:pt x="335" y="464"/>
                    </a:lnTo>
                    <a:lnTo>
                      <a:pt x="326" y="445"/>
                    </a:lnTo>
                    <a:lnTo>
                      <a:pt x="384" y="396"/>
                    </a:lnTo>
                    <a:lnTo>
                      <a:pt x="416" y="291"/>
                    </a:lnTo>
                    <a:lnTo>
                      <a:pt x="383" y="296"/>
                    </a:lnTo>
                    <a:lnTo>
                      <a:pt x="282" y="340"/>
                    </a:lnTo>
                    <a:lnTo>
                      <a:pt x="299" y="311"/>
                    </a:lnTo>
                    <a:lnTo>
                      <a:pt x="353" y="277"/>
                    </a:lnTo>
                    <a:lnTo>
                      <a:pt x="354" y="277"/>
                    </a:lnTo>
                    <a:lnTo>
                      <a:pt x="365" y="255"/>
                    </a:lnTo>
                    <a:lnTo>
                      <a:pt x="365" y="254"/>
                    </a:lnTo>
                    <a:lnTo>
                      <a:pt x="325" y="208"/>
                    </a:lnTo>
                    <a:lnTo>
                      <a:pt x="390" y="224"/>
                    </a:lnTo>
                    <a:lnTo>
                      <a:pt x="478" y="147"/>
                    </a:lnTo>
                    <a:lnTo>
                      <a:pt x="474" y="86"/>
                    </a:lnTo>
                    <a:lnTo>
                      <a:pt x="396" y="109"/>
                    </a:lnTo>
                    <a:lnTo>
                      <a:pt x="432" y="61"/>
                    </a:lnTo>
                    <a:lnTo>
                      <a:pt x="432" y="60"/>
                    </a:lnTo>
                    <a:lnTo>
                      <a:pt x="381" y="3"/>
                    </a:lnTo>
                    <a:lnTo>
                      <a:pt x="380" y="3"/>
                    </a:lnTo>
                    <a:lnTo>
                      <a:pt x="353" y="48"/>
                    </a:lnTo>
                    <a:lnTo>
                      <a:pt x="343" y="71"/>
                    </a:lnTo>
                    <a:lnTo>
                      <a:pt x="295" y="0"/>
                    </a:lnTo>
                    <a:lnTo>
                      <a:pt x="272" y="48"/>
                    </a:lnTo>
                    <a:lnTo>
                      <a:pt x="293" y="82"/>
                    </a:lnTo>
                    <a:lnTo>
                      <a:pt x="292" y="83"/>
                    </a:lnTo>
                    <a:lnTo>
                      <a:pt x="262" y="96"/>
                    </a:lnTo>
                    <a:lnTo>
                      <a:pt x="245" y="152"/>
                    </a:lnTo>
                    <a:lnTo>
                      <a:pt x="264" y="179"/>
                    </a:lnTo>
                    <a:lnTo>
                      <a:pt x="228" y="221"/>
                    </a:lnTo>
                    <a:lnTo>
                      <a:pt x="215" y="241"/>
                    </a:lnTo>
                    <a:lnTo>
                      <a:pt x="171" y="249"/>
                    </a:lnTo>
                    <a:lnTo>
                      <a:pt x="158" y="295"/>
                    </a:lnTo>
                    <a:lnTo>
                      <a:pt x="189" y="334"/>
                    </a:lnTo>
                    <a:lnTo>
                      <a:pt x="189" y="335"/>
                    </a:lnTo>
                    <a:lnTo>
                      <a:pt x="177" y="366"/>
                    </a:lnTo>
                    <a:lnTo>
                      <a:pt x="159" y="335"/>
                    </a:lnTo>
                    <a:lnTo>
                      <a:pt x="115" y="437"/>
                    </a:lnTo>
                    <a:lnTo>
                      <a:pt x="60" y="467"/>
                    </a:lnTo>
                    <a:lnTo>
                      <a:pt x="24" y="462"/>
                    </a:lnTo>
                    <a:lnTo>
                      <a:pt x="65" y="302"/>
                    </a:lnTo>
                    <a:lnTo>
                      <a:pt x="0" y="316"/>
                    </a:lnTo>
                    <a:lnTo>
                      <a:pt x="0" y="314"/>
                    </a:lnTo>
                    <a:lnTo>
                      <a:pt x="24" y="262"/>
                    </a:lnTo>
                    <a:lnTo>
                      <a:pt x="64" y="241"/>
                    </a:lnTo>
                    <a:lnTo>
                      <a:pt x="71" y="210"/>
                    </a:lnTo>
                    <a:lnTo>
                      <a:pt x="71" y="209"/>
                    </a:lnTo>
                    <a:lnTo>
                      <a:pt x="51" y="168"/>
                    </a:lnTo>
                    <a:lnTo>
                      <a:pt x="59" y="10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0" name="Freeform 857">
                <a:extLst>
                  <a:ext uri="{FF2B5EF4-FFF2-40B4-BE49-F238E27FC236}">
                    <a16:creationId xmlns:a16="http://schemas.microsoft.com/office/drawing/2014/main" id="{FC2A3DA2-492B-426C-96A0-356A48115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942"/>
                <a:ext cx="4" cy="19"/>
              </a:xfrm>
              <a:custGeom>
                <a:avLst/>
                <a:gdLst>
                  <a:gd name="T0" fmla="*/ 16 w 16"/>
                  <a:gd name="T1" fmla="*/ 72 h 77"/>
                  <a:gd name="T2" fmla="*/ 16 w 16"/>
                  <a:gd name="T3" fmla="*/ 77 h 77"/>
                  <a:gd name="T4" fmla="*/ 15 w 16"/>
                  <a:gd name="T5" fmla="*/ 74 h 77"/>
                  <a:gd name="T6" fmla="*/ 15 w 16"/>
                  <a:gd name="T7" fmla="*/ 73 h 77"/>
                  <a:gd name="T8" fmla="*/ 14 w 16"/>
                  <a:gd name="T9" fmla="*/ 71 h 77"/>
                  <a:gd name="T10" fmla="*/ 14 w 16"/>
                  <a:gd name="T11" fmla="*/ 70 h 77"/>
                  <a:gd name="T12" fmla="*/ 12 w 16"/>
                  <a:gd name="T13" fmla="*/ 65 h 77"/>
                  <a:gd name="T14" fmla="*/ 10 w 16"/>
                  <a:gd name="T15" fmla="*/ 60 h 77"/>
                  <a:gd name="T16" fmla="*/ 10 w 16"/>
                  <a:gd name="T17" fmla="*/ 57 h 77"/>
                  <a:gd name="T18" fmla="*/ 2 w 16"/>
                  <a:gd name="T19" fmla="*/ 17 h 77"/>
                  <a:gd name="T20" fmla="*/ 0 w 16"/>
                  <a:gd name="T21" fmla="*/ 8 h 77"/>
                  <a:gd name="T22" fmla="*/ 0 w 16"/>
                  <a:gd name="T2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77">
                    <a:moveTo>
                      <a:pt x="16" y="72"/>
                    </a:moveTo>
                    <a:lnTo>
                      <a:pt x="16" y="77"/>
                    </a:lnTo>
                    <a:lnTo>
                      <a:pt x="15" y="74"/>
                    </a:lnTo>
                    <a:lnTo>
                      <a:pt x="15" y="73"/>
                    </a:lnTo>
                    <a:lnTo>
                      <a:pt x="14" y="71"/>
                    </a:lnTo>
                    <a:lnTo>
                      <a:pt x="14" y="70"/>
                    </a:lnTo>
                    <a:lnTo>
                      <a:pt x="12" y="65"/>
                    </a:lnTo>
                    <a:lnTo>
                      <a:pt x="10" y="60"/>
                    </a:lnTo>
                    <a:lnTo>
                      <a:pt x="10" y="57"/>
                    </a:lnTo>
                    <a:lnTo>
                      <a:pt x="2" y="17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1" name="Freeform 858">
                <a:extLst>
                  <a:ext uri="{FF2B5EF4-FFF2-40B4-BE49-F238E27FC236}">
                    <a16:creationId xmlns:a16="http://schemas.microsoft.com/office/drawing/2014/main" id="{AC36DDB4-53DF-4CE0-A8AB-8F928BB5A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942"/>
                <a:ext cx="4" cy="18"/>
              </a:xfrm>
              <a:custGeom>
                <a:avLst/>
                <a:gdLst>
                  <a:gd name="T0" fmla="*/ 16 w 16"/>
                  <a:gd name="T1" fmla="*/ 72 h 72"/>
                  <a:gd name="T2" fmla="*/ 14 w 16"/>
                  <a:gd name="T3" fmla="*/ 65 h 72"/>
                  <a:gd name="T4" fmla="*/ 12 w 16"/>
                  <a:gd name="T5" fmla="*/ 57 h 72"/>
                  <a:gd name="T6" fmla="*/ 6 w 16"/>
                  <a:gd name="T7" fmla="*/ 37 h 72"/>
                  <a:gd name="T8" fmla="*/ 3 w 16"/>
                  <a:gd name="T9" fmla="*/ 17 h 72"/>
                  <a:gd name="T10" fmla="*/ 0 w 16"/>
                  <a:gd name="T11" fmla="*/ 8 h 72"/>
                  <a:gd name="T12" fmla="*/ 0 w 16"/>
                  <a:gd name="T13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72">
                    <a:moveTo>
                      <a:pt x="16" y="72"/>
                    </a:moveTo>
                    <a:lnTo>
                      <a:pt x="14" y="65"/>
                    </a:lnTo>
                    <a:lnTo>
                      <a:pt x="12" y="57"/>
                    </a:lnTo>
                    <a:lnTo>
                      <a:pt x="6" y="37"/>
                    </a:lnTo>
                    <a:lnTo>
                      <a:pt x="3" y="17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2" name="Freeform 859">
                <a:extLst>
                  <a:ext uri="{FF2B5EF4-FFF2-40B4-BE49-F238E27FC236}">
                    <a16:creationId xmlns:a16="http://schemas.microsoft.com/office/drawing/2014/main" id="{6992EAF2-E671-45A6-A3E2-D224B796F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938"/>
                <a:ext cx="1" cy="4"/>
              </a:xfrm>
              <a:custGeom>
                <a:avLst/>
                <a:gdLst>
                  <a:gd name="T0" fmla="*/ 1 w 1"/>
                  <a:gd name="T1" fmla="*/ 15 h 15"/>
                  <a:gd name="T2" fmla="*/ 0 w 1"/>
                  <a:gd name="T3" fmla="*/ 11 h 15"/>
                  <a:gd name="T4" fmla="*/ 0 w 1"/>
                  <a:gd name="T5" fmla="*/ 5 h 15"/>
                  <a:gd name="T6" fmla="*/ 0 w 1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5">
                    <a:moveTo>
                      <a:pt x="1" y="15"/>
                    </a:moveTo>
                    <a:lnTo>
                      <a:pt x="0" y="11"/>
                    </a:lnTo>
                    <a:lnTo>
                      <a:pt x="0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3" name="Freeform 860">
                <a:extLst>
                  <a:ext uri="{FF2B5EF4-FFF2-40B4-BE49-F238E27FC236}">
                    <a16:creationId xmlns:a16="http://schemas.microsoft.com/office/drawing/2014/main" id="{6B1D94E1-C4B8-4BB7-89FF-EB313BC658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9" y="899"/>
                <a:ext cx="0" cy="16"/>
              </a:xfrm>
              <a:custGeom>
                <a:avLst/>
                <a:gdLst>
                  <a:gd name="T0" fmla="*/ 0 w 1"/>
                  <a:gd name="T1" fmla="*/ 61 h 61"/>
                  <a:gd name="T2" fmla="*/ 0 w 1"/>
                  <a:gd name="T3" fmla="*/ 29 h 61"/>
                  <a:gd name="T4" fmla="*/ 1 w 1"/>
                  <a:gd name="T5" fmla="*/ 2 h 61"/>
                  <a:gd name="T6" fmla="*/ 1 w 1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61">
                    <a:moveTo>
                      <a:pt x="0" y="61"/>
                    </a:moveTo>
                    <a:lnTo>
                      <a:pt x="0" y="29"/>
                    </a:lnTo>
                    <a:lnTo>
                      <a:pt x="1" y="2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4" name="Freeform 861">
                <a:extLst>
                  <a:ext uri="{FF2B5EF4-FFF2-40B4-BE49-F238E27FC236}">
                    <a16:creationId xmlns:a16="http://schemas.microsoft.com/office/drawing/2014/main" id="{7C2DB236-C62F-435A-AE57-7CBF30203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915"/>
                <a:ext cx="1" cy="23"/>
              </a:xfrm>
              <a:custGeom>
                <a:avLst/>
                <a:gdLst>
                  <a:gd name="T0" fmla="*/ 0 w 2"/>
                  <a:gd name="T1" fmla="*/ 94 h 94"/>
                  <a:gd name="T2" fmla="*/ 0 w 2"/>
                  <a:gd name="T3" fmla="*/ 89 h 94"/>
                  <a:gd name="T4" fmla="*/ 0 w 2"/>
                  <a:gd name="T5" fmla="*/ 81 h 94"/>
                  <a:gd name="T6" fmla="*/ 0 w 2"/>
                  <a:gd name="T7" fmla="*/ 72 h 94"/>
                  <a:gd name="T8" fmla="*/ 1 w 2"/>
                  <a:gd name="T9" fmla="*/ 63 h 94"/>
                  <a:gd name="T10" fmla="*/ 1 w 2"/>
                  <a:gd name="T11" fmla="*/ 32 h 94"/>
                  <a:gd name="T12" fmla="*/ 1 w 2"/>
                  <a:gd name="T13" fmla="*/ 16 h 94"/>
                  <a:gd name="T14" fmla="*/ 1 w 2"/>
                  <a:gd name="T15" fmla="*/ 8 h 94"/>
                  <a:gd name="T16" fmla="*/ 1 w 2"/>
                  <a:gd name="T17" fmla="*/ 3 h 94"/>
                  <a:gd name="T18" fmla="*/ 1 w 2"/>
                  <a:gd name="T19" fmla="*/ 1 h 94"/>
                  <a:gd name="T20" fmla="*/ 1 w 2"/>
                  <a:gd name="T21" fmla="*/ 0 h 94"/>
                  <a:gd name="T22" fmla="*/ 2 w 2"/>
                  <a:gd name="T2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" h="94">
                    <a:moveTo>
                      <a:pt x="0" y="94"/>
                    </a:moveTo>
                    <a:lnTo>
                      <a:pt x="0" y="89"/>
                    </a:lnTo>
                    <a:lnTo>
                      <a:pt x="0" y="81"/>
                    </a:lnTo>
                    <a:lnTo>
                      <a:pt x="0" y="72"/>
                    </a:lnTo>
                    <a:lnTo>
                      <a:pt x="1" y="63"/>
                    </a:lnTo>
                    <a:lnTo>
                      <a:pt x="1" y="32"/>
                    </a:lnTo>
                    <a:lnTo>
                      <a:pt x="1" y="16"/>
                    </a:lnTo>
                    <a:lnTo>
                      <a:pt x="1" y="8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5" name="Freeform 862">
                <a:extLst>
                  <a:ext uri="{FF2B5EF4-FFF2-40B4-BE49-F238E27FC236}">
                    <a16:creationId xmlns:a16="http://schemas.microsoft.com/office/drawing/2014/main" id="{B76D0B36-A106-4389-B576-9D709D381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915"/>
                <a:ext cx="1" cy="23"/>
              </a:xfrm>
              <a:custGeom>
                <a:avLst/>
                <a:gdLst>
                  <a:gd name="T0" fmla="*/ 0 w 2"/>
                  <a:gd name="T1" fmla="*/ 94 h 94"/>
                  <a:gd name="T2" fmla="*/ 0 w 2"/>
                  <a:gd name="T3" fmla="*/ 89 h 94"/>
                  <a:gd name="T4" fmla="*/ 0 w 2"/>
                  <a:gd name="T5" fmla="*/ 81 h 94"/>
                  <a:gd name="T6" fmla="*/ 0 w 2"/>
                  <a:gd name="T7" fmla="*/ 72 h 94"/>
                  <a:gd name="T8" fmla="*/ 0 w 2"/>
                  <a:gd name="T9" fmla="*/ 63 h 94"/>
                  <a:gd name="T10" fmla="*/ 0 w 2"/>
                  <a:gd name="T11" fmla="*/ 31 h 94"/>
                  <a:gd name="T12" fmla="*/ 2 w 2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94">
                    <a:moveTo>
                      <a:pt x="0" y="94"/>
                    </a:moveTo>
                    <a:lnTo>
                      <a:pt x="0" y="89"/>
                    </a:lnTo>
                    <a:lnTo>
                      <a:pt x="0" y="81"/>
                    </a:lnTo>
                    <a:lnTo>
                      <a:pt x="0" y="72"/>
                    </a:lnTo>
                    <a:lnTo>
                      <a:pt x="0" y="63"/>
                    </a:lnTo>
                    <a:lnTo>
                      <a:pt x="0" y="31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6" name="Freeform 863">
                <a:extLst>
                  <a:ext uri="{FF2B5EF4-FFF2-40B4-BE49-F238E27FC236}">
                    <a16:creationId xmlns:a16="http://schemas.microsoft.com/office/drawing/2014/main" id="{A1FC3E96-AF7E-4D63-A179-125245D75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7" y="826"/>
                <a:ext cx="4" cy="73"/>
              </a:xfrm>
              <a:custGeom>
                <a:avLst/>
                <a:gdLst>
                  <a:gd name="T0" fmla="*/ 10 w 17"/>
                  <a:gd name="T1" fmla="*/ 294 h 294"/>
                  <a:gd name="T2" fmla="*/ 10 w 17"/>
                  <a:gd name="T3" fmla="*/ 282 h 294"/>
                  <a:gd name="T4" fmla="*/ 10 w 17"/>
                  <a:gd name="T5" fmla="*/ 274 h 294"/>
                  <a:gd name="T6" fmla="*/ 10 w 17"/>
                  <a:gd name="T7" fmla="*/ 270 h 294"/>
                  <a:gd name="T8" fmla="*/ 11 w 17"/>
                  <a:gd name="T9" fmla="*/ 269 h 294"/>
                  <a:gd name="T10" fmla="*/ 17 w 17"/>
                  <a:gd name="T11" fmla="*/ 102 h 294"/>
                  <a:gd name="T12" fmla="*/ 0 w 17"/>
                  <a:gd name="T13" fmla="*/ 72 h 294"/>
                  <a:gd name="T14" fmla="*/ 0 w 17"/>
                  <a:gd name="T15" fmla="*/ 66 h 294"/>
                  <a:gd name="T16" fmla="*/ 0 w 17"/>
                  <a:gd name="T17" fmla="*/ 60 h 294"/>
                  <a:gd name="T18" fmla="*/ 0 w 17"/>
                  <a:gd name="T19" fmla="*/ 52 h 294"/>
                  <a:gd name="T20" fmla="*/ 2 w 17"/>
                  <a:gd name="T21" fmla="*/ 42 h 294"/>
                  <a:gd name="T22" fmla="*/ 3 w 17"/>
                  <a:gd name="T23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" h="294">
                    <a:moveTo>
                      <a:pt x="10" y="294"/>
                    </a:moveTo>
                    <a:lnTo>
                      <a:pt x="10" y="282"/>
                    </a:lnTo>
                    <a:lnTo>
                      <a:pt x="10" y="274"/>
                    </a:lnTo>
                    <a:lnTo>
                      <a:pt x="10" y="270"/>
                    </a:lnTo>
                    <a:lnTo>
                      <a:pt x="11" y="269"/>
                    </a:lnTo>
                    <a:lnTo>
                      <a:pt x="17" y="102"/>
                    </a:lnTo>
                    <a:lnTo>
                      <a:pt x="0" y="72"/>
                    </a:lnTo>
                    <a:lnTo>
                      <a:pt x="0" y="66"/>
                    </a:lnTo>
                    <a:lnTo>
                      <a:pt x="0" y="60"/>
                    </a:lnTo>
                    <a:lnTo>
                      <a:pt x="0" y="52"/>
                    </a:lnTo>
                    <a:lnTo>
                      <a:pt x="2" y="42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7" name="Freeform 864">
                <a:extLst>
                  <a:ext uri="{FF2B5EF4-FFF2-40B4-BE49-F238E27FC236}">
                    <a16:creationId xmlns:a16="http://schemas.microsoft.com/office/drawing/2014/main" id="{258A44AC-3BBA-469F-BFE4-AE961B012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7" y="826"/>
                <a:ext cx="4" cy="73"/>
              </a:xfrm>
              <a:custGeom>
                <a:avLst/>
                <a:gdLst>
                  <a:gd name="T0" fmla="*/ 11 w 17"/>
                  <a:gd name="T1" fmla="*/ 294 h 294"/>
                  <a:gd name="T2" fmla="*/ 11 w 17"/>
                  <a:gd name="T3" fmla="*/ 282 h 294"/>
                  <a:gd name="T4" fmla="*/ 11 w 17"/>
                  <a:gd name="T5" fmla="*/ 274 h 294"/>
                  <a:gd name="T6" fmla="*/ 11 w 17"/>
                  <a:gd name="T7" fmla="*/ 269 h 294"/>
                  <a:gd name="T8" fmla="*/ 11 w 17"/>
                  <a:gd name="T9" fmla="*/ 268 h 294"/>
                  <a:gd name="T10" fmla="*/ 17 w 17"/>
                  <a:gd name="T11" fmla="*/ 101 h 294"/>
                  <a:gd name="T12" fmla="*/ 0 w 17"/>
                  <a:gd name="T13" fmla="*/ 72 h 294"/>
                  <a:gd name="T14" fmla="*/ 0 w 17"/>
                  <a:gd name="T15" fmla="*/ 66 h 294"/>
                  <a:gd name="T16" fmla="*/ 0 w 17"/>
                  <a:gd name="T17" fmla="*/ 60 h 294"/>
                  <a:gd name="T18" fmla="*/ 0 w 17"/>
                  <a:gd name="T19" fmla="*/ 52 h 294"/>
                  <a:gd name="T20" fmla="*/ 2 w 17"/>
                  <a:gd name="T21" fmla="*/ 42 h 294"/>
                  <a:gd name="T22" fmla="*/ 4 w 17"/>
                  <a:gd name="T23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" h="294">
                    <a:moveTo>
                      <a:pt x="11" y="294"/>
                    </a:moveTo>
                    <a:lnTo>
                      <a:pt x="11" y="282"/>
                    </a:lnTo>
                    <a:lnTo>
                      <a:pt x="11" y="274"/>
                    </a:lnTo>
                    <a:lnTo>
                      <a:pt x="11" y="269"/>
                    </a:lnTo>
                    <a:lnTo>
                      <a:pt x="11" y="268"/>
                    </a:lnTo>
                    <a:lnTo>
                      <a:pt x="17" y="101"/>
                    </a:lnTo>
                    <a:lnTo>
                      <a:pt x="0" y="72"/>
                    </a:lnTo>
                    <a:lnTo>
                      <a:pt x="0" y="66"/>
                    </a:lnTo>
                    <a:lnTo>
                      <a:pt x="0" y="60"/>
                    </a:lnTo>
                    <a:lnTo>
                      <a:pt x="0" y="52"/>
                    </a:lnTo>
                    <a:lnTo>
                      <a:pt x="2" y="42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8" name="Freeform 865">
                <a:extLst>
                  <a:ext uri="{FF2B5EF4-FFF2-40B4-BE49-F238E27FC236}">
                    <a16:creationId xmlns:a16="http://schemas.microsoft.com/office/drawing/2014/main" id="{04E87EC5-B877-43BD-9A8B-15841464D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0" y="806"/>
                <a:ext cx="8" cy="20"/>
              </a:xfrm>
              <a:custGeom>
                <a:avLst/>
                <a:gdLst>
                  <a:gd name="T0" fmla="*/ 31 w 32"/>
                  <a:gd name="T1" fmla="*/ 80 h 80"/>
                  <a:gd name="T2" fmla="*/ 31 w 32"/>
                  <a:gd name="T3" fmla="*/ 71 h 80"/>
                  <a:gd name="T4" fmla="*/ 31 w 32"/>
                  <a:gd name="T5" fmla="*/ 64 h 80"/>
                  <a:gd name="T6" fmla="*/ 31 w 32"/>
                  <a:gd name="T7" fmla="*/ 60 h 80"/>
                  <a:gd name="T8" fmla="*/ 32 w 32"/>
                  <a:gd name="T9" fmla="*/ 59 h 80"/>
                  <a:gd name="T10" fmla="*/ 0 w 32"/>
                  <a:gd name="T11" fmla="*/ 10 h 80"/>
                  <a:gd name="T12" fmla="*/ 9 w 32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80">
                    <a:moveTo>
                      <a:pt x="31" y="80"/>
                    </a:moveTo>
                    <a:lnTo>
                      <a:pt x="31" y="71"/>
                    </a:lnTo>
                    <a:lnTo>
                      <a:pt x="31" y="64"/>
                    </a:lnTo>
                    <a:lnTo>
                      <a:pt x="31" y="60"/>
                    </a:lnTo>
                    <a:lnTo>
                      <a:pt x="32" y="59"/>
                    </a:lnTo>
                    <a:lnTo>
                      <a:pt x="0" y="10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9" name="Freeform 866">
                <a:extLst>
                  <a:ext uri="{FF2B5EF4-FFF2-40B4-BE49-F238E27FC236}">
                    <a16:creationId xmlns:a16="http://schemas.microsoft.com/office/drawing/2014/main" id="{2FD8A46B-121F-4765-B489-51244A36F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0" y="806"/>
                <a:ext cx="8" cy="20"/>
              </a:xfrm>
              <a:custGeom>
                <a:avLst/>
                <a:gdLst>
                  <a:gd name="T0" fmla="*/ 30 w 33"/>
                  <a:gd name="T1" fmla="*/ 80 h 80"/>
                  <a:gd name="T2" fmla="*/ 30 w 33"/>
                  <a:gd name="T3" fmla="*/ 71 h 80"/>
                  <a:gd name="T4" fmla="*/ 30 w 33"/>
                  <a:gd name="T5" fmla="*/ 64 h 80"/>
                  <a:gd name="T6" fmla="*/ 30 w 33"/>
                  <a:gd name="T7" fmla="*/ 60 h 80"/>
                  <a:gd name="T8" fmla="*/ 33 w 33"/>
                  <a:gd name="T9" fmla="*/ 59 h 80"/>
                  <a:gd name="T10" fmla="*/ 0 w 33"/>
                  <a:gd name="T11" fmla="*/ 11 h 80"/>
                  <a:gd name="T12" fmla="*/ 8 w 33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80">
                    <a:moveTo>
                      <a:pt x="30" y="80"/>
                    </a:moveTo>
                    <a:lnTo>
                      <a:pt x="30" y="71"/>
                    </a:lnTo>
                    <a:lnTo>
                      <a:pt x="30" y="64"/>
                    </a:lnTo>
                    <a:lnTo>
                      <a:pt x="30" y="60"/>
                    </a:lnTo>
                    <a:lnTo>
                      <a:pt x="33" y="59"/>
                    </a:lnTo>
                    <a:lnTo>
                      <a:pt x="0" y="11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0" name="Freeform 867">
                <a:extLst>
                  <a:ext uri="{FF2B5EF4-FFF2-40B4-BE49-F238E27FC236}">
                    <a16:creationId xmlns:a16="http://schemas.microsoft.com/office/drawing/2014/main" id="{E7FA4107-CFD0-40A7-A912-CC43865E7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0" y="798"/>
                <a:ext cx="3" cy="8"/>
              </a:xfrm>
              <a:custGeom>
                <a:avLst/>
                <a:gdLst>
                  <a:gd name="T0" fmla="*/ 8 w 11"/>
                  <a:gd name="T1" fmla="*/ 34 h 34"/>
                  <a:gd name="T2" fmla="*/ 11 w 11"/>
                  <a:gd name="T3" fmla="*/ 28 h 34"/>
                  <a:gd name="T4" fmla="*/ 0 w 11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4">
                    <a:moveTo>
                      <a:pt x="8" y="34"/>
                    </a:moveTo>
                    <a:lnTo>
                      <a:pt x="11" y="2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1" name="Freeform 868">
                <a:extLst>
                  <a:ext uri="{FF2B5EF4-FFF2-40B4-BE49-F238E27FC236}">
                    <a16:creationId xmlns:a16="http://schemas.microsoft.com/office/drawing/2014/main" id="{82478983-8F6A-4853-B040-B8A4637A4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0" y="806"/>
                <a:ext cx="53" cy="35"/>
              </a:xfrm>
              <a:custGeom>
                <a:avLst/>
                <a:gdLst>
                  <a:gd name="T0" fmla="*/ 212 w 212"/>
                  <a:gd name="T1" fmla="*/ 131 h 139"/>
                  <a:gd name="T2" fmla="*/ 85 w 212"/>
                  <a:gd name="T3" fmla="*/ 139 h 139"/>
                  <a:gd name="T4" fmla="*/ 84 w 212"/>
                  <a:gd name="T5" fmla="*/ 139 h 139"/>
                  <a:gd name="T6" fmla="*/ 55 w 212"/>
                  <a:gd name="T7" fmla="*/ 79 h 139"/>
                  <a:gd name="T8" fmla="*/ 30 w 212"/>
                  <a:gd name="T9" fmla="*/ 8 h 139"/>
                  <a:gd name="T10" fmla="*/ 0 w 212"/>
                  <a:gd name="T11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139">
                    <a:moveTo>
                      <a:pt x="212" y="131"/>
                    </a:moveTo>
                    <a:lnTo>
                      <a:pt x="85" y="139"/>
                    </a:lnTo>
                    <a:lnTo>
                      <a:pt x="84" y="139"/>
                    </a:lnTo>
                    <a:lnTo>
                      <a:pt x="55" y="79"/>
                    </a:lnTo>
                    <a:lnTo>
                      <a:pt x="30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2" name="Line 869">
                <a:extLst>
                  <a:ext uri="{FF2B5EF4-FFF2-40B4-BE49-F238E27FC236}">
                    <a16:creationId xmlns:a16="http://schemas.microsoft.com/office/drawing/2014/main" id="{F85D0693-0CB8-4E3F-A3FB-75052D4298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76" y="2963"/>
                <a:ext cx="18" cy="6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3" name="Freeform 870">
                <a:extLst>
                  <a:ext uri="{FF2B5EF4-FFF2-40B4-BE49-F238E27FC236}">
                    <a16:creationId xmlns:a16="http://schemas.microsoft.com/office/drawing/2014/main" id="{327D4DBC-ACAE-4A4E-BB3D-61C7E852E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839"/>
                <a:ext cx="3" cy="19"/>
              </a:xfrm>
              <a:custGeom>
                <a:avLst/>
                <a:gdLst>
                  <a:gd name="T0" fmla="*/ 4 w 10"/>
                  <a:gd name="T1" fmla="*/ 78 h 78"/>
                  <a:gd name="T2" fmla="*/ 0 w 10"/>
                  <a:gd name="T3" fmla="*/ 41 h 78"/>
                  <a:gd name="T4" fmla="*/ 10 w 10"/>
                  <a:gd name="T5" fmla="*/ 0 h 78"/>
                  <a:gd name="T6" fmla="*/ 9 w 10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78">
                    <a:moveTo>
                      <a:pt x="4" y="78"/>
                    </a:moveTo>
                    <a:lnTo>
                      <a:pt x="0" y="41"/>
                    </a:lnTo>
                    <a:lnTo>
                      <a:pt x="10" y="0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4" name="Freeform 871">
                <a:extLst>
                  <a:ext uri="{FF2B5EF4-FFF2-40B4-BE49-F238E27FC236}">
                    <a16:creationId xmlns:a16="http://schemas.microsoft.com/office/drawing/2014/main" id="{10C37712-5DF6-4303-A949-B3A4B5D62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1" y="839"/>
                <a:ext cx="2" cy="19"/>
              </a:xfrm>
              <a:custGeom>
                <a:avLst/>
                <a:gdLst>
                  <a:gd name="T0" fmla="*/ 5 w 10"/>
                  <a:gd name="T1" fmla="*/ 78 h 78"/>
                  <a:gd name="T2" fmla="*/ 0 w 10"/>
                  <a:gd name="T3" fmla="*/ 39 h 78"/>
                  <a:gd name="T4" fmla="*/ 10 w 10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78">
                    <a:moveTo>
                      <a:pt x="5" y="78"/>
                    </a:moveTo>
                    <a:lnTo>
                      <a:pt x="0" y="39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5" name="Line 872">
                <a:extLst>
                  <a:ext uri="{FF2B5EF4-FFF2-40B4-BE49-F238E27FC236}">
                    <a16:creationId xmlns:a16="http://schemas.microsoft.com/office/drawing/2014/main" id="{4F8ED47E-6FFD-4A3D-868C-0D2F8103A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32" y="739"/>
                <a:ext cx="7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6" name="Freeform 873">
                <a:extLst>
                  <a:ext uri="{FF2B5EF4-FFF2-40B4-BE49-F238E27FC236}">
                    <a16:creationId xmlns:a16="http://schemas.microsoft.com/office/drawing/2014/main" id="{0D8AA0BC-419B-4B0C-AC75-DA72BF192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2" y="739"/>
                <a:ext cx="90" cy="129"/>
              </a:xfrm>
              <a:custGeom>
                <a:avLst/>
                <a:gdLst>
                  <a:gd name="T0" fmla="*/ 361 w 361"/>
                  <a:gd name="T1" fmla="*/ 0 h 514"/>
                  <a:gd name="T2" fmla="*/ 336 w 361"/>
                  <a:gd name="T3" fmla="*/ 37 h 514"/>
                  <a:gd name="T4" fmla="*/ 326 w 361"/>
                  <a:gd name="T5" fmla="*/ 116 h 514"/>
                  <a:gd name="T6" fmla="*/ 283 w 361"/>
                  <a:gd name="T7" fmla="*/ 159 h 514"/>
                  <a:gd name="T8" fmla="*/ 306 w 361"/>
                  <a:gd name="T9" fmla="*/ 207 h 514"/>
                  <a:gd name="T10" fmla="*/ 263 w 361"/>
                  <a:gd name="T11" fmla="*/ 245 h 514"/>
                  <a:gd name="T12" fmla="*/ 278 w 361"/>
                  <a:gd name="T13" fmla="*/ 276 h 514"/>
                  <a:gd name="T14" fmla="*/ 244 w 361"/>
                  <a:gd name="T15" fmla="*/ 382 h 514"/>
                  <a:gd name="T16" fmla="*/ 195 w 361"/>
                  <a:gd name="T17" fmla="*/ 406 h 514"/>
                  <a:gd name="T18" fmla="*/ 194 w 361"/>
                  <a:gd name="T19" fmla="*/ 406 h 514"/>
                  <a:gd name="T20" fmla="*/ 139 w 361"/>
                  <a:gd name="T21" fmla="*/ 411 h 514"/>
                  <a:gd name="T22" fmla="*/ 125 w 361"/>
                  <a:gd name="T23" fmla="*/ 435 h 514"/>
                  <a:gd name="T24" fmla="*/ 124 w 361"/>
                  <a:gd name="T25" fmla="*/ 435 h 514"/>
                  <a:gd name="T26" fmla="*/ 52 w 361"/>
                  <a:gd name="T27" fmla="*/ 420 h 514"/>
                  <a:gd name="T28" fmla="*/ 25 w 361"/>
                  <a:gd name="T29" fmla="*/ 497 h 514"/>
                  <a:gd name="T30" fmla="*/ 4 w 361"/>
                  <a:gd name="T31" fmla="*/ 514 h 514"/>
                  <a:gd name="T32" fmla="*/ 0 w 361"/>
                  <a:gd name="T33" fmla="*/ 477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1" h="514">
                    <a:moveTo>
                      <a:pt x="361" y="0"/>
                    </a:moveTo>
                    <a:lnTo>
                      <a:pt x="336" y="37"/>
                    </a:lnTo>
                    <a:lnTo>
                      <a:pt x="326" y="116"/>
                    </a:lnTo>
                    <a:lnTo>
                      <a:pt x="283" y="159"/>
                    </a:lnTo>
                    <a:lnTo>
                      <a:pt x="306" y="207"/>
                    </a:lnTo>
                    <a:lnTo>
                      <a:pt x="263" y="245"/>
                    </a:lnTo>
                    <a:lnTo>
                      <a:pt x="278" y="276"/>
                    </a:lnTo>
                    <a:lnTo>
                      <a:pt x="244" y="382"/>
                    </a:lnTo>
                    <a:lnTo>
                      <a:pt x="195" y="406"/>
                    </a:lnTo>
                    <a:lnTo>
                      <a:pt x="194" y="406"/>
                    </a:lnTo>
                    <a:lnTo>
                      <a:pt x="139" y="411"/>
                    </a:lnTo>
                    <a:lnTo>
                      <a:pt x="125" y="435"/>
                    </a:lnTo>
                    <a:lnTo>
                      <a:pt x="124" y="435"/>
                    </a:lnTo>
                    <a:lnTo>
                      <a:pt x="52" y="420"/>
                    </a:lnTo>
                    <a:lnTo>
                      <a:pt x="25" y="497"/>
                    </a:lnTo>
                    <a:lnTo>
                      <a:pt x="4" y="514"/>
                    </a:lnTo>
                    <a:lnTo>
                      <a:pt x="0" y="47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7" name="Line 874">
                <a:extLst>
                  <a:ext uri="{FF2B5EF4-FFF2-40B4-BE49-F238E27FC236}">
                    <a16:creationId xmlns:a16="http://schemas.microsoft.com/office/drawing/2014/main" id="{1B1EE351-BAB6-4AB6-B691-47FF5897B3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6" y="3058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8" name="Freeform 875">
                <a:extLst>
                  <a:ext uri="{FF2B5EF4-FFF2-40B4-BE49-F238E27FC236}">
                    <a16:creationId xmlns:a16="http://schemas.microsoft.com/office/drawing/2014/main" id="{D436BF2D-61CD-46E0-83BA-C43EAD19C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6" y="3058"/>
                <a:ext cx="0" cy="1"/>
              </a:xfrm>
              <a:custGeom>
                <a:avLst/>
                <a:gdLst>
                  <a:gd name="T0" fmla="*/ 1 w 1"/>
                  <a:gd name="T1" fmla="*/ 7 h 7"/>
                  <a:gd name="T2" fmla="*/ 0 w 1"/>
                  <a:gd name="T3" fmla="*/ 0 h 7"/>
                  <a:gd name="T4" fmla="*/ 0 w 1"/>
                  <a:gd name="T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7">
                    <a:moveTo>
                      <a:pt x="1" y="7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9" name="Line 876">
                <a:extLst>
                  <a:ext uri="{FF2B5EF4-FFF2-40B4-BE49-F238E27FC236}">
                    <a16:creationId xmlns:a16="http://schemas.microsoft.com/office/drawing/2014/main" id="{BCB3A819-9D99-4570-BA8B-F7111A22BA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45" y="3059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0" name="Freeform 877">
                <a:extLst>
                  <a:ext uri="{FF2B5EF4-FFF2-40B4-BE49-F238E27FC236}">
                    <a16:creationId xmlns:a16="http://schemas.microsoft.com/office/drawing/2014/main" id="{5133B5E4-BE45-46EB-A716-180D3B3E0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9" y="3061"/>
                <a:ext cx="2" cy="1"/>
              </a:xfrm>
              <a:custGeom>
                <a:avLst/>
                <a:gdLst>
                  <a:gd name="T0" fmla="*/ 0 w 7"/>
                  <a:gd name="T1" fmla="*/ 0 h 3"/>
                  <a:gd name="T2" fmla="*/ 6 w 7"/>
                  <a:gd name="T3" fmla="*/ 3 h 3"/>
                  <a:gd name="T4" fmla="*/ 7 w 7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6" y="3"/>
                    </a:lnTo>
                    <a:lnTo>
                      <a:pt x="7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1" name="Freeform 878">
                <a:extLst>
                  <a:ext uri="{FF2B5EF4-FFF2-40B4-BE49-F238E27FC236}">
                    <a16:creationId xmlns:a16="http://schemas.microsoft.com/office/drawing/2014/main" id="{B9A4E230-EECF-4DD9-AF7C-9D49371A8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5" y="3058"/>
                <a:ext cx="4" cy="2"/>
              </a:xfrm>
              <a:custGeom>
                <a:avLst/>
                <a:gdLst>
                  <a:gd name="T0" fmla="*/ 12 w 14"/>
                  <a:gd name="T1" fmla="*/ 3 h 8"/>
                  <a:gd name="T2" fmla="*/ 14 w 14"/>
                  <a:gd name="T3" fmla="*/ 0 h 8"/>
                  <a:gd name="T4" fmla="*/ 0 w 1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12" y="3"/>
                    </a:moveTo>
                    <a:lnTo>
                      <a:pt x="14" y="0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2" name="Freeform 879">
                <a:extLst>
                  <a:ext uri="{FF2B5EF4-FFF2-40B4-BE49-F238E27FC236}">
                    <a16:creationId xmlns:a16="http://schemas.microsoft.com/office/drawing/2014/main" id="{4CFD4773-7E47-4D6F-BA91-603FCA6E3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8" y="3059"/>
                <a:ext cx="1" cy="2"/>
              </a:xfrm>
              <a:custGeom>
                <a:avLst/>
                <a:gdLst>
                  <a:gd name="T0" fmla="*/ 8 w 8"/>
                  <a:gd name="T1" fmla="*/ 7 h 7"/>
                  <a:gd name="T2" fmla="*/ 0 w 8"/>
                  <a:gd name="T3" fmla="*/ 5 h 7"/>
                  <a:gd name="T4" fmla="*/ 3 w 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8" y="7"/>
                    </a:moveTo>
                    <a:lnTo>
                      <a:pt x="0" y="5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3" name="Line 880">
                <a:extLst>
                  <a:ext uri="{FF2B5EF4-FFF2-40B4-BE49-F238E27FC236}">
                    <a16:creationId xmlns:a16="http://schemas.microsoft.com/office/drawing/2014/main" id="{026C98CD-B1DB-416C-BC08-A309988D6C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849" y="3061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4" name="Line 881">
                <a:extLst>
                  <a:ext uri="{FF2B5EF4-FFF2-40B4-BE49-F238E27FC236}">
                    <a16:creationId xmlns:a16="http://schemas.microsoft.com/office/drawing/2014/main" id="{94E1D785-7A8E-4B0F-81C8-A39FF07C9B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51" y="3058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5" name="Freeform 882">
                <a:extLst>
                  <a:ext uri="{FF2B5EF4-FFF2-40B4-BE49-F238E27FC236}">
                    <a16:creationId xmlns:a16="http://schemas.microsoft.com/office/drawing/2014/main" id="{FB02459B-95E0-465C-A360-2686BFA62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6" y="3031"/>
                <a:ext cx="20" cy="29"/>
              </a:xfrm>
              <a:custGeom>
                <a:avLst/>
                <a:gdLst>
                  <a:gd name="T0" fmla="*/ 81 w 81"/>
                  <a:gd name="T1" fmla="*/ 0 h 117"/>
                  <a:gd name="T2" fmla="*/ 78 w 81"/>
                  <a:gd name="T3" fmla="*/ 7 h 117"/>
                  <a:gd name="T4" fmla="*/ 78 w 81"/>
                  <a:gd name="T5" fmla="*/ 10 h 117"/>
                  <a:gd name="T6" fmla="*/ 36 w 81"/>
                  <a:gd name="T7" fmla="*/ 92 h 117"/>
                  <a:gd name="T8" fmla="*/ 18 w 81"/>
                  <a:gd name="T9" fmla="*/ 110 h 117"/>
                  <a:gd name="T10" fmla="*/ 17 w 81"/>
                  <a:gd name="T11" fmla="*/ 111 h 117"/>
                  <a:gd name="T12" fmla="*/ 8 w 81"/>
                  <a:gd name="T13" fmla="*/ 109 h 117"/>
                  <a:gd name="T14" fmla="*/ 7 w 81"/>
                  <a:gd name="T15" fmla="*/ 117 h 117"/>
                  <a:gd name="T16" fmla="*/ 0 w 81"/>
                  <a:gd name="T17" fmla="*/ 11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17">
                    <a:moveTo>
                      <a:pt x="81" y="0"/>
                    </a:moveTo>
                    <a:lnTo>
                      <a:pt x="78" y="7"/>
                    </a:lnTo>
                    <a:lnTo>
                      <a:pt x="78" y="10"/>
                    </a:lnTo>
                    <a:lnTo>
                      <a:pt x="36" y="92"/>
                    </a:lnTo>
                    <a:lnTo>
                      <a:pt x="18" y="110"/>
                    </a:lnTo>
                    <a:lnTo>
                      <a:pt x="17" y="111"/>
                    </a:lnTo>
                    <a:lnTo>
                      <a:pt x="8" y="109"/>
                    </a:lnTo>
                    <a:lnTo>
                      <a:pt x="7" y="117"/>
                    </a:lnTo>
                    <a:lnTo>
                      <a:pt x="0" y="1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6" name="Freeform 883">
                <a:extLst>
                  <a:ext uri="{FF2B5EF4-FFF2-40B4-BE49-F238E27FC236}">
                    <a16:creationId xmlns:a16="http://schemas.microsoft.com/office/drawing/2014/main" id="{41CF753E-9FEB-488B-B80E-EFAE7D44E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6" y="2963"/>
                <a:ext cx="18" cy="68"/>
              </a:xfrm>
              <a:custGeom>
                <a:avLst/>
                <a:gdLst>
                  <a:gd name="T0" fmla="*/ 0 w 70"/>
                  <a:gd name="T1" fmla="*/ 272 h 272"/>
                  <a:gd name="T2" fmla="*/ 2 w 70"/>
                  <a:gd name="T3" fmla="*/ 263 h 272"/>
                  <a:gd name="T4" fmla="*/ 6 w 70"/>
                  <a:gd name="T5" fmla="*/ 252 h 272"/>
                  <a:gd name="T6" fmla="*/ 15 w 70"/>
                  <a:gd name="T7" fmla="*/ 220 h 272"/>
                  <a:gd name="T8" fmla="*/ 24 w 70"/>
                  <a:gd name="T9" fmla="*/ 186 h 272"/>
                  <a:gd name="T10" fmla="*/ 28 w 70"/>
                  <a:gd name="T11" fmla="*/ 171 h 272"/>
                  <a:gd name="T12" fmla="*/ 32 w 70"/>
                  <a:gd name="T13" fmla="*/ 158 h 272"/>
                  <a:gd name="T14" fmla="*/ 38 w 70"/>
                  <a:gd name="T15" fmla="*/ 137 h 272"/>
                  <a:gd name="T16" fmla="*/ 39 w 70"/>
                  <a:gd name="T17" fmla="*/ 127 h 272"/>
                  <a:gd name="T18" fmla="*/ 42 w 70"/>
                  <a:gd name="T19" fmla="*/ 120 h 272"/>
                  <a:gd name="T20" fmla="*/ 43 w 70"/>
                  <a:gd name="T21" fmla="*/ 117 h 272"/>
                  <a:gd name="T22" fmla="*/ 45 w 70"/>
                  <a:gd name="T23" fmla="*/ 116 h 272"/>
                  <a:gd name="T24" fmla="*/ 70 w 70"/>
                  <a:gd name="T25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0" h="272">
                    <a:moveTo>
                      <a:pt x="0" y="272"/>
                    </a:moveTo>
                    <a:lnTo>
                      <a:pt x="2" y="263"/>
                    </a:lnTo>
                    <a:lnTo>
                      <a:pt x="6" y="252"/>
                    </a:lnTo>
                    <a:lnTo>
                      <a:pt x="15" y="220"/>
                    </a:lnTo>
                    <a:lnTo>
                      <a:pt x="24" y="186"/>
                    </a:lnTo>
                    <a:lnTo>
                      <a:pt x="28" y="171"/>
                    </a:lnTo>
                    <a:lnTo>
                      <a:pt x="32" y="158"/>
                    </a:lnTo>
                    <a:lnTo>
                      <a:pt x="38" y="137"/>
                    </a:lnTo>
                    <a:lnTo>
                      <a:pt x="39" y="127"/>
                    </a:lnTo>
                    <a:lnTo>
                      <a:pt x="42" y="120"/>
                    </a:lnTo>
                    <a:lnTo>
                      <a:pt x="43" y="117"/>
                    </a:lnTo>
                    <a:lnTo>
                      <a:pt x="45" y="116"/>
                    </a:lnTo>
                    <a:lnTo>
                      <a:pt x="7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7" name="Freeform 884">
                <a:extLst>
                  <a:ext uri="{FF2B5EF4-FFF2-40B4-BE49-F238E27FC236}">
                    <a16:creationId xmlns:a16="http://schemas.microsoft.com/office/drawing/2014/main" id="{5E66CBBB-A08F-4F19-A26F-42C5EC0D1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2963"/>
                <a:ext cx="7" cy="9"/>
              </a:xfrm>
              <a:custGeom>
                <a:avLst/>
                <a:gdLst>
                  <a:gd name="T0" fmla="*/ 28 w 28"/>
                  <a:gd name="T1" fmla="*/ 19 h 36"/>
                  <a:gd name="T2" fmla="*/ 11 w 28"/>
                  <a:gd name="T3" fmla="*/ 36 h 36"/>
                  <a:gd name="T4" fmla="*/ 0 w 28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6">
                    <a:moveTo>
                      <a:pt x="28" y="19"/>
                    </a:moveTo>
                    <a:lnTo>
                      <a:pt x="11" y="3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8" name="Line 885">
                <a:extLst>
                  <a:ext uri="{FF2B5EF4-FFF2-40B4-BE49-F238E27FC236}">
                    <a16:creationId xmlns:a16="http://schemas.microsoft.com/office/drawing/2014/main" id="{A819A4AC-FBA5-4A40-9092-542B7751C9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00" y="296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9" name="Freeform 886">
                <a:extLst>
                  <a:ext uri="{FF2B5EF4-FFF2-40B4-BE49-F238E27FC236}">
                    <a16:creationId xmlns:a16="http://schemas.microsoft.com/office/drawing/2014/main" id="{67420DD9-3D5C-4EC8-9A63-029528D34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0" y="2966"/>
                <a:ext cx="1" cy="2"/>
              </a:xfrm>
              <a:custGeom>
                <a:avLst/>
                <a:gdLst>
                  <a:gd name="T0" fmla="*/ 3 w 3"/>
                  <a:gd name="T1" fmla="*/ 8 h 8"/>
                  <a:gd name="T2" fmla="*/ 3 w 3"/>
                  <a:gd name="T3" fmla="*/ 7 h 8"/>
                  <a:gd name="T4" fmla="*/ 0 w 3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3" y="8"/>
                    </a:moveTo>
                    <a:lnTo>
                      <a:pt x="3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0" name="Freeform 887">
                <a:extLst>
                  <a:ext uri="{FF2B5EF4-FFF2-40B4-BE49-F238E27FC236}">
                    <a16:creationId xmlns:a16="http://schemas.microsoft.com/office/drawing/2014/main" id="{620806BF-60AE-4CEB-93A0-12260AB00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7" y="3025"/>
                <a:ext cx="9" cy="5"/>
              </a:xfrm>
              <a:custGeom>
                <a:avLst/>
                <a:gdLst>
                  <a:gd name="T0" fmla="*/ 34 w 34"/>
                  <a:gd name="T1" fmla="*/ 19 h 19"/>
                  <a:gd name="T2" fmla="*/ 16 w 34"/>
                  <a:gd name="T3" fmla="*/ 9 h 19"/>
                  <a:gd name="T4" fmla="*/ 9 w 34"/>
                  <a:gd name="T5" fmla="*/ 2 h 19"/>
                  <a:gd name="T6" fmla="*/ 0 w 34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19">
                    <a:moveTo>
                      <a:pt x="34" y="19"/>
                    </a:moveTo>
                    <a:lnTo>
                      <a:pt x="16" y="9"/>
                    </a:lnTo>
                    <a:lnTo>
                      <a:pt x="9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1" name="Freeform 888">
                <a:extLst>
                  <a:ext uri="{FF2B5EF4-FFF2-40B4-BE49-F238E27FC236}">
                    <a16:creationId xmlns:a16="http://schemas.microsoft.com/office/drawing/2014/main" id="{333D2E3F-F98D-4465-8D90-3874DDA3E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7" y="3025"/>
                <a:ext cx="9" cy="5"/>
              </a:xfrm>
              <a:custGeom>
                <a:avLst/>
                <a:gdLst>
                  <a:gd name="T0" fmla="*/ 0 w 34"/>
                  <a:gd name="T1" fmla="*/ 0 h 19"/>
                  <a:gd name="T2" fmla="*/ 8 w 34"/>
                  <a:gd name="T3" fmla="*/ 2 h 19"/>
                  <a:gd name="T4" fmla="*/ 15 w 34"/>
                  <a:gd name="T5" fmla="*/ 9 h 19"/>
                  <a:gd name="T6" fmla="*/ 34 w 34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19">
                    <a:moveTo>
                      <a:pt x="0" y="0"/>
                    </a:moveTo>
                    <a:lnTo>
                      <a:pt x="8" y="2"/>
                    </a:lnTo>
                    <a:lnTo>
                      <a:pt x="15" y="9"/>
                    </a:lnTo>
                    <a:lnTo>
                      <a:pt x="34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2" name="Freeform 889">
                <a:extLst>
                  <a:ext uri="{FF2B5EF4-FFF2-40B4-BE49-F238E27FC236}">
                    <a16:creationId xmlns:a16="http://schemas.microsoft.com/office/drawing/2014/main" id="{2FDE5DC5-05BE-42D8-803B-DE5B004833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8" y="3051"/>
                <a:ext cx="87" cy="15"/>
              </a:xfrm>
              <a:custGeom>
                <a:avLst/>
                <a:gdLst>
                  <a:gd name="T0" fmla="*/ 351 w 351"/>
                  <a:gd name="T1" fmla="*/ 38 h 61"/>
                  <a:gd name="T2" fmla="*/ 323 w 351"/>
                  <a:gd name="T3" fmla="*/ 61 h 61"/>
                  <a:gd name="T4" fmla="*/ 258 w 351"/>
                  <a:gd name="T5" fmla="*/ 58 h 61"/>
                  <a:gd name="T6" fmla="*/ 236 w 351"/>
                  <a:gd name="T7" fmla="*/ 45 h 61"/>
                  <a:gd name="T8" fmla="*/ 158 w 351"/>
                  <a:gd name="T9" fmla="*/ 13 h 61"/>
                  <a:gd name="T10" fmla="*/ 64 w 351"/>
                  <a:gd name="T11" fmla="*/ 17 h 61"/>
                  <a:gd name="T12" fmla="*/ 27 w 351"/>
                  <a:gd name="T13" fmla="*/ 4 h 61"/>
                  <a:gd name="T14" fmla="*/ 0 w 351"/>
                  <a:gd name="T1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1" h="61">
                    <a:moveTo>
                      <a:pt x="351" y="38"/>
                    </a:moveTo>
                    <a:lnTo>
                      <a:pt x="323" y="61"/>
                    </a:lnTo>
                    <a:lnTo>
                      <a:pt x="258" y="58"/>
                    </a:lnTo>
                    <a:lnTo>
                      <a:pt x="236" y="45"/>
                    </a:lnTo>
                    <a:lnTo>
                      <a:pt x="158" y="13"/>
                    </a:lnTo>
                    <a:lnTo>
                      <a:pt x="64" y="17"/>
                    </a:lnTo>
                    <a:lnTo>
                      <a:pt x="27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3" name="Line 890">
                <a:extLst>
                  <a:ext uri="{FF2B5EF4-FFF2-40B4-BE49-F238E27FC236}">
                    <a16:creationId xmlns:a16="http://schemas.microsoft.com/office/drawing/2014/main" id="{6F18331A-A2DC-4BC1-BB54-65206E1EEB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752" y="3043"/>
                <a:ext cx="6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4" name="Freeform 891">
                <a:extLst>
                  <a:ext uri="{FF2B5EF4-FFF2-40B4-BE49-F238E27FC236}">
                    <a16:creationId xmlns:a16="http://schemas.microsoft.com/office/drawing/2014/main" id="{4F6688BE-D862-4FFC-9FF0-5D4874E70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" y="3030"/>
                <a:ext cx="116" cy="17"/>
              </a:xfrm>
              <a:custGeom>
                <a:avLst/>
                <a:gdLst>
                  <a:gd name="T0" fmla="*/ 466 w 466"/>
                  <a:gd name="T1" fmla="*/ 53 h 69"/>
                  <a:gd name="T2" fmla="*/ 451 w 466"/>
                  <a:gd name="T3" fmla="*/ 50 h 69"/>
                  <a:gd name="T4" fmla="*/ 412 w 466"/>
                  <a:gd name="T5" fmla="*/ 69 h 69"/>
                  <a:gd name="T6" fmla="*/ 380 w 466"/>
                  <a:gd name="T7" fmla="*/ 60 h 69"/>
                  <a:gd name="T8" fmla="*/ 310 w 466"/>
                  <a:gd name="T9" fmla="*/ 69 h 69"/>
                  <a:gd name="T10" fmla="*/ 199 w 466"/>
                  <a:gd name="T11" fmla="*/ 56 h 69"/>
                  <a:gd name="T12" fmla="*/ 19 w 466"/>
                  <a:gd name="T13" fmla="*/ 11 h 69"/>
                  <a:gd name="T14" fmla="*/ 0 w 46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6" h="69">
                    <a:moveTo>
                      <a:pt x="466" y="53"/>
                    </a:moveTo>
                    <a:lnTo>
                      <a:pt x="451" y="50"/>
                    </a:lnTo>
                    <a:lnTo>
                      <a:pt x="412" y="69"/>
                    </a:lnTo>
                    <a:lnTo>
                      <a:pt x="380" y="60"/>
                    </a:lnTo>
                    <a:lnTo>
                      <a:pt x="310" y="69"/>
                    </a:lnTo>
                    <a:lnTo>
                      <a:pt x="199" y="56"/>
                    </a:lnTo>
                    <a:lnTo>
                      <a:pt x="19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5" name="Freeform 892">
                <a:extLst>
                  <a:ext uri="{FF2B5EF4-FFF2-40B4-BE49-F238E27FC236}">
                    <a16:creationId xmlns:a16="http://schemas.microsoft.com/office/drawing/2014/main" id="{D6947ADE-8BCA-4ED9-924B-762B939DB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2" y="3043"/>
                <a:ext cx="6" cy="8"/>
              </a:xfrm>
              <a:custGeom>
                <a:avLst/>
                <a:gdLst>
                  <a:gd name="T0" fmla="*/ 0 w 21"/>
                  <a:gd name="T1" fmla="*/ 0 h 31"/>
                  <a:gd name="T2" fmla="*/ 20 w 21"/>
                  <a:gd name="T3" fmla="*/ 31 h 31"/>
                  <a:gd name="T4" fmla="*/ 21 w 21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1">
                    <a:moveTo>
                      <a:pt x="0" y="0"/>
                    </a:moveTo>
                    <a:lnTo>
                      <a:pt x="20" y="31"/>
                    </a:lnTo>
                    <a:lnTo>
                      <a:pt x="21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6" name="Freeform 893">
                <a:extLst>
                  <a:ext uri="{FF2B5EF4-FFF2-40B4-BE49-F238E27FC236}">
                    <a16:creationId xmlns:a16="http://schemas.microsoft.com/office/drawing/2014/main" id="{6824002E-1356-4D62-8F05-F9971E6E8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2675"/>
                <a:ext cx="5" cy="6"/>
              </a:xfrm>
              <a:custGeom>
                <a:avLst/>
                <a:gdLst>
                  <a:gd name="T0" fmla="*/ 20 w 20"/>
                  <a:gd name="T1" fmla="*/ 0 h 22"/>
                  <a:gd name="T2" fmla="*/ 0 w 20"/>
                  <a:gd name="T3" fmla="*/ 8 h 22"/>
                  <a:gd name="T4" fmla="*/ 7 w 20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2">
                    <a:moveTo>
                      <a:pt x="20" y="0"/>
                    </a:moveTo>
                    <a:lnTo>
                      <a:pt x="0" y="8"/>
                    </a:lnTo>
                    <a:lnTo>
                      <a:pt x="7" y="2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7" name="Freeform 894">
                <a:extLst>
                  <a:ext uri="{FF2B5EF4-FFF2-40B4-BE49-F238E27FC236}">
                    <a16:creationId xmlns:a16="http://schemas.microsoft.com/office/drawing/2014/main" id="{5995BBE8-4A4F-4EBD-A895-6D8DA0DA2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" y="1166"/>
                <a:ext cx="4" cy="2"/>
              </a:xfrm>
              <a:custGeom>
                <a:avLst/>
                <a:gdLst>
                  <a:gd name="T0" fmla="*/ 0 w 16"/>
                  <a:gd name="T1" fmla="*/ 0 h 10"/>
                  <a:gd name="T2" fmla="*/ 11 w 16"/>
                  <a:gd name="T3" fmla="*/ 6 h 10"/>
                  <a:gd name="T4" fmla="*/ 16 w 16"/>
                  <a:gd name="T5" fmla="*/ 9 h 10"/>
                  <a:gd name="T6" fmla="*/ 16 w 16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lnTo>
                      <a:pt x="11" y="6"/>
                    </a:lnTo>
                    <a:lnTo>
                      <a:pt x="16" y="9"/>
                    </a:lnTo>
                    <a:lnTo>
                      <a:pt x="16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8" name="Freeform 895">
                <a:extLst>
                  <a:ext uri="{FF2B5EF4-FFF2-40B4-BE49-F238E27FC236}">
                    <a16:creationId xmlns:a16="http://schemas.microsoft.com/office/drawing/2014/main" id="{D60DFB26-F51C-49CF-B42F-A08252FF1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1131"/>
                <a:ext cx="104" cy="82"/>
              </a:xfrm>
              <a:custGeom>
                <a:avLst/>
                <a:gdLst>
                  <a:gd name="T0" fmla="*/ 414 w 416"/>
                  <a:gd name="T1" fmla="*/ 148 h 324"/>
                  <a:gd name="T2" fmla="*/ 416 w 416"/>
                  <a:gd name="T3" fmla="*/ 148 h 324"/>
                  <a:gd name="T4" fmla="*/ 408 w 416"/>
                  <a:gd name="T5" fmla="*/ 273 h 324"/>
                  <a:gd name="T6" fmla="*/ 372 w 416"/>
                  <a:gd name="T7" fmla="*/ 274 h 324"/>
                  <a:gd name="T8" fmla="*/ 361 w 416"/>
                  <a:gd name="T9" fmla="*/ 307 h 324"/>
                  <a:gd name="T10" fmla="*/ 319 w 416"/>
                  <a:gd name="T11" fmla="*/ 324 h 324"/>
                  <a:gd name="T12" fmla="*/ 330 w 416"/>
                  <a:gd name="T13" fmla="*/ 248 h 324"/>
                  <a:gd name="T14" fmla="*/ 285 w 416"/>
                  <a:gd name="T15" fmla="*/ 180 h 324"/>
                  <a:gd name="T16" fmla="*/ 229 w 416"/>
                  <a:gd name="T17" fmla="*/ 149 h 324"/>
                  <a:gd name="T18" fmla="*/ 209 w 416"/>
                  <a:gd name="T19" fmla="*/ 125 h 324"/>
                  <a:gd name="T20" fmla="*/ 195 w 416"/>
                  <a:gd name="T21" fmla="*/ 108 h 324"/>
                  <a:gd name="T22" fmla="*/ 189 w 416"/>
                  <a:gd name="T23" fmla="*/ 101 h 324"/>
                  <a:gd name="T24" fmla="*/ 188 w 416"/>
                  <a:gd name="T25" fmla="*/ 99 h 324"/>
                  <a:gd name="T26" fmla="*/ 124 w 416"/>
                  <a:gd name="T27" fmla="*/ 25 h 324"/>
                  <a:gd name="T28" fmla="*/ 0 w 416"/>
                  <a:gd name="T29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6" h="324">
                    <a:moveTo>
                      <a:pt x="414" y="148"/>
                    </a:moveTo>
                    <a:lnTo>
                      <a:pt x="416" y="148"/>
                    </a:lnTo>
                    <a:lnTo>
                      <a:pt x="408" y="273"/>
                    </a:lnTo>
                    <a:lnTo>
                      <a:pt x="372" y="274"/>
                    </a:lnTo>
                    <a:lnTo>
                      <a:pt x="361" y="307"/>
                    </a:lnTo>
                    <a:lnTo>
                      <a:pt x="319" y="324"/>
                    </a:lnTo>
                    <a:lnTo>
                      <a:pt x="330" y="248"/>
                    </a:lnTo>
                    <a:lnTo>
                      <a:pt x="285" y="180"/>
                    </a:lnTo>
                    <a:lnTo>
                      <a:pt x="229" y="149"/>
                    </a:lnTo>
                    <a:lnTo>
                      <a:pt x="209" y="125"/>
                    </a:lnTo>
                    <a:lnTo>
                      <a:pt x="195" y="108"/>
                    </a:lnTo>
                    <a:lnTo>
                      <a:pt x="189" y="101"/>
                    </a:lnTo>
                    <a:lnTo>
                      <a:pt x="188" y="99"/>
                    </a:lnTo>
                    <a:lnTo>
                      <a:pt x="124" y="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9" name="Freeform 896">
                <a:extLst>
                  <a:ext uri="{FF2B5EF4-FFF2-40B4-BE49-F238E27FC236}">
                    <a16:creationId xmlns:a16="http://schemas.microsoft.com/office/drawing/2014/main" id="{B60DF595-EB58-474A-B3FF-7F81DF820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1072"/>
                <a:ext cx="9" cy="3"/>
              </a:xfrm>
              <a:custGeom>
                <a:avLst/>
                <a:gdLst>
                  <a:gd name="T0" fmla="*/ 0 w 33"/>
                  <a:gd name="T1" fmla="*/ 0 h 12"/>
                  <a:gd name="T2" fmla="*/ 33 w 33"/>
                  <a:gd name="T3" fmla="*/ 11 h 12"/>
                  <a:gd name="T4" fmla="*/ 33 w 3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lnTo>
                      <a:pt x="33" y="11"/>
                    </a:lnTo>
                    <a:lnTo>
                      <a:pt x="33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0" name="Freeform 897">
                <a:extLst>
                  <a:ext uri="{FF2B5EF4-FFF2-40B4-BE49-F238E27FC236}">
                    <a16:creationId xmlns:a16="http://schemas.microsoft.com/office/drawing/2014/main" id="{3E7F45D1-95F7-421E-AD68-66D0782BA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7" y="1075"/>
                <a:ext cx="49" cy="85"/>
              </a:xfrm>
              <a:custGeom>
                <a:avLst/>
                <a:gdLst>
                  <a:gd name="T0" fmla="*/ 0 w 197"/>
                  <a:gd name="T1" fmla="*/ 0 h 337"/>
                  <a:gd name="T2" fmla="*/ 2 w 197"/>
                  <a:gd name="T3" fmla="*/ 0 h 337"/>
                  <a:gd name="T4" fmla="*/ 28 w 197"/>
                  <a:gd name="T5" fmla="*/ 83 h 337"/>
                  <a:gd name="T6" fmla="*/ 35 w 197"/>
                  <a:gd name="T7" fmla="*/ 127 h 337"/>
                  <a:gd name="T8" fmla="*/ 54 w 197"/>
                  <a:gd name="T9" fmla="*/ 148 h 337"/>
                  <a:gd name="T10" fmla="*/ 55 w 197"/>
                  <a:gd name="T11" fmla="*/ 209 h 337"/>
                  <a:gd name="T12" fmla="*/ 114 w 197"/>
                  <a:gd name="T13" fmla="*/ 293 h 337"/>
                  <a:gd name="T14" fmla="*/ 167 w 197"/>
                  <a:gd name="T15" fmla="*/ 316 h 337"/>
                  <a:gd name="T16" fmla="*/ 197 w 197"/>
                  <a:gd name="T17" fmla="*/ 33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7" h="337">
                    <a:moveTo>
                      <a:pt x="0" y="0"/>
                    </a:moveTo>
                    <a:lnTo>
                      <a:pt x="2" y="0"/>
                    </a:lnTo>
                    <a:lnTo>
                      <a:pt x="28" y="83"/>
                    </a:lnTo>
                    <a:lnTo>
                      <a:pt x="35" y="127"/>
                    </a:lnTo>
                    <a:lnTo>
                      <a:pt x="54" y="148"/>
                    </a:lnTo>
                    <a:lnTo>
                      <a:pt x="55" y="209"/>
                    </a:lnTo>
                    <a:lnTo>
                      <a:pt x="114" y="293"/>
                    </a:lnTo>
                    <a:lnTo>
                      <a:pt x="167" y="316"/>
                    </a:lnTo>
                    <a:lnTo>
                      <a:pt x="197" y="33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1" name="Line 898">
                <a:extLst>
                  <a:ext uri="{FF2B5EF4-FFF2-40B4-BE49-F238E27FC236}">
                    <a16:creationId xmlns:a16="http://schemas.microsoft.com/office/drawing/2014/main" id="{23BC2A37-8582-449B-A88A-5E71DF36FA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68" y="1072"/>
                <a:ext cx="9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2" name="Freeform 899">
                <a:extLst>
                  <a:ext uri="{FF2B5EF4-FFF2-40B4-BE49-F238E27FC236}">
                    <a16:creationId xmlns:a16="http://schemas.microsoft.com/office/drawing/2014/main" id="{59A0922F-2B38-43D5-B325-B96D1A10F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0" y="1125"/>
                <a:ext cx="6" cy="6"/>
              </a:xfrm>
              <a:custGeom>
                <a:avLst/>
                <a:gdLst>
                  <a:gd name="T0" fmla="*/ 26 w 26"/>
                  <a:gd name="T1" fmla="*/ 26 h 26"/>
                  <a:gd name="T2" fmla="*/ 25 w 26"/>
                  <a:gd name="T3" fmla="*/ 26 h 26"/>
                  <a:gd name="T4" fmla="*/ 0 w 26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6">
                    <a:moveTo>
                      <a:pt x="26" y="26"/>
                    </a:moveTo>
                    <a:lnTo>
                      <a:pt x="25" y="2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3" name="Line 900">
                <a:extLst>
                  <a:ext uri="{FF2B5EF4-FFF2-40B4-BE49-F238E27FC236}">
                    <a16:creationId xmlns:a16="http://schemas.microsoft.com/office/drawing/2014/main" id="{154A1C7A-8444-4D4E-A0FE-9FB5037017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50" y="1125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4" name="Freeform 901">
                <a:extLst>
                  <a:ext uri="{FF2B5EF4-FFF2-40B4-BE49-F238E27FC236}">
                    <a16:creationId xmlns:a16="http://schemas.microsoft.com/office/drawing/2014/main" id="{A145FDE5-B063-4610-B986-75DECBBEF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" y="1162"/>
                <a:ext cx="17" cy="6"/>
              </a:xfrm>
              <a:custGeom>
                <a:avLst/>
                <a:gdLst>
                  <a:gd name="T0" fmla="*/ 0 w 68"/>
                  <a:gd name="T1" fmla="*/ 0 h 27"/>
                  <a:gd name="T2" fmla="*/ 21 w 68"/>
                  <a:gd name="T3" fmla="*/ 15 h 27"/>
                  <a:gd name="T4" fmla="*/ 50 w 68"/>
                  <a:gd name="T5" fmla="*/ 27 h 27"/>
                  <a:gd name="T6" fmla="*/ 68 w 68"/>
                  <a:gd name="T7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27">
                    <a:moveTo>
                      <a:pt x="0" y="0"/>
                    </a:moveTo>
                    <a:lnTo>
                      <a:pt x="21" y="15"/>
                    </a:lnTo>
                    <a:lnTo>
                      <a:pt x="50" y="27"/>
                    </a:lnTo>
                    <a:lnTo>
                      <a:pt x="68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5" name="Line 902">
                <a:extLst>
                  <a:ext uri="{FF2B5EF4-FFF2-40B4-BE49-F238E27FC236}">
                    <a16:creationId xmlns:a16="http://schemas.microsoft.com/office/drawing/2014/main" id="{B7D72327-2146-4638-A23E-FD0C952313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51" y="1164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6" name="Freeform 903">
                <a:extLst>
                  <a:ext uri="{FF2B5EF4-FFF2-40B4-BE49-F238E27FC236}">
                    <a16:creationId xmlns:a16="http://schemas.microsoft.com/office/drawing/2014/main" id="{7E471269-9F81-4356-92FE-939E49326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5" y="1163"/>
                <a:ext cx="6" cy="3"/>
              </a:xfrm>
              <a:custGeom>
                <a:avLst/>
                <a:gdLst>
                  <a:gd name="T0" fmla="*/ 0 w 24"/>
                  <a:gd name="T1" fmla="*/ 12 h 12"/>
                  <a:gd name="T2" fmla="*/ 7 w 24"/>
                  <a:gd name="T3" fmla="*/ 9 h 12"/>
                  <a:gd name="T4" fmla="*/ 12 w 24"/>
                  <a:gd name="T5" fmla="*/ 4 h 12"/>
                  <a:gd name="T6" fmla="*/ 17 w 24"/>
                  <a:gd name="T7" fmla="*/ 2 h 12"/>
                  <a:gd name="T8" fmla="*/ 21 w 24"/>
                  <a:gd name="T9" fmla="*/ 0 h 12"/>
                  <a:gd name="T10" fmla="*/ 23 w 24"/>
                  <a:gd name="T11" fmla="*/ 1 h 12"/>
                  <a:gd name="T12" fmla="*/ 24 w 24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0" y="12"/>
                    </a:moveTo>
                    <a:lnTo>
                      <a:pt x="7" y="9"/>
                    </a:lnTo>
                    <a:lnTo>
                      <a:pt x="12" y="4"/>
                    </a:lnTo>
                    <a:lnTo>
                      <a:pt x="17" y="2"/>
                    </a:lnTo>
                    <a:lnTo>
                      <a:pt x="21" y="0"/>
                    </a:lnTo>
                    <a:lnTo>
                      <a:pt x="23" y="1"/>
                    </a:lnTo>
                    <a:lnTo>
                      <a:pt x="24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7" name="Line 904">
                <a:extLst>
                  <a:ext uri="{FF2B5EF4-FFF2-40B4-BE49-F238E27FC236}">
                    <a16:creationId xmlns:a16="http://schemas.microsoft.com/office/drawing/2014/main" id="{01E3FD47-6D1F-4A54-95C9-31E76ADA89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45" y="1164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8" name="Freeform 905">
                <a:extLst>
                  <a:ext uri="{FF2B5EF4-FFF2-40B4-BE49-F238E27FC236}">
                    <a16:creationId xmlns:a16="http://schemas.microsoft.com/office/drawing/2014/main" id="{9D48D4C5-3381-4AAF-9759-9F408DD77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" y="1160"/>
                <a:ext cx="2" cy="2"/>
              </a:xfrm>
              <a:custGeom>
                <a:avLst/>
                <a:gdLst>
                  <a:gd name="T0" fmla="*/ 0 w 10"/>
                  <a:gd name="T1" fmla="*/ 0 h 8"/>
                  <a:gd name="T2" fmla="*/ 4 w 10"/>
                  <a:gd name="T3" fmla="*/ 2 h 8"/>
                  <a:gd name="T4" fmla="*/ 10 w 10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4" y="2"/>
                    </a:lnTo>
                    <a:lnTo>
                      <a:pt x="10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9" name="Line 906">
                <a:extLst>
                  <a:ext uri="{FF2B5EF4-FFF2-40B4-BE49-F238E27FC236}">
                    <a16:creationId xmlns:a16="http://schemas.microsoft.com/office/drawing/2014/main" id="{73F6B7AA-9F51-4703-B16D-676E532DEE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6" y="1160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0" name="Freeform 907">
                <a:extLst>
                  <a:ext uri="{FF2B5EF4-FFF2-40B4-BE49-F238E27FC236}">
                    <a16:creationId xmlns:a16="http://schemas.microsoft.com/office/drawing/2014/main" id="{C21820F3-4DD3-443A-AC11-E42D7B9B0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3" y="1169"/>
                <a:ext cx="15" cy="24"/>
              </a:xfrm>
              <a:custGeom>
                <a:avLst/>
                <a:gdLst>
                  <a:gd name="T0" fmla="*/ 63 w 63"/>
                  <a:gd name="T1" fmla="*/ 20 h 95"/>
                  <a:gd name="T2" fmla="*/ 26 w 63"/>
                  <a:gd name="T3" fmla="*/ 0 h 95"/>
                  <a:gd name="T4" fmla="*/ 3 w 63"/>
                  <a:gd name="T5" fmla="*/ 17 h 95"/>
                  <a:gd name="T6" fmla="*/ 0 w 63"/>
                  <a:gd name="T7" fmla="*/ 49 h 95"/>
                  <a:gd name="T8" fmla="*/ 16 w 63"/>
                  <a:gd name="T9" fmla="*/ 95 h 95"/>
                  <a:gd name="T10" fmla="*/ 45 w 63"/>
                  <a:gd name="T11" fmla="*/ 62 h 95"/>
                  <a:gd name="T12" fmla="*/ 63 w 63"/>
                  <a:gd name="T13" fmla="*/ 2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95">
                    <a:moveTo>
                      <a:pt x="63" y="20"/>
                    </a:moveTo>
                    <a:lnTo>
                      <a:pt x="26" y="0"/>
                    </a:lnTo>
                    <a:lnTo>
                      <a:pt x="3" y="17"/>
                    </a:lnTo>
                    <a:lnTo>
                      <a:pt x="0" y="49"/>
                    </a:lnTo>
                    <a:lnTo>
                      <a:pt x="16" y="95"/>
                    </a:lnTo>
                    <a:lnTo>
                      <a:pt x="45" y="62"/>
                    </a:lnTo>
                    <a:lnTo>
                      <a:pt x="63" y="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1" name="Freeform 908">
                <a:extLst>
                  <a:ext uri="{FF2B5EF4-FFF2-40B4-BE49-F238E27FC236}">
                    <a16:creationId xmlns:a16="http://schemas.microsoft.com/office/drawing/2014/main" id="{C1FCFFDB-5DAC-49FE-98B1-53308ED12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1107"/>
                <a:ext cx="30" cy="16"/>
              </a:xfrm>
              <a:custGeom>
                <a:avLst/>
                <a:gdLst>
                  <a:gd name="T0" fmla="*/ 117 w 117"/>
                  <a:gd name="T1" fmla="*/ 63 h 63"/>
                  <a:gd name="T2" fmla="*/ 96 w 117"/>
                  <a:gd name="T3" fmla="*/ 46 h 63"/>
                  <a:gd name="T4" fmla="*/ 56 w 117"/>
                  <a:gd name="T5" fmla="*/ 44 h 63"/>
                  <a:gd name="T6" fmla="*/ 0 w 117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7" h="63">
                    <a:moveTo>
                      <a:pt x="117" y="63"/>
                    </a:moveTo>
                    <a:lnTo>
                      <a:pt x="96" y="46"/>
                    </a:lnTo>
                    <a:lnTo>
                      <a:pt x="56" y="4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2" name="Freeform 909">
                <a:extLst>
                  <a:ext uri="{FF2B5EF4-FFF2-40B4-BE49-F238E27FC236}">
                    <a16:creationId xmlns:a16="http://schemas.microsoft.com/office/drawing/2014/main" id="{52443FBC-610D-48CE-8D24-77C6082D9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0" y="1122"/>
                <a:ext cx="12" cy="5"/>
              </a:xfrm>
              <a:custGeom>
                <a:avLst/>
                <a:gdLst>
                  <a:gd name="T0" fmla="*/ 45 w 45"/>
                  <a:gd name="T1" fmla="*/ 0 h 20"/>
                  <a:gd name="T2" fmla="*/ 35 w 45"/>
                  <a:gd name="T3" fmla="*/ 20 h 20"/>
                  <a:gd name="T4" fmla="*/ 0 w 45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0">
                    <a:moveTo>
                      <a:pt x="45" y="0"/>
                    </a:moveTo>
                    <a:lnTo>
                      <a:pt x="35" y="20"/>
                    </a:lnTo>
                    <a:lnTo>
                      <a:pt x="0" y="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3" name="Line 910">
                <a:extLst>
                  <a:ext uri="{FF2B5EF4-FFF2-40B4-BE49-F238E27FC236}">
                    <a16:creationId xmlns:a16="http://schemas.microsoft.com/office/drawing/2014/main" id="{8CDAE6F3-84BD-4C8E-AAC2-2AF36CB44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25" y="1123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4" name="Freeform 911">
                <a:extLst>
                  <a:ext uri="{FF2B5EF4-FFF2-40B4-BE49-F238E27FC236}">
                    <a16:creationId xmlns:a16="http://schemas.microsoft.com/office/drawing/2014/main" id="{E99EB075-878F-4DFC-9E8B-6A14C537F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0" y="1122"/>
                <a:ext cx="12" cy="5"/>
              </a:xfrm>
              <a:custGeom>
                <a:avLst/>
                <a:gdLst>
                  <a:gd name="T0" fmla="*/ 45 w 45"/>
                  <a:gd name="T1" fmla="*/ 0 h 20"/>
                  <a:gd name="T2" fmla="*/ 35 w 45"/>
                  <a:gd name="T3" fmla="*/ 19 h 20"/>
                  <a:gd name="T4" fmla="*/ 0 w 45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0">
                    <a:moveTo>
                      <a:pt x="45" y="0"/>
                    </a:moveTo>
                    <a:lnTo>
                      <a:pt x="35" y="19"/>
                    </a:lnTo>
                    <a:lnTo>
                      <a:pt x="0" y="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5" name="Freeform 912">
                <a:extLst>
                  <a:ext uri="{FF2B5EF4-FFF2-40B4-BE49-F238E27FC236}">
                    <a16:creationId xmlns:a16="http://schemas.microsoft.com/office/drawing/2014/main" id="{D909DE97-CDEC-414F-A240-3E6F35FC2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2" y="1119"/>
                <a:ext cx="8" cy="6"/>
              </a:xfrm>
              <a:custGeom>
                <a:avLst/>
                <a:gdLst>
                  <a:gd name="T0" fmla="*/ 34 w 34"/>
                  <a:gd name="T1" fmla="*/ 26 h 26"/>
                  <a:gd name="T2" fmla="*/ 9 w 34"/>
                  <a:gd name="T3" fmla="*/ 0 h 26"/>
                  <a:gd name="T4" fmla="*/ 0 w 34"/>
                  <a:gd name="T5" fmla="*/ 1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6">
                    <a:moveTo>
                      <a:pt x="34" y="26"/>
                    </a:moveTo>
                    <a:lnTo>
                      <a:pt x="9" y="0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6" name="Freeform 913">
                <a:extLst>
                  <a:ext uri="{FF2B5EF4-FFF2-40B4-BE49-F238E27FC236}">
                    <a16:creationId xmlns:a16="http://schemas.microsoft.com/office/drawing/2014/main" id="{C0E4A8A1-F850-4ED5-92EB-8682CD893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5" y="1123"/>
                <a:ext cx="5" cy="4"/>
              </a:xfrm>
              <a:custGeom>
                <a:avLst/>
                <a:gdLst>
                  <a:gd name="T0" fmla="*/ 23 w 23"/>
                  <a:gd name="T1" fmla="*/ 19 h 19"/>
                  <a:gd name="T2" fmla="*/ 22 w 23"/>
                  <a:gd name="T3" fmla="*/ 19 h 19"/>
                  <a:gd name="T4" fmla="*/ 0 w 23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9">
                    <a:moveTo>
                      <a:pt x="23" y="19"/>
                    </a:moveTo>
                    <a:lnTo>
                      <a:pt x="22" y="1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7" name="Freeform 914">
                <a:extLst>
                  <a:ext uri="{FF2B5EF4-FFF2-40B4-BE49-F238E27FC236}">
                    <a16:creationId xmlns:a16="http://schemas.microsoft.com/office/drawing/2014/main" id="{C5C7908F-D5DA-4089-9411-7C4E20946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093"/>
                <a:ext cx="18" cy="9"/>
              </a:xfrm>
              <a:custGeom>
                <a:avLst/>
                <a:gdLst>
                  <a:gd name="T0" fmla="*/ 69 w 69"/>
                  <a:gd name="T1" fmla="*/ 35 h 35"/>
                  <a:gd name="T2" fmla="*/ 21 w 69"/>
                  <a:gd name="T3" fmla="*/ 27 h 35"/>
                  <a:gd name="T4" fmla="*/ 0 w 69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35">
                    <a:moveTo>
                      <a:pt x="69" y="35"/>
                    </a:moveTo>
                    <a:lnTo>
                      <a:pt x="21" y="2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8" name="Freeform 915">
                <a:extLst>
                  <a:ext uri="{FF2B5EF4-FFF2-40B4-BE49-F238E27FC236}">
                    <a16:creationId xmlns:a16="http://schemas.microsoft.com/office/drawing/2014/main" id="{16ACB739-524D-4172-855B-BD979FB4B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0" y="1102"/>
                <a:ext cx="5" cy="5"/>
              </a:xfrm>
              <a:custGeom>
                <a:avLst/>
                <a:gdLst>
                  <a:gd name="T0" fmla="*/ 23 w 23"/>
                  <a:gd name="T1" fmla="*/ 19 h 19"/>
                  <a:gd name="T2" fmla="*/ 1 w 23"/>
                  <a:gd name="T3" fmla="*/ 0 h 19"/>
                  <a:gd name="T4" fmla="*/ 0 w 23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9">
                    <a:moveTo>
                      <a:pt x="23" y="19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9" name="Line 916">
                <a:extLst>
                  <a:ext uri="{FF2B5EF4-FFF2-40B4-BE49-F238E27FC236}">
                    <a16:creationId xmlns:a16="http://schemas.microsoft.com/office/drawing/2014/main" id="{89538E59-FA3B-4F9C-9573-9EEFEE07CE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86" y="1102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0" name="Freeform 917">
                <a:extLst>
                  <a:ext uri="{FF2B5EF4-FFF2-40B4-BE49-F238E27FC236}">
                    <a16:creationId xmlns:a16="http://schemas.microsoft.com/office/drawing/2014/main" id="{DDB3F675-69C0-4663-8B35-C4AE6D349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092"/>
                <a:ext cx="18" cy="10"/>
              </a:xfrm>
              <a:custGeom>
                <a:avLst/>
                <a:gdLst>
                  <a:gd name="T0" fmla="*/ 69 w 69"/>
                  <a:gd name="T1" fmla="*/ 36 h 36"/>
                  <a:gd name="T2" fmla="*/ 21 w 69"/>
                  <a:gd name="T3" fmla="*/ 27 h 36"/>
                  <a:gd name="T4" fmla="*/ 0 w 69"/>
                  <a:gd name="T5" fmla="*/ 0 h 36"/>
                  <a:gd name="T6" fmla="*/ 0 w 69"/>
                  <a:gd name="T7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36">
                    <a:moveTo>
                      <a:pt x="69" y="36"/>
                    </a:moveTo>
                    <a:lnTo>
                      <a:pt x="21" y="27"/>
                    </a:ln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1" name="Freeform 918">
                <a:extLst>
                  <a:ext uri="{FF2B5EF4-FFF2-40B4-BE49-F238E27FC236}">
                    <a16:creationId xmlns:a16="http://schemas.microsoft.com/office/drawing/2014/main" id="{1501187A-15AE-4E85-9D4B-D722858FF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3" y="1095"/>
                <a:ext cx="18" cy="3"/>
              </a:xfrm>
              <a:custGeom>
                <a:avLst/>
                <a:gdLst>
                  <a:gd name="T0" fmla="*/ 0 w 73"/>
                  <a:gd name="T1" fmla="*/ 9 h 9"/>
                  <a:gd name="T2" fmla="*/ 2 w 73"/>
                  <a:gd name="T3" fmla="*/ 9 h 9"/>
                  <a:gd name="T4" fmla="*/ 73 w 73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9">
                    <a:moveTo>
                      <a:pt x="0" y="9"/>
                    </a:moveTo>
                    <a:lnTo>
                      <a:pt x="2" y="9"/>
                    </a:lnTo>
                    <a:lnTo>
                      <a:pt x="7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2" name="Freeform 919">
                <a:extLst>
                  <a:ext uri="{FF2B5EF4-FFF2-40B4-BE49-F238E27FC236}">
                    <a16:creationId xmlns:a16="http://schemas.microsoft.com/office/drawing/2014/main" id="{FFCC1F29-5059-4957-A533-ADF0260D6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" y="1098"/>
                <a:ext cx="2" cy="7"/>
              </a:xfrm>
              <a:custGeom>
                <a:avLst/>
                <a:gdLst>
                  <a:gd name="T0" fmla="*/ 10 w 10"/>
                  <a:gd name="T1" fmla="*/ 29 h 29"/>
                  <a:gd name="T2" fmla="*/ 0 w 10"/>
                  <a:gd name="T3" fmla="*/ 1 h 29"/>
                  <a:gd name="T4" fmla="*/ 8 w 1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9">
                    <a:moveTo>
                      <a:pt x="10" y="29"/>
                    </a:moveTo>
                    <a:lnTo>
                      <a:pt x="0" y="1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3" name="Line 920">
                <a:extLst>
                  <a:ext uri="{FF2B5EF4-FFF2-40B4-BE49-F238E27FC236}">
                    <a16:creationId xmlns:a16="http://schemas.microsoft.com/office/drawing/2014/main" id="{B09E37D1-7AD7-443A-A614-DA33A2E32E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59" y="1089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4" name="Freeform 921">
                <a:extLst>
                  <a:ext uri="{FF2B5EF4-FFF2-40B4-BE49-F238E27FC236}">
                    <a16:creationId xmlns:a16="http://schemas.microsoft.com/office/drawing/2014/main" id="{20FC15C2-0D22-451E-A71D-7906E5C00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" y="1089"/>
                <a:ext cx="2" cy="6"/>
              </a:xfrm>
              <a:custGeom>
                <a:avLst/>
                <a:gdLst>
                  <a:gd name="T0" fmla="*/ 8 w 8"/>
                  <a:gd name="T1" fmla="*/ 27 h 27"/>
                  <a:gd name="T2" fmla="*/ 1 w 8"/>
                  <a:gd name="T3" fmla="*/ 2 h 27"/>
                  <a:gd name="T4" fmla="*/ 0 w 8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7">
                    <a:moveTo>
                      <a:pt x="8" y="27"/>
                    </a:move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5" name="Freeform 922">
                <a:extLst>
                  <a:ext uri="{FF2B5EF4-FFF2-40B4-BE49-F238E27FC236}">
                    <a16:creationId xmlns:a16="http://schemas.microsoft.com/office/drawing/2014/main" id="{E0AEA675-80EA-46E0-8965-CAD808400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1092"/>
                <a:ext cx="26" cy="21"/>
              </a:xfrm>
              <a:custGeom>
                <a:avLst/>
                <a:gdLst>
                  <a:gd name="T0" fmla="*/ 106 w 106"/>
                  <a:gd name="T1" fmla="*/ 1 h 84"/>
                  <a:gd name="T2" fmla="*/ 105 w 106"/>
                  <a:gd name="T3" fmla="*/ 0 h 84"/>
                  <a:gd name="T4" fmla="*/ 101 w 106"/>
                  <a:gd name="T5" fmla="*/ 33 h 84"/>
                  <a:gd name="T6" fmla="*/ 60 w 106"/>
                  <a:gd name="T7" fmla="*/ 41 h 84"/>
                  <a:gd name="T8" fmla="*/ 28 w 106"/>
                  <a:gd name="T9" fmla="*/ 84 h 84"/>
                  <a:gd name="T10" fmla="*/ 0 w 106"/>
                  <a:gd name="T11" fmla="*/ 83 h 84"/>
                  <a:gd name="T12" fmla="*/ 6 w 106"/>
                  <a:gd name="T13" fmla="*/ 4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84">
                    <a:moveTo>
                      <a:pt x="106" y="1"/>
                    </a:moveTo>
                    <a:lnTo>
                      <a:pt x="105" y="0"/>
                    </a:lnTo>
                    <a:lnTo>
                      <a:pt x="101" y="33"/>
                    </a:lnTo>
                    <a:lnTo>
                      <a:pt x="60" y="41"/>
                    </a:lnTo>
                    <a:lnTo>
                      <a:pt x="28" y="84"/>
                    </a:lnTo>
                    <a:lnTo>
                      <a:pt x="0" y="83"/>
                    </a:lnTo>
                    <a:lnTo>
                      <a:pt x="6" y="4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6" name="Line 923">
                <a:extLst>
                  <a:ext uri="{FF2B5EF4-FFF2-40B4-BE49-F238E27FC236}">
                    <a16:creationId xmlns:a16="http://schemas.microsoft.com/office/drawing/2014/main" id="{61FBD0A2-3E0A-4415-A2AC-CD39D5AACB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90" y="1102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7" name="Line 924">
                <a:extLst>
                  <a:ext uri="{FF2B5EF4-FFF2-40B4-BE49-F238E27FC236}">
                    <a16:creationId xmlns:a16="http://schemas.microsoft.com/office/drawing/2014/main" id="{3EF38A66-2C5C-43D0-8455-AF5FB1B05C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56" y="1166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8" name="Freeform 925">
                <a:extLst>
                  <a:ext uri="{FF2B5EF4-FFF2-40B4-BE49-F238E27FC236}">
                    <a16:creationId xmlns:a16="http://schemas.microsoft.com/office/drawing/2014/main" id="{22B28EAD-B257-4FD9-8B4E-A8DEBD396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1" y="1098"/>
                <a:ext cx="2" cy="7"/>
              </a:xfrm>
              <a:custGeom>
                <a:avLst/>
                <a:gdLst>
                  <a:gd name="T0" fmla="*/ 11 w 11"/>
                  <a:gd name="T1" fmla="*/ 29 h 29"/>
                  <a:gd name="T2" fmla="*/ 0 w 11"/>
                  <a:gd name="T3" fmla="*/ 1 h 29"/>
                  <a:gd name="T4" fmla="*/ 9 w 11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9">
                    <a:moveTo>
                      <a:pt x="11" y="29"/>
                    </a:moveTo>
                    <a:lnTo>
                      <a:pt x="0" y="1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9" name="Freeform 926">
                <a:extLst>
                  <a:ext uri="{FF2B5EF4-FFF2-40B4-BE49-F238E27FC236}">
                    <a16:creationId xmlns:a16="http://schemas.microsoft.com/office/drawing/2014/main" id="{2F392243-4919-428E-B5DD-BFA46ABB4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2675"/>
                <a:ext cx="5" cy="6"/>
              </a:xfrm>
              <a:custGeom>
                <a:avLst/>
                <a:gdLst>
                  <a:gd name="T0" fmla="*/ 6 w 19"/>
                  <a:gd name="T1" fmla="*/ 22 h 22"/>
                  <a:gd name="T2" fmla="*/ 0 w 19"/>
                  <a:gd name="T3" fmla="*/ 8 h 22"/>
                  <a:gd name="T4" fmla="*/ 19 w 19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2">
                    <a:moveTo>
                      <a:pt x="6" y="22"/>
                    </a:moveTo>
                    <a:lnTo>
                      <a:pt x="0" y="8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0" name="Freeform 927">
                <a:extLst>
                  <a:ext uri="{FF2B5EF4-FFF2-40B4-BE49-F238E27FC236}">
                    <a16:creationId xmlns:a16="http://schemas.microsoft.com/office/drawing/2014/main" id="{91BEDAE9-FF6A-4A54-BEEF-6899A09EC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5" y="2868"/>
                <a:ext cx="35" cy="98"/>
              </a:xfrm>
              <a:custGeom>
                <a:avLst/>
                <a:gdLst>
                  <a:gd name="T0" fmla="*/ 48 w 141"/>
                  <a:gd name="T1" fmla="*/ 0 h 392"/>
                  <a:gd name="T2" fmla="*/ 25 w 141"/>
                  <a:gd name="T3" fmla="*/ 18 h 392"/>
                  <a:gd name="T4" fmla="*/ 26 w 141"/>
                  <a:gd name="T5" fmla="*/ 44 h 392"/>
                  <a:gd name="T6" fmla="*/ 76 w 141"/>
                  <a:gd name="T7" fmla="*/ 80 h 392"/>
                  <a:gd name="T8" fmla="*/ 82 w 141"/>
                  <a:gd name="T9" fmla="*/ 112 h 392"/>
                  <a:gd name="T10" fmla="*/ 106 w 141"/>
                  <a:gd name="T11" fmla="*/ 154 h 392"/>
                  <a:gd name="T12" fmla="*/ 122 w 141"/>
                  <a:gd name="T13" fmla="*/ 220 h 392"/>
                  <a:gd name="T14" fmla="*/ 126 w 141"/>
                  <a:gd name="T15" fmla="*/ 265 h 392"/>
                  <a:gd name="T16" fmla="*/ 141 w 141"/>
                  <a:gd name="T17" fmla="*/ 288 h 392"/>
                  <a:gd name="T18" fmla="*/ 121 w 141"/>
                  <a:gd name="T19" fmla="*/ 271 h 392"/>
                  <a:gd name="T20" fmla="*/ 107 w 141"/>
                  <a:gd name="T21" fmla="*/ 224 h 392"/>
                  <a:gd name="T22" fmla="*/ 60 w 141"/>
                  <a:gd name="T23" fmla="*/ 156 h 392"/>
                  <a:gd name="T24" fmla="*/ 58 w 141"/>
                  <a:gd name="T25" fmla="*/ 118 h 392"/>
                  <a:gd name="T26" fmla="*/ 46 w 141"/>
                  <a:gd name="T27" fmla="*/ 116 h 392"/>
                  <a:gd name="T28" fmla="*/ 41 w 141"/>
                  <a:gd name="T29" fmla="*/ 133 h 392"/>
                  <a:gd name="T30" fmla="*/ 38 w 141"/>
                  <a:gd name="T31" fmla="*/ 182 h 392"/>
                  <a:gd name="T32" fmla="*/ 0 w 141"/>
                  <a:gd name="T33" fmla="*/ 369 h 392"/>
                  <a:gd name="T34" fmla="*/ 17 w 141"/>
                  <a:gd name="T35" fmla="*/ 376 h 392"/>
                  <a:gd name="T36" fmla="*/ 21 w 141"/>
                  <a:gd name="T37" fmla="*/ 39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1" h="392">
                    <a:moveTo>
                      <a:pt x="48" y="0"/>
                    </a:moveTo>
                    <a:lnTo>
                      <a:pt x="25" y="18"/>
                    </a:lnTo>
                    <a:lnTo>
                      <a:pt x="26" y="44"/>
                    </a:lnTo>
                    <a:lnTo>
                      <a:pt x="76" y="80"/>
                    </a:lnTo>
                    <a:lnTo>
                      <a:pt x="82" y="112"/>
                    </a:lnTo>
                    <a:lnTo>
                      <a:pt x="106" y="154"/>
                    </a:lnTo>
                    <a:lnTo>
                      <a:pt x="122" y="220"/>
                    </a:lnTo>
                    <a:lnTo>
                      <a:pt x="126" y="265"/>
                    </a:lnTo>
                    <a:lnTo>
                      <a:pt x="141" y="288"/>
                    </a:lnTo>
                    <a:lnTo>
                      <a:pt x="121" y="271"/>
                    </a:lnTo>
                    <a:lnTo>
                      <a:pt x="107" y="224"/>
                    </a:lnTo>
                    <a:lnTo>
                      <a:pt x="60" y="156"/>
                    </a:lnTo>
                    <a:lnTo>
                      <a:pt x="58" y="118"/>
                    </a:lnTo>
                    <a:lnTo>
                      <a:pt x="46" y="116"/>
                    </a:lnTo>
                    <a:lnTo>
                      <a:pt x="41" y="133"/>
                    </a:lnTo>
                    <a:lnTo>
                      <a:pt x="38" y="182"/>
                    </a:lnTo>
                    <a:lnTo>
                      <a:pt x="0" y="369"/>
                    </a:lnTo>
                    <a:lnTo>
                      <a:pt x="17" y="376"/>
                    </a:lnTo>
                    <a:lnTo>
                      <a:pt x="21" y="39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1" name="Line 928">
                <a:extLst>
                  <a:ext uri="{FF2B5EF4-FFF2-40B4-BE49-F238E27FC236}">
                    <a16:creationId xmlns:a16="http://schemas.microsoft.com/office/drawing/2014/main" id="{EB1D586D-16E7-4DF6-A47F-B319B8A3D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08" y="2844"/>
                <a:ext cx="9" cy="1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2" name="Freeform 929">
                <a:extLst>
                  <a:ext uri="{FF2B5EF4-FFF2-40B4-BE49-F238E27FC236}">
                    <a16:creationId xmlns:a16="http://schemas.microsoft.com/office/drawing/2014/main" id="{F0186A61-F0E1-44DE-AED6-14990DF3E6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7" y="2858"/>
                <a:ext cx="10" cy="10"/>
              </a:xfrm>
              <a:custGeom>
                <a:avLst/>
                <a:gdLst>
                  <a:gd name="T0" fmla="*/ 38 w 38"/>
                  <a:gd name="T1" fmla="*/ 0 h 38"/>
                  <a:gd name="T2" fmla="*/ 14 w 38"/>
                  <a:gd name="T3" fmla="*/ 11 h 38"/>
                  <a:gd name="T4" fmla="*/ 0 w 38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38">
                    <a:moveTo>
                      <a:pt x="38" y="0"/>
                    </a:moveTo>
                    <a:lnTo>
                      <a:pt x="14" y="11"/>
                    </a:lnTo>
                    <a:lnTo>
                      <a:pt x="0" y="3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3" name="Freeform 930">
                <a:extLst>
                  <a:ext uri="{FF2B5EF4-FFF2-40B4-BE49-F238E27FC236}">
                    <a16:creationId xmlns:a16="http://schemas.microsoft.com/office/drawing/2014/main" id="{61702464-5B24-48E4-82E1-829478FD0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7" y="2858"/>
                <a:ext cx="10" cy="10"/>
              </a:xfrm>
              <a:custGeom>
                <a:avLst/>
                <a:gdLst>
                  <a:gd name="T0" fmla="*/ 0 w 38"/>
                  <a:gd name="T1" fmla="*/ 38 h 38"/>
                  <a:gd name="T2" fmla="*/ 15 w 38"/>
                  <a:gd name="T3" fmla="*/ 11 h 38"/>
                  <a:gd name="T4" fmla="*/ 38 w 38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38">
                    <a:moveTo>
                      <a:pt x="0" y="38"/>
                    </a:moveTo>
                    <a:lnTo>
                      <a:pt x="15" y="11"/>
                    </a:lnTo>
                    <a:lnTo>
                      <a:pt x="3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4" name="Freeform 931">
                <a:extLst>
                  <a:ext uri="{FF2B5EF4-FFF2-40B4-BE49-F238E27FC236}">
                    <a16:creationId xmlns:a16="http://schemas.microsoft.com/office/drawing/2014/main" id="{10BD5E81-1588-4E09-97AD-27176FBD9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857"/>
                <a:ext cx="11" cy="12"/>
              </a:xfrm>
              <a:custGeom>
                <a:avLst/>
                <a:gdLst>
                  <a:gd name="T0" fmla="*/ 45 w 45"/>
                  <a:gd name="T1" fmla="*/ 31 h 50"/>
                  <a:gd name="T2" fmla="*/ 35 w 45"/>
                  <a:gd name="T3" fmla="*/ 50 h 50"/>
                  <a:gd name="T4" fmla="*/ 0 w 45"/>
                  <a:gd name="T5" fmla="*/ 1 h 50"/>
                  <a:gd name="T6" fmla="*/ 28 w 45"/>
                  <a:gd name="T7" fmla="*/ 0 h 50"/>
                  <a:gd name="T8" fmla="*/ 45 w 45"/>
                  <a:gd name="T9" fmla="*/ 3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50">
                    <a:moveTo>
                      <a:pt x="45" y="31"/>
                    </a:moveTo>
                    <a:lnTo>
                      <a:pt x="35" y="50"/>
                    </a:lnTo>
                    <a:lnTo>
                      <a:pt x="0" y="1"/>
                    </a:lnTo>
                    <a:lnTo>
                      <a:pt x="28" y="0"/>
                    </a:lnTo>
                    <a:lnTo>
                      <a:pt x="45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5" name="Freeform 932">
                <a:extLst>
                  <a:ext uri="{FF2B5EF4-FFF2-40B4-BE49-F238E27FC236}">
                    <a16:creationId xmlns:a16="http://schemas.microsoft.com/office/drawing/2014/main" id="{322D8B0A-6EF0-4E5C-A6BF-C91087B2E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1" y="2840"/>
                <a:ext cx="7" cy="4"/>
              </a:xfrm>
              <a:custGeom>
                <a:avLst/>
                <a:gdLst>
                  <a:gd name="T0" fmla="*/ 1 w 27"/>
                  <a:gd name="T1" fmla="*/ 0 h 17"/>
                  <a:gd name="T2" fmla="*/ 0 w 27"/>
                  <a:gd name="T3" fmla="*/ 1 h 17"/>
                  <a:gd name="T4" fmla="*/ 27 w 27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7">
                    <a:moveTo>
                      <a:pt x="1" y="0"/>
                    </a:moveTo>
                    <a:lnTo>
                      <a:pt x="0" y="1"/>
                    </a:lnTo>
                    <a:lnTo>
                      <a:pt x="27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6" name="Freeform 933">
                <a:extLst>
                  <a:ext uri="{FF2B5EF4-FFF2-40B4-BE49-F238E27FC236}">
                    <a16:creationId xmlns:a16="http://schemas.microsoft.com/office/drawing/2014/main" id="{8184D7D7-6905-43EA-890A-89E4187FB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2838"/>
                <a:ext cx="6" cy="10"/>
              </a:xfrm>
              <a:custGeom>
                <a:avLst/>
                <a:gdLst>
                  <a:gd name="T0" fmla="*/ 17 w 25"/>
                  <a:gd name="T1" fmla="*/ 18 h 40"/>
                  <a:gd name="T2" fmla="*/ 1 w 25"/>
                  <a:gd name="T3" fmla="*/ 0 h 40"/>
                  <a:gd name="T4" fmla="*/ 0 w 25"/>
                  <a:gd name="T5" fmla="*/ 18 h 40"/>
                  <a:gd name="T6" fmla="*/ 25 w 25"/>
                  <a:gd name="T7" fmla="*/ 40 h 40"/>
                  <a:gd name="T8" fmla="*/ 17 w 25"/>
                  <a:gd name="T9" fmla="*/ 1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0">
                    <a:moveTo>
                      <a:pt x="17" y="18"/>
                    </a:moveTo>
                    <a:lnTo>
                      <a:pt x="1" y="0"/>
                    </a:lnTo>
                    <a:lnTo>
                      <a:pt x="0" y="18"/>
                    </a:lnTo>
                    <a:lnTo>
                      <a:pt x="25" y="40"/>
                    </a:lnTo>
                    <a:lnTo>
                      <a:pt x="17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7" name="Line 934">
                <a:extLst>
                  <a:ext uri="{FF2B5EF4-FFF2-40B4-BE49-F238E27FC236}">
                    <a16:creationId xmlns:a16="http://schemas.microsoft.com/office/drawing/2014/main" id="{D005F09D-788B-4370-9D15-D6EC4267ED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01" y="2840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8" name="Freeform 935">
                <a:extLst>
                  <a:ext uri="{FF2B5EF4-FFF2-40B4-BE49-F238E27FC236}">
                    <a16:creationId xmlns:a16="http://schemas.microsoft.com/office/drawing/2014/main" id="{C9E4086F-C6E2-4C7E-8EFB-C6675FC98D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3" y="2681"/>
                <a:ext cx="192" cy="159"/>
              </a:xfrm>
              <a:custGeom>
                <a:avLst/>
                <a:gdLst>
                  <a:gd name="T0" fmla="*/ 0 w 769"/>
                  <a:gd name="T1" fmla="*/ 0 h 637"/>
                  <a:gd name="T2" fmla="*/ 46 w 769"/>
                  <a:gd name="T3" fmla="*/ 13 h 637"/>
                  <a:gd name="T4" fmla="*/ 62 w 769"/>
                  <a:gd name="T5" fmla="*/ 24 h 637"/>
                  <a:gd name="T6" fmla="*/ 69 w 769"/>
                  <a:gd name="T7" fmla="*/ 69 h 637"/>
                  <a:gd name="T8" fmla="*/ 109 w 769"/>
                  <a:gd name="T9" fmla="*/ 67 h 637"/>
                  <a:gd name="T10" fmla="*/ 157 w 769"/>
                  <a:gd name="T11" fmla="*/ 37 h 637"/>
                  <a:gd name="T12" fmla="*/ 187 w 769"/>
                  <a:gd name="T13" fmla="*/ 48 h 637"/>
                  <a:gd name="T14" fmla="*/ 205 w 769"/>
                  <a:gd name="T15" fmla="*/ 78 h 637"/>
                  <a:gd name="T16" fmla="*/ 246 w 769"/>
                  <a:gd name="T17" fmla="*/ 87 h 637"/>
                  <a:gd name="T18" fmla="*/ 281 w 769"/>
                  <a:gd name="T19" fmla="*/ 107 h 637"/>
                  <a:gd name="T20" fmla="*/ 311 w 769"/>
                  <a:gd name="T21" fmla="*/ 107 h 637"/>
                  <a:gd name="T22" fmla="*/ 357 w 769"/>
                  <a:gd name="T23" fmla="*/ 175 h 637"/>
                  <a:gd name="T24" fmla="*/ 385 w 769"/>
                  <a:gd name="T25" fmla="*/ 173 h 637"/>
                  <a:gd name="T26" fmla="*/ 406 w 769"/>
                  <a:gd name="T27" fmla="*/ 152 h 637"/>
                  <a:gd name="T28" fmla="*/ 420 w 769"/>
                  <a:gd name="T29" fmla="*/ 183 h 637"/>
                  <a:gd name="T30" fmla="*/ 427 w 769"/>
                  <a:gd name="T31" fmla="*/ 181 h 637"/>
                  <a:gd name="T32" fmla="*/ 447 w 769"/>
                  <a:gd name="T33" fmla="*/ 163 h 637"/>
                  <a:gd name="T34" fmla="*/ 484 w 769"/>
                  <a:gd name="T35" fmla="*/ 193 h 637"/>
                  <a:gd name="T36" fmla="*/ 524 w 769"/>
                  <a:gd name="T37" fmla="*/ 209 h 637"/>
                  <a:gd name="T38" fmla="*/ 484 w 769"/>
                  <a:gd name="T39" fmla="*/ 233 h 637"/>
                  <a:gd name="T40" fmla="*/ 490 w 769"/>
                  <a:gd name="T41" fmla="*/ 267 h 637"/>
                  <a:gd name="T42" fmla="*/ 548 w 769"/>
                  <a:gd name="T43" fmla="*/ 274 h 637"/>
                  <a:gd name="T44" fmla="*/ 593 w 769"/>
                  <a:gd name="T45" fmla="*/ 264 h 637"/>
                  <a:gd name="T46" fmla="*/ 632 w 769"/>
                  <a:gd name="T47" fmla="*/ 289 h 637"/>
                  <a:gd name="T48" fmla="*/ 643 w 769"/>
                  <a:gd name="T49" fmla="*/ 315 h 637"/>
                  <a:gd name="T50" fmla="*/ 593 w 769"/>
                  <a:gd name="T51" fmla="*/ 296 h 637"/>
                  <a:gd name="T52" fmla="*/ 562 w 769"/>
                  <a:gd name="T53" fmla="*/ 328 h 637"/>
                  <a:gd name="T54" fmla="*/ 599 w 769"/>
                  <a:gd name="T55" fmla="*/ 344 h 637"/>
                  <a:gd name="T56" fmla="*/ 564 w 769"/>
                  <a:gd name="T57" fmla="*/ 402 h 637"/>
                  <a:gd name="T58" fmla="*/ 593 w 769"/>
                  <a:gd name="T59" fmla="*/ 432 h 637"/>
                  <a:gd name="T60" fmla="*/ 632 w 769"/>
                  <a:gd name="T61" fmla="*/ 504 h 637"/>
                  <a:gd name="T62" fmla="*/ 635 w 769"/>
                  <a:gd name="T63" fmla="*/ 525 h 637"/>
                  <a:gd name="T64" fmla="*/ 733 w 769"/>
                  <a:gd name="T65" fmla="*/ 609 h 637"/>
                  <a:gd name="T66" fmla="*/ 769 w 769"/>
                  <a:gd name="T67" fmla="*/ 613 h 637"/>
                  <a:gd name="T68" fmla="*/ 755 w 769"/>
                  <a:gd name="T69" fmla="*/ 637 h 6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69" h="637">
                    <a:moveTo>
                      <a:pt x="0" y="0"/>
                    </a:moveTo>
                    <a:lnTo>
                      <a:pt x="46" y="13"/>
                    </a:lnTo>
                    <a:lnTo>
                      <a:pt x="62" y="24"/>
                    </a:lnTo>
                    <a:lnTo>
                      <a:pt x="69" y="69"/>
                    </a:lnTo>
                    <a:lnTo>
                      <a:pt x="109" y="67"/>
                    </a:lnTo>
                    <a:lnTo>
                      <a:pt x="157" y="37"/>
                    </a:lnTo>
                    <a:lnTo>
                      <a:pt x="187" y="48"/>
                    </a:lnTo>
                    <a:lnTo>
                      <a:pt x="205" y="78"/>
                    </a:lnTo>
                    <a:lnTo>
                      <a:pt x="246" y="87"/>
                    </a:lnTo>
                    <a:lnTo>
                      <a:pt x="281" y="107"/>
                    </a:lnTo>
                    <a:lnTo>
                      <a:pt x="311" y="107"/>
                    </a:lnTo>
                    <a:lnTo>
                      <a:pt x="357" y="175"/>
                    </a:lnTo>
                    <a:lnTo>
                      <a:pt x="385" y="173"/>
                    </a:lnTo>
                    <a:lnTo>
                      <a:pt x="406" y="152"/>
                    </a:lnTo>
                    <a:lnTo>
                      <a:pt x="420" y="183"/>
                    </a:lnTo>
                    <a:lnTo>
                      <a:pt x="427" y="181"/>
                    </a:lnTo>
                    <a:lnTo>
                      <a:pt x="447" y="163"/>
                    </a:lnTo>
                    <a:lnTo>
                      <a:pt x="484" y="193"/>
                    </a:lnTo>
                    <a:lnTo>
                      <a:pt x="524" y="209"/>
                    </a:lnTo>
                    <a:lnTo>
                      <a:pt x="484" y="233"/>
                    </a:lnTo>
                    <a:lnTo>
                      <a:pt x="490" y="267"/>
                    </a:lnTo>
                    <a:lnTo>
                      <a:pt x="548" y="274"/>
                    </a:lnTo>
                    <a:lnTo>
                      <a:pt x="593" y="264"/>
                    </a:lnTo>
                    <a:lnTo>
                      <a:pt x="632" y="289"/>
                    </a:lnTo>
                    <a:lnTo>
                      <a:pt x="643" y="315"/>
                    </a:lnTo>
                    <a:lnTo>
                      <a:pt x="593" y="296"/>
                    </a:lnTo>
                    <a:lnTo>
                      <a:pt x="562" y="328"/>
                    </a:lnTo>
                    <a:lnTo>
                      <a:pt x="599" y="344"/>
                    </a:lnTo>
                    <a:lnTo>
                      <a:pt x="564" y="402"/>
                    </a:lnTo>
                    <a:lnTo>
                      <a:pt x="593" y="432"/>
                    </a:lnTo>
                    <a:lnTo>
                      <a:pt x="632" y="504"/>
                    </a:lnTo>
                    <a:lnTo>
                      <a:pt x="635" y="525"/>
                    </a:lnTo>
                    <a:lnTo>
                      <a:pt x="733" y="609"/>
                    </a:lnTo>
                    <a:lnTo>
                      <a:pt x="769" y="613"/>
                    </a:lnTo>
                    <a:lnTo>
                      <a:pt x="755" y="63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9" name="Freeform 936">
                <a:extLst>
                  <a:ext uri="{FF2B5EF4-FFF2-40B4-BE49-F238E27FC236}">
                    <a16:creationId xmlns:a16="http://schemas.microsoft.com/office/drawing/2014/main" id="{C1B0D153-C3A6-4048-883C-36D5D2EAEB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2" y="739"/>
                <a:ext cx="7" cy="3"/>
              </a:xfrm>
              <a:custGeom>
                <a:avLst/>
                <a:gdLst>
                  <a:gd name="T0" fmla="*/ 25 w 25"/>
                  <a:gd name="T1" fmla="*/ 12 h 12"/>
                  <a:gd name="T2" fmla="*/ 0 w 25"/>
                  <a:gd name="T3" fmla="*/ 0 h 12"/>
                  <a:gd name="T4" fmla="*/ 0 w 25"/>
                  <a:gd name="T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2">
                    <a:moveTo>
                      <a:pt x="25" y="12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0" name="Freeform 937">
                <a:extLst>
                  <a:ext uri="{FF2B5EF4-FFF2-40B4-BE49-F238E27FC236}">
                    <a16:creationId xmlns:a16="http://schemas.microsoft.com/office/drawing/2014/main" id="{2B5FA7E1-64ED-421C-8C75-7E98829A9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9" y="726"/>
                <a:ext cx="32" cy="17"/>
              </a:xfrm>
              <a:custGeom>
                <a:avLst/>
                <a:gdLst>
                  <a:gd name="T0" fmla="*/ 129 w 129"/>
                  <a:gd name="T1" fmla="*/ 0 h 68"/>
                  <a:gd name="T2" fmla="*/ 119 w 129"/>
                  <a:gd name="T3" fmla="*/ 27 h 68"/>
                  <a:gd name="T4" fmla="*/ 39 w 129"/>
                  <a:gd name="T5" fmla="*/ 33 h 68"/>
                  <a:gd name="T6" fmla="*/ 8 w 129"/>
                  <a:gd name="T7" fmla="*/ 68 h 68"/>
                  <a:gd name="T8" fmla="*/ 0 w 129"/>
                  <a:gd name="T9" fmla="*/ 6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68">
                    <a:moveTo>
                      <a:pt x="129" y="0"/>
                    </a:moveTo>
                    <a:lnTo>
                      <a:pt x="119" y="27"/>
                    </a:lnTo>
                    <a:lnTo>
                      <a:pt x="39" y="33"/>
                    </a:lnTo>
                    <a:lnTo>
                      <a:pt x="8" y="68"/>
                    </a:lnTo>
                    <a:lnTo>
                      <a:pt x="0" y="6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1" name="Freeform 938">
                <a:extLst>
                  <a:ext uri="{FF2B5EF4-FFF2-40B4-BE49-F238E27FC236}">
                    <a16:creationId xmlns:a16="http://schemas.microsoft.com/office/drawing/2014/main" id="{203FEBE0-4644-482A-BB60-7FE0D3310C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" y="2579"/>
                <a:ext cx="14" cy="8"/>
              </a:xfrm>
              <a:custGeom>
                <a:avLst/>
                <a:gdLst>
                  <a:gd name="T0" fmla="*/ 0 w 53"/>
                  <a:gd name="T1" fmla="*/ 14 h 33"/>
                  <a:gd name="T2" fmla="*/ 19 w 53"/>
                  <a:gd name="T3" fmla="*/ 0 h 33"/>
                  <a:gd name="T4" fmla="*/ 41 w 53"/>
                  <a:gd name="T5" fmla="*/ 4 h 33"/>
                  <a:gd name="T6" fmla="*/ 53 w 53"/>
                  <a:gd name="T7" fmla="*/ 25 h 33"/>
                  <a:gd name="T8" fmla="*/ 45 w 53"/>
                  <a:gd name="T9" fmla="*/ 33 h 33"/>
                  <a:gd name="T10" fmla="*/ 28 w 53"/>
                  <a:gd name="T11" fmla="*/ 24 h 33"/>
                  <a:gd name="T12" fmla="*/ 5 w 53"/>
                  <a:gd name="T13" fmla="*/ 32 h 33"/>
                  <a:gd name="T14" fmla="*/ 0 w 53"/>
                  <a:gd name="T15" fmla="*/ 1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3">
                    <a:moveTo>
                      <a:pt x="0" y="14"/>
                    </a:moveTo>
                    <a:lnTo>
                      <a:pt x="19" y="0"/>
                    </a:lnTo>
                    <a:lnTo>
                      <a:pt x="41" y="4"/>
                    </a:lnTo>
                    <a:lnTo>
                      <a:pt x="53" y="25"/>
                    </a:lnTo>
                    <a:lnTo>
                      <a:pt x="45" y="33"/>
                    </a:lnTo>
                    <a:lnTo>
                      <a:pt x="28" y="24"/>
                    </a:lnTo>
                    <a:lnTo>
                      <a:pt x="5" y="32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2" name="Freeform 939">
                <a:extLst>
                  <a:ext uri="{FF2B5EF4-FFF2-40B4-BE49-F238E27FC236}">
                    <a16:creationId xmlns:a16="http://schemas.microsoft.com/office/drawing/2014/main" id="{D4EF84A4-0D93-4046-9210-28FD197D3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8" y="2566"/>
                <a:ext cx="7" cy="4"/>
              </a:xfrm>
              <a:custGeom>
                <a:avLst/>
                <a:gdLst>
                  <a:gd name="T0" fmla="*/ 19 w 27"/>
                  <a:gd name="T1" fmla="*/ 16 h 16"/>
                  <a:gd name="T2" fmla="*/ 27 w 27"/>
                  <a:gd name="T3" fmla="*/ 7 h 16"/>
                  <a:gd name="T4" fmla="*/ 0 w 27"/>
                  <a:gd name="T5" fmla="*/ 0 h 16"/>
                  <a:gd name="T6" fmla="*/ 3 w 27"/>
                  <a:gd name="T7" fmla="*/ 15 h 16"/>
                  <a:gd name="T8" fmla="*/ 19 w 27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6">
                    <a:moveTo>
                      <a:pt x="19" y="16"/>
                    </a:moveTo>
                    <a:lnTo>
                      <a:pt x="27" y="7"/>
                    </a:lnTo>
                    <a:lnTo>
                      <a:pt x="0" y="0"/>
                    </a:lnTo>
                    <a:lnTo>
                      <a:pt x="3" y="15"/>
                    </a:lnTo>
                    <a:lnTo>
                      <a:pt x="19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3" name="Freeform 940">
                <a:extLst>
                  <a:ext uri="{FF2B5EF4-FFF2-40B4-BE49-F238E27FC236}">
                    <a16:creationId xmlns:a16="http://schemas.microsoft.com/office/drawing/2014/main" id="{1F8E75C8-D413-401C-BB3B-64DA394B7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1" y="2451"/>
                <a:ext cx="33" cy="19"/>
              </a:xfrm>
              <a:custGeom>
                <a:avLst/>
                <a:gdLst>
                  <a:gd name="T0" fmla="*/ 65 w 131"/>
                  <a:gd name="T1" fmla="*/ 0 h 80"/>
                  <a:gd name="T2" fmla="*/ 0 w 131"/>
                  <a:gd name="T3" fmla="*/ 44 h 80"/>
                  <a:gd name="T4" fmla="*/ 32 w 131"/>
                  <a:gd name="T5" fmla="*/ 45 h 80"/>
                  <a:gd name="T6" fmla="*/ 88 w 131"/>
                  <a:gd name="T7" fmla="*/ 80 h 80"/>
                  <a:gd name="T8" fmla="*/ 105 w 131"/>
                  <a:gd name="T9" fmla="*/ 76 h 80"/>
                  <a:gd name="T10" fmla="*/ 125 w 131"/>
                  <a:gd name="T11" fmla="*/ 60 h 80"/>
                  <a:gd name="T12" fmla="*/ 131 w 131"/>
                  <a:gd name="T13" fmla="*/ 42 h 80"/>
                  <a:gd name="T14" fmla="*/ 119 w 131"/>
                  <a:gd name="T15" fmla="*/ 24 h 80"/>
                  <a:gd name="T16" fmla="*/ 78 w 131"/>
                  <a:gd name="T17" fmla="*/ 11 h 80"/>
                  <a:gd name="T18" fmla="*/ 65 w 131"/>
                  <a:gd name="T1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80">
                    <a:moveTo>
                      <a:pt x="65" y="0"/>
                    </a:moveTo>
                    <a:lnTo>
                      <a:pt x="0" y="44"/>
                    </a:lnTo>
                    <a:lnTo>
                      <a:pt x="32" y="45"/>
                    </a:lnTo>
                    <a:lnTo>
                      <a:pt x="88" y="80"/>
                    </a:lnTo>
                    <a:lnTo>
                      <a:pt x="105" y="76"/>
                    </a:lnTo>
                    <a:lnTo>
                      <a:pt x="125" y="60"/>
                    </a:lnTo>
                    <a:lnTo>
                      <a:pt x="131" y="42"/>
                    </a:lnTo>
                    <a:lnTo>
                      <a:pt x="119" y="24"/>
                    </a:lnTo>
                    <a:lnTo>
                      <a:pt x="78" y="11"/>
                    </a:lnTo>
                    <a:lnTo>
                      <a:pt x="6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4" name="Freeform 941">
                <a:extLst>
                  <a:ext uri="{FF2B5EF4-FFF2-40B4-BE49-F238E27FC236}">
                    <a16:creationId xmlns:a16="http://schemas.microsoft.com/office/drawing/2014/main" id="{009F7AF4-6027-4D47-B324-8F9B6805C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3" y="2624"/>
                <a:ext cx="2" cy="4"/>
              </a:xfrm>
              <a:custGeom>
                <a:avLst/>
                <a:gdLst>
                  <a:gd name="T0" fmla="*/ 8 w 8"/>
                  <a:gd name="T1" fmla="*/ 0 h 19"/>
                  <a:gd name="T2" fmla="*/ 1 w 8"/>
                  <a:gd name="T3" fmla="*/ 2 h 19"/>
                  <a:gd name="T4" fmla="*/ 0 w 8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9">
                    <a:moveTo>
                      <a:pt x="8" y="0"/>
                    </a:moveTo>
                    <a:lnTo>
                      <a:pt x="1" y="2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5" name="Freeform 942">
                <a:extLst>
                  <a:ext uri="{FF2B5EF4-FFF2-40B4-BE49-F238E27FC236}">
                    <a16:creationId xmlns:a16="http://schemas.microsoft.com/office/drawing/2014/main" id="{7181B68C-D697-4905-80A8-CC2F87F55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3" y="2624"/>
                <a:ext cx="2" cy="4"/>
              </a:xfrm>
              <a:custGeom>
                <a:avLst/>
                <a:gdLst>
                  <a:gd name="T0" fmla="*/ 0 w 8"/>
                  <a:gd name="T1" fmla="*/ 19 h 19"/>
                  <a:gd name="T2" fmla="*/ 2 w 8"/>
                  <a:gd name="T3" fmla="*/ 2 h 19"/>
                  <a:gd name="T4" fmla="*/ 8 w 8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9">
                    <a:moveTo>
                      <a:pt x="0" y="19"/>
                    </a:moveTo>
                    <a:lnTo>
                      <a:pt x="2" y="2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6" name="Freeform 943">
                <a:extLst>
                  <a:ext uri="{FF2B5EF4-FFF2-40B4-BE49-F238E27FC236}">
                    <a16:creationId xmlns:a16="http://schemas.microsoft.com/office/drawing/2014/main" id="{29DAC108-71A9-4BF8-A9D9-4BBEAC565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6" y="2649"/>
                <a:ext cx="22" cy="26"/>
              </a:xfrm>
              <a:custGeom>
                <a:avLst/>
                <a:gdLst>
                  <a:gd name="T0" fmla="*/ 59 w 88"/>
                  <a:gd name="T1" fmla="*/ 0 h 104"/>
                  <a:gd name="T2" fmla="*/ 88 w 88"/>
                  <a:gd name="T3" fmla="*/ 36 h 104"/>
                  <a:gd name="T4" fmla="*/ 66 w 88"/>
                  <a:gd name="T5" fmla="*/ 35 h 104"/>
                  <a:gd name="T6" fmla="*/ 32 w 88"/>
                  <a:gd name="T7" fmla="*/ 22 h 104"/>
                  <a:gd name="T8" fmla="*/ 18 w 88"/>
                  <a:gd name="T9" fmla="*/ 12 h 104"/>
                  <a:gd name="T10" fmla="*/ 1 w 88"/>
                  <a:gd name="T11" fmla="*/ 23 h 104"/>
                  <a:gd name="T12" fmla="*/ 3 w 88"/>
                  <a:gd name="T13" fmla="*/ 82 h 104"/>
                  <a:gd name="T14" fmla="*/ 20 w 88"/>
                  <a:gd name="T15" fmla="*/ 62 h 104"/>
                  <a:gd name="T16" fmla="*/ 45 w 88"/>
                  <a:gd name="T17" fmla="*/ 56 h 104"/>
                  <a:gd name="T18" fmla="*/ 78 w 88"/>
                  <a:gd name="T19" fmla="*/ 83 h 104"/>
                  <a:gd name="T20" fmla="*/ 62 w 88"/>
                  <a:gd name="T21" fmla="*/ 100 h 104"/>
                  <a:gd name="T22" fmla="*/ 19 w 88"/>
                  <a:gd name="T23" fmla="*/ 98 h 104"/>
                  <a:gd name="T24" fmla="*/ 0 w 88"/>
                  <a:gd name="T2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" h="104">
                    <a:moveTo>
                      <a:pt x="59" y="0"/>
                    </a:moveTo>
                    <a:lnTo>
                      <a:pt x="88" y="36"/>
                    </a:lnTo>
                    <a:lnTo>
                      <a:pt x="66" y="35"/>
                    </a:lnTo>
                    <a:lnTo>
                      <a:pt x="32" y="22"/>
                    </a:lnTo>
                    <a:lnTo>
                      <a:pt x="18" y="12"/>
                    </a:lnTo>
                    <a:lnTo>
                      <a:pt x="1" y="23"/>
                    </a:lnTo>
                    <a:lnTo>
                      <a:pt x="3" y="82"/>
                    </a:lnTo>
                    <a:lnTo>
                      <a:pt x="20" y="62"/>
                    </a:lnTo>
                    <a:lnTo>
                      <a:pt x="45" y="56"/>
                    </a:lnTo>
                    <a:lnTo>
                      <a:pt x="78" y="83"/>
                    </a:lnTo>
                    <a:lnTo>
                      <a:pt x="62" y="100"/>
                    </a:lnTo>
                    <a:lnTo>
                      <a:pt x="19" y="98"/>
                    </a:lnTo>
                    <a:lnTo>
                      <a:pt x="0" y="10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7" name="Freeform 944">
                <a:extLst>
                  <a:ext uri="{FF2B5EF4-FFF2-40B4-BE49-F238E27FC236}">
                    <a16:creationId xmlns:a16="http://schemas.microsoft.com/office/drawing/2014/main" id="{CCD7B36F-E158-41AA-8A31-5A4CA97D9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9" y="2624"/>
                <a:ext cx="54" cy="27"/>
              </a:xfrm>
              <a:custGeom>
                <a:avLst/>
                <a:gdLst>
                  <a:gd name="T0" fmla="*/ 218 w 218"/>
                  <a:gd name="T1" fmla="*/ 17 h 108"/>
                  <a:gd name="T2" fmla="*/ 182 w 218"/>
                  <a:gd name="T3" fmla="*/ 0 h 108"/>
                  <a:gd name="T4" fmla="*/ 146 w 218"/>
                  <a:gd name="T5" fmla="*/ 8 h 108"/>
                  <a:gd name="T6" fmla="*/ 91 w 218"/>
                  <a:gd name="T7" fmla="*/ 2 h 108"/>
                  <a:gd name="T8" fmla="*/ 0 w 218"/>
                  <a:gd name="T9" fmla="*/ 72 h 108"/>
                  <a:gd name="T10" fmla="*/ 2 w 218"/>
                  <a:gd name="T11" fmla="*/ 97 h 108"/>
                  <a:gd name="T12" fmla="*/ 21 w 218"/>
                  <a:gd name="T13" fmla="*/ 108 h 108"/>
                  <a:gd name="T14" fmla="*/ 44 w 218"/>
                  <a:gd name="T15" fmla="*/ 8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8" h="108">
                    <a:moveTo>
                      <a:pt x="218" y="17"/>
                    </a:moveTo>
                    <a:lnTo>
                      <a:pt x="182" y="0"/>
                    </a:lnTo>
                    <a:lnTo>
                      <a:pt x="146" y="8"/>
                    </a:lnTo>
                    <a:lnTo>
                      <a:pt x="91" y="2"/>
                    </a:lnTo>
                    <a:lnTo>
                      <a:pt x="0" y="72"/>
                    </a:lnTo>
                    <a:lnTo>
                      <a:pt x="2" y="97"/>
                    </a:lnTo>
                    <a:lnTo>
                      <a:pt x="21" y="108"/>
                    </a:lnTo>
                    <a:lnTo>
                      <a:pt x="44" y="8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8" name="Freeform 945">
                <a:extLst>
                  <a:ext uri="{FF2B5EF4-FFF2-40B4-BE49-F238E27FC236}">
                    <a16:creationId xmlns:a16="http://schemas.microsoft.com/office/drawing/2014/main" id="{3EA62182-8376-4650-8DB3-5B76A9C3C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" y="2646"/>
                <a:ext cx="11" cy="4"/>
              </a:xfrm>
              <a:custGeom>
                <a:avLst/>
                <a:gdLst>
                  <a:gd name="T0" fmla="*/ 0 w 44"/>
                  <a:gd name="T1" fmla="*/ 0 h 14"/>
                  <a:gd name="T2" fmla="*/ 16 w 44"/>
                  <a:gd name="T3" fmla="*/ 14 h 14"/>
                  <a:gd name="T4" fmla="*/ 44 w 44"/>
                  <a:gd name="T5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14">
                    <a:moveTo>
                      <a:pt x="0" y="0"/>
                    </a:moveTo>
                    <a:lnTo>
                      <a:pt x="16" y="14"/>
                    </a:lnTo>
                    <a:lnTo>
                      <a:pt x="44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9" name="Freeform 946">
                <a:extLst>
                  <a:ext uri="{FF2B5EF4-FFF2-40B4-BE49-F238E27FC236}">
                    <a16:creationId xmlns:a16="http://schemas.microsoft.com/office/drawing/2014/main" id="{0A0A92FF-8FC5-4662-989A-E4C59BD5D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" y="2646"/>
                <a:ext cx="11" cy="4"/>
              </a:xfrm>
              <a:custGeom>
                <a:avLst/>
                <a:gdLst>
                  <a:gd name="T0" fmla="*/ 44 w 44"/>
                  <a:gd name="T1" fmla="*/ 11 h 13"/>
                  <a:gd name="T2" fmla="*/ 16 w 44"/>
                  <a:gd name="T3" fmla="*/ 13 h 13"/>
                  <a:gd name="T4" fmla="*/ 0 w 44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13">
                    <a:moveTo>
                      <a:pt x="44" y="11"/>
                    </a:moveTo>
                    <a:lnTo>
                      <a:pt x="16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0" name="Freeform 947">
                <a:extLst>
                  <a:ext uri="{FF2B5EF4-FFF2-40B4-BE49-F238E27FC236}">
                    <a16:creationId xmlns:a16="http://schemas.microsoft.com/office/drawing/2014/main" id="{43A2AB26-9658-4719-983A-7B9BAEC6D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726"/>
                <a:ext cx="10" cy="8"/>
              </a:xfrm>
              <a:custGeom>
                <a:avLst/>
                <a:gdLst>
                  <a:gd name="T0" fmla="*/ 40 w 40"/>
                  <a:gd name="T1" fmla="*/ 36 h 36"/>
                  <a:gd name="T2" fmla="*/ 0 w 40"/>
                  <a:gd name="T3" fmla="*/ 0 h 36"/>
                  <a:gd name="T4" fmla="*/ 0 w 40"/>
                  <a:gd name="T5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6">
                    <a:moveTo>
                      <a:pt x="40" y="36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1" name="Line 948">
                <a:extLst>
                  <a:ext uri="{FF2B5EF4-FFF2-40B4-BE49-F238E27FC236}">
                    <a16:creationId xmlns:a16="http://schemas.microsoft.com/office/drawing/2014/main" id="{CA9214E6-F539-4D7A-BA1D-9AD9F380B0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71" y="726"/>
                <a:ext cx="10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2" name="Freeform 949">
                <a:extLst>
                  <a:ext uri="{FF2B5EF4-FFF2-40B4-BE49-F238E27FC236}">
                    <a16:creationId xmlns:a16="http://schemas.microsoft.com/office/drawing/2014/main" id="{8A80A1AB-E076-4BFA-99F6-FBC84483E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5" y="2196"/>
                <a:ext cx="32" cy="26"/>
              </a:xfrm>
              <a:custGeom>
                <a:avLst/>
                <a:gdLst>
                  <a:gd name="T0" fmla="*/ 67 w 127"/>
                  <a:gd name="T1" fmla="*/ 0 h 106"/>
                  <a:gd name="T2" fmla="*/ 83 w 127"/>
                  <a:gd name="T3" fmla="*/ 22 h 106"/>
                  <a:gd name="T4" fmla="*/ 104 w 127"/>
                  <a:gd name="T5" fmla="*/ 40 h 106"/>
                  <a:gd name="T6" fmla="*/ 127 w 127"/>
                  <a:gd name="T7" fmla="*/ 39 h 106"/>
                  <a:gd name="T8" fmla="*/ 102 w 127"/>
                  <a:gd name="T9" fmla="*/ 67 h 106"/>
                  <a:gd name="T10" fmla="*/ 87 w 127"/>
                  <a:gd name="T11" fmla="*/ 94 h 106"/>
                  <a:gd name="T12" fmla="*/ 70 w 127"/>
                  <a:gd name="T13" fmla="*/ 106 h 106"/>
                  <a:gd name="T14" fmla="*/ 5 w 127"/>
                  <a:gd name="T15" fmla="*/ 79 h 106"/>
                  <a:gd name="T16" fmla="*/ 0 w 127"/>
                  <a:gd name="T17" fmla="*/ 48 h 106"/>
                  <a:gd name="T18" fmla="*/ 16 w 127"/>
                  <a:gd name="T19" fmla="*/ 45 h 106"/>
                  <a:gd name="T20" fmla="*/ 8 w 127"/>
                  <a:gd name="T21" fmla="*/ 37 h 106"/>
                  <a:gd name="T22" fmla="*/ 5 w 127"/>
                  <a:gd name="T23" fmla="*/ 5 h 106"/>
                  <a:gd name="T24" fmla="*/ 67 w 127"/>
                  <a:gd name="T2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106">
                    <a:moveTo>
                      <a:pt x="67" y="0"/>
                    </a:moveTo>
                    <a:lnTo>
                      <a:pt x="83" y="22"/>
                    </a:lnTo>
                    <a:lnTo>
                      <a:pt x="104" y="40"/>
                    </a:lnTo>
                    <a:lnTo>
                      <a:pt x="127" y="39"/>
                    </a:lnTo>
                    <a:lnTo>
                      <a:pt x="102" y="67"/>
                    </a:lnTo>
                    <a:lnTo>
                      <a:pt x="87" y="94"/>
                    </a:lnTo>
                    <a:lnTo>
                      <a:pt x="70" y="106"/>
                    </a:lnTo>
                    <a:lnTo>
                      <a:pt x="5" y="79"/>
                    </a:lnTo>
                    <a:lnTo>
                      <a:pt x="0" y="48"/>
                    </a:lnTo>
                    <a:lnTo>
                      <a:pt x="16" y="45"/>
                    </a:lnTo>
                    <a:lnTo>
                      <a:pt x="8" y="37"/>
                    </a:lnTo>
                    <a:lnTo>
                      <a:pt x="5" y="5"/>
                    </a:lnTo>
                    <a:lnTo>
                      <a:pt x="6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3" name="Line 950">
                <a:extLst>
                  <a:ext uri="{FF2B5EF4-FFF2-40B4-BE49-F238E27FC236}">
                    <a16:creationId xmlns:a16="http://schemas.microsoft.com/office/drawing/2014/main" id="{B55CDF9B-5D1E-4B2F-8DA0-55A02FE65E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8" y="703"/>
                <a:ext cx="8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4" name="Line 951">
                <a:extLst>
                  <a:ext uri="{FF2B5EF4-FFF2-40B4-BE49-F238E27FC236}">
                    <a16:creationId xmlns:a16="http://schemas.microsoft.com/office/drawing/2014/main" id="{215CA9B4-D19B-4D47-9CD1-AA8F3DF125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96" y="703"/>
                <a:ext cx="7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5" name="Freeform 952">
                <a:extLst>
                  <a:ext uri="{FF2B5EF4-FFF2-40B4-BE49-F238E27FC236}">
                    <a16:creationId xmlns:a16="http://schemas.microsoft.com/office/drawing/2014/main" id="{3247E64B-94D8-4E8A-BA9B-AF32C461E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3" y="701"/>
                <a:ext cx="20" cy="6"/>
              </a:xfrm>
              <a:custGeom>
                <a:avLst/>
                <a:gdLst>
                  <a:gd name="T0" fmla="*/ 0 w 76"/>
                  <a:gd name="T1" fmla="*/ 13 h 22"/>
                  <a:gd name="T2" fmla="*/ 39 w 76"/>
                  <a:gd name="T3" fmla="*/ 22 h 22"/>
                  <a:gd name="T4" fmla="*/ 76 w 76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22">
                    <a:moveTo>
                      <a:pt x="0" y="13"/>
                    </a:moveTo>
                    <a:lnTo>
                      <a:pt x="39" y="22"/>
                    </a:lnTo>
                    <a:lnTo>
                      <a:pt x="7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6" name="Line 953">
                <a:extLst>
                  <a:ext uri="{FF2B5EF4-FFF2-40B4-BE49-F238E27FC236}">
                    <a16:creationId xmlns:a16="http://schemas.microsoft.com/office/drawing/2014/main" id="{BFDE3AE6-E2D3-476F-AAEC-C27EAE2C5C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80" y="711"/>
                <a:ext cx="8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7" name="Freeform 954">
                <a:extLst>
                  <a:ext uri="{FF2B5EF4-FFF2-40B4-BE49-F238E27FC236}">
                    <a16:creationId xmlns:a16="http://schemas.microsoft.com/office/drawing/2014/main" id="{50C929FE-7DC6-4CED-B2B2-D435A2C79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711"/>
                <a:ext cx="3" cy="22"/>
              </a:xfrm>
              <a:custGeom>
                <a:avLst/>
                <a:gdLst>
                  <a:gd name="T0" fmla="*/ 0 w 11"/>
                  <a:gd name="T1" fmla="*/ 85 h 85"/>
                  <a:gd name="T2" fmla="*/ 10 w 11"/>
                  <a:gd name="T3" fmla="*/ 0 h 85"/>
                  <a:gd name="T4" fmla="*/ 11 w 11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5">
                    <a:moveTo>
                      <a:pt x="0" y="85"/>
                    </a:moveTo>
                    <a:lnTo>
                      <a:pt x="10" y="0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8" name="Freeform 955">
                <a:extLst>
                  <a:ext uri="{FF2B5EF4-FFF2-40B4-BE49-F238E27FC236}">
                    <a16:creationId xmlns:a16="http://schemas.microsoft.com/office/drawing/2014/main" id="{95A33616-480F-4313-9EDE-A7E8E147A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8" y="703"/>
                <a:ext cx="8" cy="8"/>
              </a:xfrm>
              <a:custGeom>
                <a:avLst/>
                <a:gdLst>
                  <a:gd name="T0" fmla="*/ 0 w 31"/>
                  <a:gd name="T1" fmla="*/ 30 h 30"/>
                  <a:gd name="T2" fmla="*/ 30 w 31"/>
                  <a:gd name="T3" fmla="*/ 0 h 30"/>
                  <a:gd name="T4" fmla="*/ 31 w 31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30">
                    <a:moveTo>
                      <a:pt x="0" y="30"/>
                    </a:moveTo>
                    <a:lnTo>
                      <a:pt x="30" y="0"/>
                    </a:lnTo>
                    <a:lnTo>
                      <a:pt x="3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9" name="Freeform 956">
                <a:extLst>
                  <a:ext uri="{FF2B5EF4-FFF2-40B4-BE49-F238E27FC236}">
                    <a16:creationId xmlns:a16="http://schemas.microsoft.com/office/drawing/2014/main" id="{BB65FDC4-852C-4E3B-8533-FA31AD3BD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3" y="701"/>
                <a:ext cx="20" cy="5"/>
              </a:xfrm>
              <a:custGeom>
                <a:avLst/>
                <a:gdLst>
                  <a:gd name="T0" fmla="*/ 0 w 76"/>
                  <a:gd name="T1" fmla="*/ 13 h 21"/>
                  <a:gd name="T2" fmla="*/ 38 w 76"/>
                  <a:gd name="T3" fmla="*/ 21 h 21"/>
                  <a:gd name="T4" fmla="*/ 75 w 76"/>
                  <a:gd name="T5" fmla="*/ 0 h 21"/>
                  <a:gd name="T6" fmla="*/ 76 w 76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21">
                    <a:moveTo>
                      <a:pt x="0" y="13"/>
                    </a:moveTo>
                    <a:lnTo>
                      <a:pt x="38" y="21"/>
                    </a:lnTo>
                    <a:lnTo>
                      <a:pt x="75" y="0"/>
                    </a:lnTo>
                    <a:lnTo>
                      <a:pt x="7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0" name="Freeform 957">
                <a:extLst>
                  <a:ext uri="{FF2B5EF4-FFF2-40B4-BE49-F238E27FC236}">
                    <a16:creationId xmlns:a16="http://schemas.microsoft.com/office/drawing/2014/main" id="{2321A4EE-0D66-48BC-B896-DE829D745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3" y="701"/>
                <a:ext cx="11" cy="5"/>
              </a:xfrm>
              <a:custGeom>
                <a:avLst/>
                <a:gdLst>
                  <a:gd name="T0" fmla="*/ 0 w 44"/>
                  <a:gd name="T1" fmla="*/ 0 h 19"/>
                  <a:gd name="T2" fmla="*/ 0 w 44"/>
                  <a:gd name="T3" fmla="*/ 1 h 19"/>
                  <a:gd name="T4" fmla="*/ 44 w 4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19">
                    <a:moveTo>
                      <a:pt x="0" y="0"/>
                    </a:moveTo>
                    <a:lnTo>
                      <a:pt x="0" y="1"/>
                    </a:lnTo>
                    <a:lnTo>
                      <a:pt x="44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1" name="Line 958">
                <a:extLst>
                  <a:ext uri="{FF2B5EF4-FFF2-40B4-BE49-F238E27FC236}">
                    <a16:creationId xmlns:a16="http://schemas.microsoft.com/office/drawing/2014/main" id="{DCDD846D-B281-4602-8155-1F807359C4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7" y="2400"/>
                <a:ext cx="9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2" name="Line 959">
                <a:extLst>
                  <a:ext uri="{FF2B5EF4-FFF2-40B4-BE49-F238E27FC236}">
                    <a16:creationId xmlns:a16="http://schemas.microsoft.com/office/drawing/2014/main" id="{1BB76A02-D981-4C18-873F-CA36F8C5CF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1" y="2416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3" name="Freeform 960">
                <a:extLst>
                  <a:ext uri="{FF2B5EF4-FFF2-40B4-BE49-F238E27FC236}">
                    <a16:creationId xmlns:a16="http://schemas.microsoft.com/office/drawing/2014/main" id="{793760BE-326C-4255-88C5-1DCA2E56C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8" y="2416"/>
                <a:ext cx="2" cy="5"/>
              </a:xfrm>
              <a:custGeom>
                <a:avLst/>
                <a:gdLst>
                  <a:gd name="T0" fmla="*/ 8 w 8"/>
                  <a:gd name="T1" fmla="*/ 0 h 21"/>
                  <a:gd name="T2" fmla="*/ 0 w 8"/>
                  <a:gd name="T3" fmla="*/ 21 h 21"/>
                  <a:gd name="T4" fmla="*/ 1 w 8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1">
                    <a:moveTo>
                      <a:pt x="8" y="0"/>
                    </a:moveTo>
                    <a:lnTo>
                      <a:pt x="0" y="21"/>
                    </a:lnTo>
                    <a:lnTo>
                      <a:pt x="1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4" name="Line 961">
                <a:extLst>
                  <a:ext uri="{FF2B5EF4-FFF2-40B4-BE49-F238E27FC236}">
                    <a16:creationId xmlns:a16="http://schemas.microsoft.com/office/drawing/2014/main" id="{8B1F61BE-F24F-4046-BA06-C37341729C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05" y="2416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5" name="Line 962">
                <a:extLst>
                  <a:ext uri="{FF2B5EF4-FFF2-40B4-BE49-F238E27FC236}">
                    <a16:creationId xmlns:a16="http://schemas.microsoft.com/office/drawing/2014/main" id="{F25A1A40-CD64-44F4-B4F6-39404CDC56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02" y="2414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6" name="Freeform 963">
                <a:extLst>
                  <a:ext uri="{FF2B5EF4-FFF2-40B4-BE49-F238E27FC236}">
                    <a16:creationId xmlns:a16="http://schemas.microsoft.com/office/drawing/2014/main" id="{98CD8A4C-32D8-4E78-8F4E-25DFCD813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" y="2413"/>
                <a:ext cx="437" cy="231"/>
              </a:xfrm>
              <a:custGeom>
                <a:avLst/>
                <a:gdLst>
                  <a:gd name="T0" fmla="*/ 1738 w 1746"/>
                  <a:gd name="T1" fmla="*/ 0 h 923"/>
                  <a:gd name="T2" fmla="*/ 1669 w 1746"/>
                  <a:gd name="T3" fmla="*/ 23 h 923"/>
                  <a:gd name="T4" fmla="*/ 1522 w 1746"/>
                  <a:gd name="T5" fmla="*/ 114 h 923"/>
                  <a:gd name="T6" fmla="*/ 1312 w 1746"/>
                  <a:gd name="T7" fmla="*/ 148 h 923"/>
                  <a:gd name="T8" fmla="*/ 1273 w 1746"/>
                  <a:gd name="T9" fmla="*/ 206 h 923"/>
                  <a:gd name="T10" fmla="*/ 1258 w 1746"/>
                  <a:gd name="T11" fmla="*/ 326 h 923"/>
                  <a:gd name="T12" fmla="*/ 1286 w 1746"/>
                  <a:gd name="T13" fmla="*/ 380 h 923"/>
                  <a:gd name="T14" fmla="*/ 1225 w 1746"/>
                  <a:gd name="T15" fmla="*/ 429 h 923"/>
                  <a:gd name="T16" fmla="*/ 1218 w 1746"/>
                  <a:gd name="T17" fmla="*/ 435 h 923"/>
                  <a:gd name="T18" fmla="*/ 1216 w 1746"/>
                  <a:gd name="T19" fmla="*/ 438 h 923"/>
                  <a:gd name="T20" fmla="*/ 1023 w 1746"/>
                  <a:gd name="T21" fmla="*/ 507 h 923"/>
                  <a:gd name="T22" fmla="*/ 918 w 1746"/>
                  <a:gd name="T23" fmla="*/ 588 h 923"/>
                  <a:gd name="T24" fmla="*/ 948 w 1746"/>
                  <a:gd name="T25" fmla="*/ 619 h 923"/>
                  <a:gd name="T26" fmla="*/ 939 w 1746"/>
                  <a:gd name="T27" fmla="*/ 632 h 923"/>
                  <a:gd name="T28" fmla="*/ 781 w 1746"/>
                  <a:gd name="T29" fmla="*/ 675 h 923"/>
                  <a:gd name="T30" fmla="*/ 698 w 1746"/>
                  <a:gd name="T31" fmla="*/ 642 h 923"/>
                  <a:gd name="T32" fmla="*/ 617 w 1746"/>
                  <a:gd name="T33" fmla="*/ 638 h 923"/>
                  <a:gd name="T34" fmla="*/ 609 w 1746"/>
                  <a:gd name="T35" fmla="*/ 566 h 923"/>
                  <a:gd name="T36" fmla="*/ 556 w 1746"/>
                  <a:gd name="T37" fmla="*/ 540 h 923"/>
                  <a:gd name="T38" fmla="*/ 487 w 1746"/>
                  <a:gd name="T39" fmla="*/ 519 h 923"/>
                  <a:gd name="T40" fmla="*/ 456 w 1746"/>
                  <a:gd name="T41" fmla="*/ 512 h 923"/>
                  <a:gd name="T42" fmla="*/ 441 w 1746"/>
                  <a:gd name="T43" fmla="*/ 521 h 923"/>
                  <a:gd name="T44" fmla="*/ 482 w 1746"/>
                  <a:gd name="T45" fmla="*/ 627 h 923"/>
                  <a:gd name="T46" fmla="*/ 517 w 1746"/>
                  <a:gd name="T47" fmla="*/ 845 h 923"/>
                  <a:gd name="T48" fmla="*/ 553 w 1746"/>
                  <a:gd name="T49" fmla="*/ 904 h 923"/>
                  <a:gd name="T50" fmla="*/ 520 w 1746"/>
                  <a:gd name="T51" fmla="*/ 917 h 923"/>
                  <a:gd name="T52" fmla="*/ 463 w 1746"/>
                  <a:gd name="T53" fmla="*/ 874 h 923"/>
                  <a:gd name="T54" fmla="*/ 378 w 1746"/>
                  <a:gd name="T55" fmla="*/ 904 h 923"/>
                  <a:gd name="T56" fmla="*/ 256 w 1746"/>
                  <a:gd name="T57" fmla="*/ 914 h 923"/>
                  <a:gd name="T58" fmla="*/ 186 w 1746"/>
                  <a:gd name="T59" fmla="*/ 822 h 923"/>
                  <a:gd name="T60" fmla="*/ 74 w 1746"/>
                  <a:gd name="T61" fmla="*/ 800 h 923"/>
                  <a:gd name="T62" fmla="*/ 53 w 1746"/>
                  <a:gd name="T63" fmla="*/ 848 h 923"/>
                  <a:gd name="T64" fmla="*/ 0 w 1746"/>
                  <a:gd name="T65" fmla="*/ 843 h 9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46" h="923">
                    <a:moveTo>
                      <a:pt x="1746" y="6"/>
                    </a:moveTo>
                    <a:lnTo>
                      <a:pt x="1738" y="0"/>
                    </a:lnTo>
                    <a:lnTo>
                      <a:pt x="1711" y="3"/>
                    </a:lnTo>
                    <a:lnTo>
                      <a:pt x="1669" y="23"/>
                    </a:lnTo>
                    <a:lnTo>
                      <a:pt x="1593" y="77"/>
                    </a:lnTo>
                    <a:lnTo>
                      <a:pt x="1522" y="114"/>
                    </a:lnTo>
                    <a:lnTo>
                      <a:pt x="1349" y="132"/>
                    </a:lnTo>
                    <a:lnTo>
                      <a:pt x="1312" y="148"/>
                    </a:lnTo>
                    <a:lnTo>
                      <a:pt x="1267" y="192"/>
                    </a:lnTo>
                    <a:lnTo>
                      <a:pt x="1273" y="206"/>
                    </a:lnTo>
                    <a:lnTo>
                      <a:pt x="1273" y="304"/>
                    </a:lnTo>
                    <a:lnTo>
                      <a:pt x="1258" y="326"/>
                    </a:lnTo>
                    <a:lnTo>
                      <a:pt x="1261" y="358"/>
                    </a:lnTo>
                    <a:lnTo>
                      <a:pt x="1286" y="380"/>
                    </a:lnTo>
                    <a:lnTo>
                      <a:pt x="1265" y="390"/>
                    </a:lnTo>
                    <a:lnTo>
                      <a:pt x="1225" y="429"/>
                    </a:lnTo>
                    <a:lnTo>
                      <a:pt x="1224" y="431"/>
                    </a:lnTo>
                    <a:lnTo>
                      <a:pt x="1218" y="435"/>
                    </a:lnTo>
                    <a:lnTo>
                      <a:pt x="1216" y="436"/>
                    </a:lnTo>
                    <a:lnTo>
                      <a:pt x="1216" y="438"/>
                    </a:lnTo>
                    <a:lnTo>
                      <a:pt x="1143" y="484"/>
                    </a:lnTo>
                    <a:lnTo>
                      <a:pt x="1023" y="507"/>
                    </a:lnTo>
                    <a:lnTo>
                      <a:pt x="940" y="549"/>
                    </a:lnTo>
                    <a:lnTo>
                      <a:pt x="918" y="588"/>
                    </a:lnTo>
                    <a:lnTo>
                      <a:pt x="914" y="613"/>
                    </a:lnTo>
                    <a:lnTo>
                      <a:pt x="948" y="619"/>
                    </a:lnTo>
                    <a:lnTo>
                      <a:pt x="1010" y="643"/>
                    </a:lnTo>
                    <a:lnTo>
                      <a:pt x="939" y="632"/>
                    </a:lnTo>
                    <a:lnTo>
                      <a:pt x="862" y="677"/>
                    </a:lnTo>
                    <a:lnTo>
                      <a:pt x="781" y="675"/>
                    </a:lnTo>
                    <a:lnTo>
                      <a:pt x="747" y="668"/>
                    </a:lnTo>
                    <a:lnTo>
                      <a:pt x="698" y="642"/>
                    </a:lnTo>
                    <a:lnTo>
                      <a:pt x="649" y="655"/>
                    </a:lnTo>
                    <a:lnTo>
                      <a:pt x="617" y="638"/>
                    </a:lnTo>
                    <a:lnTo>
                      <a:pt x="590" y="590"/>
                    </a:lnTo>
                    <a:lnTo>
                      <a:pt x="609" y="566"/>
                    </a:lnTo>
                    <a:lnTo>
                      <a:pt x="601" y="538"/>
                    </a:lnTo>
                    <a:lnTo>
                      <a:pt x="556" y="540"/>
                    </a:lnTo>
                    <a:lnTo>
                      <a:pt x="524" y="550"/>
                    </a:lnTo>
                    <a:lnTo>
                      <a:pt x="487" y="519"/>
                    </a:lnTo>
                    <a:lnTo>
                      <a:pt x="484" y="518"/>
                    </a:lnTo>
                    <a:lnTo>
                      <a:pt x="456" y="512"/>
                    </a:lnTo>
                    <a:lnTo>
                      <a:pt x="442" y="504"/>
                    </a:lnTo>
                    <a:lnTo>
                      <a:pt x="441" y="521"/>
                    </a:lnTo>
                    <a:lnTo>
                      <a:pt x="473" y="571"/>
                    </a:lnTo>
                    <a:lnTo>
                      <a:pt x="482" y="627"/>
                    </a:lnTo>
                    <a:lnTo>
                      <a:pt x="510" y="654"/>
                    </a:lnTo>
                    <a:lnTo>
                      <a:pt x="517" y="845"/>
                    </a:lnTo>
                    <a:lnTo>
                      <a:pt x="537" y="888"/>
                    </a:lnTo>
                    <a:lnTo>
                      <a:pt x="553" y="904"/>
                    </a:lnTo>
                    <a:lnTo>
                      <a:pt x="543" y="923"/>
                    </a:lnTo>
                    <a:lnTo>
                      <a:pt x="520" y="917"/>
                    </a:lnTo>
                    <a:lnTo>
                      <a:pt x="480" y="909"/>
                    </a:lnTo>
                    <a:lnTo>
                      <a:pt x="463" y="874"/>
                    </a:lnTo>
                    <a:lnTo>
                      <a:pt x="424" y="879"/>
                    </a:lnTo>
                    <a:lnTo>
                      <a:pt x="378" y="904"/>
                    </a:lnTo>
                    <a:lnTo>
                      <a:pt x="343" y="876"/>
                    </a:lnTo>
                    <a:lnTo>
                      <a:pt x="256" y="914"/>
                    </a:lnTo>
                    <a:lnTo>
                      <a:pt x="204" y="850"/>
                    </a:lnTo>
                    <a:lnTo>
                      <a:pt x="186" y="822"/>
                    </a:lnTo>
                    <a:lnTo>
                      <a:pt x="108" y="816"/>
                    </a:lnTo>
                    <a:lnTo>
                      <a:pt x="74" y="800"/>
                    </a:lnTo>
                    <a:lnTo>
                      <a:pt x="63" y="816"/>
                    </a:lnTo>
                    <a:lnTo>
                      <a:pt x="53" y="848"/>
                    </a:lnTo>
                    <a:lnTo>
                      <a:pt x="21" y="839"/>
                    </a:lnTo>
                    <a:lnTo>
                      <a:pt x="0" y="84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7" name="Freeform 964">
                <a:extLst>
                  <a:ext uri="{FF2B5EF4-FFF2-40B4-BE49-F238E27FC236}">
                    <a16:creationId xmlns:a16="http://schemas.microsoft.com/office/drawing/2014/main" id="{F9C124B7-83C9-478C-9753-39DF75414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2" y="2414"/>
                <a:ext cx="3" cy="3"/>
              </a:xfrm>
              <a:custGeom>
                <a:avLst/>
                <a:gdLst>
                  <a:gd name="T0" fmla="*/ 0 w 11"/>
                  <a:gd name="T1" fmla="*/ 0 h 8"/>
                  <a:gd name="T2" fmla="*/ 10 w 11"/>
                  <a:gd name="T3" fmla="*/ 8 h 8"/>
                  <a:gd name="T4" fmla="*/ 11 w 11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lnTo>
                      <a:pt x="10" y="8"/>
                    </a:lnTo>
                    <a:lnTo>
                      <a:pt x="11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8" name="Freeform 965">
                <a:extLst>
                  <a:ext uri="{FF2B5EF4-FFF2-40B4-BE49-F238E27FC236}">
                    <a16:creationId xmlns:a16="http://schemas.microsoft.com/office/drawing/2014/main" id="{4B3D4623-20FF-45A8-AB72-765D046F2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9" y="2415"/>
                <a:ext cx="2" cy="2"/>
              </a:xfrm>
              <a:custGeom>
                <a:avLst/>
                <a:gdLst>
                  <a:gd name="T0" fmla="*/ 0 w 12"/>
                  <a:gd name="T1" fmla="*/ 6 h 8"/>
                  <a:gd name="T2" fmla="*/ 0 w 12"/>
                  <a:gd name="T3" fmla="*/ 8 h 8"/>
                  <a:gd name="T4" fmla="*/ 9 w 12"/>
                  <a:gd name="T5" fmla="*/ 0 h 8"/>
                  <a:gd name="T6" fmla="*/ 12 w 12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0" y="6"/>
                    </a:moveTo>
                    <a:lnTo>
                      <a:pt x="0" y="8"/>
                    </a:lnTo>
                    <a:lnTo>
                      <a:pt x="9" y="0"/>
                    </a:lnTo>
                    <a:lnTo>
                      <a:pt x="12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9" name="Freeform 966">
                <a:extLst>
                  <a:ext uri="{FF2B5EF4-FFF2-40B4-BE49-F238E27FC236}">
                    <a16:creationId xmlns:a16="http://schemas.microsoft.com/office/drawing/2014/main" id="{7FEEEC3F-E0E6-4E98-A602-26EB04E83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8" y="2416"/>
                <a:ext cx="2" cy="5"/>
              </a:xfrm>
              <a:custGeom>
                <a:avLst/>
                <a:gdLst>
                  <a:gd name="T0" fmla="*/ 0 w 8"/>
                  <a:gd name="T1" fmla="*/ 21 h 21"/>
                  <a:gd name="T2" fmla="*/ 8 w 8"/>
                  <a:gd name="T3" fmla="*/ 0 h 21"/>
                  <a:gd name="T4" fmla="*/ 7 w 8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1">
                    <a:moveTo>
                      <a:pt x="0" y="21"/>
                    </a:moveTo>
                    <a:lnTo>
                      <a:pt x="8" y="0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0" name="Freeform 967">
                <a:extLst>
                  <a:ext uri="{FF2B5EF4-FFF2-40B4-BE49-F238E27FC236}">
                    <a16:creationId xmlns:a16="http://schemas.microsoft.com/office/drawing/2014/main" id="{24E7F617-E0F0-435E-8E01-8DC5BD816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6" y="2405"/>
                <a:ext cx="3" cy="12"/>
              </a:xfrm>
              <a:custGeom>
                <a:avLst/>
                <a:gdLst>
                  <a:gd name="T0" fmla="*/ 1 w 11"/>
                  <a:gd name="T1" fmla="*/ 0 h 50"/>
                  <a:gd name="T2" fmla="*/ 0 w 11"/>
                  <a:gd name="T3" fmla="*/ 17 h 50"/>
                  <a:gd name="T4" fmla="*/ 10 w 11"/>
                  <a:gd name="T5" fmla="*/ 50 h 50"/>
                  <a:gd name="T6" fmla="*/ 11 w 11"/>
                  <a:gd name="T7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50">
                    <a:moveTo>
                      <a:pt x="1" y="0"/>
                    </a:moveTo>
                    <a:lnTo>
                      <a:pt x="0" y="17"/>
                    </a:lnTo>
                    <a:lnTo>
                      <a:pt x="10" y="50"/>
                    </a:lnTo>
                    <a:lnTo>
                      <a:pt x="11" y="4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1" name="Freeform 968">
                <a:extLst>
                  <a:ext uri="{FF2B5EF4-FFF2-40B4-BE49-F238E27FC236}">
                    <a16:creationId xmlns:a16="http://schemas.microsoft.com/office/drawing/2014/main" id="{73BB84AE-7982-494E-A3FE-8B9606933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6" y="2405"/>
                <a:ext cx="3" cy="12"/>
              </a:xfrm>
              <a:custGeom>
                <a:avLst/>
                <a:gdLst>
                  <a:gd name="T0" fmla="*/ 10 w 10"/>
                  <a:gd name="T1" fmla="*/ 48 h 48"/>
                  <a:gd name="T2" fmla="*/ 0 w 10"/>
                  <a:gd name="T3" fmla="*/ 17 h 48"/>
                  <a:gd name="T4" fmla="*/ 0 w 10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8">
                    <a:moveTo>
                      <a:pt x="10" y="48"/>
                    </a:moveTo>
                    <a:lnTo>
                      <a:pt x="0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2" name="Line 969">
                <a:extLst>
                  <a:ext uri="{FF2B5EF4-FFF2-40B4-BE49-F238E27FC236}">
                    <a16:creationId xmlns:a16="http://schemas.microsoft.com/office/drawing/2014/main" id="{567032E5-7C73-4A2F-8D43-E040BF6D0E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7" y="2406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3" name="Freeform 970">
                <a:extLst>
                  <a:ext uri="{FF2B5EF4-FFF2-40B4-BE49-F238E27FC236}">
                    <a16:creationId xmlns:a16="http://schemas.microsoft.com/office/drawing/2014/main" id="{FE278B19-09EE-47CF-A9C5-88E779AEC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8" y="2406"/>
                <a:ext cx="17" cy="15"/>
              </a:xfrm>
              <a:custGeom>
                <a:avLst/>
                <a:gdLst>
                  <a:gd name="T0" fmla="*/ 37 w 69"/>
                  <a:gd name="T1" fmla="*/ 47 h 60"/>
                  <a:gd name="T2" fmla="*/ 61 w 69"/>
                  <a:gd name="T3" fmla="*/ 56 h 60"/>
                  <a:gd name="T4" fmla="*/ 69 w 69"/>
                  <a:gd name="T5" fmla="*/ 60 h 60"/>
                  <a:gd name="T6" fmla="*/ 69 w 69"/>
                  <a:gd name="T7" fmla="*/ 58 h 60"/>
                  <a:gd name="T8" fmla="*/ 67 w 69"/>
                  <a:gd name="T9" fmla="*/ 34 h 60"/>
                  <a:gd name="T10" fmla="*/ 0 w 69"/>
                  <a:gd name="T11" fmla="*/ 15 h 60"/>
                  <a:gd name="T12" fmla="*/ 12 w 69"/>
                  <a:gd name="T13" fmla="*/ 0 h 60"/>
                  <a:gd name="T14" fmla="*/ 36 w 69"/>
                  <a:gd name="T15" fmla="*/ 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60">
                    <a:moveTo>
                      <a:pt x="37" y="47"/>
                    </a:moveTo>
                    <a:lnTo>
                      <a:pt x="61" y="56"/>
                    </a:lnTo>
                    <a:lnTo>
                      <a:pt x="69" y="60"/>
                    </a:lnTo>
                    <a:lnTo>
                      <a:pt x="69" y="58"/>
                    </a:lnTo>
                    <a:lnTo>
                      <a:pt x="67" y="34"/>
                    </a:lnTo>
                    <a:lnTo>
                      <a:pt x="0" y="15"/>
                    </a:lnTo>
                    <a:lnTo>
                      <a:pt x="12" y="0"/>
                    </a:lnTo>
                    <a:lnTo>
                      <a:pt x="36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4" name="Freeform 971">
                <a:extLst>
                  <a:ext uri="{FF2B5EF4-FFF2-40B4-BE49-F238E27FC236}">
                    <a16:creationId xmlns:a16="http://schemas.microsoft.com/office/drawing/2014/main" id="{655DEDF6-E91A-44C4-835B-114BBBE72D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1" y="2416"/>
                <a:ext cx="6" cy="1"/>
              </a:xfrm>
              <a:custGeom>
                <a:avLst/>
                <a:gdLst>
                  <a:gd name="T0" fmla="*/ 24 w 24"/>
                  <a:gd name="T1" fmla="*/ 8 h 8"/>
                  <a:gd name="T2" fmla="*/ 10 w 24"/>
                  <a:gd name="T3" fmla="*/ 2 h 8"/>
                  <a:gd name="T4" fmla="*/ 0 w 2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8">
                    <a:moveTo>
                      <a:pt x="24" y="8"/>
                    </a:moveTo>
                    <a:lnTo>
                      <a:pt x="10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5" name="Freeform 972">
                <a:extLst>
                  <a:ext uri="{FF2B5EF4-FFF2-40B4-BE49-F238E27FC236}">
                    <a16:creationId xmlns:a16="http://schemas.microsoft.com/office/drawing/2014/main" id="{3243394F-6551-49C5-AFAD-37A63D99D7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7" y="2406"/>
                <a:ext cx="3" cy="1"/>
              </a:xfrm>
              <a:custGeom>
                <a:avLst/>
                <a:gdLst>
                  <a:gd name="T0" fmla="*/ 11 w 11"/>
                  <a:gd name="T1" fmla="*/ 4 h 4"/>
                  <a:gd name="T2" fmla="*/ 1 w 11"/>
                  <a:gd name="T3" fmla="*/ 0 h 4"/>
                  <a:gd name="T4" fmla="*/ 0 w 1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4">
                    <a:moveTo>
                      <a:pt x="11" y="4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6" name="Freeform 973">
                <a:extLst>
                  <a:ext uri="{FF2B5EF4-FFF2-40B4-BE49-F238E27FC236}">
                    <a16:creationId xmlns:a16="http://schemas.microsoft.com/office/drawing/2014/main" id="{195EEF9A-4ED9-42CC-B31E-2E714CDF5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" y="2405"/>
                <a:ext cx="4" cy="3"/>
              </a:xfrm>
              <a:custGeom>
                <a:avLst/>
                <a:gdLst>
                  <a:gd name="T0" fmla="*/ 0 w 15"/>
                  <a:gd name="T1" fmla="*/ 8 h 10"/>
                  <a:gd name="T2" fmla="*/ 11 w 15"/>
                  <a:gd name="T3" fmla="*/ 10 h 10"/>
                  <a:gd name="T4" fmla="*/ 12 w 15"/>
                  <a:gd name="T5" fmla="*/ 10 h 10"/>
                  <a:gd name="T6" fmla="*/ 15 w 15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0">
                    <a:moveTo>
                      <a:pt x="0" y="8"/>
                    </a:moveTo>
                    <a:lnTo>
                      <a:pt x="11" y="10"/>
                    </a:lnTo>
                    <a:lnTo>
                      <a:pt x="12" y="10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7" name="Freeform 974">
                <a:extLst>
                  <a:ext uri="{FF2B5EF4-FFF2-40B4-BE49-F238E27FC236}">
                    <a16:creationId xmlns:a16="http://schemas.microsoft.com/office/drawing/2014/main" id="{7A05AFDE-1441-408F-8876-BA6FCC889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2" y="2397"/>
                <a:ext cx="5" cy="5"/>
              </a:xfrm>
              <a:custGeom>
                <a:avLst/>
                <a:gdLst>
                  <a:gd name="T0" fmla="*/ 4 w 17"/>
                  <a:gd name="T1" fmla="*/ 18 h 18"/>
                  <a:gd name="T2" fmla="*/ 0 w 17"/>
                  <a:gd name="T3" fmla="*/ 8 h 18"/>
                  <a:gd name="T4" fmla="*/ 17 w 17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8">
                    <a:moveTo>
                      <a:pt x="4" y="18"/>
                    </a:moveTo>
                    <a:lnTo>
                      <a:pt x="0" y="8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8" name="Line 975">
                <a:extLst>
                  <a:ext uri="{FF2B5EF4-FFF2-40B4-BE49-F238E27FC236}">
                    <a16:creationId xmlns:a16="http://schemas.microsoft.com/office/drawing/2014/main" id="{2931D4F8-6588-43C7-A8F6-0D623994BD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41" y="2371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9" name="Line 976">
                <a:extLst>
                  <a:ext uri="{FF2B5EF4-FFF2-40B4-BE49-F238E27FC236}">
                    <a16:creationId xmlns:a16="http://schemas.microsoft.com/office/drawing/2014/main" id="{EC2C384C-24AE-4E97-B7D7-1B8BAA9B3B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62" y="2387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0" name="Line 977">
                <a:extLst>
                  <a:ext uri="{FF2B5EF4-FFF2-40B4-BE49-F238E27FC236}">
                    <a16:creationId xmlns:a16="http://schemas.microsoft.com/office/drawing/2014/main" id="{0F152E9E-8D9C-4859-B772-74336F9667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8" y="2389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1" name="Freeform 978">
                <a:extLst>
                  <a:ext uri="{FF2B5EF4-FFF2-40B4-BE49-F238E27FC236}">
                    <a16:creationId xmlns:a16="http://schemas.microsoft.com/office/drawing/2014/main" id="{6FF695F5-7240-4C56-8397-F13286E9E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8" y="2389"/>
                <a:ext cx="3" cy="2"/>
              </a:xfrm>
              <a:custGeom>
                <a:avLst/>
                <a:gdLst>
                  <a:gd name="T0" fmla="*/ 12 w 12"/>
                  <a:gd name="T1" fmla="*/ 7 h 7"/>
                  <a:gd name="T2" fmla="*/ 1 w 12"/>
                  <a:gd name="T3" fmla="*/ 0 h 7"/>
                  <a:gd name="T4" fmla="*/ 0 w 12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7">
                    <a:moveTo>
                      <a:pt x="12" y="7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2" name="Freeform 979">
                <a:extLst>
                  <a:ext uri="{FF2B5EF4-FFF2-40B4-BE49-F238E27FC236}">
                    <a16:creationId xmlns:a16="http://schemas.microsoft.com/office/drawing/2014/main" id="{75E8515E-D19B-4D4E-B8C5-34872A42C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2" y="2387"/>
                <a:ext cx="6" cy="2"/>
              </a:xfrm>
              <a:custGeom>
                <a:avLst/>
                <a:gdLst>
                  <a:gd name="T0" fmla="*/ 0 w 24"/>
                  <a:gd name="T1" fmla="*/ 5 h 6"/>
                  <a:gd name="T2" fmla="*/ 0 w 24"/>
                  <a:gd name="T3" fmla="*/ 6 h 6"/>
                  <a:gd name="T4" fmla="*/ 24 w 24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6">
                    <a:moveTo>
                      <a:pt x="0" y="5"/>
                    </a:moveTo>
                    <a:lnTo>
                      <a:pt x="0" y="6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3" name="Freeform 980">
                <a:extLst>
                  <a:ext uri="{FF2B5EF4-FFF2-40B4-BE49-F238E27FC236}">
                    <a16:creationId xmlns:a16="http://schemas.microsoft.com/office/drawing/2014/main" id="{F765BAEC-DB45-4801-A984-1DD67A482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1" y="2386"/>
                <a:ext cx="14" cy="8"/>
              </a:xfrm>
              <a:custGeom>
                <a:avLst/>
                <a:gdLst>
                  <a:gd name="T0" fmla="*/ 0 w 55"/>
                  <a:gd name="T1" fmla="*/ 18 h 29"/>
                  <a:gd name="T2" fmla="*/ 19 w 55"/>
                  <a:gd name="T3" fmla="*/ 29 h 29"/>
                  <a:gd name="T4" fmla="*/ 55 w 55"/>
                  <a:gd name="T5" fmla="*/ 18 h 29"/>
                  <a:gd name="T6" fmla="*/ 54 w 55"/>
                  <a:gd name="T7" fmla="*/ 18 h 29"/>
                  <a:gd name="T8" fmla="*/ 27 w 55"/>
                  <a:gd name="T9" fmla="*/ 16 h 29"/>
                  <a:gd name="T10" fmla="*/ 48 w 55"/>
                  <a:gd name="T11" fmla="*/ 0 h 29"/>
                  <a:gd name="T12" fmla="*/ 29 w 55"/>
                  <a:gd name="T13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29">
                    <a:moveTo>
                      <a:pt x="0" y="18"/>
                    </a:moveTo>
                    <a:lnTo>
                      <a:pt x="19" y="29"/>
                    </a:lnTo>
                    <a:lnTo>
                      <a:pt x="55" y="18"/>
                    </a:lnTo>
                    <a:lnTo>
                      <a:pt x="54" y="18"/>
                    </a:lnTo>
                    <a:lnTo>
                      <a:pt x="27" y="16"/>
                    </a:lnTo>
                    <a:lnTo>
                      <a:pt x="48" y="0"/>
                    </a:lnTo>
                    <a:lnTo>
                      <a:pt x="29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4" name="Line 981">
                <a:extLst>
                  <a:ext uri="{FF2B5EF4-FFF2-40B4-BE49-F238E27FC236}">
                    <a16:creationId xmlns:a16="http://schemas.microsoft.com/office/drawing/2014/main" id="{F7330835-1DDA-479F-96D9-AA3A3D705C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33" y="2379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5" name="Line 982">
                <a:extLst>
                  <a:ext uri="{FF2B5EF4-FFF2-40B4-BE49-F238E27FC236}">
                    <a16:creationId xmlns:a16="http://schemas.microsoft.com/office/drawing/2014/main" id="{C9607DB1-F3F1-4815-AFA5-4147F62354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28" y="2395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6" name="Freeform 983">
                <a:extLst>
                  <a:ext uri="{FF2B5EF4-FFF2-40B4-BE49-F238E27FC236}">
                    <a16:creationId xmlns:a16="http://schemas.microsoft.com/office/drawing/2014/main" id="{A24F4E80-6F83-4BD9-BC9D-37DDE11DE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3" y="2402"/>
                <a:ext cx="11" cy="3"/>
              </a:xfrm>
              <a:custGeom>
                <a:avLst/>
                <a:gdLst>
                  <a:gd name="T0" fmla="*/ 42 w 42"/>
                  <a:gd name="T1" fmla="*/ 13 h 13"/>
                  <a:gd name="T2" fmla="*/ 5 w 42"/>
                  <a:gd name="T3" fmla="*/ 6 h 13"/>
                  <a:gd name="T4" fmla="*/ 0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42" y="13"/>
                    </a:moveTo>
                    <a:lnTo>
                      <a:pt x="5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7" name="Line 984">
                <a:extLst>
                  <a:ext uri="{FF2B5EF4-FFF2-40B4-BE49-F238E27FC236}">
                    <a16:creationId xmlns:a16="http://schemas.microsoft.com/office/drawing/2014/main" id="{A7293826-47F8-420F-80C2-AE2834D9F8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7" y="239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8" name="Freeform 985">
                <a:extLst>
                  <a:ext uri="{FF2B5EF4-FFF2-40B4-BE49-F238E27FC236}">
                    <a16:creationId xmlns:a16="http://schemas.microsoft.com/office/drawing/2014/main" id="{8F3C0301-CDA2-41C9-A5AF-5982A69F1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2389"/>
                <a:ext cx="30" cy="11"/>
              </a:xfrm>
              <a:custGeom>
                <a:avLst/>
                <a:gdLst>
                  <a:gd name="T0" fmla="*/ 0 w 117"/>
                  <a:gd name="T1" fmla="*/ 35 h 41"/>
                  <a:gd name="T2" fmla="*/ 3 w 117"/>
                  <a:gd name="T3" fmla="*/ 36 h 41"/>
                  <a:gd name="T4" fmla="*/ 19 w 117"/>
                  <a:gd name="T5" fmla="*/ 41 h 41"/>
                  <a:gd name="T6" fmla="*/ 20 w 117"/>
                  <a:gd name="T7" fmla="*/ 41 h 41"/>
                  <a:gd name="T8" fmla="*/ 31 w 117"/>
                  <a:gd name="T9" fmla="*/ 25 h 41"/>
                  <a:gd name="T10" fmla="*/ 57 w 117"/>
                  <a:gd name="T11" fmla="*/ 9 h 41"/>
                  <a:gd name="T12" fmla="*/ 74 w 117"/>
                  <a:gd name="T13" fmla="*/ 10 h 41"/>
                  <a:gd name="T14" fmla="*/ 107 w 117"/>
                  <a:gd name="T15" fmla="*/ 3 h 41"/>
                  <a:gd name="T16" fmla="*/ 110 w 117"/>
                  <a:gd name="T17" fmla="*/ 3 h 41"/>
                  <a:gd name="T18" fmla="*/ 117 w 117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7" h="41">
                    <a:moveTo>
                      <a:pt x="0" y="35"/>
                    </a:moveTo>
                    <a:lnTo>
                      <a:pt x="3" y="36"/>
                    </a:lnTo>
                    <a:lnTo>
                      <a:pt x="19" y="41"/>
                    </a:lnTo>
                    <a:lnTo>
                      <a:pt x="20" y="41"/>
                    </a:lnTo>
                    <a:lnTo>
                      <a:pt x="31" y="25"/>
                    </a:lnTo>
                    <a:lnTo>
                      <a:pt x="57" y="9"/>
                    </a:lnTo>
                    <a:lnTo>
                      <a:pt x="74" y="10"/>
                    </a:lnTo>
                    <a:lnTo>
                      <a:pt x="107" y="3"/>
                    </a:lnTo>
                    <a:lnTo>
                      <a:pt x="110" y="3"/>
                    </a:lnTo>
                    <a:lnTo>
                      <a:pt x="11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9" name="Freeform 986">
                <a:extLst>
                  <a:ext uri="{FF2B5EF4-FFF2-40B4-BE49-F238E27FC236}">
                    <a16:creationId xmlns:a16="http://schemas.microsoft.com/office/drawing/2014/main" id="{0680CA45-EBBD-4981-A844-76D01262B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7" y="2397"/>
                <a:ext cx="1" cy="1"/>
              </a:xfrm>
              <a:custGeom>
                <a:avLst/>
                <a:gdLst>
                  <a:gd name="T0" fmla="*/ 8 w 8"/>
                  <a:gd name="T1" fmla="*/ 2 h 2"/>
                  <a:gd name="T2" fmla="*/ 1 w 8"/>
                  <a:gd name="T3" fmla="*/ 0 h 2"/>
                  <a:gd name="T4" fmla="*/ 0 w 8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">
                    <a:moveTo>
                      <a:pt x="8" y="2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0" name="Freeform 987">
                <a:extLst>
                  <a:ext uri="{FF2B5EF4-FFF2-40B4-BE49-F238E27FC236}">
                    <a16:creationId xmlns:a16="http://schemas.microsoft.com/office/drawing/2014/main" id="{CB1E2980-156F-4271-A313-1E6A0220F1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3" y="2402"/>
                <a:ext cx="11" cy="3"/>
              </a:xfrm>
              <a:custGeom>
                <a:avLst/>
                <a:gdLst>
                  <a:gd name="T0" fmla="*/ 0 w 42"/>
                  <a:gd name="T1" fmla="*/ 0 h 13"/>
                  <a:gd name="T2" fmla="*/ 5 w 42"/>
                  <a:gd name="T3" fmla="*/ 7 h 13"/>
                  <a:gd name="T4" fmla="*/ 42 w 42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0" y="0"/>
                    </a:moveTo>
                    <a:lnTo>
                      <a:pt x="5" y="7"/>
                    </a:lnTo>
                    <a:lnTo>
                      <a:pt x="42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1" name="Freeform 988">
                <a:extLst>
                  <a:ext uri="{FF2B5EF4-FFF2-40B4-BE49-F238E27FC236}">
                    <a16:creationId xmlns:a16="http://schemas.microsoft.com/office/drawing/2014/main" id="{2E454743-DA54-48AB-9472-8DCDB1FC1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2395"/>
                <a:ext cx="2" cy="1"/>
              </a:xfrm>
              <a:custGeom>
                <a:avLst/>
                <a:gdLst>
                  <a:gd name="T0" fmla="*/ 0 w 6"/>
                  <a:gd name="T1" fmla="*/ 0 h 1"/>
                  <a:gd name="T2" fmla="*/ 1 w 6"/>
                  <a:gd name="T3" fmla="*/ 1 h 1"/>
                  <a:gd name="T4" fmla="*/ 6 w 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">
                    <a:moveTo>
                      <a:pt x="0" y="0"/>
                    </a:moveTo>
                    <a:lnTo>
                      <a:pt x="1" y="1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2" name="Freeform 989">
                <a:extLst>
                  <a:ext uri="{FF2B5EF4-FFF2-40B4-BE49-F238E27FC236}">
                    <a16:creationId xmlns:a16="http://schemas.microsoft.com/office/drawing/2014/main" id="{2A3FB41D-6944-48DD-A35C-D717C9428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" y="2384"/>
                <a:ext cx="4" cy="11"/>
              </a:xfrm>
              <a:custGeom>
                <a:avLst/>
                <a:gdLst>
                  <a:gd name="T0" fmla="*/ 17 w 18"/>
                  <a:gd name="T1" fmla="*/ 0 h 44"/>
                  <a:gd name="T2" fmla="*/ 18 w 18"/>
                  <a:gd name="T3" fmla="*/ 18 h 44"/>
                  <a:gd name="T4" fmla="*/ 11 w 18"/>
                  <a:gd name="T5" fmla="*/ 39 h 44"/>
                  <a:gd name="T6" fmla="*/ 0 w 18"/>
                  <a:gd name="T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44">
                    <a:moveTo>
                      <a:pt x="17" y="0"/>
                    </a:moveTo>
                    <a:lnTo>
                      <a:pt x="18" y="18"/>
                    </a:lnTo>
                    <a:lnTo>
                      <a:pt x="11" y="39"/>
                    </a:lnTo>
                    <a:lnTo>
                      <a:pt x="0" y="4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3" name="Freeform 990">
                <a:extLst>
                  <a:ext uri="{FF2B5EF4-FFF2-40B4-BE49-F238E27FC236}">
                    <a16:creationId xmlns:a16="http://schemas.microsoft.com/office/drawing/2014/main" id="{FAEE4A42-3E2B-40A6-A5F6-D9754F74C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" y="2384"/>
                <a:ext cx="5" cy="11"/>
              </a:xfrm>
              <a:custGeom>
                <a:avLst/>
                <a:gdLst>
                  <a:gd name="T0" fmla="*/ 0 w 19"/>
                  <a:gd name="T1" fmla="*/ 44 h 44"/>
                  <a:gd name="T2" fmla="*/ 12 w 19"/>
                  <a:gd name="T3" fmla="*/ 39 h 44"/>
                  <a:gd name="T4" fmla="*/ 19 w 19"/>
                  <a:gd name="T5" fmla="*/ 18 h 44"/>
                  <a:gd name="T6" fmla="*/ 17 w 19"/>
                  <a:gd name="T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44">
                    <a:moveTo>
                      <a:pt x="0" y="44"/>
                    </a:moveTo>
                    <a:lnTo>
                      <a:pt x="12" y="39"/>
                    </a:lnTo>
                    <a:lnTo>
                      <a:pt x="19" y="18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4" name="Freeform 991">
                <a:extLst>
                  <a:ext uri="{FF2B5EF4-FFF2-40B4-BE49-F238E27FC236}">
                    <a16:creationId xmlns:a16="http://schemas.microsoft.com/office/drawing/2014/main" id="{20946F45-26C9-4981-8C50-00CFC65E7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7" y="2377"/>
                <a:ext cx="6" cy="6"/>
              </a:xfrm>
              <a:custGeom>
                <a:avLst/>
                <a:gdLst>
                  <a:gd name="T0" fmla="*/ 25 w 25"/>
                  <a:gd name="T1" fmla="*/ 22 h 22"/>
                  <a:gd name="T2" fmla="*/ 1 w 25"/>
                  <a:gd name="T3" fmla="*/ 0 h 22"/>
                  <a:gd name="T4" fmla="*/ 0 w 25"/>
                  <a:gd name="T5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2">
                    <a:moveTo>
                      <a:pt x="25" y="22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5" name="Freeform 992">
                <a:extLst>
                  <a:ext uri="{FF2B5EF4-FFF2-40B4-BE49-F238E27FC236}">
                    <a16:creationId xmlns:a16="http://schemas.microsoft.com/office/drawing/2014/main" id="{4E8E3483-8F82-4C9E-ABF2-57DE08B14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3" y="2382"/>
                <a:ext cx="5" cy="13"/>
              </a:xfrm>
              <a:custGeom>
                <a:avLst/>
                <a:gdLst>
                  <a:gd name="T0" fmla="*/ 24 w 24"/>
                  <a:gd name="T1" fmla="*/ 52 h 52"/>
                  <a:gd name="T2" fmla="*/ 9 w 24"/>
                  <a:gd name="T3" fmla="*/ 36 h 52"/>
                  <a:gd name="T4" fmla="*/ 0 w 24"/>
                  <a:gd name="T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2">
                    <a:moveTo>
                      <a:pt x="24" y="52"/>
                    </a:moveTo>
                    <a:lnTo>
                      <a:pt x="9" y="3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6" name="Line 993">
                <a:extLst>
                  <a:ext uri="{FF2B5EF4-FFF2-40B4-BE49-F238E27FC236}">
                    <a16:creationId xmlns:a16="http://schemas.microsoft.com/office/drawing/2014/main" id="{515DB1F3-5438-4390-84BB-6AB2FCA3A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7" y="2378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7" name="Freeform 994">
                <a:extLst>
                  <a:ext uri="{FF2B5EF4-FFF2-40B4-BE49-F238E27FC236}">
                    <a16:creationId xmlns:a16="http://schemas.microsoft.com/office/drawing/2014/main" id="{E97ED4E2-3CD5-4850-A636-6E070EFF7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2380"/>
                <a:ext cx="27" cy="9"/>
              </a:xfrm>
              <a:custGeom>
                <a:avLst/>
                <a:gdLst>
                  <a:gd name="T0" fmla="*/ 96 w 110"/>
                  <a:gd name="T1" fmla="*/ 34 h 34"/>
                  <a:gd name="T2" fmla="*/ 110 w 110"/>
                  <a:gd name="T3" fmla="*/ 8 h 34"/>
                  <a:gd name="T4" fmla="*/ 83 w 110"/>
                  <a:gd name="T5" fmla="*/ 29 h 34"/>
                  <a:gd name="T6" fmla="*/ 68 w 110"/>
                  <a:gd name="T7" fmla="*/ 33 h 34"/>
                  <a:gd name="T8" fmla="*/ 45 w 110"/>
                  <a:gd name="T9" fmla="*/ 31 h 34"/>
                  <a:gd name="T10" fmla="*/ 21 w 110"/>
                  <a:gd name="T11" fmla="*/ 18 h 34"/>
                  <a:gd name="T12" fmla="*/ 0 w 110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34">
                    <a:moveTo>
                      <a:pt x="96" y="34"/>
                    </a:moveTo>
                    <a:lnTo>
                      <a:pt x="110" y="8"/>
                    </a:lnTo>
                    <a:lnTo>
                      <a:pt x="83" y="29"/>
                    </a:lnTo>
                    <a:lnTo>
                      <a:pt x="68" y="33"/>
                    </a:lnTo>
                    <a:lnTo>
                      <a:pt x="45" y="31"/>
                    </a:lnTo>
                    <a:lnTo>
                      <a:pt x="21" y="1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8" name="Line 995">
                <a:extLst>
                  <a:ext uri="{FF2B5EF4-FFF2-40B4-BE49-F238E27FC236}">
                    <a16:creationId xmlns:a16="http://schemas.microsoft.com/office/drawing/2014/main" id="{91C1DD93-4F83-431A-B094-897E140564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37" y="2379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9" name="Line 996">
                <a:extLst>
                  <a:ext uri="{FF2B5EF4-FFF2-40B4-BE49-F238E27FC236}">
                    <a16:creationId xmlns:a16="http://schemas.microsoft.com/office/drawing/2014/main" id="{7025BD4B-7644-40C5-A487-C3594C093D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7" y="237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0" name="Freeform 997">
                <a:extLst>
                  <a:ext uri="{FF2B5EF4-FFF2-40B4-BE49-F238E27FC236}">
                    <a16:creationId xmlns:a16="http://schemas.microsoft.com/office/drawing/2014/main" id="{5310B6B1-635E-4CD8-A3F7-90978BB12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4" y="2379"/>
                <a:ext cx="4" cy="5"/>
              </a:xfrm>
              <a:custGeom>
                <a:avLst/>
                <a:gdLst>
                  <a:gd name="T0" fmla="*/ 9 w 14"/>
                  <a:gd name="T1" fmla="*/ 0 h 19"/>
                  <a:gd name="T2" fmla="*/ 14 w 14"/>
                  <a:gd name="T3" fmla="*/ 3 h 19"/>
                  <a:gd name="T4" fmla="*/ 0 w 1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9">
                    <a:moveTo>
                      <a:pt x="9" y="0"/>
                    </a:moveTo>
                    <a:lnTo>
                      <a:pt x="14" y="3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1" name="Line 998">
                <a:extLst>
                  <a:ext uri="{FF2B5EF4-FFF2-40B4-BE49-F238E27FC236}">
                    <a16:creationId xmlns:a16="http://schemas.microsoft.com/office/drawing/2014/main" id="{54A60AFF-B563-48CE-8193-25C8595BD4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41" y="2371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2" name="Freeform 999">
                <a:extLst>
                  <a:ext uri="{FF2B5EF4-FFF2-40B4-BE49-F238E27FC236}">
                    <a16:creationId xmlns:a16="http://schemas.microsoft.com/office/drawing/2014/main" id="{BBC60C2E-B6DC-4725-9D73-F073437F8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4" y="2380"/>
                <a:ext cx="4" cy="4"/>
              </a:xfrm>
              <a:custGeom>
                <a:avLst/>
                <a:gdLst>
                  <a:gd name="T0" fmla="*/ 0 w 15"/>
                  <a:gd name="T1" fmla="*/ 16 h 16"/>
                  <a:gd name="T2" fmla="*/ 15 w 15"/>
                  <a:gd name="T3" fmla="*/ 1 h 16"/>
                  <a:gd name="T4" fmla="*/ 15 w 15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6">
                    <a:moveTo>
                      <a:pt x="0" y="16"/>
                    </a:moveTo>
                    <a:lnTo>
                      <a:pt x="15" y="1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3" name="Freeform 1000">
                <a:extLst>
                  <a:ext uri="{FF2B5EF4-FFF2-40B4-BE49-F238E27FC236}">
                    <a16:creationId xmlns:a16="http://schemas.microsoft.com/office/drawing/2014/main" id="{BC938FA1-9F09-43A8-A052-D3D0F8E56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8" y="2366"/>
                <a:ext cx="13" cy="13"/>
              </a:xfrm>
              <a:custGeom>
                <a:avLst/>
                <a:gdLst>
                  <a:gd name="T0" fmla="*/ 50 w 50"/>
                  <a:gd name="T1" fmla="*/ 18 h 52"/>
                  <a:gd name="T2" fmla="*/ 30 w 50"/>
                  <a:gd name="T3" fmla="*/ 0 h 52"/>
                  <a:gd name="T4" fmla="*/ 0 w 50"/>
                  <a:gd name="T5" fmla="*/ 22 h 52"/>
                  <a:gd name="T6" fmla="*/ 33 w 50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2">
                    <a:moveTo>
                      <a:pt x="50" y="18"/>
                    </a:moveTo>
                    <a:lnTo>
                      <a:pt x="30" y="0"/>
                    </a:lnTo>
                    <a:lnTo>
                      <a:pt x="0" y="22"/>
                    </a:lnTo>
                    <a:lnTo>
                      <a:pt x="33" y="5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4" name="Line 1001">
                <a:extLst>
                  <a:ext uri="{FF2B5EF4-FFF2-40B4-BE49-F238E27FC236}">
                    <a16:creationId xmlns:a16="http://schemas.microsoft.com/office/drawing/2014/main" id="{FBEDE420-05BD-4AAE-A080-FF61820D57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07" y="2396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5" name="Freeform 1002">
                <a:extLst>
                  <a:ext uri="{FF2B5EF4-FFF2-40B4-BE49-F238E27FC236}">
                    <a16:creationId xmlns:a16="http://schemas.microsoft.com/office/drawing/2014/main" id="{E935A5B3-5175-43BA-9427-3BE62D502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3" y="2382"/>
                <a:ext cx="10" cy="7"/>
              </a:xfrm>
              <a:custGeom>
                <a:avLst/>
                <a:gdLst>
                  <a:gd name="T0" fmla="*/ 0 w 36"/>
                  <a:gd name="T1" fmla="*/ 25 h 25"/>
                  <a:gd name="T2" fmla="*/ 7 w 36"/>
                  <a:gd name="T3" fmla="*/ 8 h 25"/>
                  <a:gd name="T4" fmla="*/ 36 w 3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5">
                    <a:moveTo>
                      <a:pt x="0" y="25"/>
                    </a:moveTo>
                    <a:lnTo>
                      <a:pt x="7" y="8"/>
                    </a:lnTo>
                    <a:lnTo>
                      <a:pt x="3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6" name="Freeform 1003">
                <a:extLst>
                  <a:ext uri="{FF2B5EF4-FFF2-40B4-BE49-F238E27FC236}">
                    <a16:creationId xmlns:a16="http://schemas.microsoft.com/office/drawing/2014/main" id="{6523EC7C-90D7-45D0-8432-28F09CF70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3" y="2389"/>
                <a:ext cx="11" cy="6"/>
              </a:xfrm>
              <a:custGeom>
                <a:avLst/>
                <a:gdLst>
                  <a:gd name="T0" fmla="*/ 0 w 43"/>
                  <a:gd name="T1" fmla="*/ 0 h 25"/>
                  <a:gd name="T2" fmla="*/ 29 w 43"/>
                  <a:gd name="T3" fmla="*/ 25 h 25"/>
                  <a:gd name="T4" fmla="*/ 43 w 43"/>
                  <a:gd name="T5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25">
                    <a:moveTo>
                      <a:pt x="0" y="0"/>
                    </a:moveTo>
                    <a:lnTo>
                      <a:pt x="29" y="25"/>
                    </a:lnTo>
                    <a:lnTo>
                      <a:pt x="43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7" name="Freeform 1004">
                <a:extLst>
                  <a:ext uri="{FF2B5EF4-FFF2-40B4-BE49-F238E27FC236}">
                    <a16:creationId xmlns:a16="http://schemas.microsoft.com/office/drawing/2014/main" id="{A1EDAD49-A7D7-49B1-B975-FC990E5E4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0" y="2393"/>
                <a:ext cx="4" cy="8"/>
              </a:xfrm>
              <a:custGeom>
                <a:avLst/>
                <a:gdLst>
                  <a:gd name="T0" fmla="*/ 15 w 15"/>
                  <a:gd name="T1" fmla="*/ 0 h 35"/>
                  <a:gd name="T2" fmla="*/ 2 w 15"/>
                  <a:gd name="T3" fmla="*/ 17 h 35"/>
                  <a:gd name="T4" fmla="*/ 0 w 15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5">
                    <a:moveTo>
                      <a:pt x="15" y="0"/>
                    </a:moveTo>
                    <a:lnTo>
                      <a:pt x="2" y="17"/>
                    </a:lnTo>
                    <a:lnTo>
                      <a:pt x="0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8" name="Freeform 1005">
                <a:extLst>
                  <a:ext uri="{FF2B5EF4-FFF2-40B4-BE49-F238E27FC236}">
                    <a16:creationId xmlns:a16="http://schemas.microsoft.com/office/drawing/2014/main" id="{6D561EF8-A086-41CB-8BE6-140348223A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0" y="2393"/>
                <a:ext cx="5" cy="8"/>
              </a:xfrm>
              <a:custGeom>
                <a:avLst/>
                <a:gdLst>
                  <a:gd name="T0" fmla="*/ 0 w 17"/>
                  <a:gd name="T1" fmla="*/ 36 h 36"/>
                  <a:gd name="T2" fmla="*/ 3 w 17"/>
                  <a:gd name="T3" fmla="*/ 18 h 36"/>
                  <a:gd name="T4" fmla="*/ 17 w 17"/>
                  <a:gd name="T5" fmla="*/ 0 h 36"/>
                  <a:gd name="T6" fmla="*/ 15 w 17"/>
                  <a:gd name="T7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36">
                    <a:moveTo>
                      <a:pt x="0" y="36"/>
                    </a:moveTo>
                    <a:lnTo>
                      <a:pt x="3" y="18"/>
                    </a:lnTo>
                    <a:lnTo>
                      <a:pt x="17" y="0"/>
                    </a:lnTo>
                    <a:lnTo>
                      <a:pt x="15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9" name="Freeform 1006">
                <a:extLst>
                  <a:ext uri="{FF2B5EF4-FFF2-40B4-BE49-F238E27FC236}">
                    <a16:creationId xmlns:a16="http://schemas.microsoft.com/office/drawing/2014/main" id="{8F063524-A6A7-4B1F-8A96-91BA0AC3F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3" y="2382"/>
                <a:ext cx="10" cy="7"/>
              </a:xfrm>
              <a:custGeom>
                <a:avLst/>
                <a:gdLst>
                  <a:gd name="T0" fmla="*/ 37 w 37"/>
                  <a:gd name="T1" fmla="*/ 1 h 26"/>
                  <a:gd name="T2" fmla="*/ 37 w 37"/>
                  <a:gd name="T3" fmla="*/ 0 h 26"/>
                  <a:gd name="T4" fmla="*/ 7 w 37"/>
                  <a:gd name="T5" fmla="*/ 9 h 26"/>
                  <a:gd name="T6" fmla="*/ 0 w 37"/>
                  <a:gd name="T7" fmla="*/ 25 h 26"/>
                  <a:gd name="T8" fmla="*/ 1 w 37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6">
                    <a:moveTo>
                      <a:pt x="37" y="1"/>
                    </a:moveTo>
                    <a:lnTo>
                      <a:pt x="37" y="0"/>
                    </a:lnTo>
                    <a:lnTo>
                      <a:pt x="7" y="9"/>
                    </a:lnTo>
                    <a:lnTo>
                      <a:pt x="0" y="25"/>
                    </a:lnTo>
                    <a:lnTo>
                      <a:pt x="1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0" name="Freeform 1007">
                <a:extLst>
                  <a:ext uri="{FF2B5EF4-FFF2-40B4-BE49-F238E27FC236}">
                    <a16:creationId xmlns:a16="http://schemas.microsoft.com/office/drawing/2014/main" id="{BE289741-4311-4259-8E40-7CB9B1695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2" y="2396"/>
                <a:ext cx="8" cy="7"/>
              </a:xfrm>
              <a:custGeom>
                <a:avLst/>
                <a:gdLst>
                  <a:gd name="T0" fmla="*/ 36 w 36"/>
                  <a:gd name="T1" fmla="*/ 23 h 31"/>
                  <a:gd name="T2" fmla="*/ 25 w 36"/>
                  <a:gd name="T3" fmla="*/ 31 h 31"/>
                  <a:gd name="T4" fmla="*/ 29 w 36"/>
                  <a:gd name="T5" fmla="*/ 19 h 31"/>
                  <a:gd name="T6" fmla="*/ 1 w 36"/>
                  <a:gd name="T7" fmla="*/ 0 h 31"/>
                  <a:gd name="T8" fmla="*/ 0 w 36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1">
                    <a:moveTo>
                      <a:pt x="36" y="23"/>
                    </a:moveTo>
                    <a:lnTo>
                      <a:pt x="25" y="31"/>
                    </a:lnTo>
                    <a:lnTo>
                      <a:pt x="29" y="19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1" name="Line 1008">
                <a:extLst>
                  <a:ext uri="{FF2B5EF4-FFF2-40B4-BE49-F238E27FC236}">
                    <a16:creationId xmlns:a16="http://schemas.microsoft.com/office/drawing/2014/main" id="{640AFBF9-8BD3-446D-85AE-EAF6DB6D16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07" y="2396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1" name="Group 1210">
              <a:extLst>
                <a:ext uri="{FF2B5EF4-FFF2-40B4-BE49-F238E27FC236}">
                  <a16:creationId xmlns:a16="http://schemas.microsoft.com/office/drawing/2014/main" id="{A18DBC0C-1A65-4BE2-9BFF-F26B88EB2F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8" y="699"/>
              <a:ext cx="2545" cy="2638"/>
              <a:chOff x="3198" y="699"/>
              <a:chExt cx="2545" cy="2638"/>
            </a:xfrm>
          </p:grpSpPr>
          <p:sp>
            <p:nvSpPr>
              <p:cNvPr id="4342" name="Freeform 1010">
                <a:extLst>
                  <a:ext uri="{FF2B5EF4-FFF2-40B4-BE49-F238E27FC236}">
                    <a16:creationId xmlns:a16="http://schemas.microsoft.com/office/drawing/2014/main" id="{8199DD69-4258-4A61-931E-E2F35E9DD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8" y="2378"/>
                <a:ext cx="29" cy="43"/>
              </a:xfrm>
              <a:custGeom>
                <a:avLst/>
                <a:gdLst>
                  <a:gd name="T0" fmla="*/ 114 w 114"/>
                  <a:gd name="T1" fmla="*/ 0 h 176"/>
                  <a:gd name="T2" fmla="*/ 77 w 114"/>
                  <a:gd name="T3" fmla="*/ 12 h 176"/>
                  <a:gd name="T4" fmla="*/ 53 w 114"/>
                  <a:gd name="T5" fmla="*/ 30 h 176"/>
                  <a:gd name="T6" fmla="*/ 53 w 114"/>
                  <a:gd name="T7" fmla="*/ 54 h 176"/>
                  <a:gd name="T8" fmla="*/ 50 w 114"/>
                  <a:gd name="T9" fmla="*/ 70 h 176"/>
                  <a:gd name="T10" fmla="*/ 3 w 114"/>
                  <a:gd name="T11" fmla="*/ 91 h 176"/>
                  <a:gd name="T12" fmla="*/ 0 w 114"/>
                  <a:gd name="T13" fmla="*/ 108 h 176"/>
                  <a:gd name="T14" fmla="*/ 22 w 114"/>
                  <a:gd name="T15" fmla="*/ 137 h 176"/>
                  <a:gd name="T16" fmla="*/ 43 w 114"/>
                  <a:gd name="T17" fmla="*/ 133 h 176"/>
                  <a:gd name="T18" fmla="*/ 52 w 114"/>
                  <a:gd name="T19" fmla="*/ 134 h 176"/>
                  <a:gd name="T20" fmla="*/ 77 w 114"/>
                  <a:gd name="T21" fmla="*/ 166 h 176"/>
                  <a:gd name="T22" fmla="*/ 63 w 114"/>
                  <a:gd name="T23" fmla="*/ 176 h 176"/>
                  <a:gd name="T24" fmla="*/ 41 w 114"/>
                  <a:gd name="T25" fmla="*/ 17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4" h="176">
                    <a:moveTo>
                      <a:pt x="114" y="0"/>
                    </a:moveTo>
                    <a:lnTo>
                      <a:pt x="77" y="12"/>
                    </a:lnTo>
                    <a:lnTo>
                      <a:pt x="53" y="30"/>
                    </a:lnTo>
                    <a:lnTo>
                      <a:pt x="53" y="54"/>
                    </a:lnTo>
                    <a:lnTo>
                      <a:pt x="50" y="70"/>
                    </a:lnTo>
                    <a:lnTo>
                      <a:pt x="3" y="91"/>
                    </a:lnTo>
                    <a:lnTo>
                      <a:pt x="0" y="108"/>
                    </a:lnTo>
                    <a:lnTo>
                      <a:pt x="22" y="137"/>
                    </a:lnTo>
                    <a:lnTo>
                      <a:pt x="43" y="133"/>
                    </a:lnTo>
                    <a:lnTo>
                      <a:pt x="52" y="134"/>
                    </a:lnTo>
                    <a:lnTo>
                      <a:pt x="77" y="166"/>
                    </a:lnTo>
                    <a:lnTo>
                      <a:pt x="63" y="176"/>
                    </a:lnTo>
                    <a:lnTo>
                      <a:pt x="41" y="17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3" name="Freeform 1011">
                <a:extLst>
                  <a:ext uri="{FF2B5EF4-FFF2-40B4-BE49-F238E27FC236}">
                    <a16:creationId xmlns:a16="http://schemas.microsoft.com/office/drawing/2014/main" id="{33D504D2-E6D2-4FD9-8806-8B4487A93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7" y="2276"/>
                <a:ext cx="46" cy="98"/>
              </a:xfrm>
              <a:custGeom>
                <a:avLst/>
                <a:gdLst>
                  <a:gd name="T0" fmla="*/ 185 w 185"/>
                  <a:gd name="T1" fmla="*/ 1 h 390"/>
                  <a:gd name="T2" fmla="*/ 160 w 185"/>
                  <a:gd name="T3" fmla="*/ 0 h 390"/>
                  <a:gd name="T4" fmla="*/ 125 w 185"/>
                  <a:gd name="T5" fmla="*/ 67 h 390"/>
                  <a:gd name="T6" fmla="*/ 128 w 185"/>
                  <a:gd name="T7" fmla="*/ 130 h 390"/>
                  <a:gd name="T8" fmla="*/ 106 w 185"/>
                  <a:gd name="T9" fmla="*/ 209 h 390"/>
                  <a:gd name="T10" fmla="*/ 28 w 185"/>
                  <a:gd name="T11" fmla="*/ 295 h 390"/>
                  <a:gd name="T12" fmla="*/ 0 w 185"/>
                  <a:gd name="T13" fmla="*/ 346 h 390"/>
                  <a:gd name="T14" fmla="*/ 29 w 185"/>
                  <a:gd name="T15" fmla="*/ 380 h 390"/>
                  <a:gd name="T16" fmla="*/ 85 w 185"/>
                  <a:gd name="T17" fmla="*/ 378 h 390"/>
                  <a:gd name="T18" fmla="*/ 86 w 185"/>
                  <a:gd name="T19" fmla="*/ 379 h 390"/>
                  <a:gd name="T20" fmla="*/ 33 w 185"/>
                  <a:gd name="T21" fmla="*/ 390 h 390"/>
                  <a:gd name="T22" fmla="*/ 32 w 185"/>
                  <a:gd name="T23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5" h="390">
                    <a:moveTo>
                      <a:pt x="185" y="1"/>
                    </a:moveTo>
                    <a:lnTo>
                      <a:pt x="160" y="0"/>
                    </a:lnTo>
                    <a:lnTo>
                      <a:pt x="125" y="67"/>
                    </a:lnTo>
                    <a:lnTo>
                      <a:pt x="128" y="130"/>
                    </a:lnTo>
                    <a:lnTo>
                      <a:pt x="106" y="209"/>
                    </a:lnTo>
                    <a:lnTo>
                      <a:pt x="28" y="295"/>
                    </a:lnTo>
                    <a:lnTo>
                      <a:pt x="0" y="346"/>
                    </a:lnTo>
                    <a:lnTo>
                      <a:pt x="29" y="380"/>
                    </a:lnTo>
                    <a:lnTo>
                      <a:pt x="85" y="378"/>
                    </a:lnTo>
                    <a:lnTo>
                      <a:pt x="86" y="379"/>
                    </a:lnTo>
                    <a:lnTo>
                      <a:pt x="33" y="390"/>
                    </a:lnTo>
                    <a:lnTo>
                      <a:pt x="32" y="39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4" name="Line 1012">
                <a:extLst>
                  <a:ext uri="{FF2B5EF4-FFF2-40B4-BE49-F238E27FC236}">
                    <a16:creationId xmlns:a16="http://schemas.microsoft.com/office/drawing/2014/main" id="{0F87CE6E-3F94-45FA-8BEE-BBE9EFCB40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02" y="2292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5" name="Line 1013">
                <a:extLst>
                  <a:ext uri="{FF2B5EF4-FFF2-40B4-BE49-F238E27FC236}">
                    <a16:creationId xmlns:a16="http://schemas.microsoft.com/office/drawing/2014/main" id="{3AF6C951-5700-4A70-9E8F-2B1EFE39BF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02" y="2294"/>
                <a:ext cx="4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6" name="Freeform 1014">
                <a:extLst>
                  <a:ext uri="{FF2B5EF4-FFF2-40B4-BE49-F238E27FC236}">
                    <a16:creationId xmlns:a16="http://schemas.microsoft.com/office/drawing/2014/main" id="{3471AD20-7200-4579-9DF8-00ACEFDEF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0" y="2321"/>
                <a:ext cx="6" cy="7"/>
              </a:xfrm>
              <a:custGeom>
                <a:avLst/>
                <a:gdLst>
                  <a:gd name="T0" fmla="*/ 22 w 24"/>
                  <a:gd name="T1" fmla="*/ 4 h 29"/>
                  <a:gd name="T2" fmla="*/ 24 w 24"/>
                  <a:gd name="T3" fmla="*/ 0 h 29"/>
                  <a:gd name="T4" fmla="*/ 0 w 24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9">
                    <a:moveTo>
                      <a:pt x="22" y="4"/>
                    </a:moveTo>
                    <a:lnTo>
                      <a:pt x="24" y="0"/>
                    </a:lnTo>
                    <a:lnTo>
                      <a:pt x="0" y="2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7" name="Line 1015">
                <a:extLst>
                  <a:ext uri="{FF2B5EF4-FFF2-40B4-BE49-F238E27FC236}">
                    <a16:creationId xmlns:a16="http://schemas.microsoft.com/office/drawing/2014/main" id="{D73198D1-281C-4A49-80E1-B91C317053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20" y="2322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8" name="Freeform 1016">
                <a:extLst>
                  <a:ext uri="{FF2B5EF4-FFF2-40B4-BE49-F238E27FC236}">
                    <a16:creationId xmlns:a16="http://schemas.microsoft.com/office/drawing/2014/main" id="{D31B1915-418F-457D-A45E-F02B4B9E4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2" y="2321"/>
                <a:ext cx="24" cy="14"/>
              </a:xfrm>
              <a:custGeom>
                <a:avLst/>
                <a:gdLst>
                  <a:gd name="T0" fmla="*/ 95 w 97"/>
                  <a:gd name="T1" fmla="*/ 3 h 55"/>
                  <a:gd name="T2" fmla="*/ 97 w 97"/>
                  <a:gd name="T3" fmla="*/ 0 h 55"/>
                  <a:gd name="T4" fmla="*/ 65 w 97"/>
                  <a:gd name="T5" fmla="*/ 52 h 55"/>
                  <a:gd name="T6" fmla="*/ 64 w 97"/>
                  <a:gd name="T7" fmla="*/ 52 h 55"/>
                  <a:gd name="T8" fmla="*/ 56 w 97"/>
                  <a:gd name="T9" fmla="*/ 52 h 55"/>
                  <a:gd name="T10" fmla="*/ 53 w 97"/>
                  <a:gd name="T11" fmla="*/ 54 h 55"/>
                  <a:gd name="T12" fmla="*/ 22 w 97"/>
                  <a:gd name="T13" fmla="*/ 55 h 55"/>
                  <a:gd name="T14" fmla="*/ 0 w 97"/>
                  <a:gd name="T15" fmla="*/ 4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55">
                    <a:moveTo>
                      <a:pt x="95" y="3"/>
                    </a:moveTo>
                    <a:lnTo>
                      <a:pt x="97" y="0"/>
                    </a:lnTo>
                    <a:lnTo>
                      <a:pt x="65" y="52"/>
                    </a:lnTo>
                    <a:lnTo>
                      <a:pt x="64" y="52"/>
                    </a:lnTo>
                    <a:lnTo>
                      <a:pt x="56" y="52"/>
                    </a:lnTo>
                    <a:lnTo>
                      <a:pt x="53" y="54"/>
                    </a:lnTo>
                    <a:lnTo>
                      <a:pt x="22" y="55"/>
                    </a:lnTo>
                    <a:lnTo>
                      <a:pt x="0" y="4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9" name="Freeform 1017">
                <a:extLst>
                  <a:ext uri="{FF2B5EF4-FFF2-40B4-BE49-F238E27FC236}">
                    <a16:creationId xmlns:a16="http://schemas.microsoft.com/office/drawing/2014/main" id="{9261B22A-2FE5-4B03-B63D-0D987CDCD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4" y="2328"/>
                <a:ext cx="16" cy="6"/>
              </a:xfrm>
              <a:custGeom>
                <a:avLst/>
                <a:gdLst>
                  <a:gd name="T0" fmla="*/ 0 w 66"/>
                  <a:gd name="T1" fmla="*/ 12 h 22"/>
                  <a:gd name="T2" fmla="*/ 5 w 66"/>
                  <a:gd name="T3" fmla="*/ 16 h 22"/>
                  <a:gd name="T4" fmla="*/ 5 w 66"/>
                  <a:gd name="T5" fmla="*/ 17 h 22"/>
                  <a:gd name="T6" fmla="*/ 32 w 66"/>
                  <a:gd name="T7" fmla="*/ 22 h 22"/>
                  <a:gd name="T8" fmla="*/ 52 w 66"/>
                  <a:gd name="T9" fmla="*/ 17 h 22"/>
                  <a:gd name="T10" fmla="*/ 66 w 66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22">
                    <a:moveTo>
                      <a:pt x="0" y="12"/>
                    </a:moveTo>
                    <a:lnTo>
                      <a:pt x="5" y="16"/>
                    </a:lnTo>
                    <a:lnTo>
                      <a:pt x="5" y="17"/>
                    </a:lnTo>
                    <a:lnTo>
                      <a:pt x="32" y="22"/>
                    </a:lnTo>
                    <a:lnTo>
                      <a:pt x="52" y="17"/>
                    </a:lnTo>
                    <a:lnTo>
                      <a:pt x="6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0" name="Line 1018">
                <a:extLst>
                  <a:ext uri="{FF2B5EF4-FFF2-40B4-BE49-F238E27FC236}">
                    <a16:creationId xmlns:a16="http://schemas.microsoft.com/office/drawing/2014/main" id="{61DCDD6E-35FA-4060-8D14-5D0C1CD982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25" y="2312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1" name="Line 1019">
                <a:extLst>
                  <a:ext uri="{FF2B5EF4-FFF2-40B4-BE49-F238E27FC236}">
                    <a16:creationId xmlns:a16="http://schemas.microsoft.com/office/drawing/2014/main" id="{2DFEAB19-34B1-4969-880E-A867AFBB29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25" y="2312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2" name="Line 1020">
                <a:extLst>
                  <a:ext uri="{FF2B5EF4-FFF2-40B4-BE49-F238E27FC236}">
                    <a16:creationId xmlns:a16="http://schemas.microsoft.com/office/drawing/2014/main" id="{F46CA35A-B057-49B8-A573-F3ABD9F770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5" y="2314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3" name="Freeform 1021">
                <a:extLst>
                  <a:ext uri="{FF2B5EF4-FFF2-40B4-BE49-F238E27FC236}">
                    <a16:creationId xmlns:a16="http://schemas.microsoft.com/office/drawing/2014/main" id="{BA2B9C55-7B56-4C2C-B3AB-035A8A90E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5" y="2314"/>
                <a:ext cx="2" cy="6"/>
              </a:xfrm>
              <a:custGeom>
                <a:avLst/>
                <a:gdLst>
                  <a:gd name="T0" fmla="*/ 5 w 6"/>
                  <a:gd name="T1" fmla="*/ 20 h 20"/>
                  <a:gd name="T2" fmla="*/ 6 w 6"/>
                  <a:gd name="T3" fmla="*/ 20 h 20"/>
                  <a:gd name="T4" fmla="*/ 0 w 6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0">
                    <a:moveTo>
                      <a:pt x="5" y="20"/>
                    </a:moveTo>
                    <a:lnTo>
                      <a:pt x="6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4" name="Freeform 1022">
                <a:extLst>
                  <a:ext uri="{FF2B5EF4-FFF2-40B4-BE49-F238E27FC236}">
                    <a16:creationId xmlns:a16="http://schemas.microsoft.com/office/drawing/2014/main" id="{EE4039B6-3DC0-4847-8725-EDF8C9E78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5" y="2312"/>
                <a:ext cx="5" cy="1"/>
              </a:xfrm>
              <a:custGeom>
                <a:avLst/>
                <a:gdLst>
                  <a:gd name="T0" fmla="*/ 20 w 21"/>
                  <a:gd name="T1" fmla="*/ 0 h 3"/>
                  <a:gd name="T2" fmla="*/ 21 w 21"/>
                  <a:gd name="T3" fmla="*/ 0 h 3"/>
                  <a:gd name="T4" fmla="*/ 0 w 2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">
                    <a:moveTo>
                      <a:pt x="20" y="0"/>
                    </a:moveTo>
                    <a:lnTo>
                      <a:pt x="21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5" name="Freeform 1023">
                <a:extLst>
                  <a:ext uri="{FF2B5EF4-FFF2-40B4-BE49-F238E27FC236}">
                    <a16:creationId xmlns:a16="http://schemas.microsoft.com/office/drawing/2014/main" id="{2BB22DB1-9D87-4949-8A0C-868235FFB0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2327"/>
                <a:ext cx="3" cy="4"/>
              </a:xfrm>
              <a:custGeom>
                <a:avLst/>
                <a:gdLst>
                  <a:gd name="T0" fmla="*/ 0 w 12"/>
                  <a:gd name="T1" fmla="*/ 0 h 17"/>
                  <a:gd name="T2" fmla="*/ 3 w 12"/>
                  <a:gd name="T3" fmla="*/ 11 h 17"/>
                  <a:gd name="T4" fmla="*/ 12 w 12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7">
                    <a:moveTo>
                      <a:pt x="0" y="0"/>
                    </a:moveTo>
                    <a:lnTo>
                      <a:pt x="3" y="11"/>
                    </a:lnTo>
                    <a:lnTo>
                      <a:pt x="12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6" name="Line 1024">
                <a:extLst>
                  <a:ext uri="{FF2B5EF4-FFF2-40B4-BE49-F238E27FC236}">
                    <a16:creationId xmlns:a16="http://schemas.microsoft.com/office/drawing/2014/main" id="{D151ACC9-9082-460E-835E-6A22450E42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94" y="2321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7" name="Freeform 1025">
                <a:extLst>
                  <a:ext uri="{FF2B5EF4-FFF2-40B4-BE49-F238E27FC236}">
                    <a16:creationId xmlns:a16="http://schemas.microsoft.com/office/drawing/2014/main" id="{6B6309CD-E512-4D24-B9E1-3B3E2C0B7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322"/>
                <a:ext cx="8" cy="9"/>
              </a:xfrm>
              <a:custGeom>
                <a:avLst/>
                <a:gdLst>
                  <a:gd name="T0" fmla="*/ 31 w 31"/>
                  <a:gd name="T1" fmla="*/ 37 h 37"/>
                  <a:gd name="T2" fmla="*/ 10 w 31"/>
                  <a:gd name="T3" fmla="*/ 21 h 37"/>
                  <a:gd name="T4" fmla="*/ 0 w 31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37">
                    <a:moveTo>
                      <a:pt x="31" y="37"/>
                    </a:moveTo>
                    <a:lnTo>
                      <a:pt x="10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8" name="Freeform 1026">
                <a:extLst>
                  <a:ext uri="{FF2B5EF4-FFF2-40B4-BE49-F238E27FC236}">
                    <a16:creationId xmlns:a16="http://schemas.microsoft.com/office/drawing/2014/main" id="{43CF80B0-6AAE-4DB8-960F-917BC6C8A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4" y="2322"/>
                <a:ext cx="8" cy="9"/>
              </a:xfrm>
              <a:custGeom>
                <a:avLst/>
                <a:gdLst>
                  <a:gd name="T0" fmla="*/ 0 w 31"/>
                  <a:gd name="T1" fmla="*/ 0 h 37"/>
                  <a:gd name="T2" fmla="*/ 8 w 31"/>
                  <a:gd name="T3" fmla="*/ 21 h 37"/>
                  <a:gd name="T4" fmla="*/ 31 w 31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37">
                    <a:moveTo>
                      <a:pt x="0" y="0"/>
                    </a:moveTo>
                    <a:lnTo>
                      <a:pt x="8" y="21"/>
                    </a:lnTo>
                    <a:lnTo>
                      <a:pt x="31" y="3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9" name="Freeform 1027">
                <a:extLst>
                  <a:ext uri="{FF2B5EF4-FFF2-40B4-BE49-F238E27FC236}">
                    <a16:creationId xmlns:a16="http://schemas.microsoft.com/office/drawing/2014/main" id="{0472AF8E-D6D3-4223-9A5A-72181FE646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2327"/>
                <a:ext cx="3" cy="4"/>
              </a:xfrm>
              <a:custGeom>
                <a:avLst/>
                <a:gdLst>
                  <a:gd name="T0" fmla="*/ 12 w 12"/>
                  <a:gd name="T1" fmla="*/ 17 h 17"/>
                  <a:gd name="T2" fmla="*/ 3 w 12"/>
                  <a:gd name="T3" fmla="*/ 10 h 17"/>
                  <a:gd name="T4" fmla="*/ 0 w 12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7">
                    <a:moveTo>
                      <a:pt x="12" y="17"/>
                    </a:moveTo>
                    <a:lnTo>
                      <a:pt x="3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0" name="Freeform 1028">
                <a:extLst>
                  <a:ext uri="{FF2B5EF4-FFF2-40B4-BE49-F238E27FC236}">
                    <a16:creationId xmlns:a16="http://schemas.microsoft.com/office/drawing/2014/main" id="{344D09A2-07AA-4434-B19D-3EB7501AE4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9" y="2315"/>
                <a:ext cx="28" cy="12"/>
              </a:xfrm>
              <a:custGeom>
                <a:avLst/>
                <a:gdLst>
                  <a:gd name="T0" fmla="*/ 110 w 111"/>
                  <a:gd name="T1" fmla="*/ 17 h 46"/>
                  <a:gd name="T2" fmla="*/ 111 w 111"/>
                  <a:gd name="T3" fmla="*/ 18 h 46"/>
                  <a:gd name="T4" fmla="*/ 75 w 111"/>
                  <a:gd name="T5" fmla="*/ 0 h 46"/>
                  <a:gd name="T6" fmla="*/ 38 w 111"/>
                  <a:gd name="T7" fmla="*/ 19 h 46"/>
                  <a:gd name="T8" fmla="*/ 0 w 111"/>
                  <a:gd name="T9" fmla="*/ 26 h 46"/>
                  <a:gd name="T10" fmla="*/ 0 w 111"/>
                  <a:gd name="T11" fmla="*/ 27 h 46"/>
                  <a:gd name="T12" fmla="*/ 8 w 111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46">
                    <a:moveTo>
                      <a:pt x="110" y="17"/>
                    </a:moveTo>
                    <a:lnTo>
                      <a:pt x="111" y="18"/>
                    </a:lnTo>
                    <a:lnTo>
                      <a:pt x="75" y="0"/>
                    </a:lnTo>
                    <a:lnTo>
                      <a:pt x="38" y="19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8" y="4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1" name="Line 1029">
                <a:extLst>
                  <a:ext uri="{FF2B5EF4-FFF2-40B4-BE49-F238E27FC236}">
                    <a16:creationId xmlns:a16="http://schemas.microsoft.com/office/drawing/2014/main" id="{F2669589-6312-4E54-94CD-489BF8187F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90" y="2310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2" name="Freeform 1030">
                <a:extLst>
                  <a:ext uri="{FF2B5EF4-FFF2-40B4-BE49-F238E27FC236}">
                    <a16:creationId xmlns:a16="http://schemas.microsoft.com/office/drawing/2014/main" id="{5B7F9B12-992D-4125-812F-95183B001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3" y="2314"/>
                <a:ext cx="3" cy="7"/>
              </a:xfrm>
              <a:custGeom>
                <a:avLst/>
                <a:gdLst>
                  <a:gd name="T0" fmla="*/ 4 w 10"/>
                  <a:gd name="T1" fmla="*/ 31 h 31"/>
                  <a:gd name="T2" fmla="*/ 10 w 10"/>
                  <a:gd name="T3" fmla="*/ 10 h 31"/>
                  <a:gd name="T4" fmla="*/ 0 w 1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1">
                    <a:moveTo>
                      <a:pt x="4" y="31"/>
                    </a:moveTo>
                    <a:lnTo>
                      <a:pt x="10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3" name="Freeform 1031">
                <a:extLst>
                  <a:ext uri="{FF2B5EF4-FFF2-40B4-BE49-F238E27FC236}">
                    <a16:creationId xmlns:a16="http://schemas.microsoft.com/office/drawing/2014/main" id="{26E78079-C060-4111-970B-BDCE9F53A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3" y="2314"/>
                <a:ext cx="3" cy="7"/>
              </a:xfrm>
              <a:custGeom>
                <a:avLst/>
                <a:gdLst>
                  <a:gd name="T0" fmla="*/ 0 w 9"/>
                  <a:gd name="T1" fmla="*/ 0 h 31"/>
                  <a:gd name="T2" fmla="*/ 9 w 9"/>
                  <a:gd name="T3" fmla="*/ 10 h 31"/>
                  <a:gd name="T4" fmla="*/ 4 w 9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1">
                    <a:moveTo>
                      <a:pt x="0" y="0"/>
                    </a:moveTo>
                    <a:lnTo>
                      <a:pt x="9" y="10"/>
                    </a:lnTo>
                    <a:lnTo>
                      <a:pt x="4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4" name="Freeform 1032">
                <a:extLst>
                  <a:ext uri="{FF2B5EF4-FFF2-40B4-BE49-F238E27FC236}">
                    <a16:creationId xmlns:a16="http://schemas.microsoft.com/office/drawing/2014/main" id="{BA671EF8-DBD5-4476-9319-CA0514DF4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0" y="2303"/>
                <a:ext cx="12" cy="7"/>
              </a:xfrm>
              <a:custGeom>
                <a:avLst/>
                <a:gdLst>
                  <a:gd name="T0" fmla="*/ 0 w 49"/>
                  <a:gd name="T1" fmla="*/ 30 h 30"/>
                  <a:gd name="T2" fmla="*/ 1 w 49"/>
                  <a:gd name="T3" fmla="*/ 26 h 30"/>
                  <a:gd name="T4" fmla="*/ 4 w 49"/>
                  <a:gd name="T5" fmla="*/ 24 h 30"/>
                  <a:gd name="T6" fmla="*/ 14 w 49"/>
                  <a:gd name="T7" fmla="*/ 16 h 30"/>
                  <a:gd name="T8" fmla="*/ 18 w 49"/>
                  <a:gd name="T9" fmla="*/ 9 h 30"/>
                  <a:gd name="T10" fmla="*/ 22 w 49"/>
                  <a:gd name="T11" fmla="*/ 5 h 30"/>
                  <a:gd name="T12" fmla="*/ 24 w 49"/>
                  <a:gd name="T13" fmla="*/ 2 h 30"/>
                  <a:gd name="T14" fmla="*/ 27 w 49"/>
                  <a:gd name="T15" fmla="*/ 2 h 30"/>
                  <a:gd name="T16" fmla="*/ 49 w 49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30">
                    <a:moveTo>
                      <a:pt x="0" y="30"/>
                    </a:moveTo>
                    <a:lnTo>
                      <a:pt x="1" y="26"/>
                    </a:lnTo>
                    <a:lnTo>
                      <a:pt x="4" y="24"/>
                    </a:lnTo>
                    <a:lnTo>
                      <a:pt x="14" y="16"/>
                    </a:lnTo>
                    <a:lnTo>
                      <a:pt x="18" y="9"/>
                    </a:lnTo>
                    <a:lnTo>
                      <a:pt x="22" y="5"/>
                    </a:lnTo>
                    <a:lnTo>
                      <a:pt x="24" y="2"/>
                    </a:lnTo>
                    <a:lnTo>
                      <a:pt x="27" y="2"/>
                    </a:lnTo>
                    <a:lnTo>
                      <a:pt x="4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5" name="Freeform 1033">
                <a:extLst>
                  <a:ext uri="{FF2B5EF4-FFF2-40B4-BE49-F238E27FC236}">
                    <a16:creationId xmlns:a16="http://schemas.microsoft.com/office/drawing/2014/main" id="{1F546584-B9D1-4B22-AC40-6BEB53CFF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2280"/>
                <a:ext cx="7" cy="12"/>
              </a:xfrm>
              <a:custGeom>
                <a:avLst/>
                <a:gdLst>
                  <a:gd name="T0" fmla="*/ 28 w 28"/>
                  <a:gd name="T1" fmla="*/ 44 h 44"/>
                  <a:gd name="T2" fmla="*/ 9 w 28"/>
                  <a:gd name="T3" fmla="*/ 33 h 44"/>
                  <a:gd name="T4" fmla="*/ 0 w 28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4">
                    <a:moveTo>
                      <a:pt x="28" y="44"/>
                    </a:moveTo>
                    <a:lnTo>
                      <a:pt x="9" y="3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6" name="Freeform 1034">
                <a:extLst>
                  <a:ext uri="{FF2B5EF4-FFF2-40B4-BE49-F238E27FC236}">
                    <a16:creationId xmlns:a16="http://schemas.microsoft.com/office/drawing/2014/main" id="{8D0B66D6-59CE-49D8-AAE8-876269345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2280"/>
                <a:ext cx="7" cy="12"/>
              </a:xfrm>
              <a:custGeom>
                <a:avLst/>
                <a:gdLst>
                  <a:gd name="T0" fmla="*/ 0 w 28"/>
                  <a:gd name="T1" fmla="*/ 0 h 44"/>
                  <a:gd name="T2" fmla="*/ 8 w 28"/>
                  <a:gd name="T3" fmla="*/ 33 h 44"/>
                  <a:gd name="T4" fmla="*/ 28 w 28"/>
                  <a:gd name="T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4">
                    <a:moveTo>
                      <a:pt x="0" y="0"/>
                    </a:moveTo>
                    <a:lnTo>
                      <a:pt x="8" y="33"/>
                    </a:lnTo>
                    <a:lnTo>
                      <a:pt x="28" y="4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7" name="Freeform 1035">
                <a:extLst>
                  <a:ext uri="{FF2B5EF4-FFF2-40B4-BE49-F238E27FC236}">
                    <a16:creationId xmlns:a16="http://schemas.microsoft.com/office/drawing/2014/main" id="{3EF1B95A-3402-4BD9-AC50-E031E8BB9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0" y="2303"/>
                <a:ext cx="12" cy="7"/>
              </a:xfrm>
              <a:custGeom>
                <a:avLst/>
                <a:gdLst>
                  <a:gd name="T0" fmla="*/ 49 w 49"/>
                  <a:gd name="T1" fmla="*/ 0 h 30"/>
                  <a:gd name="T2" fmla="*/ 27 w 49"/>
                  <a:gd name="T3" fmla="*/ 0 h 30"/>
                  <a:gd name="T4" fmla="*/ 24 w 49"/>
                  <a:gd name="T5" fmla="*/ 2 h 30"/>
                  <a:gd name="T6" fmla="*/ 21 w 49"/>
                  <a:gd name="T7" fmla="*/ 5 h 30"/>
                  <a:gd name="T8" fmla="*/ 17 w 49"/>
                  <a:gd name="T9" fmla="*/ 8 h 30"/>
                  <a:gd name="T10" fmla="*/ 13 w 49"/>
                  <a:gd name="T11" fmla="*/ 14 h 30"/>
                  <a:gd name="T12" fmla="*/ 6 w 49"/>
                  <a:gd name="T13" fmla="*/ 20 h 30"/>
                  <a:gd name="T14" fmla="*/ 3 w 49"/>
                  <a:gd name="T15" fmla="*/ 24 h 30"/>
                  <a:gd name="T16" fmla="*/ 0 w 49"/>
                  <a:gd name="T17" fmla="*/ 26 h 30"/>
                  <a:gd name="T18" fmla="*/ 0 w 49"/>
                  <a:gd name="T19" fmla="*/ 29 h 30"/>
                  <a:gd name="T20" fmla="*/ 0 w 49"/>
                  <a:gd name="T2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30">
                    <a:moveTo>
                      <a:pt x="49" y="0"/>
                    </a:moveTo>
                    <a:lnTo>
                      <a:pt x="27" y="0"/>
                    </a:lnTo>
                    <a:lnTo>
                      <a:pt x="24" y="2"/>
                    </a:lnTo>
                    <a:lnTo>
                      <a:pt x="21" y="5"/>
                    </a:lnTo>
                    <a:lnTo>
                      <a:pt x="17" y="8"/>
                    </a:lnTo>
                    <a:lnTo>
                      <a:pt x="13" y="14"/>
                    </a:lnTo>
                    <a:lnTo>
                      <a:pt x="6" y="20"/>
                    </a:lnTo>
                    <a:lnTo>
                      <a:pt x="3" y="24"/>
                    </a:lnTo>
                    <a:lnTo>
                      <a:pt x="0" y="26"/>
                    </a:lnTo>
                    <a:lnTo>
                      <a:pt x="0" y="29"/>
                    </a:lnTo>
                    <a:lnTo>
                      <a:pt x="0" y="3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8" name="Freeform 1036">
                <a:extLst>
                  <a:ext uri="{FF2B5EF4-FFF2-40B4-BE49-F238E27FC236}">
                    <a16:creationId xmlns:a16="http://schemas.microsoft.com/office/drawing/2014/main" id="{135C9C1B-B2C3-448F-AF60-084F6410B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3" y="2277"/>
                <a:ext cx="1" cy="5"/>
              </a:xfrm>
              <a:custGeom>
                <a:avLst/>
                <a:gdLst>
                  <a:gd name="T0" fmla="*/ 0 w 4"/>
                  <a:gd name="T1" fmla="*/ 0 h 19"/>
                  <a:gd name="T2" fmla="*/ 0 w 4"/>
                  <a:gd name="T3" fmla="*/ 17 h 19"/>
                  <a:gd name="T4" fmla="*/ 4 w 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9">
                    <a:moveTo>
                      <a:pt x="0" y="0"/>
                    </a:moveTo>
                    <a:lnTo>
                      <a:pt x="0" y="17"/>
                    </a:lnTo>
                    <a:lnTo>
                      <a:pt x="4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9" name="Freeform 1037">
                <a:extLst>
                  <a:ext uri="{FF2B5EF4-FFF2-40B4-BE49-F238E27FC236}">
                    <a16:creationId xmlns:a16="http://schemas.microsoft.com/office/drawing/2014/main" id="{D9D01CE4-28AC-47D8-A612-FBA6601149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4" y="2280"/>
                <a:ext cx="11" cy="3"/>
              </a:xfrm>
              <a:custGeom>
                <a:avLst/>
                <a:gdLst>
                  <a:gd name="T0" fmla="*/ 45 w 45"/>
                  <a:gd name="T1" fmla="*/ 0 h 9"/>
                  <a:gd name="T2" fmla="*/ 14 w 45"/>
                  <a:gd name="T3" fmla="*/ 9 h 9"/>
                  <a:gd name="T4" fmla="*/ 0 w 45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9">
                    <a:moveTo>
                      <a:pt x="45" y="0"/>
                    </a:moveTo>
                    <a:lnTo>
                      <a:pt x="14" y="9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0" name="Freeform 1038">
                <a:extLst>
                  <a:ext uri="{FF2B5EF4-FFF2-40B4-BE49-F238E27FC236}">
                    <a16:creationId xmlns:a16="http://schemas.microsoft.com/office/drawing/2014/main" id="{BF19FD2A-CAC6-4220-B8A0-C5082543D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3" y="2277"/>
                <a:ext cx="1" cy="5"/>
              </a:xfrm>
              <a:custGeom>
                <a:avLst/>
                <a:gdLst>
                  <a:gd name="T0" fmla="*/ 4 w 4"/>
                  <a:gd name="T1" fmla="*/ 19 h 19"/>
                  <a:gd name="T2" fmla="*/ 1 w 4"/>
                  <a:gd name="T3" fmla="*/ 17 h 19"/>
                  <a:gd name="T4" fmla="*/ 0 w 4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9">
                    <a:moveTo>
                      <a:pt x="4" y="19"/>
                    </a:moveTo>
                    <a:lnTo>
                      <a:pt x="1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1" name="Line 1039">
                <a:extLst>
                  <a:ext uri="{FF2B5EF4-FFF2-40B4-BE49-F238E27FC236}">
                    <a16:creationId xmlns:a16="http://schemas.microsoft.com/office/drawing/2014/main" id="{02EBEA84-3BA8-49AA-9081-D7FDBD2CAA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13" y="2288"/>
                <a:ext cx="1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2" name="Line 1040">
                <a:extLst>
                  <a:ext uri="{FF2B5EF4-FFF2-40B4-BE49-F238E27FC236}">
                    <a16:creationId xmlns:a16="http://schemas.microsoft.com/office/drawing/2014/main" id="{86B16257-802B-4403-8481-77521C9770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4" y="2290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3" name="Freeform 1041">
                <a:extLst>
                  <a:ext uri="{FF2B5EF4-FFF2-40B4-BE49-F238E27FC236}">
                    <a16:creationId xmlns:a16="http://schemas.microsoft.com/office/drawing/2014/main" id="{5A91860E-6D2A-44BC-BAEB-B5624F785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" y="2292"/>
                <a:ext cx="15" cy="21"/>
              </a:xfrm>
              <a:custGeom>
                <a:avLst/>
                <a:gdLst>
                  <a:gd name="T0" fmla="*/ 56 w 58"/>
                  <a:gd name="T1" fmla="*/ 0 h 85"/>
                  <a:gd name="T2" fmla="*/ 58 w 58"/>
                  <a:gd name="T3" fmla="*/ 1 h 85"/>
                  <a:gd name="T4" fmla="*/ 28 w 58"/>
                  <a:gd name="T5" fmla="*/ 1 h 85"/>
                  <a:gd name="T6" fmla="*/ 7 w 58"/>
                  <a:gd name="T7" fmla="*/ 45 h 85"/>
                  <a:gd name="T8" fmla="*/ 0 w 58"/>
                  <a:gd name="T9" fmla="*/ 68 h 85"/>
                  <a:gd name="T10" fmla="*/ 14 w 58"/>
                  <a:gd name="T11" fmla="*/ 84 h 85"/>
                  <a:gd name="T12" fmla="*/ 34 w 58"/>
                  <a:gd name="T13" fmla="*/ 85 h 85"/>
                  <a:gd name="T14" fmla="*/ 41 w 58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85">
                    <a:moveTo>
                      <a:pt x="56" y="0"/>
                    </a:moveTo>
                    <a:lnTo>
                      <a:pt x="58" y="1"/>
                    </a:lnTo>
                    <a:lnTo>
                      <a:pt x="28" y="1"/>
                    </a:lnTo>
                    <a:lnTo>
                      <a:pt x="7" y="45"/>
                    </a:lnTo>
                    <a:lnTo>
                      <a:pt x="0" y="68"/>
                    </a:lnTo>
                    <a:lnTo>
                      <a:pt x="14" y="84"/>
                    </a:lnTo>
                    <a:lnTo>
                      <a:pt x="34" y="85"/>
                    </a:lnTo>
                    <a:lnTo>
                      <a:pt x="41" y="8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4" name="Freeform 1042">
                <a:extLst>
                  <a:ext uri="{FF2B5EF4-FFF2-40B4-BE49-F238E27FC236}">
                    <a16:creationId xmlns:a16="http://schemas.microsoft.com/office/drawing/2014/main" id="{B109A6D1-343B-4384-A001-D6132926E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" y="2290"/>
                <a:ext cx="5" cy="2"/>
              </a:xfrm>
              <a:custGeom>
                <a:avLst/>
                <a:gdLst>
                  <a:gd name="T0" fmla="*/ 16 w 17"/>
                  <a:gd name="T1" fmla="*/ 7 h 7"/>
                  <a:gd name="T2" fmla="*/ 17 w 17"/>
                  <a:gd name="T3" fmla="*/ 7 h 7"/>
                  <a:gd name="T4" fmla="*/ 0 w 1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7">
                    <a:moveTo>
                      <a:pt x="16" y="7"/>
                    </a:moveTo>
                    <a:lnTo>
                      <a:pt x="17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5" name="Freeform 1043">
                <a:extLst>
                  <a:ext uri="{FF2B5EF4-FFF2-40B4-BE49-F238E27FC236}">
                    <a16:creationId xmlns:a16="http://schemas.microsoft.com/office/drawing/2014/main" id="{57A6C44C-4F29-4D5E-8AEF-9B4A304AAC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2288"/>
                <a:ext cx="11" cy="2"/>
              </a:xfrm>
              <a:custGeom>
                <a:avLst/>
                <a:gdLst>
                  <a:gd name="T0" fmla="*/ 0 w 48"/>
                  <a:gd name="T1" fmla="*/ 0 h 9"/>
                  <a:gd name="T2" fmla="*/ 1 w 48"/>
                  <a:gd name="T3" fmla="*/ 1 h 9"/>
                  <a:gd name="T4" fmla="*/ 48 w 4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9">
                    <a:moveTo>
                      <a:pt x="0" y="0"/>
                    </a:moveTo>
                    <a:lnTo>
                      <a:pt x="1" y="1"/>
                    </a:lnTo>
                    <a:lnTo>
                      <a:pt x="48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6" name="Freeform 1044">
                <a:extLst>
                  <a:ext uri="{FF2B5EF4-FFF2-40B4-BE49-F238E27FC236}">
                    <a16:creationId xmlns:a16="http://schemas.microsoft.com/office/drawing/2014/main" id="{349FA127-A693-4DED-9017-D0861DA68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2" y="2294"/>
                <a:ext cx="4" cy="9"/>
              </a:xfrm>
              <a:custGeom>
                <a:avLst/>
                <a:gdLst>
                  <a:gd name="T0" fmla="*/ 0 w 15"/>
                  <a:gd name="T1" fmla="*/ 37 h 37"/>
                  <a:gd name="T2" fmla="*/ 15 w 15"/>
                  <a:gd name="T3" fmla="*/ 1 h 37"/>
                  <a:gd name="T4" fmla="*/ 14 w 15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7">
                    <a:moveTo>
                      <a:pt x="0" y="37"/>
                    </a:moveTo>
                    <a:lnTo>
                      <a:pt x="15" y="1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7" name="Freeform 1045">
                <a:extLst>
                  <a:ext uri="{FF2B5EF4-FFF2-40B4-BE49-F238E27FC236}">
                    <a16:creationId xmlns:a16="http://schemas.microsoft.com/office/drawing/2014/main" id="{23987F2D-2E08-43F3-966D-5EA5CC74D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227"/>
                <a:ext cx="26" cy="6"/>
              </a:xfrm>
              <a:custGeom>
                <a:avLst/>
                <a:gdLst>
                  <a:gd name="T0" fmla="*/ 103 w 105"/>
                  <a:gd name="T1" fmla="*/ 0 h 22"/>
                  <a:gd name="T2" fmla="*/ 84 w 105"/>
                  <a:gd name="T3" fmla="*/ 3 h 22"/>
                  <a:gd name="T4" fmla="*/ 14 w 105"/>
                  <a:gd name="T5" fmla="*/ 2 h 22"/>
                  <a:gd name="T6" fmla="*/ 0 w 105"/>
                  <a:gd name="T7" fmla="*/ 16 h 22"/>
                  <a:gd name="T8" fmla="*/ 30 w 105"/>
                  <a:gd name="T9" fmla="*/ 15 h 22"/>
                  <a:gd name="T10" fmla="*/ 63 w 105"/>
                  <a:gd name="T11" fmla="*/ 22 h 22"/>
                  <a:gd name="T12" fmla="*/ 64 w 105"/>
                  <a:gd name="T13" fmla="*/ 22 h 22"/>
                  <a:gd name="T14" fmla="*/ 105 w 105"/>
                  <a:gd name="T15" fmla="*/ 0 h 22"/>
                  <a:gd name="T16" fmla="*/ 103 w 105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5" h="22">
                    <a:moveTo>
                      <a:pt x="103" y="0"/>
                    </a:moveTo>
                    <a:lnTo>
                      <a:pt x="84" y="3"/>
                    </a:lnTo>
                    <a:lnTo>
                      <a:pt x="14" y="2"/>
                    </a:lnTo>
                    <a:lnTo>
                      <a:pt x="0" y="16"/>
                    </a:lnTo>
                    <a:lnTo>
                      <a:pt x="30" y="15"/>
                    </a:lnTo>
                    <a:lnTo>
                      <a:pt x="63" y="22"/>
                    </a:lnTo>
                    <a:lnTo>
                      <a:pt x="64" y="22"/>
                    </a:lnTo>
                    <a:lnTo>
                      <a:pt x="105" y="0"/>
                    </a:lnTo>
                    <a:lnTo>
                      <a:pt x="10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8" name="Freeform 1046">
                <a:extLst>
                  <a:ext uri="{FF2B5EF4-FFF2-40B4-BE49-F238E27FC236}">
                    <a16:creationId xmlns:a16="http://schemas.microsoft.com/office/drawing/2014/main" id="{D92D887D-F226-472C-918F-BE0160D9C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9" y="2225"/>
                <a:ext cx="14" cy="6"/>
              </a:xfrm>
              <a:custGeom>
                <a:avLst/>
                <a:gdLst>
                  <a:gd name="T0" fmla="*/ 57 w 57"/>
                  <a:gd name="T1" fmla="*/ 0 h 24"/>
                  <a:gd name="T2" fmla="*/ 25 w 57"/>
                  <a:gd name="T3" fmla="*/ 1 h 24"/>
                  <a:gd name="T4" fmla="*/ 23 w 57"/>
                  <a:gd name="T5" fmla="*/ 2 h 24"/>
                  <a:gd name="T6" fmla="*/ 15 w 57"/>
                  <a:gd name="T7" fmla="*/ 2 h 24"/>
                  <a:gd name="T8" fmla="*/ 0 w 57"/>
                  <a:gd name="T9" fmla="*/ 24 h 24"/>
                  <a:gd name="T10" fmla="*/ 35 w 57"/>
                  <a:gd name="T11" fmla="*/ 12 h 24"/>
                  <a:gd name="T12" fmla="*/ 57 w 57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24">
                    <a:moveTo>
                      <a:pt x="57" y="0"/>
                    </a:moveTo>
                    <a:lnTo>
                      <a:pt x="25" y="1"/>
                    </a:lnTo>
                    <a:lnTo>
                      <a:pt x="23" y="2"/>
                    </a:lnTo>
                    <a:lnTo>
                      <a:pt x="15" y="2"/>
                    </a:lnTo>
                    <a:lnTo>
                      <a:pt x="0" y="24"/>
                    </a:lnTo>
                    <a:lnTo>
                      <a:pt x="35" y="12"/>
                    </a:lnTo>
                    <a:lnTo>
                      <a:pt x="5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9" name="Freeform 1047">
                <a:extLst>
                  <a:ext uri="{FF2B5EF4-FFF2-40B4-BE49-F238E27FC236}">
                    <a16:creationId xmlns:a16="http://schemas.microsoft.com/office/drawing/2014/main" id="{54C9FD52-7130-4105-9D12-DEDDF4A2B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2249"/>
                <a:ext cx="13" cy="24"/>
              </a:xfrm>
              <a:custGeom>
                <a:avLst/>
                <a:gdLst>
                  <a:gd name="T0" fmla="*/ 52 w 54"/>
                  <a:gd name="T1" fmla="*/ 0 h 97"/>
                  <a:gd name="T2" fmla="*/ 32 w 54"/>
                  <a:gd name="T3" fmla="*/ 7 h 97"/>
                  <a:gd name="T4" fmla="*/ 8 w 54"/>
                  <a:gd name="T5" fmla="*/ 35 h 97"/>
                  <a:gd name="T6" fmla="*/ 0 w 54"/>
                  <a:gd name="T7" fmla="*/ 95 h 97"/>
                  <a:gd name="T8" fmla="*/ 37 w 54"/>
                  <a:gd name="T9" fmla="*/ 97 h 97"/>
                  <a:gd name="T10" fmla="*/ 44 w 54"/>
                  <a:gd name="T11" fmla="*/ 51 h 97"/>
                  <a:gd name="T12" fmla="*/ 54 w 54"/>
                  <a:gd name="T13" fmla="*/ 28 h 97"/>
                  <a:gd name="T14" fmla="*/ 54 w 54"/>
                  <a:gd name="T15" fmla="*/ 0 h 97"/>
                  <a:gd name="T16" fmla="*/ 52 w 54"/>
                  <a:gd name="T1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7">
                    <a:moveTo>
                      <a:pt x="52" y="0"/>
                    </a:moveTo>
                    <a:lnTo>
                      <a:pt x="32" y="7"/>
                    </a:lnTo>
                    <a:lnTo>
                      <a:pt x="8" y="35"/>
                    </a:lnTo>
                    <a:lnTo>
                      <a:pt x="0" y="95"/>
                    </a:lnTo>
                    <a:lnTo>
                      <a:pt x="37" y="97"/>
                    </a:lnTo>
                    <a:lnTo>
                      <a:pt x="44" y="51"/>
                    </a:lnTo>
                    <a:lnTo>
                      <a:pt x="54" y="28"/>
                    </a:lnTo>
                    <a:lnTo>
                      <a:pt x="54" y="0"/>
                    </a:lnTo>
                    <a:lnTo>
                      <a:pt x="5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0" name="Freeform 1048">
                <a:extLst>
                  <a:ext uri="{FF2B5EF4-FFF2-40B4-BE49-F238E27FC236}">
                    <a16:creationId xmlns:a16="http://schemas.microsoft.com/office/drawing/2014/main" id="{8023BE9A-CC25-42FD-9243-A40B736E6F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8" y="2235"/>
                <a:ext cx="22" cy="17"/>
              </a:xfrm>
              <a:custGeom>
                <a:avLst/>
                <a:gdLst>
                  <a:gd name="T0" fmla="*/ 73 w 85"/>
                  <a:gd name="T1" fmla="*/ 0 h 67"/>
                  <a:gd name="T2" fmla="*/ 24 w 85"/>
                  <a:gd name="T3" fmla="*/ 22 h 67"/>
                  <a:gd name="T4" fmla="*/ 0 w 85"/>
                  <a:gd name="T5" fmla="*/ 43 h 67"/>
                  <a:gd name="T6" fmla="*/ 6 w 85"/>
                  <a:gd name="T7" fmla="*/ 67 h 67"/>
                  <a:gd name="T8" fmla="*/ 41 w 85"/>
                  <a:gd name="T9" fmla="*/ 28 h 67"/>
                  <a:gd name="T10" fmla="*/ 42 w 85"/>
                  <a:gd name="T11" fmla="*/ 28 h 67"/>
                  <a:gd name="T12" fmla="*/ 85 w 85"/>
                  <a:gd name="T13" fmla="*/ 6 h 67"/>
                  <a:gd name="T14" fmla="*/ 73 w 85"/>
                  <a:gd name="T1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67">
                    <a:moveTo>
                      <a:pt x="73" y="0"/>
                    </a:moveTo>
                    <a:lnTo>
                      <a:pt x="24" y="22"/>
                    </a:lnTo>
                    <a:lnTo>
                      <a:pt x="0" y="43"/>
                    </a:lnTo>
                    <a:lnTo>
                      <a:pt x="6" y="67"/>
                    </a:lnTo>
                    <a:lnTo>
                      <a:pt x="41" y="28"/>
                    </a:lnTo>
                    <a:lnTo>
                      <a:pt x="42" y="28"/>
                    </a:lnTo>
                    <a:lnTo>
                      <a:pt x="85" y="6"/>
                    </a:lnTo>
                    <a:lnTo>
                      <a:pt x="7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1" name="Freeform 1049">
                <a:extLst>
                  <a:ext uri="{FF2B5EF4-FFF2-40B4-BE49-F238E27FC236}">
                    <a16:creationId xmlns:a16="http://schemas.microsoft.com/office/drawing/2014/main" id="{603F00B9-E75B-4F13-9335-F2BA89DBE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1" y="2227"/>
                <a:ext cx="26" cy="8"/>
              </a:xfrm>
              <a:custGeom>
                <a:avLst/>
                <a:gdLst>
                  <a:gd name="T0" fmla="*/ 14 w 105"/>
                  <a:gd name="T1" fmla="*/ 32 h 32"/>
                  <a:gd name="T2" fmla="*/ 0 w 105"/>
                  <a:gd name="T3" fmla="*/ 14 h 32"/>
                  <a:gd name="T4" fmla="*/ 103 w 105"/>
                  <a:gd name="T5" fmla="*/ 0 h 32"/>
                  <a:gd name="T6" fmla="*/ 105 w 105"/>
                  <a:gd name="T7" fmla="*/ 9 h 32"/>
                  <a:gd name="T8" fmla="*/ 85 w 105"/>
                  <a:gd name="T9" fmla="*/ 11 h 32"/>
                  <a:gd name="T10" fmla="*/ 55 w 105"/>
                  <a:gd name="T11" fmla="*/ 19 h 32"/>
                  <a:gd name="T12" fmla="*/ 38 w 105"/>
                  <a:gd name="T13" fmla="*/ 31 h 32"/>
                  <a:gd name="T14" fmla="*/ 14 w 105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32">
                    <a:moveTo>
                      <a:pt x="14" y="32"/>
                    </a:moveTo>
                    <a:lnTo>
                      <a:pt x="0" y="14"/>
                    </a:lnTo>
                    <a:lnTo>
                      <a:pt x="103" y="0"/>
                    </a:lnTo>
                    <a:lnTo>
                      <a:pt x="105" y="9"/>
                    </a:lnTo>
                    <a:lnTo>
                      <a:pt x="85" y="11"/>
                    </a:lnTo>
                    <a:lnTo>
                      <a:pt x="55" y="19"/>
                    </a:lnTo>
                    <a:lnTo>
                      <a:pt x="38" y="31"/>
                    </a:lnTo>
                    <a:lnTo>
                      <a:pt x="14" y="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2" name="Line 1050">
                <a:extLst>
                  <a:ext uri="{FF2B5EF4-FFF2-40B4-BE49-F238E27FC236}">
                    <a16:creationId xmlns:a16="http://schemas.microsoft.com/office/drawing/2014/main" id="{59CD45BF-466A-47A4-A30C-E097660632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1" y="2237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3" name="Freeform 1051">
                <a:extLst>
                  <a:ext uri="{FF2B5EF4-FFF2-40B4-BE49-F238E27FC236}">
                    <a16:creationId xmlns:a16="http://schemas.microsoft.com/office/drawing/2014/main" id="{AF6555E8-3BCA-47CE-BB4E-08CED5C83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2233"/>
                <a:ext cx="5" cy="15"/>
              </a:xfrm>
              <a:custGeom>
                <a:avLst/>
                <a:gdLst>
                  <a:gd name="T0" fmla="*/ 0 w 19"/>
                  <a:gd name="T1" fmla="*/ 0 h 59"/>
                  <a:gd name="T2" fmla="*/ 19 w 19"/>
                  <a:gd name="T3" fmla="*/ 42 h 59"/>
                  <a:gd name="T4" fmla="*/ 16 w 19"/>
                  <a:gd name="T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59">
                    <a:moveTo>
                      <a:pt x="0" y="0"/>
                    </a:moveTo>
                    <a:lnTo>
                      <a:pt x="19" y="42"/>
                    </a:lnTo>
                    <a:lnTo>
                      <a:pt x="16" y="5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4" name="Line 1052">
                <a:extLst>
                  <a:ext uri="{FF2B5EF4-FFF2-40B4-BE49-F238E27FC236}">
                    <a16:creationId xmlns:a16="http://schemas.microsoft.com/office/drawing/2014/main" id="{4207F31F-2CE3-4E3C-92E4-011921C976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81" y="2237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5" name="Freeform 1053">
                <a:extLst>
                  <a:ext uri="{FF2B5EF4-FFF2-40B4-BE49-F238E27FC236}">
                    <a16:creationId xmlns:a16="http://schemas.microsoft.com/office/drawing/2014/main" id="{10BD47E8-046C-4081-A18E-55E1B8F3E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8" y="2224"/>
                <a:ext cx="17" cy="23"/>
              </a:xfrm>
              <a:custGeom>
                <a:avLst/>
                <a:gdLst>
                  <a:gd name="T0" fmla="*/ 0 w 66"/>
                  <a:gd name="T1" fmla="*/ 0 h 91"/>
                  <a:gd name="T2" fmla="*/ 12 w 66"/>
                  <a:gd name="T3" fmla="*/ 83 h 91"/>
                  <a:gd name="T4" fmla="*/ 50 w 66"/>
                  <a:gd name="T5" fmla="*/ 91 h 91"/>
                  <a:gd name="T6" fmla="*/ 66 w 66"/>
                  <a:gd name="T7" fmla="*/ 70 h 91"/>
                  <a:gd name="T8" fmla="*/ 66 w 66"/>
                  <a:gd name="T9" fmla="*/ 6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91">
                    <a:moveTo>
                      <a:pt x="0" y="0"/>
                    </a:moveTo>
                    <a:lnTo>
                      <a:pt x="12" y="83"/>
                    </a:lnTo>
                    <a:lnTo>
                      <a:pt x="50" y="91"/>
                    </a:lnTo>
                    <a:lnTo>
                      <a:pt x="66" y="70"/>
                    </a:lnTo>
                    <a:lnTo>
                      <a:pt x="66" y="6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6" name="Freeform 1054">
                <a:extLst>
                  <a:ext uri="{FF2B5EF4-FFF2-40B4-BE49-F238E27FC236}">
                    <a16:creationId xmlns:a16="http://schemas.microsoft.com/office/drawing/2014/main" id="{B0857C44-E236-4656-B162-5DAEE3A8F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2233"/>
                <a:ext cx="5" cy="15"/>
              </a:xfrm>
              <a:custGeom>
                <a:avLst/>
                <a:gdLst>
                  <a:gd name="T0" fmla="*/ 16 w 20"/>
                  <a:gd name="T1" fmla="*/ 59 h 59"/>
                  <a:gd name="T2" fmla="*/ 20 w 20"/>
                  <a:gd name="T3" fmla="*/ 42 h 59"/>
                  <a:gd name="T4" fmla="*/ 0 w 20"/>
                  <a:gd name="T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59">
                    <a:moveTo>
                      <a:pt x="16" y="59"/>
                    </a:moveTo>
                    <a:lnTo>
                      <a:pt x="20" y="4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7" name="Freeform 1055">
                <a:extLst>
                  <a:ext uri="{FF2B5EF4-FFF2-40B4-BE49-F238E27FC236}">
                    <a16:creationId xmlns:a16="http://schemas.microsoft.com/office/drawing/2014/main" id="{4B1FDE93-FB7E-4E8D-AFAF-555EAE985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2" y="2206"/>
                <a:ext cx="9" cy="3"/>
              </a:xfrm>
              <a:custGeom>
                <a:avLst/>
                <a:gdLst>
                  <a:gd name="T0" fmla="*/ 36 w 38"/>
                  <a:gd name="T1" fmla="*/ 7 h 10"/>
                  <a:gd name="T2" fmla="*/ 21 w 38"/>
                  <a:gd name="T3" fmla="*/ 0 h 10"/>
                  <a:gd name="T4" fmla="*/ 2 w 38"/>
                  <a:gd name="T5" fmla="*/ 8 h 10"/>
                  <a:gd name="T6" fmla="*/ 0 w 38"/>
                  <a:gd name="T7" fmla="*/ 10 h 10"/>
                  <a:gd name="T8" fmla="*/ 38 w 38"/>
                  <a:gd name="T9" fmla="*/ 7 h 10"/>
                  <a:gd name="T10" fmla="*/ 36 w 38"/>
                  <a:gd name="T11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10">
                    <a:moveTo>
                      <a:pt x="36" y="7"/>
                    </a:moveTo>
                    <a:lnTo>
                      <a:pt x="21" y="0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38" y="7"/>
                    </a:lnTo>
                    <a:lnTo>
                      <a:pt x="36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8" name="Freeform 1056">
                <a:extLst>
                  <a:ext uri="{FF2B5EF4-FFF2-40B4-BE49-F238E27FC236}">
                    <a16:creationId xmlns:a16="http://schemas.microsoft.com/office/drawing/2014/main" id="{34607276-9819-4542-BF2C-4E76A6959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" y="2207"/>
                <a:ext cx="11" cy="2"/>
              </a:xfrm>
              <a:custGeom>
                <a:avLst/>
                <a:gdLst>
                  <a:gd name="T0" fmla="*/ 34 w 43"/>
                  <a:gd name="T1" fmla="*/ 9 h 9"/>
                  <a:gd name="T2" fmla="*/ 0 w 43"/>
                  <a:gd name="T3" fmla="*/ 2 h 9"/>
                  <a:gd name="T4" fmla="*/ 43 w 43"/>
                  <a:gd name="T5" fmla="*/ 0 h 9"/>
                  <a:gd name="T6" fmla="*/ 34 w 43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9">
                    <a:moveTo>
                      <a:pt x="34" y="9"/>
                    </a:moveTo>
                    <a:lnTo>
                      <a:pt x="0" y="2"/>
                    </a:lnTo>
                    <a:lnTo>
                      <a:pt x="43" y="0"/>
                    </a:lnTo>
                    <a:lnTo>
                      <a:pt x="34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9" name="Freeform 1057">
                <a:extLst>
                  <a:ext uri="{FF2B5EF4-FFF2-40B4-BE49-F238E27FC236}">
                    <a16:creationId xmlns:a16="http://schemas.microsoft.com/office/drawing/2014/main" id="{4790B8FF-F0F2-4149-85AF-51A22B69A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7" y="2230"/>
                <a:ext cx="11" cy="7"/>
              </a:xfrm>
              <a:custGeom>
                <a:avLst/>
                <a:gdLst>
                  <a:gd name="T0" fmla="*/ 14 w 43"/>
                  <a:gd name="T1" fmla="*/ 30 h 30"/>
                  <a:gd name="T2" fmla="*/ 0 w 43"/>
                  <a:gd name="T3" fmla="*/ 17 h 30"/>
                  <a:gd name="T4" fmla="*/ 3 w 43"/>
                  <a:gd name="T5" fmla="*/ 0 h 30"/>
                  <a:gd name="T6" fmla="*/ 43 w 43"/>
                  <a:gd name="T7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0">
                    <a:moveTo>
                      <a:pt x="14" y="30"/>
                    </a:moveTo>
                    <a:lnTo>
                      <a:pt x="0" y="17"/>
                    </a:lnTo>
                    <a:lnTo>
                      <a:pt x="3" y="0"/>
                    </a:lnTo>
                    <a:lnTo>
                      <a:pt x="43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0" name="Line 1058">
                <a:extLst>
                  <a:ext uri="{FF2B5EF4-FFF2-40B4-BE49-F238E27FC236}">
                    <a16:creationId xmlns:a16="http://schemas.microsoft.com/office/drawing/2014/main" id="{8DCD1BAB-85DD-41E5-B306-BC07C8C52E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68" y="2219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1" name="Freeform 1059">
                <a:extLst>
                  <a:ext uri="{FF2B5EF4-FFF2-40B4-BE49-F238E27FC236}">
                    <a16:creationId xmlns:a16="http://schemas.microsoft.com/office/drawing/2014/main" id="{370FDC34-D63A-4349-8A69-99BEFEAB1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8" y="2219"/>
                <a:ext cx="3" cy="5"/>
              </a:xfrm>
              <a:custGeom>
                <a:avLst/>
                <a:gdLst>
                  <a:gd name="T0" fmla="*/ 0 w 12"/>
                  <a:gd name="T1" fmla="*/ 22 h 22"/>
                  <a:gd name="T2" fmla="*/ 12 w 12"/>
                  <a:gd name="T3" fmla="*/ 0 h 22"/>
                  <a:gd name="T4" fmla="*/ 11 w 12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2">
                    <a:moveTo>
                      <a:pt x="0" y="22"/>
                    </a:moveTo>
                    <a:lnTo>
                      <a:pt x="12" y="0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2" name="Line 1060">
                <a:extLst>
                  <a:ext uri="{FF2B5EF4-FFF2-40B4-BE49-F238E27FC236}">
                    <a16:creationId xmlns:a16="http://schemas.microsoft.com/office/drawing/2014/main" id="{55395A90-5369-40D0-BBDB-1314F88032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08" y="2245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3" name="Line 1061">
                <a:extLst>
                  <a:ext uri="{FF2B5EF4-FFF2-40B4-BE49-F238E27FC236}">
                    <a16:creationId xmlns:a16="http://schemas.microsoft.com/office/drawing/2014/main" id="{DBEBE80F-DE1B-4E9A-BD9D-38BBEB43E1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9" y="2253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4" name="Line 1062">
                <a:extLst>
                  <a:ext uri="{FF2B5EF4-FFF2-40B4-BE49-F238E27FC236}">
                    <a16:creationId xmlns:a16="http://schemas.microsoft.com/office/drawing/2014/main" id="{57CF0C1C-A289-41F2-9172-8AAD99802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14" y="2246"/>
                <a:ext cx="16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5" name="Freeform 1063">
                <a:extLst>
                  <a:ext uri="{FF2B5EF4-FFF2-40B4-BE49-F238E27FC236}">
                    <a16:creationId xmlns:a16="http://schemas.microsoft.com/office/drawing/2014/main" id="{FB457C2E-5793-4E88-84B8-BD5F7EF96C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" y="2258"/>
                <a:ext cx="4" cy="3"/>
              </a:xfrm>
              <a:custGeom>
                <a:avLst/>
                <a:gdLst>
                  <a:gd name="T0" fmla="*/ 16 w 16"/>
                  <a:gd name="T1" fmla="*/ 14 h 14"/>
                  <a:gd name="T2" fmla="*/ 7 w 16"/>
                  <a:gd name="T3" fmla="*/ 12 h 14"/>
                  <a:gd name="T4" fmla="*/ 0 w 1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16" y="14"/>
                    </a:moveTo>
                    <a:lnTo>
                      <a:pt x="7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6" name="Freeform 1064">
                <a:extLst>
                  <a:ext uri="{FF2B5EF4-FFF2-40B4-BE49-F238E27FC236}">
                    <a16:creationId xmlns:a16="http://schemas.microsoft.com/office/drawing/2014/main" id="{74F87E22-6863-43C2-B880-0DA20DF15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" y="2252"/>
                <a:ext cx="11" cy="10"/>
              </a:xfrm>
              <a:custGeom>
                <a:avLst/>
                <a:gdLst>
                  <a:gd name="T0" fmla="*/ 45 w 45"/>
                  <a:gd name="T1" fmla="*/ 3 h 39"/>
                  <a:gd name="T2" fmla="*/ 25 w 45"/>
                  <a:gd name="T3" fmla="*/ 0 h 39"/>
                  <a:gd name="T4" fmla="*/ 11 w 45"/>
                  <a:gd name="T5" fmla="*/ 14 h 39"/>
                  <a:gd name="T6" fmla="*/ 11 w 45"/>
                  <a:gd name="T7" fmla="*/ 39 h 39"/>
                  <a:gd name="T8" fmla="*/ 10 w 45"/>
                  <a:gd name="T9" fmla="*/ 39 h 39"/>
                  <a:gd name="T10" fmla="*/ 0 w 45"/>
                  <a:gd name="T11" fmla="*/ 3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39">
                    <a:moveTo>
                      <a:pt x="45" y="3"/>
                    </a:moveTo>
                    <a:lnTo>
                      <a:pt x="25" y="0"/>
                    </a:lnTo>
                    <a:lnTo>
                      <a:pt x="11" y="14"/>
                    </a:lnTo>
                    <a:lnTo>
                      <a:pt x="11" y="39"/>
                    </a:lnTo>
                    <a:lnTo>
                      <a:pt x="10" y="39"/>
                    </a:lnTo>
                    <a:lnTo>
                      <a:pt x="0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7" name="Freeform 1065">
                <a:extLst>
                  <a:ext uri="{FF2B5EF4-FFF2-40B4-BE49-F238E27FC236}">
                    <a16:creationId xmlns:a16="http://schemas.microsoft.com/office/drawing/2014/main" id="{45260344-309E-4D1A-A675-175C9A338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" y="2258"/>
                <a:ext cx="4" cy="3"/>
              </a:xfrm>
              <a:custGeom>
                <a:avLst/>
                <a:gdLst>
                  <a:gd name="T0" fmla="*/ 0 w 16"/>
                  <a:gd name="T1" fmla="*/ 0 h 14"/>
                  <a:gd name="T2" fmla="*/ 6 w 16"/>
                  <a:gd name="T3" fmla="*/ 12 h 14"/>
                  <a:gd name="T4" fmla="*/ 16 w 16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lnTo>
                      <a:pt x="6" y="12"/>
                    </a:lnTo>
                    <a:lnTo>
                      <a:pt x="16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8" name="Freeform 1066">
                <a:extLst>
                  <a:ext uri="{FF2B5EF4-FFF2-40B4-BE49-F238E27FC236}">
                    <a16:creationId xmlns:a16="http://schemas.microsoft.com/office/drawing/2014/main" id="{E11D5E1D-9CDB-4E44-BF00-CE1C4DFEA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3" y="2254"/>
                <a:ext cx="3" cy="2"/>
              </a:xfrm>
              <a:custGeom>
                <a:avLst/>
                <a:gdLst>
                  <a:gd name="T0" fmla="*/ 0 w 11"/>
                  <a:gd name="T1" fmla="*/ 10 h 10"/>
                  <a:gd name="T2" fmla="*/ 11 w 11"/>
                  <a:gd name="T3" fmla="*/ 0 h 10"/>
                  <a:gd name="T4" fmla="*/ 10 w 1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0" y="10"/>
                    </a:moveTo>
                    <a:lnTo>
                      <a:pt x="11" y="0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9" name="Freeform 1067">
                <a:extLst>
                  <a:ext uri="{FF2B5EF4-FFF2-40B4-BE49-F238E27FC236}">
                    <a16:creationId xmlns:a16="http://schemas.microsoft.com/office/drawing/2014/main" id="{EE705FCF-C715-40E8-9493-C2388C0C2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246"/>
                <a:ext cx="8" cy="18"/>
              </a:xfrm>
              <a:custGeom>
                <a:avLst/>
                <a:gdLst>
                  <a:gd name="T0" fmla="*/ 15 w 33"/>
                  <a:gd name="T1" fmla="*/ 45 h 72"/>
                  <a:gd name="T2" fmla="*/ 33 w 33"/>
                  <a:gd name="T3" fmla="*/ 72 h 72"/>
                  <a:gd name="T4" fmla="*/ 1 w 33"/>
                  <a:gd name="T5" fmla="*/ 0 h 72"/>
                  <a:gd name="T6" fmla="*/ 0 w 33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72">
                    <a:moveTo>
                      <a:pt x="15" y="45"/>
                    </a:moveTo>
                    <a:lnTo>
                      <a:pt x="33" y="72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0" name="Freeform 1068">
                <a:extLst>
                  <a:ext uri="{FF2B5EF4-FFF2-40B4-BE49-F238E27FC236}">
                    <a16:creationId xmlns:a16="http://schemas.microsoft.com/office/drawing/2014/main" id="{AB4C52E1-1B6D-4FF4-AC3C-170571CFC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" y="2246"/>
                <a:ext cx="16" cy="1"/>
              </a:xfrm>
              <a:custGeom>
                <a:avLst/>
                <a:gdLst>
                  <a:gd name="T0" fmla="*/ 64 w 64"/>
                  <a:gd name="T1" fmla="*/ 1 h 4"/>
                  <a:gd name="T2" fmla="*/ 64 w 64"/>
                  <a:gd name="T3" fmla="*/ 0 h 4"/>
                  <a:gd name="T4" fmla="*/ 0 w 6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4" h="4">
                    <a:moveTo>
                      <a:pt x="64" y="1"/>
                    </a:moveTo>
                    <a:lnTo>
                      <a:pt x="64" y="0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1" name="Freeform 1069">
                <a:extLst>
                  <a:ext uri="{FF2B5EF4-FFF2-40B4-BE49-F238E27FC236}">
                    <a16:creationId xmlns:a16="http://schemas.microsoft.com/office/drawing/2014/main" id="{6A74E3BA-5113-43E6-B8BB-FDFC95EDB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" y="2253"/>
                <a:ext cx="4" cy="5"/>
              </a:xfrm>
              <a:custGeom>
                <a:avLst/>
                <a:gdLst>
                  <a:gd name="T0" fmla="*/ 19 w 19"/>
                  <a:gd name="T1" fmla="*/ 18 h 18"/>
                  <a:gd name="T2" fmla="*/ 1 w 19"/>
                  <a:gd name="T3" fmla="*/ 0 h 18"/>
                  <a:gd name="T4" fmla="*/ 0 w 19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8">
                    <a:moveTo>
                      <a:pt x="19" y="18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2" name="Freeform 1070">
                <a:extLst>
                  <a:ext uri="{FF2B5EF4-FFF2-40B4-BE49-F238E27FC236}">
                    <a16:creationId xmlns:a16="http://schemas.microsoft.com/office/drawing/2014/main" id="{7B40AB08-667A-49F2-85B9-3591055B1A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9" y="2238"/>
                <a:ext cx="106" cy="50"/>
              </a:xfrm>
              <a:custGeom>
                <a:avLst/>
                <a:gdLst>
                  <a:gd name="T0" fmla="*/ 425 w 425"/>
                  <a:gd name="T1" fmla="*/ 62 h 199"/>
                  <a:gd name="T2" fmla="*/ 390 w 425"/>
                  <a:gd name="T3" fmla="*/ 57 h 199"/>
                  <a:gd name="T4" fmla="*/ 363 w 425"/>
                  <a:gd name="T5" fmla="*/ 36 h 199"/>
                  <a:gd name="T6" fmla="*/ 343 w 425"/>
                  <a:gd name="T7" fmla="*/ 9 h 199"/>
                  <a:gd name="T8" fmla="*/ 312 w 425"/>
                  <a:gd name="T9" fmla="*/ 0 h 199"/>
                  <a:gd name="T10" fmla="*/ 311 w 425"/>
                  <a:gd name="T11" fmla="*/ 0 h 199"/>
                  <a:gd name="T12" fmla="*/ 258 w 425"/>
                  <a:gd name="T13" fmla="*/ 7 h 199"/>
                  <a:gd name="T14" fmla="*/ 226 w 425"/>
                  <a:gd name="T15" fmla="*/ 25 h 199"/>
                  <a:gd name="T16" fmla="*/ 225 w 425"/>
                  <a:gd name="T17" fmla="*/ 25 h 199"/>
                  <a:gd name="T18" fmla="*/ 183 w 425"/>
                  <a:gd name="T19" fmla="*/ 20 h 199"/>
                  <a:gd name="T20" fmla="*/ 110 w 425"/>
                  <a:gd name="T21" fmla="*/ 25 h 199"/>
                  <a:gd name="T22" fmla="*/ 55 w 425"/>
                  <a:gd name="T23" fmla="*/ 60 h 199"/>
                  <a:gd name="T24" fmla="*/ 22 w 425"/>
                  <a:gd name="T25" fmla="*/ 128 h 199"/>
                  <a:gd name="T26" fmla="*/ 8 w 425"/>
                  <a:gd name="T27" fmla="*/ 180 h 199"/>
                  <a:gd name="T28" fmla="*/ 0 w 425"/>
                  <a:gd name="T29" fmla="*/ 186 h 199"/>
                  <a:gd name="T30" fmla="*/ 13 w 425"/>
                  <a:gd name="T31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5" h="199">
                    <a:moveTo>
                      <a:pt x="425" y="62"/>
                    </a:moveTo>
                    <a:lnTo>
                      <a:pt x="390" y="57"/>
                    </a:lnTo>
                    <a:lnTo>
                      <a:pt x="363" y="36"/>
                    </a:lnTo>
                    <a:lnTo>
                      <a:pt x="343" y="9"/>
                    </a:lnTo>
                    <a:lnTo>
                      <a:pt x="312" y="0"/>
                    </a:lnTo>
                    <a:lnTo>
                      <a:pt x="311" y="0"/>
                    </a:lnTo>
                    <a:lnTo>
                      <a:pt x="258" y="7"/>
                    </a:lnTo>
                    <a:lnTo>
                      <a:pt x="226" y="25"/>
                    </a:lnTo>
                    <a:lnTo>
                      <a:pt x="225" y="25"/>
                    </a:lnTo>
                    <a:lnTo>
                      <a:pt x="183" y="20"/>
                    </a:lnTo>
                    <a:lnTo>
                      <a:pt x="110" y="25"/>
                    </a:lnTo>
                    <a:lnTo>
                      <a:pt x="55" y="60"/>
                    </a:lnTo>
                    <a:lnTo>
                      <a:pt x="22" y="128"/>
                    </a:lnTo>
                    <a:lnTo>
                      <a:pt x="8" y="180"/>
                    </a:lnTo>
                    <a:lnTo>
                      <a:pt x="0" y="186"/>
                    </a:lnTo>
                    <a:lnTo>
                      <a:pt x="13" y="19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3" name="Freeform 1071">
                <a:extLst>
                  <a:ext uri="{FF2B5EF4-FFF2-40B4-BE49-F238E27FC236}">
                    <a16:creationId xmlns:a16="http://schemas.microsoft.com/office/drawing/2014/main" id="{BDA77DFE-CA53-475F-9D06-6C324D521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3" y="2256"/>
                <a:ext cx="1" cy="2"/>
              </a:xfrm>
              <a:custGeom>
                <a:avLst/>
                <a:gdLst>
                  <a:gd name="T0" fmla="*/ 3 w 3"/>
                  <a:gd name="T1" fmla="*/ 6 h 6"/>
                  <a:gd name="T2" fmla="*/ 0 w 3"/>
                  <a:gd name="T3" fmla="*/ 0 h 6"/>
                  <a:gd name="T4" fmla="*/ 1 w 3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lnTo>
                      <a:pt x="0" y="0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4" name="Freeform 1072">
                <a:extLst>
                  <a:ext uri="{FF2B5EF4-FFF2-40B4-BE49-F238E27FC236}">
                    <a16:creationId xmlns:a16="http://schemas.microsoft.com/office/drawing/2014/main" id="{2DD41B6B-FC76-4D27-A647-72C9D024F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8" y="2245"/>
                <a:ext cx="6" cy="2"/>
              </a:xfrm>
              <a:custGeom>
                <a:avLst/>
                <a:gdLst>
                  <a:gd name="T0" fmla="*/ 0 w 21"/>
                  <a:gd name="T1" fmla="*/ 0 h 6"/>
                  <a:gd name="T2" fmla="*/ 0 w 21"/>
                  <a:gd name="T3" fmla="*/ 1 h 6"/>
                  <a:gd name="T4" fmla="*/ 21 w 21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6">
                    <a:moveTo>
                      <a:pt x="0" y="0"/>
                    </a:moveTo>
                    <a:lnTo>
                      <a:pt x="0" y="1"/>
                    </a:lnTo>
                    <a:lnTo>
                      <a:pt x="21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5" name="Freeform 1073">
                <a:extLst>
                  <a:ext uri="{FF2B5EF4-FFF2-40B4-BE49-F238E27FC236}">
                    <a16:creationId xmlns:a16="http://schemas.microsoft.com/office/drawing/2014/main" id="{F14864F0-B6D1-4F46-9E97-FB6C14674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3" y="2254"/>
                <a:ext cx="2" cy="2"/>
              </a:xfrm>
              <a:custGeom>
                <a:avLst/>
                <a:gdLst>
                  <a:gd name="T0" fmla="*/ 11 w 11"/>
                  <a:gd name="T1" fmla="*/ 0 h 10"/>
                  <a:gd name="T2" fmla="*/ 0 w 11"/>
                  <a:gd name="T3" fmla="*/ 9 h 10"/>
                  <a:gd name="T4" fmla="*/ 1 w 1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0">
                    <a:moveTo>
                      <a:pt x="11" y="0"/>
                    </a:moveTo>
                    <a:lnTo>
                      <a:pt x="0" y="9"/>
                    </a:lnTo>
                    <a:lnTo>
                      <a:pt x="1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6" name="Freeform 1074">
                <a:extLst>
                  <a:ext uri="{FF2B5EF4-FFF2-40B4-BE49-F238E27FC236}">
                    <a16:creationId xmlns:a16="http://schemas.microsoft.com/office/drawing/2014/main" id="{AACFF2C9-0C3C-4D7A-A110-495C464D2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3" y="2218"/>
                <a:ext cx="13" cy="9"/>
              </a:xfrm>
              <a:custGeom>
                <a:avLst/>
                <a:gdLst>
                  <a:gd name="T0" fmla="*/ 12 w 53"/>
                  <a:gd name="T1" fmla="*/ 35 h 35"/>
                  <a:gd name="T2" fmla="*/ 30 w 53"/>
                  <a:gd name="T3" fmla="*/ 17 h 35"/>
                  <a:gd name="T4" fmla="*/ 53 w 53"/>
                  <a:gd name="T5" fmla="*/ 13 h 35"/>
                  <a:gd name="T6" fmla="*/ 44 w 53"/>
                  <a:gd name="T7" fmla="*/ 2 h 35"/>
                  <a:gd name="T8" fmla="*/ 14 w 53"/>
                  <a:gd name="T9" fmla="*/ 0 h 35"/>
                  <a:gd name="T10" fmla="*/ 0 w 53"/>
                  <a:gd name="T11" fmla="*/ 20 h 35"/>
                  <a:gd name="T12" fmla="*/ 12 w 53"/>
                  <a:gd name="T1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35">
                    <a:moveTo>
                      <a:pt x="12" y="35"/>
                    </a:moveTo>
                    <a:lnTo>
                      <a:pt x="30" y="17"/>
                    </a:lnTo>
                    <a:lnTo>
                      <a:pt x="53" y="13"/>
                    </a:lnTo>
                    <a:lnTo>
                      <a:pt x="44" y="2"/>
                    </a:lnTo>
                    <a:lnTo>
                      <a:pt x="14" y="0"/>
                    </a:lnTo>
                    <a:lnTo>
                      <a:pt x="0" y="20"/>
                    </a:lnTo>
                    <a:lnTo>
                      <a:pt x="12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7" name="Freeform 1075">
                <a:extLst>
                  <a:ext uri="{FF2B5EF4-FFF2-40B4-BE49-F238E27FC236}">
                    <a16:creationId xmlns:a16="http://schemas.microsoft.com/office/drawing/2014/main" id="{4924D3C6-9D6B-46ED-95F7-414428D1A2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8" y="2231"/>
                <a:ext cx="9" cy="14"/>
              </a:xfrm>
              <a:custGeom>
                <a:avLst/>
                <a:gdLst>
                  <a:gd name="T0" fmla="*/ 0 w 35"/>
                  <a:gd name="T1" fmla="*/ 56 h 56"/>
                  <a:gd name="T2" fmla="*/ 0 w 35"/>
                  <a:gd name="T3" fmla="*/ 16 h 56"/>
                  <a:gd name="T4" fmla="*/ 18 w 35"/>
                  <a:gd name="T5" fmla="*/ 0 h 56"/>
                  <a:gd name="T6" fmla="*/ 35 w 35"/>
                  <a:gd name="T7" fmla="*/ 6 h 56"/>
                  <a:gd name="T8" fmla="*/ 35 w 35"/>
                  <a:gd name="T9" fmla="*/ 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56">
                    <a:moveTo>
                      <a:pt x="0" y="56"/>
                    </a:moveTo>
                    <a:lnTo>
                      <a:pt x="0" y="16"/>
                    </a:lnTo>
                    <a:lnTo>
                      <a:pt x="18" y="0"/>
                    </a:lnTo>
                    <a:lnTo>
                      <a:pt x="35" y="6"/>
                    </a:lnTo>
                    <a:lnTo>
                      <a:pt x="35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8" name="Line 1076">
                <a:extLst>
                  <a:ext uri="{FF2B5EF4-FFF2-40B4-BE49-F238E27FC236}">
                    <a16:creationId xmlns:a16="http://schemas.microsoft.com/office/drawing/2014/main" id="{2A8FCF06-0F0C-45D6-86BB-6FCB6A865B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16" y="2228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9" name="Freeform 1077">
                <a:extLst>
                  <a:ext uri="{FF2B5EF4-FFF2-40B4-BE49-F238E27FC236}">
                    <a16:creationId xmlns:a16="http://schemas.microsoft.com/office/drawing/2014/main" id="{68BB9546-D57D-464C-BEF7-4DEE95861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6" y="2217"/>
                <a:ext cx="55" cy="11"/>
              </a:xfrm>
              <a:custGeom>
                <a:avLst/>
                <a:gdLst>
                  <a:gd name="T0" fmla="*/ 0 w 219"/>
                  <a:gd name="T1" fmla="*/ 43 h 43"/>
                  <a:gd name="T2" fmla="*/ 41 w 219"/>
                  <a:gd name="T3" fmla="*/ 0 h 43"/>
                  <a:gd name="T4" fmla="*/ 219 w 219"/>
                  <a:gd name="T5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9" h="43">
                    <a:moveTo>
                      <a:pt x="0" y="43"/>
                    </a:moveTo>
                    <a:lnTo>
                      <a:pt x="41" y="0"/>
                    </a:lnTo>
                    <a:lnTo>
                      <a:pt x="219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0" name="Freeform 1078">
                <a:extLst>
                  <a:ext uri="{FF2B5EF4-FFF2-40B4-BE49-F238E27FC236}">
                    <a16:creationId xmlns:a16="http://schemas.microsoft.com/office/drawing/2014/main" id="{29A185E0-6714-4F6A-8BA6-F61352FD6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1" y="2209"/>
                <a:ext cx="14" cy="6"/>
              </a:xfrm>
              <a:custGeom>
                <a:avLst/>
                <a:gdLst>
                  <a:gd name="T0" fmla="*/ 45 w 56"/>
                  <a:gd name="T1" fmla="*/ 12 h 24"/>
                  <a:gd name="T2" fmla="*/ 3 w 56"/>
                  <a:gd name="T3" fmla="*/ 23 h 24"/>
                  <a:gd name="T4" fmla="*/ 0 w 56"/>
                  <a:gd name="T5" fmla="*/ 24 h 24"/>
                  <a:gd name="T6" fmla="*/ 30 w 56"/>
                  <a:gd name="T7" fmla="*/ 9 h 24"/>
                  <a:gd name="T8" fmla="*/ 56 w 56"/>
                  <a:gd name="T9" fmla="*/ 0 h 24"/>
                  <a:gd name="T10" fmla="*/ 45 w 56"/>
                  <a:gd name="T11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4">
                    <a:moveTo>
                      <a:pt x="45" y="12"/>
                    </a:moveTo>
                    <a:lnTo>
                      <a:pt x="3" y="23"/>
                    </a:lnTo>
                    <a:lnTo>
                      <a:pt x="0" y="24"/>
                    </a:lnTo>
                    <a:lnTo>
                      <a:pt x="30" y="9"/>
                    </a:lnTo>
                    <a:lnTo>
                      <a:pt x="56" y="0"/>
                    </a:lnTo>
                    <a:lnTo>
                      <a:pt x="45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1" name="Line 1079">
                <a:extLst>
                  <a:ext uri="{FF2B5EF4-FFF2-40B4-BE49-F238E27FC236}">
                    <a16:creationId xmlns:a16="http://schemas.microsoft.com/office/drawing/2014/main" id="{D542DF2D-D351-4BC9-85E7-70DEC894F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16" y="2228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2" name="Line 1080">
                <a:extLst>
                  <a:ext uri="{FF2B5EF4-FFF2-40B4-BE49-F238E27FC236}">
                    <a16:creationId xmlns:a16="http://schemas.microsoft.com/office/drawing/2014/main" id="{1DC69A76-B758-49E7-95B8-4E3BE714A0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34" y="699"/>
                <a:ext cx="9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3" name="Freeform 1081">
                <a:extLst>
                  <a:ext uri="{FF2B5EF4-FFF2-40B4-BE49-F238E27FC236}">
                    <a16:creationId xmlns:a16="http://schemas.microsoft.com/office/drawing/2014/main" id="{11B3703E-07AB-43EE-A4BB-19C2E271C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4" y="3180"/>
                <a:ext cx="3" cy="7"/>
              </a:xfrm>
              <a:custGeom>
                <a:avLst/>
                <a:gdLst>
                  <a:gd name="T0" fmla="*/ 9 w 10"/>
                  <a:gd name="T1" fmla="*/ 29 h 30"/>
                  <a:gd name="T2" fmla="*/ 10 w 10"/>
                  <a:gd name="T3" fmla="*/ 30 h 30"/>
                  <a:gd name="T4" fmla="*/ 0 w 1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0">
                    <a:moveTo>
                      <a:pt x="9" y="29"/>
                    </a:moveTo>
                    <a:lnTo>
                      <a:pt x="10" y="3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4" name="Freeform 1082">
                <a:extLst>
                  <a:ext uri="{FF2B5EF4-FFF2-40B4-BE49-F238E27FC236}">
                    <a16:creationId xmlns:a16="http://schemas.microsoft.com/office/drawing/2014/main" id="{9083508F-3F27-467B-A4A6-8D5EC5F0AA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4" y="3179"/>
                <a:ext cx="46" cy="39"/>
              </a:xfrm>
              <a:custGeom>
                <a:avLst/>
                <a:gdLst>
                  <a:gd name="T0" fmla="*/ 0 w 183"/>
                  <a:gd name="T1" fmla="*/ 2 h 154"/>
                  <a:gd name="T2" fmla="*/ 0 w 183"/>
                  <a:gd name="T3" fmla="*/ 0 h 154"/>
                  <a:gd name="T4" fmla="*/ 32 w 183"/>
                  <a:gd name="T5" fmla="*/ 19 h 154"/>
                  <a:gd name="T6" fmla="*/ 62 w 183"/>
                  <a:gd name="T7" fmla="*/ 60 h 154"/>
                  <a:gd name="T8" fmla="*/ 123 w 183"/>
                  <a:gd name="T9" fmla="*/ 102 h 154"/>
                  <a:gd name="T10" fmla="*/ 128 w 183"/>
                  <a:gd name="T11" fmla="*/ 107 h 154"/>
                  <a:gd name="T12" fmla="*/ 132 w 183"/>
                  <a:gd name="T13" fmla="*/ 111 h 154"/>
                  <a:gd name="T14" fmla="*/ 139 w 183"/>
                  <a:gd name="T15" fmla="*/ 119 h 154"/>
                  <a:gd name="T16" fmla="*/ 146 w 183"/>
                  <a:gd name="T17" fmla="*/ 128 h 154"/>
                  <a:gd name="T18" fmla="*/ 157 w 183"/>
                  <a:gd name="T19" fmla="*/ 138 h 154"/>
                  <a:gd name="T20" fmla="*/ 162 w 183"/>
                  <a:gd name="T21" fmla="*/ 142 h 154"/>
                  <a:gd name="T22" fmla="*/ 163 w 183"/>
                  <a:gd name="T23" fmla="*/ 143 h 154"/>
                  <a:gd name="T24" fmla="*/ 165 w 183"/>
                  <a:gd name="T25" fmla="*/ 145 h 154"/>
                  <a:gd name="T26" fmla="*/ 167 w 183"/>
                  <a:gd name="T27" fmla="*/ 146 h 154"/>
                  <a:gd name="T28" fmla="*/ 169 w 183"/>
                  <a:gd name="T29" fmla="*/ 148 h 154"/>
                  <a:gd name="T30" fmla="*/ 183 w 183"/>
                  <a:gd name="T31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3" h="154">
                    <a:moveTo>
                      <a:pt x="0" y="2"/>
                    </a:moveTo>
                    <a:lnTo>
                      <a:pt x="0" y="0"/>
                    </a:lnTo>
                    <a:lnTo>
                      <a:pt x="32" y="19"/>
                    </a:lnTo>
                    <a:lnTo>
                      <a:pt x="62" y="60"/>
                    </a:lnTo>
                    <a:lnTo>
                      <a:pt x="123" y="102"/>
                    </a:lnTo>
                    <a:lnTo>
                      <a:pt x="128" y="107"/>
                    </a:lnTo>
                    <a:lnTo>
                      <a:pt x="132" y="111"/>
                    </a:lnTo>
                    <a:lnTo>
                      <a:pt x="139" y="119"/>
                    </a:lnTo>
                    <a:lnTo>
                      <a:pt x="146" y="128"/>
                    </a:lnTo>
                    <a:lnTo>
                      <a:pt x="157" y="138"/>
                    </a:lnTo>
                    <a:lnTo>
                      <a:pt x="162" y="142"/>
                    </a:lnTo>
                    <a:lnTo>
                      <a:pt x="163" y="143"/>
                    </a:lnTo>
                    <a:lnTo>
                      <a:pt x="165" y="145"/>
                    </a:lnTo>
                    <a:lnTo>
                      <a:pt x="167" y="146"/>
                    </a:lnTo>
                    <a:lnTo>
                      <a:pt x="169" y="148"/>
                    </a:lnTo>
                    <a:lnTo>
                      <a:pt x="183" y="15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5" name="Freeform 1083">
                <a:extLst>
                  <a:ext uri="{FF2B5EF4-FFF2-40B4-BE49-F238E27FC236}">
                    <a16:creationId xmlns:a16="http://schemas.microsoft.com/office/drawing/2014/main" id="{84636FC3-3397-423D-ACD2-3260D7E8A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4" y="3179"/>
                <a:ext cx="2" cy="8"/>
              </a:xfrm>
              <a:custGeom>
                <a:avLst/>
                <a:gdLst>
                  <a:gd name="T0" fmla="*/ 1 w 10"/>
                  <a:gd name="T1" fmla="*/ 2 h 31"/>
                  <a:gd name="T2" fmla="*/ 0 w 10"/>
                  <a:gd name="T3" fmla="*/ 0 h 31"/>
                  <a:gd name="T4" fmla="*/ 10 w 10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1">
                    <a:moveTo>
                      <a:pt x="1" y="2"/>
                    </a:moveTo>
                    <a:lnTo>
                      <a:pt x="0" y="0"/>
                    </a:lnTo>
                    <a:lnTo>
                      <a:pt x="10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6" name="Freeform 1084">
                <a:extLst>
                  <a:ext uri="{FF2B5EF4-FFF2-40B4-BE49-F238E27FC236}">
                    <a16:creationId xmlns:a16="http://schemas.microsoft.com/office/drawing/2014/main" id="{4C1DEE4E-0521-4585-AF23-B6AA2E0640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" y="3169"/>
                <a:ext cx="6" cy="3"/>
              </a:xfrm>
              <a:custGeom>
                <a:avLst/>
                <a:gdLst>
                  <a:gd name="T0" fmla="*/ 23 w 23"/>
                  <a:gd name="T1" fmla="*/ 15 h 15"/>
                  <a:gd name="T2" fmla="*/ 14 w 23"/>
                  <a:gd name="T3" fmla="*/ 5 h 15"/>
                  <a:gd name="T4" fmla="*/ 0 w 23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5">
                    <a:moveTo>
                      <a:pt x="23" y="15"/>
                    </a:moveTo>
                    <a:lnTo>
                      <a:pt x="14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7" name="Freeform 1085">
                <a:extLst>
                  <a:ext uri="{FF2B5EF4-FFF2-40B4-BE49-F238E27FC236}">
                    <a16:creationId xmlns:a16="http://schemas.microsoft.com/office/drawing/2014/main" id="{E057224E-D897-44EE-AEC8-BFFA5585AC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" y="3169"/>
                <a:ext cx="6" cy="4"/>
              </a:xfrm>
              <a:custGeom>
                <a:avLst/>
                <a:gdLst>
                  <a:gd name="T0" fmla="*/ 0 w 23"/>
                  <a:gd name="T1" fmla="*/ 0 h 16"/>
                  <a:gd name="T2" fmla="*/ 13 w 23"/>
                  <a:gd name="T3" fmla="*/ 5 h 16"/>
                  <a:gd name="T4" fmla="*/ 23 w 23"/>
                  <a:gd name="T5" fmla="*/ 16 h 16"/>
                  <a:gd name="T6" fmla="*/ 23 w 23"/>
                  <a:gd name="T7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6">
                    <a:moveTo>
                      <a:pt x="0" y="0"/>
                    </a:moveTo>
                    <a:lnTo>
                      <a:pt x="13" y="5"/>
                    </a:lnTo>
                    <a:lnTo>
                      <a:pt x="23" y="16"/>
                    </a:lnTo>
                    <a:lnTo>
                      <a:pt x="23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8" name="Line 1086">
                <a:extLst>
                  <a:ext uri="{FF2B5EF4-FFF2-40B4-BE49-F238E27FC236}">
                    <a16:creationId xmlns:a16="http://schemas.microsoft.com/office/drawing/2014/main" id="{B4DFE261-663A-4CA1-A022-67DB52F1EB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4" y="3058"/>
                <a:ext cx="12" cy="1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9" name="Freeform 1087">
                <a:extLst>
                  <a:ext uri="{FF2B5EF4-FFF2-40B4-BE49-F238E27FC236}">
                    <a16:creationId xmlns:a16="http://schemas.microsoft.com/office/drawing/2014/main" id="{9C1A6F8B-370B-4452-840A-B76587A5C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" y="3179"/>
                <a:ext cx="23" cy="12"/>
              </a:xfrm>
              <a:custGeom>
                <a:avLst/>
                <a:gdLst>
                  <a:gd name="T0" fmla="*/ 0 w 90"/>
                  <a:gd name="T1" fmla="*/ 5 h 50"/>
                  <a:gd name="T2" fmla="*/ 28 w 90"/>
                  <a:gd name="T3" fmla="*/ 32 h 50"/>
                  <a:gd name="T4" fmla="*/ 86 w 90"/>
                  <a:gd name="T5" fmla="*/ 50 h 50"/>
                  <a:gd name="T6" fmla="*/ 90 w 90"/>
                  <a:gd name="T7" fmla="*/ 37 h 50"/>
                  <a:gd name="T8" fmla="*/ 38 w 90"/>
                  <a:gd name="T9" fmla="*/ 19 h 50"/>
                  <a:gd name="T10" fmla="*/ 9 w 90"/>
                  <a:gd name="T11" fmla="*/ 0 h 50"/>
                  <a:gd name="T12" fmla="*/ 0 w 90"/>
                  <a:gd name="T13" fmla="*/ 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50">
                    <a:moveTo>
                      <a:pt x="0" y="5"/>
                    </a:moveTo>
                    <a:lnTo>
                      <a:pt x="28" y="32"/>
                    </a:lnTo>
                    <a:lnTo>
                      <a:pt x="86" y="50"/>
                    </a:lnTo>
                    <a:lnTo>
                      <a:pt x="90" y="37"/>
                    </a:lnTo>
                    <a:lnTo>
                      <a:pt x="38" y="19"/>
                    </a:lnTo>
                    <a:lnTo>
                      <a:pt x="9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0" name="Freeform 1088">
                <a:extLst>
                  <a:ext uri="{FF2B5EF4-FFF2-40B4-BE49-F238E27FC236}">
                    <a16:creationId xmlns:a16="http://schemas.microsoft.com/office/drawing/2014/main" id="{8A7C99A9-F108-44E5-94CB-43C1B2F91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" y="3179"/>
                <a:ext cx="6" cy="4"/>
              </a:xfrm>
              <a:custGeom>
                <a:avLst/>
                <a:gdLst>
                  <a:gd name="T0" fmla="*/ 11 w 25"/>
                  <a:gd name="T1" fmla="*/ 15 h 15"/>
                  <a:gd name="T2" fmla="*/ 25 w 25"/>
                  <a:gd name="T3" fmla="*/ 6 h 15"/>
                  <a:gd name="T4" fmla="*/ 23 w 25"/>
                  <a:gd name="T5" fmla="*/ 6 h 15"/>
                  <a:gd name="T6" fmla="*/ 0 w 25"/>
                  <a:gd name="T7" fmla="*/ 0 h 15"/>
                  <a:gd name="T8" fmla="*/ 9 w 25"/>
                  <a:gd name="T9" fmla="*/ 14 h 15"/>
                  <a:gd name="T10" fmla="*/ 11 w 25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5">
                    <a:moveTo>
                      <a:pt x="11" y="15"/>
                    </a:moveTo>
                    <a:lnTo>
                      <a:pt x="25" y="6"/>
                    </a:lnTo>
                    <a:lnTo>
                      <a:pt x="23" y="6"/>
                    </a:lnTo>
                    <a:lnTo>
                      <a:pt x="0" y="0"/>
                    </a:lnTo>
                    <a:lnTo>
                      <a:pt x="9" y="14"/>
                    </a:lnTo>
                    <a:lnTo>
                      <a:pt x="11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1" name="Freeform 1089">
                <a:extLst>
                  <a:ext uri="{FF2B5EF4-FFF2-40B4-BE49-F238E27FC236}">
                    <a16:creationId xmlns:a16="http://schemas.microsoft.com/office/drawing/2014/main" id="{C073DE6C-185D-4B22-AC1C-FEF4C92833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3160"/>
                <a:ext cx="43" cy="27"/>
              </a:xfrm>
              <a:custGeom>
                <a:avLst/>
                <a:gdLst>
                  <a:gd name="T0" fmla="*/ 122 w 174"/>
                  <a:gd name="T1" fmla="*/ 32 h 106"/>
                  <a:gd name="T2" fmla="*/ 63 w 174"/>
                  <a:gd name="T3" fmla="*/ 12 h 106"/>
                  <a:gd name="T4" fmla="*/ 0 w 174"/>
                  <a:gd name="T5" fmla="*/ 0 h 106"/>
                  <a:gd name="T6" fmla="*/ 16 w 174"/>
                  <a:gd name="T7" fmla="*/ 28 h 106"/>
                  <a:gd name="T8" fmla="*/ 87 w 174"/>
                  <a:gd name="T9" fmla="*/ 50 h 106"/>
                  <a:gd name="T10" fmla="*/ 141 w 174"/>
                  <a:gd name="T11" fmla="*/ 79 h 106"/>
                  <a:gd name="T12" fmla="*/ 174 w 174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106">
                    <a:moveTo>
                      <a:pt x="122" y="32"/>
                    </a:moveTo>
                    <a:lnTo>
                      <a:pt x="63" y="12"/>
                    </a:lnTo>
                    <a:lnTo>
                      <a:pt x="0" y="0"/>
                    </a:lnTo>
                    <a:lnTo>
                      <a:pt x="16" y="28"/>
                    </a:lnTo>
                    <a:lnTo>
                      <a:pt x="87" y="50"/>
                    </a:lnTo>
                    <a:lnTo>
                      <a:pt x="141" y="79"/>
                    </a:lnTo>
                    <a:lnTo>
                      <a:pt x="174" y="10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2" name="Freeform 1090">
                <a:extLst>
                  <a:ext uri="{FF2B5EF4-FFF2-40B4-BE49-F238E27FC236}">
                    <a16:creationId xmlns:a16="http://schemas.microsoft.com/office/drawing/2014/main" id="{54722E33-296F-427A-AEBD-A387F451A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8" y="3164"/>
                <a:ext cx="37" cy="12"/>
              </a:xfrm>
              <a:custGeom>
                <a:avLst/>
                <a:gdLst>
                  <a:gd name="T0" fmla="*/ 68 w 147"/>
                  <a:gd name="T1" fmla="*/ 28 h 50"/>
                  <a:gd name="T2" fmla="*/ 28 w 147"/>
                  <a:gd name="T3" fmla="*/ 0 h 50"/>
                  <a:gd name="T4" fmla="*/ 0 w 147"/>
                  <a:gd name="T5" fmla="*/ 4 h 50"/>
                  <a:gd name="T6" fmla="*/ 71 w 147"/>
                  <a:gd name="T7" fmla="*/ 50 h 50"/>
                  <a:gd name="T8" fmla="*/ 100 w 147"/>
                  <a:gd name="T9" fmla="*/ 37 h 50"/>
                  <a:gd name="T10" fmla="*/ 147 w 147"/>
                  <a:gd name="T11" fmla="*/ 43 h 50"/>
                  <a:gd name="T12" fmla="*/ 100 w 147"/>
                  <a:gd name="T13" fmla="*/ 23 h 50"/>
                  <a:gd name="T14" fmla="*/ 68 w 147"/>
                  <a:gd name="T15" fmla="*/ 2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7" h="50">
                    <a:moveTo>
                      <a:pt x="68" y="28"/>
                    </a:moveTo>
                    <a:lnTo>
                      <a:pt x="28" y="0"/>
                    </a:lnTo>
                    <a:lnTo>
                      <a:pt x="0" y="4"/>
                    </a:lnTo>
                    <a:lnTo>
                      <a:pt x="71" y="50"/>
                    </a:lnTo>
                    <a:lnTo>
                      <a:pt x="100" y="37"/>
                    </a:lnTo>
                    <a:lnTo>
                      <a:pt x="147" y="43"/>
                    </a:lnTo>
                    <a:lnTo>
                      <a:pt x="100" y="23"/>
                    </a:lnTo>
                    <a:lnTo>
                      <a:pt x="68" y="2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3" name="Freeform 1091">
                <a:extLst>
                  <a:ext uri="{FF2B5EF4-FFF2-40B4-BE49-F238E27FC236}">
                    <a16:creationId xmlns:a16="http://schemas.microsoft.com/office/drawing/2014/main" id="{C5E298CA-4472-49D1-92E2-CD6672497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0" y="3140"/>
                <a:ext cx="36" cy="12"/>
              </a:xfrm>
              <a:custGeom>
                <a:avLst/>
                <a:gdLst>
                  <a:gd name="T0" fmla="*/ 144 w 144"/>
                  <a:gd name="T1" fmla="*/ 37 h 46"/>
                  <a:gd name="T2" fmla="*/ 0 w 144"/>
                  <a:gd name="T3" fmla="*/ 0 h 46"/>
                  <a:gd name="T4" fmla="*/ 0 w 144"/>
                  <a:gd name="T5" fmla="*/ 1 h 46"/>
                  <a:gd name="T6" fmla="*/ 6 w 144"/>
                  <a:gd name="T7" fmla="*/ 20 h 46"/>
                  <a:gd name="T8" fmla="*/ 69 w 144"/>
                  <a:gd name="T9" fmla="*/ 40 h 46"/>
                  <a:gd name="T10" fmla="*/ 143 w 144"/>
                  <a:gd name="T11" fmla="*/ 46 h 46"/>
                  <a:gd name="T12" fmla="*/ 144 w 144"/>
                  <a:gd name="T13" fmla="*/ 37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46">
                    <a:moveTo>
                      <a:pt x="144" y="37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6" y="20"/>
                    </a:lnTo>
                    <a:lnTo>
                      <a:pt x="69" y="40"/>
                    </a:lnTo>
                    <a:lnTo>
                      <a:pt x="143" y="46"/>
                    </a:lnTo>
                    <a:lnTo>
                      <a:pt x="144" y="3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4" name="Freeform 1092">
                <a:extLst>
                  <a:ext uri="{FF2B5EF4-FFF2-40B4-BE49-F238E27FC236}">
                    <a16:creationId xmlns:a16="http://schemas.microsoft.com/office/drawing/2014/main" id="{21190568-28C0-418D-B256-88A90A22B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" y="3151"/>
                <a:ext cx="8" cy="8"/>
              </a:xfrm>
              <a:custGeom>
                <a:avLst/>
                <a:gdLst>
                  <a:gd name="T0" fmla="*/ 21 w 33"/>
                  <a:gd name="T1" fmla="*/ 0 h 32"/>
                  <a:gd name="T2" fmla="*/ 33 w 33"/>
                  <a:gd name="T3" fmla="*/ 7 h 32"/>
                  <a:gd name="T4" fmla="*/ 6 w 33"/>
                  <a:gd name="T5" fmla="*/ 32 h 32"/>
                  <a:gd name="T6" fmla="*/ 5 w 33"/>
                  <a:gd name="T7" fmla="*/ 20 h 32"/>
                  <a:gd name="T8" fmla="*/ 0 w 33"/>
                  <a:gd name="T9" fmla="*/ 6 h 32"/>
                  <a:gd name="T10" fmla="*/ 21 w 33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2">
                    <a:moveTo>
                      <a:pt x="21" y="0"/>
                    </a:moveTo>
                    <a:lnTo>
                      <a:pt x="33" y="7"/>
                    </a:lnTo>
                    <a:lnTo>
                      <a:pt x="6" y="32"/>
                    </a:lnTo>
                    <a:lnTo>
                      <a:pt x="5" y="20"/>
                    </a:lnTo>
                    <a:lnTo>
                      <a:pt x="0" y="6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5" name="Freeform 1093">
                <a:extLst>
                  <a:ext uri="{FF2B5EF4-FFF2-40B4-BE49-F238E27FC236}">
                    <a16:creationId xmlns:a16="http://schemas.microsoft.com/office/drawing/2014/main" id="{8CCBE1CF-A006-4AB2-806F-1FADF8490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3125"/>
                <a:ext cx="14" cy="7"/>
              </a:xfrm>
              <a:custGeom>
                <a:avLst/>
                <a:gdLst>
                  <a:gd name="T0" fmla="*/ 0 w 56"/>
                  <a:gd name="T1" fmla="*/ 0 h 27"/>
                  <a:gd name="T2" fmla="*/ 34 w 56"/>
                  <a:gd name="T3" fmla="*/ 22 h 27"/>
                  <a:gd name="T4" fmla="*/ 56 w 56"/>
                  <a:gd name="T5" fmla="*/ 27 h 27"/>
                  <a:gd name="T6" fmla="*/ 22 w 56"/>
                  <a:gd name="T7" fmla="*/ 2 h 27"/>
                  <a:gd name="T8" fmla="*/ 0 w 5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0" y="0"/>
                    </a:moveTo>
                    <a:lnTo>
                      <a:pt x="34" y="22"/>
                    </a:lnTo>
                    <a:lnTo>
                      <a:pt x="56" y="27"/>
                    </a:lnTo>
                    <a:lnTo>
                      <a:pt x="22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6" name="Freeform 1094">
                <a:extLst>
                  <a:ext uri="{FF2B5EF4-FFF2-40B4-BE49-F238E27FC236}">
                    <a16:creationId xmlns:a16="http://schemas.microsoft.com/office/drawing/2014/main" id="{A37577E5-F44E-4C05-91C9-EA87D525A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6" y="3076"/>
                <a:ext cx="53" cy="47"/>
              </a:xfrm>
              <a:custGeom>
                <a:avLst/>
                <a:gdLst>
                  <a:gd name="T0" fmla="*/ 210 w 210"/>
                  <a:gd name="T1" fmla="*/ 180 h 188"/>
                  <a:gd name="T2" fmla="*/ 188 w 210"/>
                  <a:gd name="T3" fmla="*/ 188 h 188"/>
                  <a:gd name="T4" fmla="*/ 127 w 210"/>
                  <a:gd name="T5" fmla="*/ 182 h 188"/>
                  <a:gd name="T6" fmla="*/ 102 w 210"/>
                  <a:gd name="T7" fmla="*/ 138 h 188"/>
                  <a:gd name="T8" fmla="*/ 109 w 210"/>
                  <a:gd name="T9" fmla="*/ 122 h 188"/>
                  <a:gd name="T10" fmla="*/ 46 w 210"/>
                  <a:gd name="T11" fmla="*/ 68 h 188"/>
                  <a:gd name="T12" fmla="*/ 44 w 210"/>
                  <a:gd name="T13" fmla="*/ 66 h 188"/>
                  <a:gd name="T14" fmla="*/ 43 w 210"/>
                  <a:gd name="T15" fmla="*/ 64 h 188"/>
                  <a:gd name="T16" fmla="*/ 40 w 210"/>
                  <a:gd name="T17" fmla="*/ 60 h 188"/>
                  <a:gd name="T18" fmla="*/ 38 w 210"/>
                  <a:gd name="T19" fmla="*/ 56 h 188"/>
                  <a:gd name="T20" fmla="*/ 37 w 210"/>
                  <a:gd name="T21" fmla="*/ 54 h 188"/>
                  <a:gd name="T22" fmla="*/ 31 w 210"/>
                  <a:gd name="T23" fmla="*/ 47 h 188"/>
                  <a:gd name="T24" fmla="*/ 0 w 210"/>
                  <a:gd name="T25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0" h="188">
                    <a:moveTo>
                      <a:pt x="210" y="180"/>
                    </a:moveTo>
                    <a:lnTo>
                      <a:pt x="188" y="188"/>
                    </a:lnTo>
                    <a:lnTo>
                      <a:pt x="127" y="182"/>
                    </a:lnTo>
                    <a:lnTo>
                      <a:pt x="102" y="138"/>
                    </a:lnTo>
                    <a:lnTo>
                      <a:pt x="109" y="122"/>
                    </a:lnTo>
                    <a:lnTo>
                      <a:pt x="46" y="68"/>
                    </a:lnTo>
                    <a:lnTo>
                      <a:pt x="44" y="66"/>
                    </a:lnTo>
                    <a:lnTo>
                      <a:pt x="43" y="64"/>
                    </a:lnTo>
                    <a:lnTo>
                      <a:pt x="40" y="60"/>
                    </a:lnTo>
                    <a:lnTo>
                      <a:pt x="38" y="56"/>
                    </a:lnTo>
                    <a:lnTo>
                      <a:pt x="37" y="54"/>
                    </a:lnTo>
                    <a:lnTo>
                      <a:pt x="31" y="4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7" name="Line 1095">
                <a:extLst>
                  <a:ext uri="{FF2B5EF4-FFF2-40B4-BE49-F238E27FC236}">
                    <a16:creationId xmlns:a16="http://schemas.microsoft.com/office/drawing/2014/main" id="{F2B4EDB2-3B1F-43C4-A7BB-3FD0AD4F3C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79" y="312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8" name="Freeform 1096">
                <a:extLst>
                  <a:ext uri="{FF2B5EF4-FFF2-40B4-BE49-F238E27FC236}">
                    <a16:creationId xmlns:a16="http://schemas.microsoft.com/office/drawing/2014/main" id="{6493B848-2040-4250-8950-DE555998C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" y="3120"/>
                <a:ext cx="69" cy="53"/>
              </a:xfrm>
              <a:custGeom>
                <a:avLst/>
                <a:gdLst>
                  <a:gd name="T0" fmla="*/ 271 w 273"/>
                  <a:gd name="T1" fmla="*/ 210 h 211"/>
                  <a:gd name="T2" fmla="*/ 273 w 273"/>
                  <a:gd name="T3" fmla="*/ 211 h 211"/>
                  <a:gd name="T4" fmla="*/ 269 w 273"/>
                  <a:gd name="T5" fmla="*/ 187 h 211"/>
                  <a:gd name="T6" fmla="*/ 249 w 273"/>
                  <a:gd name="T7" fmla="*/ 174 h 211"/>
                  <a:gd name="T8" fmla="*/ 268 w 273"/>
                  <a:gd name="T9" fmla="*/ 159 h 211"/>
                  <a:gd name="T10" fmla="*/ 260 w 273"/>
                  <a:gd name="T11" fmla="*/ 160 h 211"/>
                  <a:gd name="T12" fmla="*/ 235 w 273"/>
                  <a:gd name="T13" fmla="*/ 162 h 211"/>
                  <a:gd name="T14" fmla="*/ 234 w 273"/>
                  <a:gd name="T15" fmla="*/ 162 h 211"/>
                  <a:gd name="T16" fmla="*/ 206 w 273"/>
                  <a:gd name="T17" fmla="*/ 154 h 211"/>
                  <a:gd name="T18" fmla="*/ 126 w 273"/>
                  <a:gd name="T19" fmla="*/ 90 h 211"/>
                  <a:gd name="T20" fmla="*/ 111 w 273"/>
                  <a:gd name="T21" fmla="*/ 54 h 211"/>
                  <a:gd name="T22" fmla="*/ 60 w 273"/>
                  <a:gd name="T23" fmla="*/ 14 h 211"/>
                  <a:gd name="T24" fmla="*/ 0 w 273"/>
                  <a:gd name="T2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3" h="211">
                    <a:moveTo>
                      <a:pt x="271" y="210"/>
                    </a:moveTo>
                    <a:lnTo>
                      <a:pt x="273" y="211"/>
                    </a:lnTo>
                    <a:lnTo>
                      <a:pt x="269" y="187"/>
                    </a:lnTo>
                    <a:lnTo>
                      <a:pt x="249" y="174"/>
                    </a:lnTo>
                    <a:lnTo>
                      <a:pt x="268" y="159"/>
                    </a:lnTo>
                    <a:lnTo>
                      <a:pt x="260" y="160"/>
                    </a:lnTo>
                    <a:lnTo>
                      <a:pt x="235" y="162"/>
                    </a:lnTo>
                    <a:lnTo>
                      <a:pt x="234" y="162"/>
                    </a:lnTo>
                    <a:lnTo>
                      <a:pt x="206" y="154"/>
                    </a:lnTo>
                    <a:lnTo>
                      <a:pt x="126" y="90"/>
                    </a:lnTo>
                    <a:lnTo>
                      <a:pt x="111" y="54"/>
                    </a:lnTo>
                    <a:lnTo>
                      <a:pt x="60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9" name="Freeform 1097">
                <a:extLst>
                  <a:ext uri="{FF2B5EF4-FFF2-40B4-BE49-F238E27FC236}">
                    <a16:creationId xmlns:a16="http://schemas.microsoft.com/office/drawing/2014/main" id="{7FAF3168-E7A8-4B03-BFBB-BDB511F38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" y="3120"/>
                <a:ext cx="2" cy="1"/>
              </a:xfrm>
              <a:custGeom>
                <a:avLst/>
                <a:gdLst>
                  <a:gd name="T0" fmla="*/ 11 w 11"/>
                  <a:gd name="T1" fmla="*/ 1 h 5"/>
                  <a:gd name="T2" fmla="*/ 10 w 11"/>
                  <a:gd name="T3" fmla="*/ 0 h 5"/>
                  <a:gd name="T4" fmla="*/ 0 w 11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5">
                    <a:moveTo>
                      <a:pt x="11" y="1"/>
                    </a:moveTo>
                    <a:lnTo>
                      <a:pt x="10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0" name="Freeform 1098">
                <a:extLst>
                  <a:ext uri="{FF2B5EF4-FFF2-40B4-BE49-F238E27FC236}">
                    <a16:creationId xmlns:a16="http://schemas.microsoft.com/office/drawing/2014/main" id="{EB0B256A-1348-437E-BC4D-0201E0A90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" y="3129"/>
                <a:ext cx="21" cy="10"/>
              </a:xfrm>
              <a:custGeom>
                <a:avLst/>
                <a:gdLst>
                  <a:gd name="T0" fmla="*/ 1 w 86"/>
                  <a:gd name="T1" fmla="*/ 0 h 40"/>
                  <a:gd name="T2" fmla="*/ 48 w 86"/>
                  <a:gd name="T3" fmla="*/ 3 h 40"/>
                  <a:gd name="T4" fmla="*/ 86 w 86"/>
                  <a:gd name="T5" fmla="*/ 26 h 40"/>
                  <a:gd name="T6" fmla="*/ 76 w 86"/>
                  <a:gd name="T7" fmla="*/ 40 h 40"/>
                  <a:gd name="T8" fmla="*/ 35 w 86"/>
                  <a:gd name="T9" fmla="*/ 35 h 40"/>
                  <a:gd name="T10" fmla="*/ 7 w 86"/>
                  <a:gd name="T11" fmla="*/ 25 h 40"/>
                  <a:gd name="T12" fmla="*/ 0 w 86"/>
                  <a:gd name="T13" fmla="*/ 12 h 40"/>
                  <a:gd name="T14" fmla="*/ 1 w 86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40">
                    <a:moveTo>
                      <a:pt x="1" y="0"/>
                    </a:moveTo>
                    <a:lnTo>
                      <a:pt x="48" y="3"/>
                    </a:lnTo>
                    <a:lnTo>
                      <a:pt x="86" y="26"/>
                    </a:lnTo>
                    <a:lnTo>
                      <a:pt x="76" y="40"/>
                    </a:lnTo>
                    <a:lnTo>
                      <a:pt x="35" y="35"/>
                    </a:lnTo>
                    <a:lnTo>
                      <a:pt x="7" y="25"/>
                    </a:lnTo>
                    <a:lnTo>
                      <a:pt x="0" y="12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1" name="Freeform 1099">
                <a:extLst>
                  <a:ext uri="{FF2B5EF4-FFF2-40B4-BE49-F238E27FC236}">
                    <a16:creationId xmlns:a16="http://schemas.microsoft.com/office/drawing/2014/main" id="{AAE885AB-AB82-442B-A201-82CE73266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3096"/>
                <a:ext cx="22" cy="42"/>
              </a:xfrm>
              <a:custGeom>
                <a:avLst/>
                <a:gdLst>
                  <a:gd name="T0" fmla="*/ 89 w 89"/>
                  <a:gd name="T1" fmla="*/ 169 h 169"/>
                  <a:gd name="T2" fmla="*/ 54 w 89"/>
                  <a:gd name="T3" fmla="*/ 36 h 169"/>
                  <a:gd name="T4" fmla="*/ 0 w 89"/>
                  <a:gd name="T5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9" h="169">
                    <a:moveTo>
                      <a:pt x="89" y="169"/>
                    </a:moveTo>
                    <a:lnTo>
                      <a:pt x="54" y="3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2" name="Freeform 1100">
                <a:extLst>
                  <a:ext uri="{FF2B5EF4-FFF2-40B4-BE49-F238E27FC236}">
                    <a16:creationId xmlns:a16="http://schemas.microsoft.com/office/drawing/2014/main" id="{AE41809D-C112-48D0-9D46-96FEBA9BD1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3138"/>
                <a:ext cx="8" cy="24"/>
              </a:xfrm>
              <a:custGeom>
                <a:avLst/>
                <a:gdLst>
                  <a:gd name="T0" fmla="*/ 33 w 33"/>
                  <a:gd name="T1" fmla="*/ 95 h 95"/>
                  <a:gd name="T2" fmla="*/ 14 w 33"/>
                  <a:gd name="T3" fmla="*/ 53 h 95"/>
                  <a:gd name="T4" fmla="*/ 0 w 33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95">
                    <a:moveTo>
                      <a:pt x="33" y="95"/>
                    </a:moveTo>
                    <a:lnTo>
                      <a:pt x="14" y="5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3" name="Freeform 1101">
                <a:extLst>
                  <a:ext uri="{FF2B5EF4-FFF2-40B4-BE49-F238E27FC236}">
                    <a16:creationId xmlns:a16="http://schemas.microsoft.com/office/drawing/2014/main" id="{78968F00-045E-4956-B1D2-FE3C845D9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5" y="3162"/>
                <a:ext cx="47" cy="60"/>
              </a:xfrm>
              <a:custGeom>
                <a:avLst/>
                <a:gdLst>
                  <a:gd name="T0" fmla="*/ 187 w 187"/>
                  <a:gd name="T1" fmla="*/ 242 h 242"/>
                  <a:gd name="T2" fmla="*/ 121 w 187"/>
                  <a:gd name="T3" fmla="*/ 199 h 242"/>
                  <a:gd name="T4" fmla="*/ 49 w 187"/>
                  <a:gd name="T5" fmla="*/ 108 h 242"/>
                  <a:gd name="T6" fmla="*/ 0 w 187"/>
                  <a:gd name="T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7" h="242">
                    <a:moveTo>
                      <a:pt x="187" y="242"/>
                    </a:moveTo>
                    <a:lnTo>
                      <a:pt x="121" y="199"/>
                    </a:lnTo>
                    <a:lnTo>
                      <a:pt x="49" y="10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4" name="Freeform 1102">
                <a:extLst>
                  <a:ext uri="{FF2B5EF4-FFF2-40B4-BE49-F238E27FC236}">
                    <a16:creationId xmlns:a16="http://schemas.microsoft.com/office/drawing/2014/main" id="{2A5F935F-1666-401A-8CEF-74294F927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3138"/>
                <a:ext cx="8" cy="24"/>
              </a:xfrm>
              <a:custGeom>
                <a:avLst/>
                <a:gdLst>
                  <a:gd name="T0" fmla="*/ 0 w 33"/>
                  <a:gd name="T1" fmla="*/ 0 h 95"/>
                  <a:gd name="T2" fmla="*/ 13 w 33"/>
                  <a:gd name="T3" fmla="*/ 53 h 95"/>
                  <a:gd name="T4" fmla="*/ 33 w 33"/>
                  <a:gd name="T5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95">
                    <a:moveTo>
                      <a:pt x="0" y="0"/>
                    </a:moveTo>
                    <a:lnTo>
                      <a:pt x="13" y="53"/>
                    </a:lnTo>
                    <a:lnTo>
                      <a:pt x="33" y="9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5" name="Freeform 1103">
                <a:extLst>
                  <a:ext uri="{FF2B5EF4-FFF2-40B4-BE49-F238E27FC236}">
                    <a16:creationId xmlns:a16="http://schemas.microsoft.com/office/drawing/2014/main" id="{0E28D1D0-E7DC-4618-97FC-FD173FD52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" y="3046"/>
                <a:ext cx="17" cy="19"/>
              </a:xfrm>
              <a:custGeom>
                <a:avLst/>
                <a:gdLst>
                  <a:gd name="T0" fmla="*/ 61 w 66"/>
                  <a:gd name="T1" fmla="*/ 52 h 74"/>
                  <a:gd name="T2" fmla="*/ 0 w 66"/>
                  <a:gd name="T3" fmla="*/ 0 h 74"/>
                  <a:gd name="T4" fmla="*/ 66 w 66"/>
                  <a:gd name="T5" fmla="*/ 74 h 74"/>
                  <a:gd name="T6" fmla="*/ 61 w 66"/>
                  <a:gd name="T7" fmla="*/ 5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74">
                    <a:moveTo>
                      <a:pt x="61" y="52"/>
                    </a:moveTo>
                    <a:lnTo>
                      <a:pt x="0" y="0"/>
                    </a:lnTo>
                    <a:lnTo>
                      <a:pt x="66" y="74"/>
                    </a:lnTo>
                    <a:lnTo>
                      <a:pt x="61" y="5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6" name="Freeform 1104">
                <a:extLst>
                  <a:ext uri="{FF2B5EF4-FFF2-40B4-BE49-F238E27FC236}">
                    <a16:creationId xmlns:a16="http://schemas.microsoft.com/office/drawing/2014/main" id="{A77EF445-C2E1-48EE-8AA3-8BDC5A741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4" y="3058"/>
                <a:ext cx="12" cy="18"/>
              </a:xfrm>
              <a:custGeom>
                <a:avLst/>
                <a:gdLst>
                  <a:gd name="T0" fmla="*/ 48 w 48"/>
                  <a:gd name="T1" fmla="*/ 71 h 71"/>
                  <a:gd name="T2" fmla="*/ 30 w 48"/>
                  <a:gd name="T3" fmla="*/ 44 h 71"/>
                  <a:gd name="T4" fmla="*/ 15 w 48"/>
                  <a:gd name="T5" fmla="*/ 22 h 71"/>
                  <a:gd name="T6" fmla="*/ 7 w 48"/>
                  <a:gd name="T7" fmla="*/ 12 h 71"/>
                  <a:gd name="T8" fmla="*/ 3 w 48"/>
                  <a:gd name="T9" fmla="*/ 6 h 71"/>
                  <a:gd name="T10" fmla="*/ 0 w 48"/>
                  <a:gd name="T11" fmla="*/ 1 h 71"/>
                  <a:gd name="T12" fmla="*/ 0 w 48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71">
                    <a:moveTo>
                      <a:pt x="48" y="71"/>
                    </a:moveTo>
                    <a:lnTo>
                      <a:pt x="30" y="44"/>
                    </a:lnTo>
                    <a:lnTo>
                      <a:pt x="15" y="22"/>
                    </a:lnTo>
                    <a:lnTo>
                      <a:pt x="7" y="12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7" name="Freeform 1105">
                <a:extLst>
                  <a:ext uri="{FF2B5EF4-FFF2-40B4-BE49-F238E27FC236}">
                    <a16:creationId xmlns:a16="http://schemas.microsoft.com/office/drawing/2014/main" id="{38E5CB27-6A44-41A9-A364-367429782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3046"/>
                <a:ext cx="7" cy="7"/>
              </a:xfrm>
              <a:custGeom>
                <a:avLst/>
                <a:gdLst>
                  <a:gd name="T0" fmla="*/ 20 w 30"/>
                  <a:gd name="T1" fmla="*/ 26 h 26"/>
                  <a:gd name="T2" fmla="*/ 0 w 30"/>
                  <a:gd name="T3" fmla="*/ 0 h 26"/>
                  <a:gd name="T4" fmla="*/ 30 w 30"/>
                  <a:gd name="T5" fmla="*/ 17 h 26"/>
                  <a:gd name="T6" fmla="*/ 20 w 30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26">
                    <a:moveTo>
                      <a:pt x="20" y="26"/>
                    </a:moveTo>
                    <a:lnTo>
                      <a:pt x="0" y="0"/>
                    </a:lnTo>
                    <a:lnTo>
                      <a:pt x="30" y="17"/>
                    </a:lnTo>
                    <a:lnTo>
                      <a:pt x="20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8" name="Freeform 1106">
                <a:extLst>
                  <a:ext uri="{FF2B5EF4-FFF2-40B4-BE49-F238E27FC236}">
                    <a16:creationId xmlns:a16="http://schemas.microsoft.com/office/drawing/2014/main" id="{A1114C28-A21E-4968-BACB-267761325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8" y="3049"/>
                <a:ext cx="21" cy="24"/>
              </a:xfrm>
              <a:custGeom>
                <a:avLst/>
                <a:gdLst>
                  <a:gd name="T0" fmla="*/ 0 w 85"/>
                  <a:gd name="T1" fmla="*/ 0 h 98"/>
                  <a:gd name="T2" fmla="*/ 85 w 85"/>
                  <a:gd name="T3" fmla="*/ 98 h 98"/>
                  <a:gd name="T4" fmla="*/ 45 w 85"/>
                  <a:gd name="T5" fmla="*/ 71 h 98"/>
                  <a:gd name="T6" fmla="*/ 18 w 85"/>
                  <a:gd name="T7" fmla="*/ 34 h 98"/>
                  <a:gd name="T8" fmla="*/ 0 w 85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98">
                    <a:moveTo>
                      <a:pt x="0" y="0"/>
                    </a:moveTo>
                    <a:lnTo>
                      <a:pt x="85" y="98"/>
                    </a:lnTo>
                    <a:lnTo>
                      <a:pt x="45" y="71"/>
                    </a:lnTo>
                    <a:lnTo>
                      <a:pt x="18" y="3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9" name="Freeform 1107">
                <a:extLst>
                  <a:ext uri="{FF2B5EF4-FFF2-40B4-BE49-F238E27FC236}">
                    <a16:creationId xmlns:a16="http://schemas.microsoft.com/office/drawing/2014/main" id="{A7C8DC9C-E6E5-4930-97E9-062D08B8C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0" y="3021"/>
                <a:ext cx="12" cy="18"/>
              </a:xfrm>
              <a:custGeom>
                <a:avLst/>
                <a:gdLst>
                  <a:gd name="T0" fmla="*/ 2 w 46"/>
                  <a:gd name="T1" fmla="*/ 25 h 73"/>
                  <a:gd name="T2" fmla="*/ 0 w 46"/>
                  <a:gd name="T3" fmla="*/ 6 h 73"/>
                  <a:gd name="T4" fmla="*/ 14 w 46"/>
                  <a:gd name="T5" fmla="*/ 0 h 73"/>
                  <a:gd name="T6" fmla="*/ 46 w 46"/>
                  <a:gd name="T7" fmla="*/ 44 h 73"/>
                  <a:gd name="T8" fmla="*/ 46 w 46"/>
                  <a:gd name="T9" fmla="*/ 72 h 73"/>
                  <a:gd name="T10" fmla="*/ 36 w 46"/>
                  <a:gd name="T11" fmla="*/ 73 h 73"/>
                  <a:gd name="T12" fmla="*/ 31 w 46"/>
                  <a:gd name="T13" fmla="*/ 54 h 73"/>
                  <a:gd name="T14" fmla="*/ 16 w 46"/>
                  <a:gd name="T15" fmla="*/ 47 h 73"/>
                  <a:gd name="T16" fmla="*/ 2 w 46"/>
                  <a:gd name="T17" fmla="*/ 2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73">
                    <a:moveTo>
                      <a:pt x="2" y="25"/>
                    </a:moveTo>
                    <a:lnTo>
                      <a:pt x="0" y="6"/>
                    </a:lnTo>
                    <a:lnTo>
                      <a:pt x="14" y="0"/>
                    </a:lnTo>
                    <a:lnTo>
                      <a:pt x="46" y="44"/>
                    </a:lnTo>
                    <a:lnTo>
                      <a:pt x="46" y="72"/>
                    </a:lnTo>
                    <a:lnTo>
                      <a:pt x="36" y="73"/>
                    </a:lnTo>
                    <a:lnTo>
                      <a:pt x="31" y="54"/>
                    </a:lnTo>
                    <a:lnTo>
                      <a:pt x="16" y="47"/>
                    </a:lnTo>
                    <a:lnTo>
                      <a:pt x="2" y="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0" name="Freeform 1108">
                <a:extLst>
                  <a:ext uri="{FF2B5EF4-FFF2-40B4-BE49-F238E27FC236}">
                    <a16:creationId xmlns:a16="http://schemas.microsoft.com/office/drawing/2014/main" id="{00BF8C1F-6DF1-4644-BE27-98315111A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" y="3013"/>
                <a:ext cx="11" cy="11"/>
              </a:xfrm>
              <a:custGeom>
                <a:avLst/>
                <a:gdLst>
                  <a:gd name="T0" fmla="*/ 45 w 45"/>
                  <a:gd name="T1" fmla="*/ 44 h 44"/>
                  <a:gd name="T2" fmla="*/ 7 w 45"/>
                  <a:gd name="T3" fmla="*/ 21 h 44"/>
                  <a:gd name="T4" fmla="*/ 0 w 45"/>
                  <a:gd name="T5" fmla="*/ 7 h 44"/>
                  <a:gd name="T6" fmla="*/ 15 w 45"/>
                  <a:gd name="T7" fmla="*/ 0 h 44"/>
                  <a:gd name="T8" fmla="*/ 45 w 45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4">
                    <a:moveTo>
                      <a:pt x="45" y="44"/>
                    </a:moveTo>
                    <a:lnTo>
                      <a:pt x="7" y="21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45" y="4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1" name="Freeform 1109">
                <a:extLst>
                  <a:ext uri="{FF2B5EF4-FFF2-40B4-BE49-F238E27FC236}">
                    <a16:creationId xmlns:a16="http://schemas.microsoft.com/office/drawing/2014/main" id="{A3234C13-63F3-4F4B-B4B6-988F83A8A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6" y="3024"/>
                <a:ext cx="23" cy="24"/>
              </a:xfrm>
              <a:custGeom>
                <a:avLst/>
                <a:gdLst>
                  <a:gd name="T0" fmla="*/ 11 w 95"/>
                  <a:gd name="T1" fmla="*/ 0 h 95"/>
                  <a:gd name="T2" fmla="*/ 57 w 95"/>
                  <a:gd name="T3" fmla="*/ 34 h 95"/>
                  <a:gd name="T4" fmla="*/ 63 w 95"/>
                  <a:gd name="T5" fmla="*/ 46 h 95"/>
                  <a:gd name="T6" fmla="*/ 48 w 95"/>
                  <a:gd name="T7" fmla="*/ 42 h 95"/>
                  <a:gd name="T8" fmla="*/ 95 w 95"/>
                  <a:gd name="T9" fmla="*/ 89 h 95"/>
                  <a:gd name="T10" fmla="*/ 91 w 95"/>
                  <a:gd name="T11" fmla="*/ 95 h 95"/>
                  <a:gd name="T12" fmla="*/ 50 w 95"/>
                  <a:gd name="T13" fmla="*/ 59 h 95"/>
                  <a:gd name="T14" fmla="*/ 51 w 95"/>
                  <a:gd name="T15" fmla="*/ 79 h 95"/>
                  <a:gd name="T16" fmla="*/ 25 w 95"/>
                  <a:gd name="T17" fmla="*/ 49 h 95"/>
                  <a:gd name="T18" fmla="*/ 7 w 95"/>
                  <a:gd name="T19" fmla="*/ 20 h 95"/>
                  <a:gd name="T20" fmla="*/ 0 w 95"/>
                  <a:gd name="T21" fmla="*/ 1 h 95"/>
                  <a:gd name="T22" fmla="*/ 11 w 95"/>
                  <a:gd name="T2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5" h="95">
                    <a:moveTo>
                      <a:pt x="11" y="0"/>
                    </a:moveTo>
                    <a:lnTo>
                      <a:pt x="57" y="34"/>
                    </a:lnTo>
                    <a:lnTo>
                      <a:pt x="63" y="46"/>
                    </a:lnTo>
                    <a:lnTo>
                      <a:pt x="48" y="42"/>
                    </a:lnTo>
                    <a:lnTo>
                      <a:pt x="95" y="89"/>
                    </a:lnTo>
                    <a:lnTo>
                      <a:pt x="91" y="95"/>
                    </a:lnTo>
                    <a:lnTo>
                      <a:pt x="50" y="59"/>
                    </a:lnTo>
                    <a:lnTo>
                      <a:pt x="51" y="79"/>
                    </a:lnTo>
                    <a:lnTo>
                      <a:pt x="25" y="49"/>
                    </a:lnTo>
                    <a:lnTo>
                      <a:pt x="7" y="20"/>
                    </a:lnTo>
                    <a:lnTo>
                      <a:pt x="0" y="1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2" name="Freeform 1110">
                <a:extLst>
                  <a:ext uri="{FF2B5EF4-FFF2-40B4-BE49-F238E27FC236}">
                    <a16:creationId xmlns:a16="http://schemas.microsoft.com/office/drawing/2014/main" id="{4B64CA44-E708-403E-922B-7C9858BF3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6" y="2987"/>
                <a:ext cx="8" cy="18"/>
              </a:xfrm>
              <a:custGeom>
                <a:avLst/>
                <a:gdLst>
                  <a:gd name="T0" fmla="*/ 0 w 30"/>
                  <a:gd name="T1" fmla="*/ 0 h 70"/>
                  <a:gd name="T2" fmla="*/ 25 w 30"/>
                  <a:gd name="T3" fmla="*/ 21 h 70"/>
                  <a:gd name="T4" fmla="*/ 30 w 30"/>
                  <a:gd name="T5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70">
                    <a:moveTo>
                      <a:pt x="0" y="0"/>
                    </a:moveTo>
                    <a:lnTo>
                      <a:pt x="25" y="21"/>
                    </a:lnTo>
                    <a:lnTo>
                      <a:pt x="30" y="7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3" name="Freeform 1111">
                <a:extLst>
                  <a:ext uri="{FF2B5EF4-FFF2-40B4-BE49-F238E27FC236}">
                    <a16:creationId xmlns:a16="http://schemas.microsoft.com/office/drawing/2014/main" id="{B4AC012D-A915-4ABC-A49B-D943DDB66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6" y="2987"/>
                <a:ext cx="8" cy="18"/>
              </a:xfrm>
              <a:custGeom>
                <a:avLst/>
                <a:gdLst>
                  <a:gd name="T0" fmla="*/ 30 w 30"/>
                  <a:gd name="T1" fmla="*/ 70 h 70"/>
                  <a:gd name="T2" fmla="*/ 26 w 30"/>
                  <a:gd name="T3" fmla="*/ 21 h 70"/>
                  <a:gd name="T4" fmla="*/ 0 w 30"/>
                  <a:gd name="T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70">
                    <a:moveTo>
                      <a:pt x="30" y="70"/>
                    </a:moveTo>
                    <a:lnTo>
                      <a:pt x="26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4" name="Freeform 1112">
                <a:extLst>
                  <a:ext uri="{FF2B5EF4-FFF2-40B4-BE49-F238E27FC236}">
                    <a16:creationId xmlns:a16="http://schemas.microsoft.com/office/drawing/2014/main" id="{CAFF878A-EF35-4152-A6B5-035BF84F7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0" y="2983"/>
                <a:ext cx="13" cy="41"/>
              </a:xfrm>
              <a:custGeom>
                <a:avLst/>
                <a:gdLst>
                  <a:gd name="T0" fmla="*/ 22 w 54"/>
                  <a:gd name="T1" fmla="*/ 5 h 163"/>
                  <a:gd name="T2" fmla="*/ 24 w 54"/>
                  <a:gd name="T3" fmla="*/ 36 h 163"/>
                  <a:gd name="T4" fmla="*/ 46 w 54"/>
                  <a:gd name="T5" fmla="*/ 77 h 163"/>
                  <a:gd name="T6" fmla="*/ 54 w 54"/>
                  <a:gd name="T7" fmla="*/ 163 h 163"/>
                  <a:gd name="T8" fmla="*/ 39 w 54"/>
                  <a:gd name="T9" fmla="*/ 161 h 163"/>
                  <a:gd name="T10" fmla="*/ 8 w 54"/>
                  <a:gd name="T11" fmla="*/ 122 h 163"/>
                  <a:gd name="T12" fmla="*/ 2 w 54"/>
                  <a:gd name="T13" fmla="*/ 95 h 163"/>
                  <a:gd name="T14" fmla="*/ 7 w 54"/>
                  <a:gd name="T15" fmla="*/ 80 h 163"/>
                  <a:gd name="T16" fmla="*/ 20 w 54"/>
                  <a:gd name="T17" fmla="*/ 92 h 163"/>
                  <a:gd name="T18" fmla="*/ 25 w 54"/>
                  <a:gd name="T19" fmla="*/ 81 h 163"/>
                  <a:gd name="T20" fmla="*/ 26 w 54"/>
                  <a:gd name="T21" fmla="*/ 60 h 163"/>
                  <a:gd name="T22" fmla="*/ 0 w 54"/>
                  <a:gd name="T23" fmla="*/ 23 h 163"/>
                  <a:gd name="T24" fmla="*/ 4 w 54"/>
                  <a:gd name="T25" fmla="*/ 0 h 163"/>
                  <a:gd name="T26" fmla="*/ 22 w 54"/>
                  <a:gd name="T27" fmla="*/ 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163">
                    <a:moveTo>
                      <a:pt x="22" y="5"/>
                    </a:moveTo>
                    <a:lnTo>
                      <a:pt x="24" y="36"/>
                    </a:lnTo>
                    <a:lnTo>
                      <a:pt x="46" y="77"/>
                    </a:lnTo>
                    <a:lnTo>
                      <a:pt x="54" y="163"/>
                    </a:lnTo>
                    <a:lnTo>
                      <a:pt x="39" y="161"/>
                    </a:lnTo>
                    <a:lnTo>
                      <a:pt x="8" y="122"/>
                    </a:lnTo>
                    <a:lnTo>
                      <a:pt x="2" y="95"/>
                    </a:lnTo>
                    <a:lnTo>
                      <a:pt x="7" y="80"/>
                    </a:lnTo>
                    <a:lnTo>
                      <a:pt x="20" y="92"/>
                    </a:lnTo>
                    <a:lnTo>
                      <a:pt x="25" y="81"/>
                    </a:lnTo>
                    <a:lnTo>
                      <a:pt x="26" y="60"/>
                    </a:lnTo>
                    <a:lnTo>
                      <a:pt x="0" y="23"/>
                    </a:lnTo>
                    <a:lnTo>
                      <a:pt x="4" y="0"/>
                    </a:lnTo>
                    <a:lnTo>
                      <a:pt x="22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5" name="Freeform 1113">
                <a:extLst>
                  <a:ext uri="{FF2B5EF4-FFF2-40B4-BE49-F238E27FC236}">
                    <a16:creationId xmlns:a16="http://schemas.microsoft.com/office/drawing/2014/main" id="{DF38E152-0B9A-4350-B301-BFD575C0D2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2" y="2981"/>
                <a:ext cx="24" cy="35"/>
              </a:xfrm>
              <a:custGeom>
                <a:avLst/>
                <a:gdLst>
                  <a:gd name="T0" fmla="*/ 34 w 97"/>
                  <a:gd name="T1" fmla="*/ 0 h 141"/>
                  <a:gd name="T2" fmla="*/ 66 w 97"/>
                  <a:gd name="T3" fmla="*/ 56 h 141"/>
                  <a:gd name="T4" fmla="*/ 78 w 97"/>
                  <a:gd name="T5" fmla="*/ 66 h 141"/>
                  <a:gd name="T6" fmla="*/ 66 w 97"/>
                  <a:gd name="T7" fmla="*/ 81 h 141"/>
                  <a:gd name="T8" fmla="*/ 83 w 97"/>
                  <a:gd name="T9" fmla="*/ 103 h 141"/>
                  <a:gd name="T10" fmla="*/ 97 w 97"/>
                  <a:gd name="T11" fmla="*/ 141 h 141"/>
                  <a:gd name="T12" fmla="*/ 91 w 97"/>
                  <a:gd name="T13" fmla="*/ 129 h 141"/>
                  <a:gd name="T14" fmla="*/ 77 w 97"/>
                  <a:gd name="T15" fmla="*/ 123 h 141"/>
                  <a:gd name="T16" fmla="*/ 50 w 97"/>
                  <a:gd name="T17" fmla="*/ 103 h 141"/>
                  <a:gd name="T18" fmla="*/ 43 w 97"/>
                  <a:gd name="T19" fmla="*/ 74 h 141"/>
                  <a:gd name="T20" fmla="*/ 35 w 97"/>
                  <a:gd name="T21" fmla="*/ 73 h 141"/>
                  <a:gd name="T22" fmla="*/ 2 w 97"/>
                  <a:gd name="T23" fmla="*/ 46 h 141"/>
                  <a:gd name="T24" fmla="*/ 0 w 97"/>
                  <a:gd name="T25" fmla="*/ 19 h 141"/>
                  <a:gd name="T26" fmla="*/ 18 w 97"/>
                  <a:gd name="T27" fmla="*/ 20 h 141"/>
                  <a:gd name="T28" fmla="*/ 21 w 97"/>
                  <a:gd name="T29" fmla="*/ 0 h 141"/>
                  <a:gd name="T30" fmla="*/ 34 w 97"/>
                  <a:gd name="T31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7" h="141">
                    <a:moveTo>
                      <a:pt x="34" y="0"/>
                    </a:moveTo>
                    <a:lnTo>
                      <a:pt x="66" y="56"/>
                    </a:lnTo>
                    <a:lnTo>
                      <a:pt x="78" y="66"/>
                    </a:lnTo>
                    <a:lnTo>
                      <a:pt x="66" y="81"/>
                    </a:lnTo>
                    <a:lnTo>
                      <a:pt x="83" y="103"/>
                    </a:lnTo>
                    <a:lnTo>
                      <a:pt x="97" y="141"/>
                    </a:lnTo>
                    <a:lnTo>
                      <a:pt x="91" y="129"/>
                    </a:lnTo>
                    <a:lnTo>
                      <a:pt x="77" y="123"/>
                    </a:lnTo>
                    <a:lnTo>
                      <a:pt x="50" y="103"/>
                    </a:lnTo>
                    <a:lnTo>
                      <a:pt x="43" y="74"/>
                    </a:lnTo>
                    <a:lnTo>
                      <a:pt x="35" y="73"/>
                    </a:lnTo>
                    <a:lnTo>
                      <a:pt x="2" y="46"/>
                    </a:lnTo>
                    <a:lnTo>
                      <a:pt x="0" y="19"/>
                    </a:lnTo>
                    <a:lnTo>
                      <a:pt x="18" y="20"/>
                    </a:lnTo>
                    <a:lnTo>
                      <a:pt x="21" y="0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6" name="Freeform 1114">
                <a:extLst>
                  <a:ext uri="{FF2B5EF4-FFF2-40B4-BE49-F238E27FC236}">
                    <a16:creationId xmlns:a16="http://schemas.microsoft.com/office/drawing/2014/main" id="{B7BF54D1-5730-4BD1-B96B-CCFA845CC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966"/>
                <a:ext cx="93" cy="95"/>
              </a:xfrm>
              <a:custGeom>
                <a:avLst/>
                <a:gdLst>
                  <a:gd name="T0" fmla="*/ 0 w 373"/>
                  <a:gd name="T1" fmla="*/ 155 h 380"/>
                  <a:gd name="T2" fmla="*/ 32 w 373"/>
                  <a:gd name="T3" fmla="*/ 176 h 380"/>
                  <a:gd name="T4" fmla="*/ 61 w 373"/>
                  <a:gd name="T5" fmla="*/ 107 h 380"/>
                  <a:gd name="T6" fmla="*/ 65 w 373"/>
                  <a:gd name="T7" fmla="*/ 121 h 380"/>
                  <a:gd name="T8" fmla="*/ 90 w 373"/>
                  <a:gd name="T9" fmla="*/ 92 h 380"/>
                  <a:gd name="T10" fmla="*/ 87 w 373"/>
                  <a:gd name="T11" fmla="*/ 62 h 380"/>
                  <a:gd name="T12" fmla="*/ 103 w 373"/>
                  <a:gd name="T13" fmla="*/ 5 h 380"/>
                  <a:gd name="T14" fmla="*/ 138 w 373"/>
                  <a:gd name="T15" fmla="*/ 0 h 380"/>
                  <a:gd name="T16" fmla="*/ 157 w 373"/>
                  <a:gd name="T17" fmla="*/ 24 h 380"/>
                  <a:gd name="T18" fmla="*/ 193 w 373"/>
                  <a:gd name="T19" fmla="*/ 41 h 380"/>
                  <a:gd name="T20" fmla="*/ 244 w 373"/>
                  <a:gd name="T21" fmla="*/ 114 h 380"/>
                  <a:gd name="T22" fmla="*/ 259 w 373"/>
                  <a:gd name="T23" fmla="*/ 158 h 380"/>
                  <a:gd name="T24" fmla="*/ 265 w 373"/>
                  <a:gd name="T25" fmla="*/ 234 h 380"/>
                  <a:gd name="T26" fmla="*/ 277 w 373"/>
                  <a:gd name="T27" fmla="*/ 267 h 380"/>
                  <a:gd name="T28" fmla="*/ 303 w 373"/>
                  <a:gd name="T29" fmla="*/ 304 h 380"/>
                  <a:gd name="T30" fmla="*/ 351 w 373"/>
                  <a:gd name="T31" fmla="*/ 352 h 380"/>
                  <a:gd name="T32" fmla="*/ 373 w 373"/>
                  <a:gd name="T33" fmla="*/ 358 h 380"/>
                  <a:gd name="T34" fmla="*/ 367 w 373"/>
                  <a:gd name="T35" fmla="*/ 380 h 380"/>
                  <a:gd name="T36" fmla="*/ 343 w 373"/>
                  <a:gd name="T37" fmla="*/ 353 h 380"/>
                  <a:gd name="T38" fmla="*/ 306 w 373"/>
                  <a:gd name="T39" fmla="*/ 332 h 380"/>
                  <a:gd name="T40" fmla="*/ 306 w 373"/>
                  <a:gd name="T41" fmla="*/ 341 h 380"/>
                  <a:gd name="T42" fmla="*/ 319 w 373"/>
                  <a:gd name="T43" fmla="*/ 360 h 380"/>
                  <a:gd name="T44" fmla="*/ 304 w 373"/>
                  <a:gd name="T45" fmla="*/ 362 h 380"/>
                  <a:gd name="T46" fmla="*/ 283 w 373"/>
                  <a:gd name="T47" fmla="*/ 356 h 380"/>
                  <a:gd name="T48" fmla="*/ 282 w 373"/>
                  <a:gd name="T49" fmla="*/ 367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73" h="380">
                    <a:moveTo>
                      <a:pt x="0" y="155"/>
                    </a:moveTo>
                    <a:lnTo>
                      <a:pt x="32" y="176"/>
                    </a:lnTo>
                    <a:lnTo>
                      <a:pt x="61" y="107"/>
                    </a:lnTo>
                    <a:lnTo>
                      <a:pt x="65" y="121"/>
                    </a:lnTo>
                    <a:lnTo>
                      <a:pt x="90" y="92"/>
                    </a:lnTo>
                    <a:lnTo>
                      <a:pt x="87" y="62"/>
                    </a:lnTo>
                    <a:lnTo>
                      <a:pt x="103" y="5"/>
                    </a:lnTo>
                    <a:lnTo>
                      <a:pt x="138" y="0"/>
                    </a:lnTo>
                    <a:lnTo>
                      <a:pt x="157" y="24"/>
                    </a:lnTo>
                    <a:lnTo>
                      <a:pt x="193" y="41"/>
                    </a:lnTo>
                    <a:lnTo>
                      <a:pt x="244" y="114"/>
                    </a:lnTo>
                    <a:lnTo>
                      <a:pt x="259" y="158"/>
                    </a:lnTo>
                    <a:lnTo>
                      <a:pt x="265" y="234"/>
                    </a:lnTo>
                    <a:lnTo>
                      <a:pt x="277" y="267"/>
                    </a:lnTo>
                    <a:lnTo>
                      <a:pt x="303" y="304"/>
                    </a:lnTo>
                    <a:lnTo>
                      <a:pt x="351" y="352"/>
                    </a:lnTo>
                    <a:lnTo>
                      <a:pt x="373" y="358"/>
                    </a:lnTo>
                    <a:lnTo>
                      <a:pt x="367" y="380"/>
                    </a:lnTo>
                    <a:lnTo>
                      <a:pt x="343" y="353"/>
                    </a:lnTo>
                    <a:lnTo>
                      <a:pt x="306" y="332"/>
                    </a:lnTo>
                    <a:lnTo>
                      <a:pt x="306" y="341"/>
                    </a:lnTo>
                    <a:lnTo>
                      <a:pt x="319" y="360"/>
                    </a:lnTo>
                    <a:lnTo>
                      <a:pt x="304" y="362"/>
                    </a:lnTo>
                    <a:lnTo>
                      <a:pt x="283" y="356"/>
                    </a:lnTo>
                    <a:lnTo>
                      <a:pt x="282" y="36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7" name="Freeform 1115">
                <a:extLst>
                  <a:ext uri="{FF2B5EF4-FFF2-40B4-BE49-F238E27FC236}">
                    <a16:creationId xmlns:a16="http://schemas.microsoft.com/office/drawing/2014/main" id="{1BEEB52C-E332-4D2B-8504-6F06E3222A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3071"/>
                <a:ext cx="28" cy="25"/>
              </a:xfrm>
              <a:custGeom>
                <a:avLst/>
                <a:gdLst>
                  <a:gd name="T0" fmla="*/ 111 w 111"/>
                  <a:gd name="T1" fmla="*/ 100 h 100"/>
                  <a:gd name="T2" fmla="*/ 90 w 111"/>
                  <a:gd name="T3" fmla="*/ 86 h 100"/>
                  <a:gd name="T4" fmla="*/ 0 w 111"/>
                  <a:gd name="T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" h="100">
                    <a:moveTo>
                      <a:pt x="111" y="100"/>
                    </a:moveTo>
                    <a:lnTo>
                      <a:pt x="90" y="8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8" name="Freeform 1116">
                <a:extLst>
                  <a:ext uri="{FF2B5EF4-FFF2-40B4-BE49-F238E27FC236}">
                    <a16:creationId xmlns:a16="http://schemas.microsoft.com/office/drawing/2014/main" id="{51D96DA9-CF63-4E4E-BB9F-621373AD8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3071"/>
                <a:ext cx="28" cy="25"/>
              </a:xfrm>
              <a:custGeom>
                <a:avLst/>
                <a:gdLst>
                  <a:gd name="T0" fmla="*/ 0 w 111"/>
                  <a:gd name="T1" fmla="*/ 0 h 100"/>
                  <a:gd name="T2" fmla="*/ 16 w 111"/>
                  <a:gd name="T3" fmla="*/ 16 h 100"/>
                  <a:gd name="T4" fmla="*/ 18 w 111"/>
                  <a:gd name="T5" fmla="*/ 18 h 100"/>
                  <a:gd name="T6" fmla="*/ 19 w 111"/>
                  <a:gd name="T7" fmla="*/ 19 h 100"/>
                  <a:gd name="T8" fmla="*/ 21 w 111"/>
                  <a:gd name="T9" fmla="*/ 22 h 100"/>
                  <a:gd name="T10" fmla="*/ 28 w 111"/>
                  <a:gd name="T11" fmla="*/ 28 h 100"/>
                  <a:gd name="T12" fmla="*/ 41 w 111"/>
                  <a:gd name="T13" fmla="*/ 41 h 100"/>
                  <a:gd name="T14" fmla="*/ 65 w 111"/>
                  <a:gd name="T15" fmla="*/ 64 h 100"/>
                  <a:gd name="T16" fmla="*/ 69 w 111"/>
                  <a:gd name="T17" fmla="*/ 68 h 100"/>
                  <a:gd name="T18" fmla="*/ 74 w 111"/>
                  <a:gd name="T19" fmla="*/ 72 h 100"/>
                  <a:gd name="T20" fmla="*/ 75 w 111"/>
                  <a:gd name="T21" fmla="*/ 73 h 100"/>
                  <a:gd name="T22" fmla="*/ 78 w 111"/>
                  <a:gd name="T23" fmla="*/ 75 h 100"/>
                  <a:gd name="T24" fmla="*/ 82 w 111"/>
                  <a:gd name="T25" fmla="*/ 80 h 100"/>
                  <a:gd name="T26" fmla="*/ 84 w 111"/>
                  <a:gd name="T27" fmla="*/ 81 h 100"/>
                  <a:gd name="T28" fmla="*/ 86 w 111"/>
                  <a:gd name="T29" fmla="*/ 83 h 100"/>
                  <a:gd name="T30" fmla="*/ 87 w 111"/>
                  <a:gd name="T31" fmla="*/ 84 h 100"/>
                  <a:gd name="T32" fmla="*/ 89 w 111"/>
                  <a:gd name="T33" fmla="*/ 86 h 100"/>
                  <a:gd name="T34" fmla="*/ 111 w 111"/>
                  <a:gd name="T35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" h="100">
                    <a:moveTo>
                      <a:pt x="0" y="0"/>
                    </a:moveTo>
                    <a:lnTo>
                      <a:pt x="16" y="16"/>
                    </a:lnTo>
                    <a:lnTo>
                      <a:pt x="18" y="18"/>
                    </a:lnTo>
                    <a:lnTo>
                      <a:pt x="19" y="19"/>
                    </a:lnTo>
                    <a:lnTo>
                      <a:pt x="21" y="22"/>
                    </a:lnTo>
                    <a:lnTo>
                      <a:pt x="28" y="28"/>
                    </a:lnTo>
                    <a:lnTo>
                      <a:pt x="41" y="41"/>
                    </a:lnTo>
                    <a:lnTo>
                      <a:pt x="65" y="64"/>
                    </a:lnTo>
                    <a:lnTo>
                      <a:pt x="69" y="68"/>
                    </a:lnTo>
                    <a:lnTo>
                      <a:pt x="74" y="72"/>
                    </a:lnTo>
                    <a:lnTo>
                      <a:pt x="75" y="73"/>
                    </a:lnTo>
                    <a:lnTo>
                      <a:pt x="78" y="75"/>
                    </a:lnTo>
                    <a:lnTo>
                      <a:pt x="82" y="80"/>
                    </a:lnTo>
                    <a:lnTo>
                      <a:pt x="84" y="81"/>
                    </a:lnTo>
                    <a:lnTo>
                      <a:pt x="86" y="83"/>
                    </a:lnTo>
                    <a:lnTo>
                      <a:pt x="87" y="84"/>
                    </a:lnTo>
                    <a:lnTo>
                      <a:pt x="89" y="86"/>
                    </a:lnTo>
                    <a:lnTo>
                      <a:pt x="111" y="10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9" name="Line 1117">
                <a:extLst>
                  <a:ext uri="{FF2B5EF4-FFF2-40B4-BE49-F238E27FC236}">
                    <a16:creationId xmlns:a16="http://schemas.microsoft.com/office/drawing/2014/main" id="{BC0A07E3-FC87-41EE-9DE9-56158F83BB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75" y="3187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0" name="Freeform 1118">
                <a:extLst>
                  <a:ext uri="{FF2B5EF4-FFF2-40B4-BE49-F238E27FC236}">
                    <a16:creationId xmlns:a16="http://schemas.microsoft.com/office/drawing/2014/main" id="{A666E1EF-0B90-41AB-8B71-D9DA7F935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3186"/>
                <a:ext cx="177" cy="151"/>
              </a:xfrm>
              <a:custGeom>
                <a:avLst/>
                <a:gdLst>
                  <a:gd name="T0" fmla="*/ 0 w 707"/>
                  <a:gd name="T1" fmla="*/ 8 h 605"/>
                  <a:gd name="T2" fmla="*/ 61 w 707"/>
                  <a:gd name="T3" fmla="*/ 0 h 605"/>
                  <a:gd name="T4" fmla="*/ 62 w 707"/>
                  <a:gd name="T5" fmla="*/ 0 h 605"/>
                  <a:gd name="T6" fmla="*/ 115 w 707"/>
                  <a:gd name="T7" fmla="*/ 69 h 605"/>
                  <a:gd name="T8" fmla="*/ 142 w 707"/>
                  <a:gd name="T9" fmla="*/ 134 h 605"/>
                  <a:gd name="T10" fmla="*/ 187 w 707"/>
                  <a:gd name="T11" fmla="*/ 177 h 605"/>
                  <a:gd name="T12" fmla="*/ 271 w 707"/>
                  <a:gd name="T13" fmla="*/ 285 h 605"/>
                  <a:gd name="T14" fmla="*/ 387 w 707"/>
                  <a:gd name="T15" fmla="*/ 385 h 605"/>
                  <a:gd name="T16" fmla="*/ 437 w 707"/>
                  <a:gd name="T17" fmla="*/ 383 h 605"/>
                  <a:gd name="T18" fmla="*/ 482 w 707"/>
                  <a:gd name="T19" fmla="*/ 413 h 605"/>
                  <a:gd name="T20" fmla="*/ 553 w 707"/>
                  <a:gd name="T21" fmla="*/ 400 h 605"/>
                  <a:gd name="T22" fmla="*/ 610 w 707"/>
                  <a:gd name="T23" fmla="*/ 488 h 605"/>
                  <a:gd name="T24" fmla="*/ 665 w 707"/>
                  <a:gd name="T25" fmla="*/ 537 h 605"/>
                  <a:gd name="T26" fmla="*/ 707 w 707"/>
                  <a:gd name="T27" fmla="*/ 548 h 605"/>
                  <a:gd name="T28" fmla="*/ 686 w 707"/>
                  <a:gd name="T29" fmla="*/ 590 h 605"/>
                  <a:gd name="T30" fmla="*/ 704 w 707"/>
                  <a:gd name="T31" fmla="*/ 60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07" h="605">
                    <a:moveTo>
                      <a:pt x="0" y="8"/>
                    </a:moveTo>
                    <a:lnTo>
                      <a:pt x="61" y="0"/>
                    </a:lnTo>
                    <a:lnTo>
                      <a:pt x="62" y="0"/>
                    </a:lnTo>
                    <a:lnTo>
                      <a:pt x="115" y="69"/>
                    </a:lnTo>
                    <a:lnTo>
                      <a:pt x="142" y="134"/>
                    </a:lnTo>
                    <a:lnTo>
                      <a:pt x="187" y="177"/>
                    </a:lnTo>
                    <a:lnTo>
                      <a:pt x="271" y="285"/>
                    </a:lnTo>
                    <a:lnTo>
                      <a:pt x="387" y="385"/>
                    </a:lnTo>
                    <a:lnTo>
                      <a:pt x="437" y="383"/>
                    </a:lnTo>
                    <a:lnTo>
                      <a:pt x="482" y="413"/>
                    </a:lnTo>
                    <a:lnTo>
                      <a:pt x="553" y="400"/>
                    </a:lnTo>
                    <a:lnTo>
                      <a:pt x="610" y="488"/>
                    </a:lnTo>
                    <a:lnTo>
                      <a:pt x="665" y="537"/>
                    </a:lnTo>
                    <a:lnTo>
                      <a:pt x="707" y="548"/>
                    </a:lnTo>
                    <a:lnTo>
                      <a:pt x="686" y="590"/>
                    </a:lnTo>
                    <a:lnTo>
                      <a:pt x="704" y="60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1" name="Freeform 1119">
                <a:extLst>
                  <a:ext uri="{FF2B5EF4-FFF2-40B4-BE49-F238E27FC236}">
                    <a16:creationId xmlns:a16="http://schemas.microsoft.com/office/drawing/2014/main" id="{70ADA03E-2C1D-4BD7-8918-2B8B5718E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5" y="3187"/>
                <a:ext cx="6" cy="5"/>
              </a:xfrm>
              <a:custGeom>
                <a:avLst/>
                <a:gdLst>
                  <a:gd name="T0" fmla="*/ 0 w 23"/>
                  <a:gd name="T1" fmla="*/ 18 h 18"/>
                  <a:gd name="T2" fmla="*/ 1 w 23"/>
                  <a:gd name="T3" fmla="*/ 18 h 18"/>
                  <a:gd name="T4" fmla="*/ 23 w 23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8">
                    <a:moveTo>
                      <a:pt x="0" y="18"/>
                    </a:moveTo>
                    <a:lnTo>
                      <a:pt x="1" y="18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2" name="Freeform 1120">
                <a:extLst>
                  <a:ext uri="{FF2B5EF4-FFF2-40B4-BE49-F238E27FC236}">
                    <a16:creationId xmlns:a16="http://schemas.microsoft.com/office/drawing/2014/main" id="{5FAFFDB5-C2B6-4A21-8B7E-347631614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2" y="3152"/>
                <a:ext cx="22" cy="16"/>
              </a:xfrm>
              <a:custGeom>
                <a:avLst/>
                <a:gdLst>
                  <a:gd name="T0" fmla="*/ 53 w 91"/>
                  <a:gd name="T1" fmla="*/ 40 h 64"/>
                  <a:gd name="T2" fmla="*/ 63 w 91"/>
                  <a:gd name="T3" fmla="*/ 64 h 64"/>
                  <a:gd name="T4" fmla="*/ 80 w 91"/>
                  <a:gd name="T5" fmla="*/ 63 h 64"/>
                  <a:gd name="T6" fmla="*/ 80 w 91"/>
                  <a:gd name="T7" fmla="*/ 62 h 64"/>
                  <a:gd name="T8" fmla="*/ 73 w 91"/>
                  <a:gd name="T9" fmla="*/ 40 h 64"/>
                  <a:gd name="T10" fmla="*/ 87 w 91"/>
                  <a:gd name="T11" fmla="*/ 35 h 64"/>
                  <a:gd name="T12" fmla="*/ 91 w 91"/>
                  <a:gd name="T13" fmla="*/ 21 h 64"/>
                  <a:gd name="T14" fmla="*/ 84 w 91"/>
                  <a:gd name="T15" fmla="*/ 0 h 64"/>
                  <a:gd name="T16" fmla="*/ 55 w 91"/>
                  <a:gd name="T17" fmla="*/ 18 h 64"/>
                  <a:gd name="T18" fmla="*/ 0 w 91"/>
                  <a:gd name="T19" fmla="*/ 21 h 64"/>
                  <a:gd name="T20" fmla="*/ 13 w 91"/>
                  <a:gd name="T21" fmla="*/ 44 h 64"/>
                  <a:gd name="T22" fmla="*/ 53 w 91"/>
                  <a:gd name="T23" fmla="*/ 4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" h="64">
                    <a:moveTo>
                      <a:pt x="53" y="40"/>
                    </a:moveTo>
                    <a:lnTo>
                      <a:pt x="63" y="64"/>
                    </a:lnTo>
                    <a:lnTo>
                      <a:pt x="80" y="63"/>
                    </a:lnTo>
                    <a:lnTo>
                      <a:pt x="80" y="62"/>
                    </a:lnTo>
                    <a:lnTo>
                      <a:pt x="73" y="40"/>
                    </a:lnTo>
                    <a:lnTo>
                      <a:pt x="87" y="35"/>
                    </a:lnTo>
                    <a:lnTo>
                      <a:pt x="91" y="21"/>
                    </a:lnTo>
                    <a:lnTo>
                      <a:pt x="84" y="0"/>
                    </a:lnTo>
                    <a:lnTo>
                      <a:pt x="55" y="18"/>
                    </a:lnTo>
                    <a:lnTo>
                      <a:pt x="0" y="21"/>
                    </a:lnTo>
                    <a:lnTo>
                      <a:pt x="13" y="44"/>
                    </a:lnTo>
                    <a:lnTo>
                      <a:pt x="53" y="4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3" name="Freeform 1121">
                <a:extLst>
                  <a:ext uri="{FF2B5EF4-FFF2-40B4-BE49-F238E27FC236}">
                    <a16:creationId xmlns:a16="http://schemas.microsoft.com/office/drawing/2014/main" id="{C73AF32F-2C89-4294-8338-CB3BC9D45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4" y="3136"/>
                <a:ext cx="35" cy="56"/>
              </a:xfrm>
              <a:custGeom>
                <a:avLst/>
                <a:gdLst>
                  <a:gd name="T0" fmla="*/ 16 w 140"/>
                  <a:gd name="T1" fmla="*/ 0 h 223"/>
                  <a:gd name="T2" fmla="*/ 19 w 140"/>
                  <a:gd name="T3" fmla="*/ 16 h 223"/>
                  <a:gd name="T4" fmla="*/ 0 w 140"/>
                  <a:gd name="T5" fmla="*/ 47 h 223"/>
                  <a:gd name="T6" fmla="*/ 3 w 140"/>
                  <a:gd name="T7" fmla="*/ 60 h 223"/>
                  <a:gd name="T8" fmla="*/ 33 w 140"/>
                  <a:gd name="T9" fmla="*/ 57 h 223"/>
                  <a:gd name="T10" fmla="*/ 34 w 140"/>
                  <a:gd name="T11" fmla="*/ 57 h 223"/>
                  <a:gd name="T12" fmla="*/ 77 w 140"/>
                  <a:gd name="T13" fmla="*/ 85 h 223"/>
                  <a:gd name="T14" fmla="*/ 63 w 140"/>
                  <a:gd name="T15" fmla="*/ 120 h 223"/>
                  <a:gd name="T16" fmla="*/ 102 w 140"/>
                  <a:gd name="T17" fmla="*/ 135 h 223"/>
                  <a:gd name="T18" fmla="*/ 140 w 140"/>
                  <a:gd name="T19" fmla="*/ 171 h 223"/>
                  <a:gd name="T20" fmla="*/ 112 w 140"/>
                  <a:gd name="T21" fmla="*/ 192 h 223"/>
                  <a:gd name="T22" fmla="*/ 122 w 140"/>
                  <a:gd name="T23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0" h="223">
                    <a:moveTo>
                      <a:pt x="16" y="0"/>
                    </a:moveTo>
                    <a:lnTo>
                      <a:pt x="19" y="16"/>
                    </a:lnTo>
                    <a:lnTo>
                      <a:pt x="0" y="47"/>
                    </a:lnTo>
                    <a:lnTo>
                      <a:pt x="3" y="60"/>
                    </a:lnTo>
                    <a:lnTo>
                      <a:pt x="33" y="57"/>
                    </a:lnTo>
                    <a:lnTo>
                      <a:pt x="34" y="57"/>
                    </a:lnTo>
                    <a:lnTo>
                      <a:pt x="77" y="85"/>
                    </a:lnTo>
                    <a:lnTo>
                      <a:pt x="63" y="120"/>
                    </a:lnTo>
                    <a:lnTo>
                      <a:pt x="102" y="135"/>
                    </a:lnTo>
                    <a:lnTo>
                      <a:pt x="140" y="171"/>
                    </a:lnTo>
                    <a:lnTo>
                      <a:pt x="112" y="192"/>
                    </a:lnTo>
                    <a:lnTo>
                      <a:pt x="122" y="22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4" name="Line 1122">
                <a:extLst>
                  <a:ext uri="{FF2B5EF4-FFF2-40B4-BE49-F238E27FC236}">
                    <a16:creationId xmlns:a16="http://schemas.microsoft.com/office/drawing/2014/main" id="{DDB735D4-5AC6-4F29-B18F-F1E3253DE3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1" y="3103"/>
                <a:ext cx="8" cy="3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5" name="Freeform 1123">
                <a:extLst>
                  <a:ext uri="{FF2B5EF4-FFF2-40B4-BE49-F238E27FC236}">
                    <a16:creationId xmlns:a16="http://schemas.microsoft.com/office/drawing/2014/main" id="{37E753B4-E7FD-4DF1-B543-315746666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" y="3103"/>
                <a:ext cx="8" cy="33"/>
              </a:xfrm>
              <a:custGeom>
                <a:avLst/>
                <a:gdLst>
                  <a:gd name="T0" fmla="*/ 31 w 31"/>
                  <a:gd name="T1" fmla="*/ 133 h 133"/>
                  <a:gd name="T2" fmla="*/ 25 w 31"/>
                  <a:gd name="T3" fmla="*/ 93 h 133"/>
                  <a:gd name="T4" fmla="*/ 0 w 31"/>
                  <a:gd name="T5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33">
                    <a:moveTo>
                      <a:pt x="31" y="133"/>
                    </a:moveTo>
                    <a:lnTo>
                      <a:pt x="25" y="9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6" name="Freeform 1124">
                <a:extLst>
                  <a:ext uri="{FF2B5EF4-FFF2-40B4-BE49-F238E27FC236}">
                    <a16:creationId xmlns:a16="http://schemas.microsoft.com/office/drawing/2014/main" id="{64DC5E41-D825-49B2-88D8-E897B6B45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5" y="3060"/>
                <a:ext cx="6" cy="43"/>
              </a:xfrm>
              <a:custGeom>
                <a:avLst/>
                <a:gdLst>
                  <a:gd name="T0" fmla="*/ 0 w 25"/>
                  <a:gd name="T1" fmla="*/ 0 h 172"/>
                  <a:gd name="T2" fmla="*/ 5 w 25"/>
                  <a:gd name="T3" fmla="*/ 2 h 172"/>
                  <a:gd name="T4" fmla="*/ 17 w 25"/>
                  <a:gd name="T5" fmla="*/ 138 h 172"/>
                  <a:gd name="T6" fmla="*/ 25 w 25"/>
                  <a:gd name="T7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172">
                    <a:moveTo>
                      <a:pt x="0" y="0"/>
                    </a:moveTo>
                    <a:lnTo>
                      <a:pt x="5" y="2"/>
                    </a:lnTo>
                    <a:lnTo>
                      <a:pt x="17" y="138"/>
                    </a:lnTo>
                    <a:lnTo>
                      <a:pt x="25" y="17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7" name="Line 1125">
                <a:extLst>
                  <a:ext uri="{FF2B5EF4-FFF2-40B4-BE49-F238E27FC236}">
                    <a16:creationId xmlns:a16="http://schemas.microsoft.com/office/drawing/2014/main" id="{F1B21029-E28C-477E-9741-FD5483E340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3048"/>
                <a:ext cx="32" cy="1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8" name="Freeform 1126">
                <a:extLst>
                  <a:ext uri="{FF2B5EF4-FFF2-40B4-BE49-F238E27FC236}">
                    <a16:creationId xmlns:a16="http://schemas.microsoft.com/office/drawing/2014/main" id="{CDC64407-0B33-4FC7-88C4-1C427F4E8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3048"/>
                <a:ext cx="32" cy="12"/>
              </a:xfrm>
              <a:custGeom>
                <a:avLst/>
                <a:gdLst>
                  <a:gd name="T0" fmla="*/ 125 w 125"/>
                  <a:gd name="T1" fmla="*/ 47 h 47"/>
                  <a:gd name="T2" fmla="*/ 71 w 125"/>
                  <a:gd name="T3" fmla="*/ 24 h 47"/>
                  <a:gd name="T4" fmla="*/ 72 w 125"/>
                  <a:gd name="T5" fmla="*/ 24 h 47"/>
                  <a:gd name="T6" fmla="*/ 60 w 125"/>
                  <a:gd name="T7" fmla="*/ 20 h 47"/>
                  <a:gd name="T8" fmla="*/ 46 w 125"/>
                  <a:gd name="T9" fmla="*/ 16 h 47"/>
                  <a:gd name="T10" fmla="*/ 30 w 125"/>
                  <a:gd name="T11" fmla="*/ 10 h 47"/>
                  <a:gd name="T12" fmla="*/ 16 w 125"/>
                  <a:gd name="T13" fmla="*/ 6 h 47"/>
                  <a:gd name="T14" fmla="*/ 9 w 125"/>
                  <a:gd name="T15" fmla="*/ 3 h 47"/>
                  <a:gd name="T16" fmla="*/ 4 w 125"/>
                  <a:gd name="T17" fmla="*/ 2 h 47"/>
                  <a:gd name="T18" fmla="*/ 1 w 125"/>
                  <a:gd name="T19" fmla="*/ 0 h 47"/>
                  <a:gd name="T20" fmla="*/ 0 w 125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5" h="47">
                    <a:moveTo>
                      <a:pt x="125" y="47"/>
                    </a:moveTo>
                    <a:lnTo>
                      <a:pt x="71" y="24"/>
                    </a:lnTo>
                    <a:lnTo>
                      <a:pt x="72" y="24"/>
                    </a:lnTo>
                    <a:lnTo>
                      <a:pt x="60" y="20"/>
                    </a:lnTo>
                    <a:lnTo>
                      <a:pt x="46" y="16"/>
                    </a:lnTo>
                    <a:lnTo>
                      <a:pt x="30" y="10"/>
                    </a:lnTo>
                    <a:lnTo>
                      <a:pt x="16" y="6"/>
                    </a:lnTo>
                    <a:lnTo>
                      <a:pt x="9" y="3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9" name="Freeform 1127">
                <a:extLst>
                  <a:ext uri="{FF2B5EF4-FFF2-40B4-BE49-F238E27FC236}">
                    <a16:creationId xmlns:a16="http://schemas.microsoft.com/office/drawing/2014/main" id="{DD74546B-30CB-48CC-849F-C98C38690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" y="2937"/>
                <a:ext cx="12" cy="50"/>
              </a:xfrm>
              <a:custGeom>
                <a:avLst/>
                <a:gdLst>
                  <a:gd name="T0" fmla="*/ 24 w 48"/>
                  <a:gd name="T1" fmla="*/ 204 h 204"/>
                  <a:gd name="T2" fmla="*/ 13 w 48"/>
                  <a:gd name="T3" fmla="*/ 174 h 204"/>
                  <a:gd name="T4" fmla="*/ 23 w 48"/>
                  <a:gd name="T5" fmla="*/ 128 h 204"/>
                  <a:gd name="T6" fmla="*/ 0 w 48"/>
                  <a:gd name="T7" fmla="*/ 87 h 204"/>
                  <a:gd name="T8" fmla="*/ 3 w 48"/>
                  <a:gd name="T9" fmla="*/ 63 h 204"/>
                  <a:gd name="T10" fmla="*/ 33 w 48"/>
                  <a:gd name="T11" fmla="*/ 50 h 204"/>
                  <a:gd name="T12" fmla="*/ 33 w 48"/>
                  <a:gd name="T13" fmla="*/ 49 h 204"/>
                  <a:gd name="T14" fmla="*/ 48 w 48"/>
                  <a:gd name="T15" fmla="*/ 21 h 204"/>
                  <a:gd name="T16" fmla="*/ 38 w 48"/>
                  <a:gd name="T17" fmla="*/ 1 h 204"/>
                  <a:gd name="T18" fmla="*/ 35 w 48"/>
                  <a:gd name="T1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204">
                    <a:moveTo>
                      <a:pt x="24" y="204"/>
                    </a:moveTo>
                    <a:lnTo>
                      <a:pt x="13" y="174"/>
                    </a:lnTo>
                    <a:lnTo>
                      <a:pt x="23" y="128"/>
                    </a:lnTo>
                    <a:lnTo>
                      <a:pt x="0" y="87"/>
                    </a:lnTo>
                    <a:lnTo>
                      <a:pt x="3" y="63"/>
                    </a:lnTo>
                    <a:lnTo>
                      <a:pt x="33" y="50"/>
                    </a:lnTo>
                    <a:lnTo>
                      <a:pt x="33" y="49"/>
                    </a:lnTo>
                    <a:lnTo>
                      <a:pt x="48" y="21"/>
                    </a:lnTo>
                    <a:lnTo>
                      <a:pt x="38" y="1"/>
                    </a:lnTo>
                    <a:lnTo>
                      <a:pt x="3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0" name="Freeform 1128">
                <a:extLst>
                  <a:ext uri="{FF2B5EF4-FFF2-40B4-BE49-F238E27FC236}">
                    <a16:creationId xmlns:a16="http://schemas.microsoft.com/office/drawing/2014/main" id="{46F416DC-EEBE-4694-8A1A-4CAD6F259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8" y="2932"/>
                <a:ext cx="80" cy="139"/>
              </a:xfrm>
              <a:custGeom>
                <a:avLst/>
                <a:gdLst>
                  <a:gd name="T0" fmla="*/ 116 w 319"/>
                  <a:gd name="T1" fmla="*/ 553 h 553"/>
                  <a:gd name="T2" fmla="*/ 89 w 319"/>
                  <a:gd name="T3" fmla="*/ 527 h 553"/>
                  <a:gd name="T4" fmla="*/ 12 w 319"/>
                  <a:gd name="T5" fmla="*/ 429 h 553"/>
                  <a:gd name="T6" fmla="*/ 0 w 319"/>
                  <a:gd name="T7" fmla="*/ 351 h 553"/>
                  <a:gd name="T8" fmla="*/ 0 w 319"/>
                  <a:gd name="T9" fmla="*/ 350 h 553"/>
                  <a:gd name="T10" fmla="*/ 7 w 319"/>
                  <a:gd name="T11" fmla="*/ 281 h 553"/>
                  <a:gd name="T12" fmla="*/ 39 w 319"/>
                  <a:gd name="T13" fmla="*/ 244 h 553"/>
                  <a:gd name="T14" fmla="*/ 42 w 319"/>
                  <a:gd name="T15" fmla="*/ 209 h 553"/>
                  <a:gd name="T16" fmla="*/ 3 w 319"/>
                  <a:gd name="T17" fmla="*/ 151 h 553"/>
                  <a:gd name="T18" fmla="*/ 2 w 319"/>
                  <a:gd name="T19" fmla="*/ 111 h 553"/>
                  <a:gd name="T20" fmla="*/ 28 w 319"/>
                  <a:gd name="T21" fmla="*/ 62 h 553"/>
                  <a:gd name="T22" fmla="*/ 53 w 319"/>
                  <a:gd name="T23" fmla="*/ 60 h 553"/>
                  <a:gd name="T24" fmla="*/ 130 w 319"/>
                  <a:gd name="T25" fmla="*/ 41 h 553"/>
                  <a:gd name="T26" fmla="*/ 211 w 319"/>
                  <a:gd name="T27" fmla="*/ 2 h 553"/>
                  <a:gd name="T28" fmla="*/ 247 w 319"/>
                  <a:gd name="T29" fmla="*/ 18 h 553"/>
                  <a:gd name="T30" fmla="*/ 288 w 319"/>
                  <a:gd name="T31" fmla="*/ 0 h 553"/>
                  <a:gd name="T32" fmla="*/ 319 w 319"/>
                  <a:gd name="T33" fmla="*/ 1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9" h="553">
                    <a:moveTo>
                      <a:pt x="116" y="553"/>
                    </a:moveTo>
                    <a:lnTo>
                      <a:pt x="89" y="527"/>
                    </a:lnTo>
                    <a:lnTo>
                      <a:pt x="12" y="429"/>
                    </a:lnTo>
                    <a:lnTo>
                      <a:pt x="0" y="351"/>
                    </a:lnTo>
                    <a:lnTo>
                      <a:pt x="0" y="350"/>
                    </a:lnTo>
                    <a:lnTo>
                      <a:pt x="7" y="281"/>
                    </a:lnTo>
                    <a:lnTo>
                      <a:pt x="39" y="244"/>
                    </a:lnTo>
                    <a:lnTo>
                      <a:pt x="42" y="209"/>
                    </a:lnTo>
                    <a:lnTo>
                      <a:pt x="3" y="151"/>
                    </a:lnTo>
                    <a:lnTo>
                      <a:pt x="2" y="111"/>
                    </a:lnTo>
                    <a:lnTo>
                      <a:pt x="28" y="62"/>
                    </a:lnTo>
                    <a:lnTo>
                      <a:pt x="53" y="60"/>
                    </a:lnTo>
                    <a:lnTo>
                      <a:pt x="130" y="41"/>
                    </a:lnTo>
                    <a:lnTo>
                      <a:pt x="211" y="2"/>
                    </a:lnTo>
                    <a:lnTo>
                      <a:pt x="247" y="18"/>
                    </a:lnTo>
                    <a:lnTo>
                      <a:pt x="288" y="0"/>
                    </a:lnTo>
                    <a:lnTo>
                      <a:pt x="319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1" name="Line 1129">
                <a:extLst>
                  <a:ext uri="{FF2B5EF4-FFF2-40B4-BE49-F238E27FC236}">
                    <a16:creationId xmlns:a16="http://schemas.microsoft.com/office/drawing/2014/main" id="{52599860-E10C-4677-9164-D4AC11366D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9" y="2206"/>
                <a:ext cx="22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2" name="Freeform 1130">
                <a:extLst>
                  <a:ext uri="{FF2B5EF4-FFF2-40B4-BE49-F238E27FC236}">
                    <a16:creationId xmlns:a16="http://schemas.microsoft.com/office/drawing/2014/main" id="{EE6AAE07-0947-4803-ADF9-4DE09AD70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9" y="2206"/>
                <a:ext cx="22" cy="8"/>
              </a:xfrm>
              <a:custGeom>
                <a:avLst/>
                <a:gdLst>
                  <a:gd name="T0" fmla="*/ 87 w 87"/>
                  <a:gd name="T1" fmla="*/ 32 h 32"/>
                  <a:gd name="T2" fmla="*/ 52 w 87"/>
                  <a:gd name="T3" fmla="*/ 15 h 32"/>
                  <a:gd name="T4" fmla="*/ 0 w 87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32">
                    <a:moveTo>
                      <a:pt x="87" y="32"/>
                    </a:moveTo>
                    <a:lnTo>
                      <a:pt x="52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3" name="Freeform 1131">
                <a:extLst>
                  <a:ext uri="{FF2B5EF4-FFF2-40B4-BE49-F238E27FC236}">
                    <a16:creationId xmlns:a16="http://schemas.microsoft.com/office/drawing/2014/main" id="{DCA17B15-0EE7-4DF3-BECF-1CFFD33AC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4" y="2214"/>
                <a:ext cx="33" cy="32"/>
              </a:xfrm>
              <a:custGeom>
                <a:avLst/>
                <a:gdLst>
                  <a:gd name="T0" fmla="*/ 0 w 129"/>
                  <a:gd name="T1" fmla="*/ 19 h 129"/>
                  <a:gd name="T2" fmla="*/ 20 w 129"/>
                  <a:gd name="T3" fmla="*/ 42 h 129"/>
                  <a:gd name="T4" fmla="*/ 74 w 129"/>
                  <a:gd name="T5" fmla="*/ 118 h 129"/>
                  <a:gd name="T6" fmla="*/ 128 w 129"/>
                  <a:gd name="T7" fmla="*/ 129 h 129"/>
                  <a:gd name="T8" fmla="*/ 129 w 129"/>
                  <a:gd name="T9" fmla="*/ 129 h 129"/>
                  <a:gd name="T10" fmla="*/ 78 w 129"/>
                  <a:gd name="T11" fmla="*/ 100 h 129"/>
                  <a:gd name="T12" fmla="*/ 49 w 129"/>
                  <a:gd name="T13" fmla="*/ 74 h 129"/>
                  <a:gd name="T14" fmla="*/ 52 w 129"/>
                  <a:gd name="T15" fmla="*/ 36 h 129"/>
                  <a:gd name="T16" fmla="*/ 26 w 129"/>
                  <a:gd name="T17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" h="129">
                    <a:moveTo>
                      <a:pt x="0" y="19"/>
                    </a:moveTo>
                    <a:lnTo>
                      <a:pt x="20" y="42"/>
                    </a:lnTo>
                    <a:lnTo>
                      <a:pt x="74" y="118"/>
                    </a:lnTo>
                    <a:lnTo>
                      <a:pt x="128" y="129"/>
                    </a:lnTo>
                    <a:lnTo>
                      <a:pt x="129" y="129"/>
                    </a:lnTo>
                    <a:lnTo>
                      <a:pt x="78" y="100"/>
                    </a:lnTo>
                    <a:lnTo>
                      <a:pt x="49" y="74"/>
                    </a:lnTo>
                    <a:lnTo>
                      <a:pt x="52" y="36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4" name="Line 1132">
                <a:extLst>
                  <a:ext uri="{FF2B5EF4-FFF2-40B4-BE49-F238E27FC236}">
                    <a16:creationId xmlns:a16="http://schemas.microsoft.com/office/drawing/2014/main" id="{A4B214BA-ADB3-4C3F-ADE7-49879C092C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9" y="2213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5" name="Freeform 1133">
                <a:extLst>
                  <a:ext uri="{FF2B5EF4-FFF2-40B4-BE49-F238E27FC236}">
                    <a16:creationId xmlns:a16="http://schemas.microsoft.com/office/drawing/2014/main" id="{09FFFA12-341A-4DC4-B9A4-25D98B13C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" y="2206"/>
                <a:ext cx="49" cy="42"/>
              </a:xfrm>
              <a:custGeom>
                <a:avLst/>
                <a:gdLst>
                  <a:gd name="T0" fmla="*/ 9 w 195"/>
                  <a:gd name="T1" fmla="*/ 166 h 166"/>
                  <a:gd name="T2" fmla="*/ 30 w 195"/>
                  <a:gd name="T3" fmla="*/ 150 h 166"/>
                  <a:gd name="T4" fmla="*/ 11 w 195"/>
                  <a:gd name="T5" fmla="*/ 129 h 166"/>
                  <a:gd name="T6" fmla="*/ 0 w 195"/>
                  <a:gd name="T7" fmla="*/ 78 h 166"/>
                  <a:gd name="T8" fmla="*/ 13 w 195"/>
                  <a:gd name="T9" fmla="*/ 34 h 166"/>
                  <a:gd name="T10" fmla="*/ 52 w 195"/>
                  <a:gd name="T11" fmla="*/ 0 h 166"/>
                  <a:gd name="T12" fmla="*/ 195 w 195"/>
                  <a:gd name="T13" fmla="*/ 2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5" h="166">
                    <a:moveTo>
                      <a:pt x="9" y="166"/>
                    </a:moveTo>
                    <a:lnTo>
                      <a:pt x="30" y="150"/>
                    </a:lnTo>
                    <a:lnTo>
                      <a:pt x="11" y="129"/>
                    </a:lnTo>
                    <a:lnTo>
                      <a:pt x="0" y="78"/>
                    </a:lnTo>
                    <a:lnTo>
                      <a:pt x="13" y="34"/>
                    </a:lnTo>
                    <a:lnTo>
                      <a:pt x="52" y="0"/>
                    </a:lnTo>
                    <a:lnTo>
                      <a:pt x="195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6" name="Freeform 1134">
                <a:extLst>
                  <a:ext uri="{FF2B5EF4-FFF2-40B4-BE49-F238E27FC236}">
                    <a16:creationId xmlns:a16="http://schemas.microsoft.com/office/drawing/2014/main" id="{30119569-A0E7-41FC-BA41-34DD20D478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9" y="2213"/>
                <a:ext cx="5" cy="5"/>
              </a:xfrm>
              <a:custGeom>
                <a:avLst/>
                <a:gdLst>
                  <a:gd name="T0" fmla="*/ 23 w 23"/>
                  <a:gd name="T1" fmla="*/ 23 h 23"/>
                  <a:gd name="T2" fmla="*/ 1 w 23"/>
                  <a:gd name="T3" fmla="*/ 0 h 23"/>
                  <a:gd name="T4" fmla="*/ 0 w 23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3">
                    <a:moveTo>
                      <a:pt x="23" y="23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7" name="Line 1135">
                <a:extLst>
                  <a:ext uri="{FF2B5EF4-FFF2-40B4-BE49-F238E27FC236}">
                    <a16:creationId xmlns:a16="http://schemas.microsoft.com/office/drawing/2014/main" id="{3F032118-152C-4FF6-8775-80934A5A2F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7" y="2188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8" name="Freeform 1136">
                <a:extLst>
                  <a:ext uri="{FF2B5EF4-FFF2-40B4-BE49-F238E27FC236}">
                    <a16:creationId xmlns:a16="http://schemas.microsoft.com/office/drawing/2014/main" id="{2848C9B3-E201-424F-A202-5C8ED09E6C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5" y="2188"/>
                <a:ext cx="14" cy="18"/>
              </a:xfrm>
              <a:custGeom>
                <a:avLst/>
                <a:gdLst>
                  <a:gd name="T0" fmla="*/ 58 w 58"/>
                  <a:gd name="T1" fmla="*/ 70 h 70"/>
                  <a:gd name="T2" fmla="*/ 0 w 58"/>
                  <a:gd name="T3" fmla="*/ 39 h 70"/>
                  <a:gd name="T4" fmla="*/ 5 w 58"/>
                  <a:gd name="T5" fmla="*/ 7 h 70"/>
                  <a:gd name="T6" fmla="*/ 10 w 58"/>
                  <a:gd name="T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70">
                    <a:moveTo>
                      <a:pt x="58" y="70"/>
                    </a:moveTo>
                    <a:lnTo>
                      <a:pt x="0" y="39"/>
                    </a:lnTo>
                    <a:lnTo>
                      <a:pt x="5" y="7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9" name="Freeform 1137">
                <a:extLst>
                  <a:ext uri="{FF2B5EF4-FFF2-40B4-BE49-F238E27FC236}">
                    <a16:creationId xmlns:a16="http://schemas.microsoft.com/office/drawing/2014/main" id="{6AAF9287-598C-44EE-89A6-23326C77A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7" y="2188"/>
                <a:ext cx="7" cy="5"/>
              </a:xfrm>
              <a:custGeom>
                <a:avLst/>
                <a:gdLst>
                  <a:gd name="T0" fmla="*/ 27 w 27"/>
                  <a:gd name="T1" fmla="*/ 17 h 17"/>
                  <a:gd name="T2" fmla="*/ 1 w 27"/>
                  <a:gd name="T3" fmla="*/ 0 h 17"/>
                  <a:gd name="T4" fmla="*/ 0 w 27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7">
                    <a:moveTo>
                      <a:pt x="27" y="17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0" name="Line 1138">
                <a:extLst>
                  <a:ext uri="{FF2B5EF4-FFF2-40B4-BE49-F238E27FC236}">
                    <a16:creationId xmlns:a16="http://schemas.microsoft.com/office/drawing/2014/main" id="{0A18173F-A14A-4264-AC0F-724D546D83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09" y="2161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1" name="Freeform 1139">
                <a:extLst>
                  <a:ext uri="{FF2B5EF4-FFF2-40B4-BE49-F238E27FC236}">
                    <a16:creationId xmlns:a16="http://schemas.microsoft.com/office/drawing/2014/main" id="{CE574DC1-39B4-4FF4-B5C3-C75DC511B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3" y="2157"/>
                <a:ext cx="14" cy="36"/>
              </a:xfrm>
              <a:custGeom>
                <a:avLst/>
                <a:gdLst>
                  <a:gd name="T0" fmla="*/ 43 w 57"/>
                  <a:gd name="T1" fmla="*/ 142 h 142"/>
                  <a:gd name="T2" fmla="*/ 57 w 57"/>
                  <a:gd name="T3" fmla="*/ 114 h 142"/>
                  <a:gd name="T4" fmla="*/ 52 w 57"/>
                  <a:gd name="T5" fmla="*/ 87 h 142"/>
                  <a:gd name="T6" fmla="*/ 50 w 57"/>
                  <a:gd name="T7" fmla="*/ 87 h 142"/>
                  <a:gd name="T8" fmla="*/ 6 w 57"/>
                  <a:gd name="T9" fmla="*/ 82 h 142"/>
                  <a:gd name="T10" fmla="*/ 0 w 57"/>
                  <a:gd name="T11" fmla="*/ 52 h 142"/>
                  <a:gd name="T12" fmla="*/ 38 w 57"/>
                  <a:gd name="T13" fmla="*/ 22 h 142"/>
                  <a:gd name="T14" fmla="*/ 36 w 57"/>
                  <a:gd name="T15" fmla="*/ 21 h 142"/>
                  <a:gd name="T16" fmla="*/ 19 w 57"/>
                  <a:gd name="T17" fmla="*/ 0 h 142"/>
                  <a:gd name="T18" fmla="*/ 11 w 57"/>
                  <a:gd name="T19" fmla="*/ 1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142">
                    <a:moveTo>
                      <a:pt x="43" y="142"/>
                    </a:moveTo>
                    <a:lnTo>
                      <a:pt x="57" y="114"/>
                    </a:lnTo>
                    <a:lnTo>
                      <a:pt x="52" y="87"/>
                    </a:lnTo>
                    <a:lnTo>
                      <a:pt x="50" y="87"/>
                    </a:lnTo>
                    <a:lnTo>
                      <a:pt x="6" y="82"/>
                    </a:lnTo>
                    <a:lnTo>
                      <a:pt x="0" y="52"/>
                    </a:lnTo>
                    <a:lnTo>
                      <a:pt x="38" y="22"/>
                    </a:lnTo>
                    <a:lnTo>
                      <a:pt x="36" y="21"/>
                    </a:lnTo>
                    <a:lnTo>
                      <a:pt x="19" y="0"/>
                    </a:lnTo>
                    <a:lnTo>
                      <a:pt x="11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2" name="Freeform 1140">
                <a:extLst>
                  <a:ext uri="{FF2B5EF4-FFF2-40B4-BE49-F238E27FC236}">
                    <a16:creationId xmlns:a16="http://schemas.microsoft.com/office/drawing/2014/main" id="{216EE986-92A0-4DED-931F-10858AA2A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2161"/>
                <a:ext cx="7" cy="2"/>
              </a:xfrm>
              <a:custGeom>
                <a:avLst/>
                <a:gdLst>
                  <a:gd name="T0" fmla="*/ 0 w 28"/>
                  <a:gd name="T1" fmla="*/ 6 h 7"/>
                  <a:gd name="T2" fmla="*/ 0 w 28"/>
                  <a:gd name="T3" fmla="*/ 7 h 7"/>
                  <a:gd name="T4" fmla="*/ 28 w 2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7">
                    <a:moveTo>
                      <a:pt x="0" y="6"/>
                    </a:moveTo>
                    <a:lnTo>
                      <a:pt x="0" y="7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3" name="Freeform 1141">
                <a:extLst>
                  <a:ext uri="{FF2B5EF4-FFF2-40B4-BE49-F238E27FC236}">
                    <a16:creationId xmlns:a16="http://schemas.microsoft.com/office/drawing/2014/main" id="{4FDB9D7A-3717-4D75-9CB9-AFA87184E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7" y="2143"/>
                <a:ext cx="22" cy="19"/>
              </a:xfrm>
              <a:custGeom>
                <a:avLst/>
                <a:gdLst>
                  <a:gd name="T0" fmla="*/ 7 w 90"/>
                  <a:gd name="T1" fmla="*/ 79 h 79"/>
                  <a:gd name="T2" fmla="*/ 0 w 90"/>
                  <a:gd name="T3" fmla="*/ 52 h 79"/>
                  <a:gd name="T4" fmla="*/ 18 w 90"/>
                  <a:gd name="T5" fmla="*/ 30 h 79"/>
                  <a:gd name="T6" fmla="*/ 45 w 90"/>
                  <a:gd name="T7" fmla="*/ 25 h 79"/>
                  <a:gd name="T8" fmla="*/ 72 w 90"/>
                  <a:gd name="T9" fmla="*/ 29 h 79"/>
                  <a:gd name="T10" fmla="*/ 90 w 90"/>
                  <a:gd name="T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9">
                    <a:moveTo>
                      <a:pt x="7" y="79"/>
                    </a:moveTo>
                    <a:lnTo>
                      <a:pt x="0" y="52"/>
                    </a:lnTo>
                    <a:lnTo>
                      <a:pt x="18" y="30"/>
                    </a:lnTo>
                    <a:lnTo>
                      <a:pt x="45" y="25"/>
                    </a:lnTo>
                    <a:lnTo>
                      <a:pt x="72" y="29"/>
                    </a:lnTo>
                    <a:lnTo>
                      <a:pt x="9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4" name="Freeform 1142">
                <a:extLst>
                  <a:ext uri="{FF2B5EF4-FFF2-40B4-BE49-F238E27FC236}">
                    <a16:creationId xmlns:a16="http://schemas.microsoft.com/office/drawing/2014/main" id="{D6FD7DA2-CDB3-469B-A034-32020F995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9" y="2132"/>
                <a:ext cx="10" cy="11"/>
              </a:xfrm>
              <a:custGeom>
                <a:avLst/>
                <a:gdLst>
                  <a:gd name="T0" fmla="*/ 0 w 42"/>
                  <a:gd name="T1" fmla="*/ 0 h 43"/>
                  <a:gd name="T2" fmla="*/ 18 w 42"/>
                  <a:gd name="T3" fmla="*/ 21 h 43"/>
                  <a:gd name="T4" fmla="*/ 42 w 42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3">
                    <a:moveTo>
                      <a:pt x="0" y="0"/>
                    </a:moveTo>
                    <a:lnTo>
                      <a:pt x="18" y="21"/>
                    </a:lnTo>
                    <a:lnTo>
                      <a:pt x="42" y="4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5" name="Line 1143">
                <a:extLst>
                  <a:ext uri="{FF2B5EF4-FFF2-40B4-BE49-F238E27FC236}">
                    <a16:creationId xmlns:a16="http://schemas.microsoft.com/office/drawing/2014/main" id="{5475B8C2-EA8A-401B-BEDB-132D5EB2CD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72" y="2138"/>
                <a:ext cx="8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6" name="Freeform 1144">
                <a:extLst>
                  <a:ext uri="{FF2B5EF4-FFF2-40B4-BE49-F238E27FC236}">
                    <a16:creationId xmlns:a16="http://schemas.microsoft.com/office/drawing/2014/main" id="{30CF6AE2-4DFC-4C5B-9B73-4BF8EE813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2138"/>
                <a:ext cx="8" cy="9"/>
              </a:xfrm>
              <a:custGeom>
                <a:avLst/>
                <a:gdLst>
                  <a:gd name="T0" fmla="*/ 32 w 32"/>
                  <a:gd name="T1" fmla="*/ 0 h 35"/>
                  <a:gd name="T2" fmla="*/ 0 w 32"/>
                  <a:gd name="T3" fmla="*/ 35 h 35"/>
                  <a:gd name="T4" fmla="*/ 1 w 32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35">
                    <a:moveTo>
                      <a:pt x="32" y="0"/>
                    </a:moveTo>
                    <a:lnTo>
                      <a:pt x="0" y="35"/>
                    </a:lnTo>
                    <a:lnTo>
                      <a:pt x="1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7" name="Freeform 1145">
                <a:extLst>
                  <a:ext uri="{FF2B5EF4-FFF2-40B4-BE49-F238E27FC236}">
                    <a16:creationId xmlns:a16="http://schemas.microsoft.com/office/drawing/2014/main" id="{8D16E413-7E83-4FCF-B325-C3C7929D3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2147"/>
                <a:ext cx="14" cy="4"/>
              </a:xfrm>
              <a:custGeom>
                <a:avLst/>
                <a:gdLst>
                  <a:gd name="T0" fmla="*/ 56 w 56"/>
                  <a:gd name="T1" fmla="*/ 16 h 16"/>
                  <a:gd name="T2" fmla="*/ 0 w 56"/>
                  <a:gd name="T3" fmla="*/ 1 h 16"/>
                  <a:gd name="T4" fmla="*/ 0 w 56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">
                    <a:moveTo>
                      <a:pt x="56" y="1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8" name="Freeform 1146">
                <a:extLst>
                  <a:ext uri="{FF2B5EF4-FFF2-40B4-BE49-F238E27FC236}">
                    <a16:creationId xmlns:a16="http://schemas.microsoft.com/office/drawing/2014/main" id="{34E017B6-30E5-4DC6-A963-BA14AA730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151"/>
                <a:ext cx="3" cy="10"/>
              </a:xfrm>
              <a:custGeom>
                <a:avLst/>
                <a:gdLst>
                  <a:gd name="T0" fmla="*/ 13 w 13"/>
                  <a:gd name="T1" fmla="*/ 40 h 40"/>
                  <a:gd name="T2" fmla="*/ 1 w 13"/>
                  <a:gd name="T3" fmla="*/ 2 h 40"/>
                  <a:gd name="T4" fmla="*/ 0 w 13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40">
                    <a:moveTo>
                      <a:pt x="13" y="40"/>
                    </a:move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9" name="Freeform 1147">
                <a:extLst>
                  <a:ext uri="{FF2B5EF4-FFF2-40B4-BE49-F238E27FC236}">
                    <a16:creationId xmlns:a16="http://schemas.microsoft.com/office/drawing/2014/main" id="{DC0F0CCB-3358-476B-A379-BDD239892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151"/>
                <a:ext cx="3" cy="10"/>
              </a:xfrm>
              <a:custGeom>
                <a:avLst/>
                <a:gdLst>
                  <a:gd name="T0" fmla="*/ 0 w 13"/>
                  <a:gd name="T1" fmla="*/ 0 h 41"/>
                  <a:gd name="T2" fmla="*/ 12 w 13"/>
                  <a:gd name="T3" fmla="*/ 41 h 41"/>
                  <a:gd name="T4" fmla="*/ 13 w 13"/>
                  <a:gd name="T5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41">
                    <a:moveTo>
                      <a:pt x="0" y="0"/>
                    </a:moveTo>
                    <a:lnTo>
                      <a:pt x="12" y="41"/>
                    </a:lnTo>
                    <a:lnTo>
                      <a:pt x="13" y="4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0" name="Line 1148">
                <a:extLst>
                  <a:ext uri="{FF2B5EF4-FFF2-40B4-BE49-F238E27FC236}">
                    <a16:creationId xmlns:a16="http://schemas.microsoft.com/office/drawing/2014/main" id="{5D56372A-4DAA-44AD-A626-8990C4D4F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55" y="2205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1" name="Freeform 1149">
                <a:extLst>
                  <a:ext uri="{FF2B5EF4-FFF2-40B4-BE49-F238E27FC236}">
                    <a16:creationId xmlns:a16="http://schemas.microsoft.com/office/drawing/2014/main" id="{417A554B-765F-4A59-AFB3-976336CC1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5" y="2205"/>
                <a:ext cx="6" cy="4"/>
              </a:xfrm>
              <a:custGeom>
                <a:avLst/>
                <a:gdLst>
                  <a:gd name="T0" fmla="*/ 0 w 23"/>
                  <a:gd name="T1" fmla="*/ 0 h 13"/>
                  <a:gd name="T2" fmla="*/ 22 w 23"/>
                  <a:gd name="T3" fmla="*/ 13 h 13"/>
                  <a:gd name="T4" fmla="*/ 23 w 23"/>
                  <a:gd name="T5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3">
                    <a:moveTo>
                      <a:pt x="0" y="0"/>
                    </a:moveTo>
                    <a:lnTo>
                      <a:pt x="22" y="13"/>
                    </a:lnTo>
                    <a:lnTo>
                      <a:pt x="23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2" name="Freeform 1150">
                <a:extLst>
                  <a:ext uri="{FF2B5EF4-FFF2-40B4-BE49-F238E27FC236}">
                    <a16:creationId xmlns:a16="http://schemas.microsoft.com/office/drawing/2014/main" id="{5B6A32C2-66BD-43F7-9E61-6F58B1692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3" y="2200"/>
                <a:ext cx="32" cy="9"/>
              </a:xfrm>
              <a:custGeom>
                <a:avLst/>
                <a:gdLst>
                  <a:gd name="T0" fmla="*/ 128 w 128"/>
                  <a:gd name="T1" fmla="*/ 20 h 34"/>
                  <a:gd name="T2" fmla="*/ 91 w 128"/>
                  <a:gd name="T3" fmla="*/ 0 h 34"/>
                  <a:gd name="T4" fmla="*/ 33 w 128"/>
                  <a:gd name="T5" fmla="*/ 6 h 34"/>
                  <a:gd name="T6" fmla="*/ 1 w 128"/>
                  <a:gd name="T7" fmla="*/ 34 h 34"/>
                  <a:gd name="T8" fmla="*/ 0 w 128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4">
                    <a:moveTo>
                      <a:pt x="128" y="20"/>
                    </a:moveTo>
                    <a:lnTo>
                      <a:pt x="91" y="0"/>
                    </a:lnTo>
                    <a:lnTo>
                      <a:pt x="33" y="6"/>
                    </a:lnTo>
                    <a:lnTo>
                      <a:pt x="1" y="34"/>
                    </a:lnTo>
                    <a:lnTo>
                      <a:pt x="0" y="3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3" name="Freeform 1151">
                <a:extLst>
                  <a:ext uri="{FF2B5EF4-FFF2-40B4-BE49-F238E27FC236}">
                    <a16:creationId xmlns:a16="http://schemas.microsoft.com/office/drawing/2014/main" id="{702D3C30-1A83-4616-B115-B65E6D1ED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187"/>
                <a:ext cx="5" cy="22"/>
              </a:xfrm>
              <a:custGeom>
                <a:avLst/>
                <a:gdLst>
                  <a:gd name="T0" fmla="*/ 22 w 22"/>
                  <a:gd name="T1" fmla="*/ 88 h 88"/>
                  <a:gd name="T2" fmla="*/ 5 w 22"/>
                  <a:gd name="T3" fmla="*/ 82 h 88"/>
                  <a:gd name="T4" fmla="*/ 0 w 22"/>
                  <a:gd name="T5" fmla="*/ 11 h 88"/>
                  <a:gd name="T6" fmla="*/ 20 w 22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88">
                    <a:moveTo>
                      <a:pt x="22" y="88"/>
                    </a:moveTo>
                    <a:lnTo>
                      <a:pt x="5" y="82"/>
                    </a:lnTo>
                    <a:lnTo>
                      <a:pt x="0" y="11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4" name="Freeform 1152">
                <a:extLst>
                  <a:ext uri="{FF2B5EF4-FFF2-40B4-BE49-F238E27FC236}">
                    <a16:creationId xmlns:a16="http://schemas.microsoft.com/office/drawing/2014/main" id="{5CB180D0-BEA1-4BE7-9880-0AC02771C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" y="2187"/>
                <a:ext cx="6" cy="22"/>
              </a:xfrm>
              <a:custGeom>
                <a:avLst/>
                <a:gdLst>
                  <a:gd name="T0" fmla="*/ 21 w 23"/>
                  <a:gd name="T1" fmla="*/ 0 h 88"/>
                  <a:gd name="T2" fmla="*/ 0 w 23"/>
                  <a:gd name="T3" fmla="*/ 11 h 88"/>
                  <a:gd name="T4" fmla="*/ 5 w 23"/>
                  <a:gd name="T5" fmla="*/ 82 h 88"/>
                  <a:gd name="T6" fmla="*/ 23 w 23"/>
                  <a:gd name="T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88">
                    <a:moveTo>
                      <a:pt x="21" y="0"/>
                    </a:moveTo>
                    <a:lnTo>
                      <a:pt x="0" y="11"/>
                    </a:lnTo>
                    <a:lnTo>
                      <a:pt x="5" y="82"/>
                    </a:lnTo>
                    <a:lnTo>
                      <a:pt x="23" y="8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5" name="Freeform 1153">
                <a:extLst>
                  <a:ext uri="{FF2B5EF4-FFF2-40B4-BE49-F238E27FC236}">
                    <a16:creationId xmlns:a16="http://schemas.microsoft.com/office/drawing/2014/main" id="{4D65F4C3-7135-4026-A8E6-23DD1E0CB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9" y="2152"/>
                <a:ext cx="51" cy="35"/>
              </a:xfrm>
              <a:custGeom>
                <a:avLst/>
                <a:gdLst>
                  <a:gd name="T0" fmla="*/ 134 w 205"/>
                  <a:gd name="T1" fmla="*/ 140 h 140"/>
                  <a:gd name="T2" fmla="*/ 150 w 205"/>
                  <a:gd name="T3" fmla="*/ 132 h 140"/>
                  <a:gd name="T4" fmla="*/ 168 w 205"/>
                  <a:gd name="T5" fmla="*/ 119 h 140"/>
                  <a:gd name="T6" fmla="*/ 205 w 205"/>
                  <a:gd name="T7" fmla="*/ 59 h 140"/>
                  <a:gd name="T8" fmla="*/ 201 w 205"/>
                  <a:gd name="T9" fmla="*/ 38 h 140"/>
                  <a:gd name="T10" fmla="*/ 130 w 205"/>
                  <a:gd name="T11" fmla="*/ 49 h 140"/>
                  <a:gd name="T12" fmla="*/ 103 w 205"/>
                  <a:gd name="T13" fmla="*/ 67 h 140"/>
                  <a:gd name="T14" fmla="*/ 58 w 205"/>
                  <a:gd name="T15" fmla="*/ 24 h 140"/>
                  <a:gd name="T16" fmla="*/ 25 w 205"/>
                  <a:gd name="T17" fmla="*/ 0 h 140"/>
                  <a:gd name="T18" fmla="*/ 0 w 205"/>
                  <a:gd name="T19" fmla="*/ 38 h 140"/>
                  <a:gd name="T20" fmla="*/ 0 w 205"/>
                  <a:gd name="T21" fmla="*/ 3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5" h="140">
                    <a:moveTo>
                      <a:pt x="134" y="140"/>
                    </a:moveTo>
                    <a:lnTo>
                      <a:pt x="150" y="132"/>
                    </a:lnTo>
                    <a:lnTo>
                      <a:pt x="168" y="119"/>
                    </a:lnTo>
                    <a:lnTo>
                      <a:pt x="205" y="59"/>
                    </a:lnTo>
                    <a:lnTo>
                      <a:pt x="201" y="38"/>
                    </a:lnTo>
                    <a:lnTo>
                      <a:pt x="130" y="49"/>
                    </a:lnTo>
                    <a:lnTo>
                      <a:pt x="103" y="67"/>
                    </a:lnTo>
                    <a:lnTo>
                      <a:pt x="58" y="24"/>
                    </a:lnTo>
                    <a:lnTo>
                      <a:pt x="25" y="0"/>
                    </a:lnTo>
                    <a:lnTo>
                      <a:pt x="0" y="38"/>
                    </a:lnTo>
                    <a:lnTo>
                      <a:pt x="0" y="3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6" name="Freeform 1154">
                <a:extLst>
                  <a:ext uri="{FF2B5EF4-FFF2-40B4-BE49-F238E27FC236}">
                    <a16:creationId xmlns:a16="http://schemas.microsoft.com/office/drawing/2014/main" id="{F1B0941C-5967-4960-BDC0-25EC741A1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8" y="2147"/>
                <a:ext cx="14" cy="14"/>
              </a:xfrm>
              <a:custGeom>
                <a:avLst/>
                <a:gdLst>
                  <a:gd name="T0" fmla="*/ 4 w 53"/>
                  <a:gd name="T1" fmla="*/ 1 h 55"/>
                  <a:gd name="T2" fmla="*/ 0 w 53"/>
                  <a:gd name="T3" fmla="*/ 41 h 55"/>
                  <a:gd name="T4" fmla="*/ 22 w 53"/>
                  <a:gd name="T5" fmla="*/ 55 h 55"/>
                  <a:gd name="T6" fmla="*/ 46 w 53"/>
                  <a:gd name="T7" fmla="*/ 49 h 55"/>
                  <a:gd name="T8" fmla="*/ 53 w 53"/>
                  <a:gd name="T9" fmla="*/ 31 h 55"/>
                  <a:gd name="T10" fmla="*/ 53 w 53"/>
                  <a:gd name="T11" fmla="*/ 29 h 55"/>
                  <a:gd name="T12" fmla="*/ 22 w 53"/>
                  <a:gd name="T13" fmla="*/ 0 h 55"/>
                  <a:gd name="T14" fmla="*/ 4 w 53"/>
                  <a:gd name="T15" fmla="*/ 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55">
                    <a:moveTo>
                      <a:pt x="4" y="1"/>
                    </a:moveTo>
                    <a:lnTo>
                      <a:pt x="0" y="41"/>
                    </a:lnTo>
                    <a:lnTo>
                      <a:pt x="22" y="55"/>
                    </a:lnTo>
                    <a:lnTo>
                      <a:pt x="46" y="49"/>
                    </a:lnTo>
                    <a:lnTo>
                      <a:pt x="53" y="31"/>
                    </a:lnTo>
                    <a:lnTo>
                      <a:pt x="53" y="29"/>
                    </a:lnTo>
                    <a:lnTo>
                      <a:pt x="22" y="0"/>
                    </a:lnTo>
                    <a:lnTo>
                      <a:pt x="4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7" name="Line 1155">
                <a:extLst>
                  <a:ext uri="{FF2B5EF4-FFF2-40B4-BE49-F238E27FC236}">
                    <a16:creationId xmlns:a16="http://schemas.microsoft.com/office/drawing/2014/main" id="{9D2A852E-E5E1-433F-92EE-5FA478BC0E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96" y="2184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8" name="Freeform 1156">
                <a:extLst>
                  <a:ext uri="{FF2B5EF4-FFF2-40B4-BE49-F238E27FC236}">
                    <a16:creationId xmlns:a16="http://schemas.microsoft.com/office/drawing/2014/main" id="{87E2C428-D9B9-4EC5-A3C3-AECCCB3892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2184"/>
                <a:ext cx="2" cy="5"/>
              </a:xfrm>
              <a:custGeom>
                <a:avLst/>
                <a:gdLst>
                  <a:gd name="T0" fmla="*/ 9 w 9"/>
                  <a:gd name="T1" fmla="*/ 0 h 19"/>
                  <a:gd name="T2" fmla="*/ 0 w 9"/>
                  <a:gd name="T3" fmla="*/ 19 h 19"/>
                  <a:gd name="T4" fmla="*/ 2 w 9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9">
                    <a:moveTo>
                      <a:pt x="9" y="0"/>
                    </a:moveTo>
                    <a:lnTo>
                      <a:pt x="0" y="19"/>
                    </a:lnTo>
                    <a:lnTo>
                      <a:pt x="2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9" name="Line 1157">
                <a:extLst>
                  <a:ext uri="{FF2B5EF4-FFF2-40B4-BE49-F238E27FC236}">
                    <a16:creationId xmlns:a16="http://schemas.microsoft.com/office/drawing/2014/main" id="{F0E6E171-FC7E-4536-86C2-5E6FDD537C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1" y="2181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0" name="Freeform 1158">
                <a:extLst>
                  <a:ext uri="{FF2B5EF4-FFF2-40B4-BE49-F238E27FC236}">
                    <a16:creationId xmlns:a16="http://schemas.microsoft.com/office/drawing/2014/main" id="{56F158C7-D652-4CAE-AF61-68354DF45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1" y="2181"/>
                <a:ext cx="2" cy="1"/>
              </a:xfrm>
              <a:custGeom>
                <a:avLst/>
                <a:gdLst>
                  <a:gd name="T0" fmla="*/ 9 w 9"/>
                  <a:gd name="T1" fmla="*/ 3 h 3"/>
                  <a:gd name="T2" fmla="*/ 1 w 9"/>
                  <a:gd name="T3" fmla="*/ 0 h 3"/>
                  <a:gd name="T4" fmla="*/ 0 w 9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">
                    <a:moveTo>
                      <a:pt x="9" y="3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1" name="Line 1159">
                <a:extLst>
                  <a:ext uri="{FF2B5EF4-FFF2-40B4-BE49-F238E27FC236}">
                    <a16:creationId xmlns:a16="http://schemas.microsoft.com/office/drawing/2014/main" id="{D56469BA-5831-4D3C-8357-F977CBCA64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93" y="2182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2" name="Freeform 1160">
                <a:extLst>
                  <a:ext uri="{FF2B5EF4-FFF2-40B4-BE49-F238E27FC236}">
                    <a16:creationId xmlns:a16="http://schemas.microsoft.com/office/drawing/2014/main" id="{BC7955D6-0D4B-441E-9D78-F72696111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" y="2181"/>
                <a:ext cx="32" cy="28"/>
              </a:xfrm>
              <a:custGeom>
                <a:avLst/>
                <a:gdLst>
                  <a:gd name="T0" fmla="*/ 127 w 127"/>
                  <a:gd name="T1" fmla="*/ 0 h 111"/>
                  <a:gd name="T2" fmla="*/ 38 w 127"/>
                  <a:gd name="T3" fmla="*/ 44 h 111"/>
                  <a:gd name="T4" fmla="*/ 32 w 127"/>
                  <a:gd name="T5" fmla="*/ 72 h 111"/>
                  <a:gd name="T6" fmla="*/ 0 w 127"/>
                  <a:gd name="T7" fmla="*/ 68 h 111"/>
                  <a:gd name="T8" fmla="*/ 7 w 127"/>
                  <a:gd name="T9" fmla="*/ 111 h 111"/>
                  <a:gd name="T10" fmla="*/ 7 w 127"/>
                  <a:gd name="T11" fmla="*/ 11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7" h="111">
                    <a:moveTo>
                      <a:pt x="127" y="0"/>
                    </a:moveTo>
                    <a:lnTo>
                      <a:pt x="38" y="44"/>
                    </a:lnTo>
                    <a:lnTo>
                      <a:pt x="32" y="72"/>
                    </a:lnTo>
                    <a:lnTo>
                      <a:pt x="0" y="68"/>
                    </a:lnTo>
                    <a:lnTo>
                      <a:pt x="7" y="111"/>
                    </a:lnTo>
                    <a:lnTo>
                      <a:pt x="7" y="1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3" name="Freeform 1161">
                <a:extLst>
                  <a:ext uri="{FF2B5EF4-FFF2-40B4-BE49-F238E27FC236}">
                    <a16:creationId xmlns:a16="http://schemas.microsoft.com/office/drawing/2014/main" id="{936EBB96-9B85-4E29-9074-9E2B8D874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7" y="2203"/>
                <a:ext cx="6" cy="12"/>
              </a:xfrm>
              <a:custGeom>
                <a:avLst/>
                <a:gdLst>
                  <a:gd name="T0" fmla="*/ 24 w 24"/>
                  <a:gd name="T1" fmla="*/ 45 h 45"/>
                  <a:gd name="T2" fmla="*/ 2 w 24"/>
                  <a:gd name="T3" fmla="*/ 15 h 45"/>
                  <a:gd name="T4" fmla="*/ 17 w 24"/>
                  <a:gd name="T5" fmla="*/ 8 h 45"/>
                  <a:gd name="T6" fmla="*/ 0 w 24"/>
                  <a:gd name="T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5">
                    <a:moveTo>
                      <a:pt x="24" y="45"/>
                    </a:moveTo>
                    <a:lnTo>
                      <a:pt x="2" y="15"/>
                    </a:lnTo>
                    <a:lnTo>
                      <a:pt x="17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4" name="Freeform 1162">
                <a:extLst>
                  <a:ext uri="{FF2B5EF4-FFF2-40B4-BE49-F238E27FC236}">
                    <a16:creationId xmlns:a16="http://schemas.microsoft.com/office/drawing/2014/main" id="{093CDAB7-8CF6-4D59-9E80-2302B1BBC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7" y="2203"/>
                <a:ext cx="6" cy="12"/>
              </a:xfrm>
              <a:custGeom>
                <a:avLst/>
                <a:gdLst>
                  <a:gd name="T0" fmla="*/ 0 w 24"/>
                  <a:gd name="T1" fmla="*/ 0 h 45"/>
                  <a:gd name="T2" fmla="*/ 16 w 24"/>
                  <a:gd name="T3" fmla="*/ 8 h 45"/>
                  <a:gd name="T4" fmla="*/ 1 w 24"/>
                  <a:gd name="T5" fmla="*/ 15 h 45"/>
                  <a:gd name="T6" fmla="*/ 24 w 24"/>
                  <a:gd name="T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5">
                    <a:moveTo>
                      <a:pt x="0" y="0"/>
                    </a:moveTo>
                    <a:lnTo>
                      <a:pt x="16" y="8"/>
                    </a:lnTo>
                    <a:lnTo>
                      <a:pt x="1" y="15"/>
                    </a:lnTo>
                    <a:lnTo>
                      <a:pt x="24" y="4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5" name="Freeform 1163">
                <a:extLst>
                  <a:ext uri="{FF2B5EF4-FFF2-40B4-BE49-F238E27FC236}">
                    <a16:creationId xmlns:a16="http://schemas.microsoft.com/office/drawing/2014/main" id="{E9113249-DF2A-496E-994B-0ABCD3E66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4" y="2215"/>
                <a:ext cx="39" cy="26"/>
              </a:xfrm>
              <a:custGeom>
                <a:avLst/>
                <a:gdLst>
                  <a:gd name="T0" fmla="*/ 155 w 155"/>
                  <a:gd name="T1" fmla="*/ 88 h 103"/>
                  <a:gd name="T2" fmla="*/ 134 w 155"/>
                  <a:gd name="T3" fmla="*/ 103 h 103"/>
                  <a:gd name="T4" fmla="*/ 123 w 155"/>
                  <a:gd name="T5" fmla="*/ 73 h 103"/>
                  <a:gd name="T6" fmla="*/ 100 w 155"/>
                  <a:gd name="T7" fmla="*/ 70 h 103"/>
                  <a:gd name="T8" fmla="*/ 68 w 155"/>
                  <a:gd name="T9" fmla="*/ 69 h 103"/>
                  <a:gd name="T10" fmla="*/ 0 w 155"/>
                  <a:gd name="T11" fmla="*/ 30 h 103"/>
                  <a:gd name="T12" fmla="*/ 24 w 155"/>
                  <a:gd name="T13" fmla="*/ 18 h 103"/>
                  <a:gd name="T14" fmla="*/ 34 w 155"/>
                  <a:gd name="T1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5" h="103">
                    <a:moveTo>
                      <a:pt x="155" y="88"/>
                    </a:moveTo>
                    <a:lnTo>
                      <a:pt x="134" y="103"/>
                    </a:lnTo>
                    <a:lnTo>
                      <a:pt x="123" y="73"/>
                    </a:lnTo>
                    <a:lnTo>
                      <a:pt x="100" y="70"/>
                    </a:lnTo>
                    <a:lnTo>
                      <a:pt x="68" y="69"/>
                    </a:lnTo>
                    <a:lnTo>
                      <a:pt x="0" y="30"/>
                    </a:lnTo>
                    <a:lnTo>
                      <a:pt x="24" y="18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6" name="Line 1164">
                <a:extLst>
                  <a:ext uri="{FF2B5EF4-FFF2-40B4-BE49-F238E27FC236}">
                    <a16:creationId xmlns:a16="http://schemas.microsoft.com/office/drawing/2014/main" id="{C33EB1A2-5456-49FF-B378-1113320C24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15" y="2175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7" name="Freeform 1165">
                <a:extLst>
                  <a:ext uri="{FF2B5EF4-FFF2-40B4-BE49-F238E27FC236}">
                    <a16:creationId xmlns:a16="http://schemas.microsoft.com/office/drawing/2014/main" id="{2E3A7315-0382-4AD0-B124-F0413E239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2177"/>
                <a:ext cx="5" cy="8"/>
              </a:xfrm>
              <a:custGeom>
                <a:avLst/>
                <a:gdLst>
                  <a:gd name="T0" fmla="*/ 18 w 18"/>
                  <a:gd name="T1" fmla="*/ 31 h 31"/>
                  <a:gd name="T2" fmla="*/ 2 w 18"/>
                  <a:gd name="T3" fmla="*/ 18 h 31"/>
                  <a:gd name="T4" fmla="*/ 0 w 18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1">
                    <a:moveTo>
                      <a:pt x="18" y="31"/>
                    </a:moveTo>
                    <a:lnTo>
                      <a:pt x="2" y="1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8" name="Freeform 1166">
                <a:extLst>
                  <a:ext uri="{FF2B5EF4-FFF2-40B4-BE49-F238E27FC236}">
                    <a16:creationId xmlns:a16="http://schemas.microsoft.com/office/drawing/2014/main" id="{8A6F7DCD-D5F0-4068-AEBF-6737D3CA9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2177"/>
                <a:ext cx="5" cy="8"/>
              </a:xfrm>
              <a:custGeom>
                <a:avLst/>
                <a:gdLst>
                  <a:gd name="T0" fmla="*/ 0 w 18"/>
                  <a:gd name="T1" fmla="*/ 0 h 31"/>
                  <a:gd name="T2" fmla="*/ 1 w 18"/>
                  <a:gd name="T3" fmla="*/ 18 h 31"/>
                  <a:gd name="T4" fmla="*/ 18 w 18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1">
                    <a:moveTo>
                      <a:pt x="0" y="0"/>
                    </a:moveTo>
                    <a:lnTo>
                      <a:pt x="1" y="18"/>
                    </a:lnTo>
                    <a:lnTo>
                      <a:pt x="18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9" name="Freeform 1167">
                <a:extLst>
                  <a:ext uri="{FF2B5EF4-FFF2-40B4-BE49-F238E27FC236}">
                    <a16:creationId xmlns:a16="http://schemas.microsoft.com/office/drawing/2014/main" id="{F7CD5010-D146-46C6-9493-3C515D8E2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5" y="2175"/>
                <a:ext cx="6" cy="2"/>
              </a:xfrm>
              <a:custGeom>
                <a:avLst/>
                <a:gdLst>
                  <a:gd name="T0" fmla="*/ 24 w 24"/>
                  <a:gd name="T1" fmla="*/ 0 h 11"/>
                  <a:gd name="T2" fmla="*/ 0 w 24"/>
                  <a:gd name="T3" fmla="*/ 10 h 11"/>
                  <a:gd name="T4" fmla="*/ 0 w 24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1">
                    <a:moveTo>
                      <a:pt x="24" y="0"/>
                    </a:moveTo>
                    <a:lnTo>
                      <a:pt x="0" y="10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0" name="Freeform 1168">
                <a:extLst>
                  <a:ext uri="{FF2B5EF4-FFF2-40B4-BE49-F238E27FC236}">
                    <a16:creationId xmlns:a16="http://schemas.microsoft.com/office/drawing/2014/main" id="{45569F35-3D84-4D70-B43A-418354D2A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2163"/>
                <a:ext cx="42" cy="26"/>
              </a:xfrm>
              <a:custGeom>
                <a:avLst/>
                <a:gdLst>
                  <a:gd name="T0" fmla="*/ 101 w 167"/>
                  <a:gd name="T1" fmla="*/ 46 h 102"/>
                  <a:gd name="T2" fmla="*/ 113 w 167"/>
                  <a:gd name="T3" fmla="*/ 12 h 102"/>
                  <a:gd name="T4" fmla="*/ 165 w 167"/>
                  <a:gd name="T5" fmla="*/ 17 h 102"/>
                  <a:gd name="T6" fmla="*/ 167 w 167"/>
                  <a:gd name="T7" fmla="*/ 4 h 102"/>
                  <a:gd name="T8" fmla="*/ 93 w 167"/>
                  <a:gd name="T9" fmla="*/ 0 h 102"/>
                  <a:gd name="T10" fmla="*/ 46 w 167"/>
                  <a:gd name="T11" fmla="*/ 47 h 102"/>
                  <a:gd name="T12" fmla="*/ 35 w 167"/>
                  <a:gd name="T13" fmla="*/ 85 h 102"/>
                  <a:gd name="T14" fmla="*/ 0 w 167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7" h="102">
                    <a:moveTo>
                      <a:pt x="101" y="46"/>
                    </a:moveTo>
                    <a:lnTo>
                      <a:pt x="113" y="12"/>
                    </a:lnTo>
                    <a:lnTo>
                      <a:pt x="165" y="17"/>
                    </a:lnTo>
                    <a:lnTo>
                      <a:pt x="167" y="4"/>
                    </a:lnTo>
                    <a:lnTo>
                      <a:pt x="93" y="0"/>
                    </a:lnTo>
                    <a:lnTo>
                      <a:pt x="46" y="47"/>
                    </a:lnTo>
                    <a:lnTo>
                      <a:pt x="35" y="85"/>
                    </a:lnTo>
                    <a:lnTo>
                      <a:pt x="0" y="10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1" name="Line 1169">
                <a:extLst>
                  <a:ext uri="{FF2B5EF4-FFF2-40B4-BE49-F238E27FC236}">
                    <a16:creationId xmlns:a16="http://schemas.microsoft.com/office/drawing/2014/main" id="{F8847582-1A3B-4008-B8CC-0E06C25E17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8" y="216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2" name="Freeform 1170">
                <a:extLst>
                  <a:ext uri="{FF2B5EF4-FFF2-40B4-BE49-F238E27FC236}">
                    <a16:creationId xmlns:a16="http://schemas.microsoft.com/office/drawing/2014/main" id="{76242905-AAA6-4558-A336-4AA86894E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8" y="2167"/>
                <a:ext cx="1" cy="2"/>
              </a:xfrm>
              <a:custGeom>
                <a:avLst/>
                <a:gdLst>
                  <a:gd name="T0" fmla="*/ 6 w 6"/>
                  <a:gd name="T1" fmla="*/ 8 h 8"/>
                  <a:gd name="T2" fmla="*/ 2 w 6"/>
                  <a:gd name="T3" fmla="*/ 0 h 8"/>
                  <a:gd name="T4" fmla="*/ 0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6" y="8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3" name="Freeform 1171">
                <a:extLst>
                  <a:ext uri="{FF2B5EF4-FFF2-40B4-BE49-F238E27FC236}">
                    <a16:creationId xmlns:a16="http://schemas.microsoft.com/office/drawing/2014/main" id="{12A8BB59-CD4B-4D13-8CE9-2A084B8B2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0" y="2167"/>
                <a:ext cx="28" cy="18"/>
              </a:xfrm>
              <a:custGeom>
                <a:avLst/>
                <a:gdLst>
                  <a:gd name="T0" fmla="*/ 112 w 112"/>
                  <a:gd name="T1" fmla="*/ 0 h 71"/>
                  <a:gd name="T2" fmla="*/ 98 w 112"/>
                  <a:gd name="T3" fmla="*/ 4 h 71"/>
                  <a:gd name="T4" fmla="*/ 89 w 112"/>
                  <a:gd name="T5" fmla="*/ 22 h 71"/>
                  <a:gd name="T6" fmla="*/ 44 w 112"/>
                  <a:gd name="T7" fmla="*/ 26 h 71"/>
                  <a:gd name="T8" fmla="*/ 0 w 112"/>
                  <a:gd name="T9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71">
                    <a:moveTo>
                      <a:pt x="112" y="0"/>
                    </a:moveTo>
                    <a:lnTo>
                      <a:pt x="98" y="4"/>
                    </a:lnTo>
                    <a:lnTo>
                      <a:pt x="89" y="22"/>
                    </a:lnTo>
                    <a:lnTo>
                      <a:pt x="44" y="26"/>
                    </a:lnTo>
                    <a:lnTo>
                      <a:pt x="0" y="7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4" name="Freeform 1172">
                <a:extLst>
                  <a:ext uri="{FF2B5EF4-FFF2-40B4-BE49-F238E27FC236}">
                    <a16:creationId xmlns:a16="http://schemas.microsoft.com/office/drawing/2014/main" id="{76842E8D-DDB3-4A72-ACF9-18AC09D44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5" y="2196"/>
                <a:ext cx="2" cy="7"/>
              </a:xfrm>
              <a:custGeom>
                <a:avLst/>
                <a:gdLst>
                  <a:gd name="T0" fmla="*/ 9 w 9"/>
                  <a:gd name="T1" fmla="*/ 30 h 30"/>
                  <a:gd name="T2" fmla="*/ 1 w 9"/>
                  <a:gd name="T3" fmla="*/ 0 h 30"/>
                  <a:gd name="T4" fmla="*/ 0 w 9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0">
                    <a:moveTo>
                      <a:pt x="9" y="3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5" name="Line 1173">
                <a:extLst>
                  <a:ext uri="{FF2B5EF4-FFF2-40B4-BE49-F238E27FC236}">
                    <a16:creationId xmlns:a16="http://schemas.microsoft.com/office/drawing/2014/main" id="{511B7C89-F1C9-4396-B379-629D248209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85" y="2196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6" name="Freeform 1174">
                <a:extLst>
                  <a:ext uri="{FF2B5EF4-FFF2-40B4-BE49-F238E27FC236}">
                    <a16:creationId xmlns:a16="http://schemas.microsoft.com/office/drawing/2014/main" id="{C10F8AB3-EEF8-473D-9F9A-BA3105B04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9" y="2169"/>
                <a:ext cx="36" cy="30"/>
              </a:xfrm>
              <a:custGeom>
                <a:avLst/>
                <a:gdLst>
                  <a:gd name="T0" fmla="*/ 141 w 141"/>
                  <a:gd name="T1" fmla="*/ 107 h 119"/>
                  <a:gd name="T2" fmla="*/ 114 w 141"/>
                  <a:gd name="T3" fmla="*/ 103 h 119"/>
                  <a:gd name="T4" fmla="*/ 105 w 141"/>
                  <a:gd name="T5" fmla="*/ 119 h 119"/>
                  <a:gd name="T6" fmla="*/ 87 w 141"/>
                  <a:gd name="T7" fmla="*/ 88 h 119"/>
                  <a:gd name="T8" fmla="*/ 65 w 141"/>
                  <a:gd name="T9" fmla="*/ 90 h 119"/>
                  <a:gd name="T10" fmla="*/ 0 w 141"/>
                  <a:gd name="T11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119">
                    <a:moveTo>
                      <a:pt x="141" y="107"/>
                    </a:moveTo>
                    <a:lnTo>
                      <a:pt x="114" y="103"/>
                    </a:lnTo>
                    <a:lnTo>
                      <a:pt x="105" y="119"/>
                    </a:lnTo>
                    <a:lnTo>
                      <a:pt x="87" y="88"/>
                    </a:lnTo>
                    <a:lnTo>
                      <a:pt x="65" y="9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7" name="Freeform 1175">
                <a:extLst>
                  <a:ext uri="{FF2B5EF4-FFF2-40B4-BE49-F238E27FC236}">
                    <a16:creationId xmlns:a16="http://schemas.microsoft.com/office/drawing/2014/main" id="{A7994001-0CF1-45B9-82B1-1A5C84A02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6" y="2141"/>
                <a:ext cx="32" cy="42"/>
              </a:xfrm>
              <a:custGeom>
                <a:avLst/>
                <a:gdLst>
                  <a:gd name="T0" fmla="*/ 62 w 126"/>
                  <a:gd name="T1" fmla="*/ 37 h 169"/>
                  <a:gd name="T2" fmla="*/ 76 w 126"/>
                  <a:gd name="T3" fmla="*/ 51 h 169"/>
                  <a:gd name="T4" fmla="*/ 107 w 126"/>
                  <a:gd name="T5" fmla="*/ 50 h 169"/>
                  <a:gd name="T6" fmla="*/ 118 w 126"/>
                  <a:gd name="T7" fmla="*/ 68 h 169"/>
                  <a:gd name="T8" fmla="*/ 112 w 126"/>
                  <a:gd name="T9" fmla="*/ 82 h 169"/>
                  <a:gd name="T10" fmla="*/ 98 w 126"/>
                  <a:gd name="T11" fmla="*/ 100 h 169"/>
                  <a:gd name="T12" fmla="*/ 113 w 126"/>
                  <a:gd name="T13" fmla="*/ 108 h 169"/>
                  <a:gd name="T14" fmla="*/ 126 w 126"/>
                  <a:gd name="T15" fmla="*/ 138 h 169"/>
                  <a:gd name="T16" fmla="*/ 110 w 126"/>
                  <a:gd name="T17" fmla="*/ 150 h 169"/>
                  <a:gd name="T18" fmla="*/ 90 w 126"/>
                  <a:gd name="T19" fmla="*/ 140 h 169"/>
                  <a:gd name="T20" fmla="*/ 70 w 126"/>
                  <a:gd name="T21" fmla="*/ 136 h 169"/>
                  <a:gd name="T22" fmla="*/ 69 w 126"/>
                  <a:gd name="T23" fmla="*/ 136 h 169"/>
                  <a:gd name="T24" fmla="*/ 67 w 126"/>
                  <a:gd name="T25" fmla="*/ 140 h 169"/>
                  <a:gd name="T26" fmla="*/ 63 w 126"/>
                  <a:gd name="T27" fmla="*/ 143 h 169"/>
                  <a:gd name="T28" fmla="*/ 60 w 126"/>
                  <a:gd name="T29" fmla="*/ 148 h 169"/>
                  <a:gd name="T30" fmla="*/ 51 w 126"/>
                  <a:gd name="T31" fmla="*/ 158 h 169"/>
                  <a:gd name="T32" fmla="*/ 43 w 126"/>
                  <a:gd name="T33" fmla="*/ 166 h 169"/>
                  <a:gd name="T34" fmla="*/ 38 w 126"/>
                  <a:gd name="T35" fmla="*/ 169 h 169"/>
                  <a:gd name="T36" fmla="*/ 34 w 126"/>
                  <a:gd name="T37" fmla="*/ 169 h 169"/>
                  <a:gd name="T38" fmla="*/ 31 w 126"/>
                  <a:gd name="T39" fmla="*/ 165 h 169"/>
                  <a:gd name="T40" fmla="*/ 0 w 126"/>
                  <a:gd name="T41" fmla="*/ 136 h 169"/>
                  <a:gd name="T42" fmla="*/ 11 w 126"/>
                  <a:gd name="T43" fmla="*/ 115 h 169"/>
                  <a:gd name="T44" fmla="*/ 25 w 126"/>
                  <a:gd name="T45" fmla="*/ 101 h 169"/>
                  <a:gd name="T46" fmla="*/ 16 w 126"/>
                  <a:gd name="T47" fmla="*/ 77 h 169"/>
                  <a:gd name="T48" fmla="*/ 32 w 126"/>
                  <a:gd name="T49" fmla="*/ 68 h 169"/>
                  <a:gd name="T50" fmla="*/ 56 w 126"/>
                  <a:gd name="T51" fmla="*/ 92 h 169"/>
                  <a:gd name="T52" fmla="*/ 79 w 126"/>
                  <a:gd name="T53" fmla="*/ 86 h 169"/>
                  <a:gd name="T54" fmla="*/ 83 w 126"/>
                  <a:gd name="T55" fmla="*/ 68 h 169"/>
                  <a:gd name="T56" fmla="*/ 48 w 126"/>
                  <a:gd name="T57" fmla="*/ 44 h 169"/>
                  <a:gd name="T58" fmla="*/ 17 w 126"/>
                  <a:gd name="T59" fmla="*/ 37 h 169"/>
                  <a:gd name="T60" fmla="*/ 15 w 126"/>
                  <a:gd name="T61" fmla="*/ 17 h 169"/>
                  <a:gd name="T62" fmla="*/ 29 w 126"/>
                  <a:gd name="T63" fmla="*/ 0 h 169"/>
                  <a:gd name="T64" fmla="*/ 62 w 126"/>
                  <a:gd name="T65" fmla="*/ 10 h 169"/>
                  <a:gd name="T66" fmla="*/ 62 w 126"/>
                  <a:gd name="T67" fmla="*/ 37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169">
                    <a:moveTo>
                      <a:pt x="62" y="37"/>
                    </a:moveTo>
                    <a:lnTo>
                      <a:pt x="76" y="51"/>
                    </a:lnTo>
                    <a:lnTo>
                      <a:pt x="107" y="50"/>
                    </a:lnTo>
                    <a:lnTo>
                      <a:pt x="118" y="68"/>
                    </a:lnTo>
                    <a:lnTo>
                      <a:pt x="112" y="82"/>
                    </a:lnTo>
                    <a:lnTo>
                      <a:pt x="98" y="100"/>
                    </a:lnTo>
                    <a:lnTo>
                      <a:pt x="113" y="108"/>
                    </a:lnTo>
                    <a:lnTo>
                      <a:pt x="126" y="138"/>
                    </a:lnTo>
                    <a:lnTo>
                      <a:pt x="110" y="150"/>
                    </a:lnTo>
                    <a:lnTo>
                      <a:pt x="90" y="140"/>
                    </a:lnTo>
                    <a:lnTo>
                      <a:pt x="70" y="136"/>
                    </a:lnTo>
                    <a:lnTo>
                      <a:pt x="69" y="136"/>
                    </a:lnTo>
                    <a:lnTo>
                      <a:pt x="67" y="140"/>
                    </a:lnTo>
                    <a:lnTo>
                      <a:pt x="63" y="143"/>
                    </a:lnTo>
                    <a:lnTo>
                      <a:pt x="60" y="148"/>
                    </a:lnTo>
                    <a:lnTo>
                      <a:pt x="51" y="158"/>
                    </a:lnTo>
                    <a:lnTo>
                      <a:pt x="43" y="166"/>
                    </a:lnTo>
                    <a:lnTo>
                      <a:pt x="38" y="169"/>
                    </a:lnTo>
                    <a:lnTo>
                      <a:pt x="34" y="169"/>
                    </a:lnTo>
                    <a:lnTo>
                      <a:pt x="31" y="165"/>
                    </a:lnTo>
                    <a:lnTo>
                      <a:pt x="0" y="136"/>
                    </a:lnTo>
                    <a:lnTo>
                      <a:pt x="11" y="115"/>
                    </a:lnTo>
                    <a:lnTo>
                      <a:pt x="25" y="101"/>
                    </a:lnTo>
                    <a:lnTo>
                      <a:pt x="16" y="77"/>
                    </a:lnTo>
                    <a:lnTo>
                      <a:pt x="32" y="68"/>
                    </a:lnTo>
                    <a:lnTo>
                      <a:pt x="56" y="92"/>
                    </a:lnTo>
                    <a:lnTo>
                      <a:pt x="79" y="86"/>
                    </a:lnTo>
                    <a:lnTo>
                      <a:pt x="83" y="68"/>
                    </a:lnTo>
                    <a:lnTo>
                      <a:pt x="48" y="44"/>
                    </a:lnTo>
                    <a:lnTo>
                      <a:pt x="17" y="37"/>
                    </a:lnTo>
                    <a:lnTo>
                      <a:pt x="15" y="17"/>
                    </a:lnTo>
                    <a:lnTo>
                      <a:pt x="29" y="0"/>
                    </a:lnTo>
                    <a:lnTo>
                      <a:pt x="62" y="10"/>
                    </a:lnTo>
                    <a:lnTo>
                      <a:pt x="62" y="3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8" name="Freeform 1176">
                <a:extLst>
                  <a:ext uri="{FF2B5EF4-FFF2-40B4-BE49-F238E27FC236}">
                    <a16:creationId xmlns:a16="http://schemas.microsoft.com/office/drawing/2014/main" id="{CFCA27C1-9B41-44AF-9C90-7490B8C3F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3" y="2237"/>
                <a:ext cx="8" cy="6"/>
              </a:xfrm>
              <a:custGeom>
                <a:avLst/>
                <a:gdLst>
                  <a:gd name="T0" fmla="*/ 0 w 31"/>
                  <a:gd name="T1" fmla="*/ 0 h 24"/>
                  <a:gd name="T2" fmla="*/ 18 w 31"/>
                  <a:gd name="T3" fmla="*/ 20 h 24"/>
                  <a:gd name="T4" fmla="*/ 31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0" y="0"/>
                    </a:moveTo>
                    <a:lnTo>
                      <a:pt x="18" y="20"/>
                    </a:lnTo>
                    <a:lnTo>
                      <a:pt x="31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9" name="Freeform 1177">
                <a:extLst>
                  <a:ext uri="{FF2B5EF4-FFF2-40B4-BE49-F238E27FC236}">
                    <a16:creationId xmlns:a16="http://schemas.microsoft.com/office/drawing/2014/main" id="{665A9EA3-430F-43CD-9AC0-9057AAA40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3" y="2237"/>
                <a:ext cx="8" cy="6"/>
              </a:xfrm>
              <a:custGeom>
                <a:avLst/>
                <a:gdLst>
                  <a:gd name="T0" fmla="*/ 31 w 31"/>
                  <a:gd name="T1" fmla="*/ 25 h 25"/>
                  <a:gd name="T2" fmla="*/ 20 w 31"/>
                  <a:gd name="T3" fmla="*/ 21 h 25"/>
                  <a:gd name="T4" fmla="*/ 0 w 31"/>
                  <a:gd name="T5" fmla="*/ 0 h 25"/>
                  <a:gd name="T6" fmla="*/ 0 w 31"/>
                  <a:gd name="T7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5">
                    <a:moveTo>
                      <a:pt x="31" y="25"/>
                    </a:moveTo>
                    <a:lnTo>
                      <a:pt x="20" y="21"/>
                    </a:ln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0" name="Freeform 1178">
                <a:extLst>
                  <a:ext uri="{FF2B5EF4-FFF2-40B4-BE49-F238E27FC236}">
                    <a16:creationId xmlns:a16="http://schemas.microsoft.com/office/drawing/2014/main" id="{32783C1D-2E61-4DDC-9CB6-843BB26E2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2916"/>
                <a:ext cx="72" cy="56"/>
              </a:xfrm>
              <a:custGeom>
                <a:avLst/>
                <a:gdLst>
                  <a:gd name="T0" fmla="*/ 288 w 288"/>
                  <a:gd name="T1" fmla="*/ 18 h 225"/>
                  <a:gd name="T2" fmla="*/ 279 w 288"/>
                  <a:gd name="T3" fmla="*/ 0 h 225"/>
                  <a:gd name="T4" fmla="*/ 280 w 288"/>
                  <a:gd name="T5" fmla="*/ 48 h 225"/>
                  <a:gd name="T6" fmla="*/ 266 w 288"/>
                  <a:gd name="T7" fmla="*/ 58 h 225"/>
                  <a:gd name="T8" fmla="*/ 228 w 288"/>
                  <a:gd name="T9" fmla="*/ 62 h 225"/>
                  <a:gd name="T10" fmla="*/ 202 w 288"/>
                  <a:gd name="T11" fmla="*/ 72 h 225"/>
                  <a:gd name="T12" fmla="*/ 132 w 288"/>
                  <a:gd name="T13" fmla="*/ 71 h 225"/>
                  <a:gd name="T14" fmla="*/ 119 w 288"/>
                  <a:gd name="T15" fmla="*/ 85 h 225"/>
                  <a:gd name="T16" fmla="*/ 126 w 288"/>
                  <a:gd name="T17" fmla="*/ 110 h 225"/>
                  <a:gd name="T18" fmla="*/ 107 w 288"/>
                  <a:gd name="T19" fmla="*/ 137 h 225"/>
                  <a:gd name="T20" fmla="*/ 101 w 288"/>
                  <a:gd name="T21" fmla="*/ 175 h 225"/>
                  <a:gd name="T22" fmla="*/ 43 w 288"/>
                  <a:gd name="T23" fmla="*/ 225 h 225"/>
                  <a:gd name="T24" fmla="*/ 45 w 288"/>
                  <a:gd name="T25" fmla="*/ 216 h 225"/>
                  <a:gd name="T26" fmla="*/ 59 w 288"/>
                  <a:gd name="T27" fmla="*/ 196 h 225"/>
                  <a:gd name="T28" fmla="*/ 37 w 288"/>
                  <a:gd name="T29" fmla="*/ 189 h 225"/>
                  <a:gd name="T30" fmla="*/ 20 w 288"/>
                  <a:gd name="T31" fmla="*/ 174 h 225"/>
                  <a:gd name="T32" fmla="*/ 13 w 288"/>
                  <a:gd name="T33" fmla="*/ 147 h 225"/>
                  <a:gd name="T34" fmla="*/ 2 w 288"/>
                  <a:gd name="T35" fmla="*/ 165 h 225"/>
                  <a:gd name="T36" fmla="*/ 0 w 288"/>
                  <a:gd name="T37" fmla="*/ 15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8" h="225">
                    <a:moveTo>
                      <a:pt x="288" y="18"/>
                    </a:moveTo>
                    <a:lnTo>
                      <a:pt x="279" y="0"/>
                    </a:lnTo>
                    <a:lnTo>
                      <a:pt x="280" y="48"/>
                    </a:lnTo>
                    <a:lnTo>
                      <a:pt x="266" y="58"/>
                    </a:lnTo>
                    <a:lnTo>
                      <a:pt x="228" y="62"/>
                    </a:lnTo>
                    <a:lnTo>
                      <a:pt x="202" y="72"/>
                    </a:lnTo>
                    <a:lnTo>
                      <a:pt x="132" y="71"/>
                    </a:lnTo>
                    <a:lnTo>
                      <a:pt x="119" y="85"/>
                    </a:lnTo>
                    <a:lnTo>
                      <a:pt x="126" y="110"/>
                    </a:lnTo>
                    <a:lnTo>
                      <a:pt x="107" y="137"/>
                    </a:lnTo>
                    <a:lnTo>
                      <a:pt x="101" y="175"/>
                    </a:lnTo>
                    <a:lnTo>
                      <a:pt x="43" y="225"/>
                    </a:lnTo>
                    <a:lnTo>
                      <a:pt x="45" y="216"/>
                    </a:lnTo>
                    <a:lnTo>
                      <a:pt x="59" y="196"/>
                    </a:lnTo>
                    <a:lnTo>
                      <a:pt x="37" y="189"/>
                    </a:lnTo>
                    <a:lnTo>
                      <a:pt x="20" y="174"/>
                    </a:lnTo>
                    <a:lnTo>
                      <a:pt x="13" y="147"/>
                    </a:lnTo>
                    <a:lnTo>
                      <a:pt x="2" y="165"/>
                    </a:lnTo>
                    <a:lnTo>
                      <a:pt x="0" y="15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1" name="Freeform 1179">
                <a:extLst>
                  <a:ext uri="{FF2B5EF4-FFF2-40B4-BE49-F238E27FC236}">
                    <a16:creationId xmlns:a16="http://schemas.microsoft.com/office/drawing/2014/main" id="{DD85806F-97D0-4D7B-BC2A-04DE743A5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912"/>
                <a:ext cx="6" cy="5"/>
              </a:xfrm>
              <a:custGeom>
                <a:avLst/>
                <a:gdLst>
                  <a:gd name="T0" fmla="*/ 26 w 26"/>
                  <a:gd name="T1" fmla="*/ 0 h 18"/>
                  <a:gd name="T2" fmla="*/ 0 w 26"/>
                  <a:gd name="T3" fmla="*/ 17 h 18"/>
                  <a:gd name="T4" fmla="*/ 0 w 26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8">
                    <a:moveTo>
                      <a:pt x="26" y="0"/>
                    </a:moveTo>
                    <a:lnTo>
                      <a:pt x="0" y="17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2" name="Freeform 1180">
                <a:extLst>
                  <a:ext uri="{FF2B5EF4-FFF2-40B4-BE49-F238E27FC236}">
                    <a16:creationId xmlns:a16="http://schemas.microsoft.com/office/drawing/2014/main" id="{39386710-0685-4AE5-A295-359E451D8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" y="2917"/>
                <a:ext cx="23" cy="18"/>
              </a:xfrm>
              <a:custGeom>
                <a:avLst/>
                <a:gdLst>
                  <a:gd name="T0" fmla="*/ 79 w 93"/>
                  <a:gd name="T1" fmla="*/ 0 h 74"/>
                  <a:gd name="T2" fmla="*/ 83 w 93"/>
                  <a:gd name="T3" fmla="*/ 28 h 74"/>
                  <a:gd name="T4" fmla="*/ 93 w 93"/>
                  <a:gd name="T5" fmla="*/ 49 h 74"/>
                  <a:gd name="T6" fmla="*/ 93 w 93"/>
                  <a:gd name="T7" fmla="*/ 50 h 74"/>
                  <a:gd name="T8" fmla="*/ 88 w 93"/>
                  <a:gd name="T9" fmla="*/ 66 h 74"/>
                  <a:gd name="T10" fmla="*/ 60 w 93"/>
                  <a:gd name="T11" fmla="*/ 74 h 74"/>
                  <a:gd name="T12" fmla="*/ 44 w 93"/>
                  <a:gd name="T13" fmla="*/ 58 h 74"/>
                  <a:gd name="T14" fmla="*/ 30 w 93"/>
                  <a:gd name="T15" fmla="*/ 67 h 74"/>
                  <a:gd name="T16" fmla="*/ 0 w 93"/>
                  <a:gd name="T17" fmla="*/ 65 h 74"/>
                  <a:gd name="T18" fmla="*/ 33 w 93"/>
                  <a:gd name="T19" fmla="*/ 19 h 74"/>
                  <a:gd name="T20" fmla="*/ 33 w 93"/>
                  <a:gd name="T21" fmla="*/ 1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3" h="74">
                    <a:moveTo>
                      <a:pt x="79" y="0"/>
                    </a:moveTo>
                    <a:lnTo>
                      <a:pt x="83" y="28"/>
                    </a:lnTo>
                    <a:lnTo>
                      <a:pt x="93" y="49"/>
                    </a:lnTo>
                    <a:lnTo>
                      <a:pt x="93" y="50"/>
                    </a:lnTo>
                    <a:lnTo>
                      <a:pt x="88" y="66"/>
                    </a:lnTo>
                    <a:lnTo>
                      <a:pt x="60" y="74"/>
                    </a:lnTo>
                    <a:lnTo>
                      <a:pt x="44" y="58"/>
                    </a:lnTo>
                    <a:lnTo>
                      <a:pt x="30" y="67"/>
                    </a:lnTo>
                    <a:lnTo>
                      <a:pt x="0" y="65"/>
                    </a:lnTo>
                    <a:lnTo>
                      <a:pt x="33" y="19"/>
                    </a:lnTo>
                    <a:lnTo>
                      <a:pt x="33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3" name="Line 1181">
                <a:extLst>
                  <a:ext uri="{FF2B5EF4-FFF2-40B4-BE49-F238E27FC236}">
                    <a16:creationId xmlns:a16="http://schemas.microsoft.com/office/drawing/2014/main" id="{EB3FDF8E-5363-4E68-AD37-5DE6269FE9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57" y="2921"/>
                <a:ext cx="7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4" name="Line 1182">
                <a:extLst>
                  <a:ext uri="{FF2B5EF4-FFF2-40B4-BE49-F238E27FC236}">
                    <a16:creationId xmlns:a16="http://schemas.microsoft.com/office/drawing/2014/main" id="{338D1EB4-8DA1-4556-BBC4-98B69FA2E6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7" y="2921"/>
                <a:ext cx="7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5" name="Freeform 1183">
                <a:extLst>
                  <a:ext uri="{FF2B5EF4-FFF2-40B4-BE49-F238E27FC236}">
                    <a16:creationId xmlns:a16="http://schemas.microsoft.com/office/drawing/2014/main" id="{BD68CA5B-0B6E-4E6B-A8FD-C2D886219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1" y="2906"/>
                <a:ext cx="5" cy="11"/>
              </a:xfrm>
              <a:custGeom>
                <a:avLst/>
                <a:gdLst>
                  <a:gd name="T0" fmla="*/ 10 w 20"/>
                  <a:gd name="T1" fmla="*/ 0 h 42"/>
                  <a:gd name="T2" fmla="*/ 20 w 20"/>
                  <a:gd name="T3" fmla="*/ 26 h 42"/>
                  <a:gd name="T4" fmla="*/ 0 w 20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42">
                    <a:moveTo>
                      <a:pt x="10" y="0"/>
                    </a:moveTo>
                    <a:lnTo>
                      <a:pt x="20" y="26"/>
                    </a:lnTo>
                    <a:lnTo>
                      <a:pt x="0" y="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6" name="Freeform 1184">
                <a:extLst>
                  <a:ext uri="{FF2B5EF4-FFF2-40B4-BE49-F238E27FC236}">
                    <a16:creationId xmlns:a16="http://schemas.microsoft.com/office/drawing/2014/main" id="{0459F304-CB0A-4836-B0F9-DA1FC88C6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2900"/>
                <a:ext cx="3" cy="12"/>
              </a:xfrm>
              <a:custGeom>
                <a:avLst/>
                <a:gdLst>
                  <a:gd name="T0" fmla="*/ 13 w 13"/>
                  <a:gd name="T1" fmla="*/ 25 h 48"/>
                  <a:gd name="T2" fmla="*/ 11 w 13"/>
                  <a:gd name="T3" fmla="*/ 0 h 48"/>
                  <a:gd name="T4" fmla="*/ 0 w 13"/>
                  <a:gd name="T5" fmla="*/ 35 h 48"/>
                  <a:gd name="T6" fmla="*/ 8 w 13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8">
                    <a:moveTo>
                      <a:pt x="13" y="25"/>
                    </a:moveTo>
                    <a:lnTo>
                      <a:pt x="11" y="0"/>
                    </a:lnTo>
                    <a:lnTo>
                      <a:pt x="0" y="35"/>
                    </a:lnTo>
                    <a:lnTo>
                      <a:pt x="8" y="4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7" name="Freeform 1185">
                <a:extLst>
                  <a:ext uri="{FF2B5EF4-FFF2-40B4-BE49-F238E27FC236}">
                    <a16:creationId xmlns:a16="http://schemas.microsoft.com/office/drawing/2014/main" id="{46B2F095-1C99-42D9-A7E4-791EC1B7C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1" y="2906"/>
                <a:ext cx="5" cy="11"/>
              </a:xfrm>
              <a:custGeom>
                <a:avLst/>
                <a:gdLst>
                  <a:gd name="T0" fmla="*/ 0 w 21"/>
                  <a:gd name="T1" fmla="*/ 42 h 42"/>
                  <a:gd name="T2" fmla="*/ 21 w 21"/>
                  <a:gd name="T3" fmla="*/ 26 h 42"/>
                  <a:gd name="T4" fmla="*/ 10 w 21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42">
                    <a:moveTo>
                      <a:pt x="0" y="42"/>
                    </a:moveTo>
                    <a:lnTo>
                      <a:pt x="21" y="26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8" name="Freeform 1186">
                <a:extLst>
                  <a:ext uri="{FF2B5EF4-FFF2-40B4-BE49-F238E27FC236}">
                    <a16:creationId xmlns:a16="http://schemas.microsoft.com/office/drawing/2014/main" id="{583E09C5-567E-4D4F-A6DD-7ECF225BA9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1" y="2925"/>
                <a:ext cx="1" cy="3"/>
              </a:xfrm>
              <a:custGeom>
                <a:avLst/>
                <a:gdLst>
                  <a:gd name="T0" fmla="*/ 0 w 3"/>
                  <a:gd name="T1" fmla="*/ 0 h 14"/>
                  <a:gd name="T2" fmla="*/ 0 w 3"/>
                  <a:gd name="T3" fmla="*/ 1 h 14"/>
                  <a:gd name="T4" fmla="*/ 3 w 3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4">
                    <a:moveTo>
                      <a:pt x="0" y="0"/>
                    </a:moveTo>
                    <a:lnTo>
                      <a:pt x="0" y="1"/>
                    </a:lnTo>
                    <a:lnTo>
                      <a:pt x="3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9" name="Line 1187">
                <a:extLst>
                  <a:ext uri="{FF2B5EF4-FFF2-40B4-BE49-F238E27FC236}">
                    <a16:creationId xmlns:a16="http://schemas.microsoft.com/office/drawing/2014/main" id="{67929C57-3084-4CEB-A441-1B953E05A9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81" y="292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0" name="Freeform 1188">
                <a:extLst>
                  <a:ext uri="{FF2B5EF4-FFF2-40B4-BE49-F238E27FC236}">
                    <a16:creationId xmlns:a16="http://schemas.microsoft.com/office/drawing/2014/main" id="{80FC094B-27BB-40EF-96E2-AC59DEE27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" y="2925"/>
                <a:ext cx="73" cy="60"/>
              </a:xfrm>
              <a:custGeom>
                <a:avLst/>
                <a:gdLst>
                  <a:gd name="T0" fmla="*/ 220 w 293"/>
                  <a:gd name="T1" fmla="*/ 237 h 240"/>
                  <a:gd name="T2" fmla="*/ 195 w 293"/>
                  <a:gd name="T3" fmla="*/ 240 h 240"/>
                  <a:gd name="T4" fmla="*/ 25 w 293"/>
                  <a:gd name="T5" fmla="*/ 182 h 240"/>
                  <a:gd name="T6" fmla="*/ 22 w 293"/>
                  <a:gd name="T7" fmla="*/ 154 h 240"/>
                  <a:gd name="T8" fmla="*/ 34 w 293"/>
                  <a:gd name="T9" fmla="*/ 180 h 240"/>
                  <a:gd name="T10" fmla="*/ 174 w 293"/>
                  <a:gd name="T11" fmla="*/ 224 h 240"/>
                  <a:gd name="T12" fmla="*/ 199 w 293"/>
                  <a:gd name="T13" fmla="*/ 227 h 240"/>
                  <a:gd name="T14" fmla="*/ 133 w 293"/>
                  <a:gd name="T15" fmla="*/ 166 h 240"/>
                  <a:gd name="T16" fmla="*/ 92 w 293"/>
                  <a:gd name="T17" fmla="*/ 162 h 240"/>
                  <a:gd name="T18" fmla="*/ 82 w 293"/>
                  <a:gd name="T19" fmla="*/ 183 h 240"/>
                  <a:gd name="T20" fmla="*/ 53 w 293"/>
                  <a:gd name="T21" fmla="*/ 169 h 240"/>
                  <a:gd name="T22" fmla="*/ 53 w 293"/>
                  <a:gd name="T23" fmla="*/ 144 h 240"/>
                  <a:gd name="T24" fmla="*/ 137 w 293"/>
                  <a:gd name="T25" fmla="*/ 131 h 240"/>
                  <a:gd name="T26" fmla="*/ 116 w 293"/>
                  <a:gd name="T27" fmla="*/ 92 h 240"/>
                  <a:gd name="T28" fmla="*/ 69 w 293"/>
                  <a:gd name="T29" fmla="*/ 79 h 240"/>
                  <a:gd name="T30" fmla="*/ 43 w 293"/>
                  <a:gd name="T31" fmla="*/ 90 h 240"/>
                  <a:gd name="T32" fmla="*/ 6 w 293"/>
                  <a:gd name="T33" fmla="*/ 55 h 240"/>
                  <a:gd name="T34" fmla="*/ 0 w 293"/>
                  <a:gd name="T35" fmla="*/ 45 h 240"/>
                  <a:gd name="T36" fmla="*/ 40 w 293"/>
                  <a:gd name="T37" fmla="*/ 60 h 240"/>
                  <a:gd name="T38" fmla="*/ 53 w 293"/>
                  <a:gd name="T39" fmla="*/ 53 h 240"/>
                  <a:gd name="T40" fmla="*/ 143 w 293"/>
                  <a:gd name="T41" fmla="*/ 81 h 240"/>
                  <a:gd name="T42" fmla="*/ 179 w 293"/>
                  <a:gd name="T43" fmla="*/ 99 h 240"/>
                  <a:gd name="T44" fmla="*/ 293 w 293"/>
                  <a:gd name="T45" fmla="*/ 0 h 240"/>
                  <a:gd name="T46" fmla="*/ 192 w 293"/>
                  <a:gd name="T47" fmla="*/ 59 h 240"/>
                  <a:gd name="T48" fmla="*/ 138 w 293"/>
                  <a:gd name="T49" fmla="*/ 71 h 240"/>
                  <a:gd name="T50" fmla="*/ 98 w 293"/>
                  <a:gd name="T51" fmla="*/ 18 h 240"/>
                  <a:gd name="T52" fmla="*/ 97 w 293"/>
                  <a:gd name="T53" fmla="*/ 1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3" h="240">
                    <a:moveTo>
                      <a:pt x="220" y="237"/>
                    </a:moveTo>
                    <a:lnTo>
                      <a:pt x="195" y="240"/>
                    </a:lnTo>
                    <a:lnTo>
                      <a:pt x="25" y="182"/>
                    </a:lnTo>
                    <a:lnTo>
                      <a:pt x="22" y="154"/>
                    </a:lnTo>
                    <a:lnTo>
                      <a:pt x="34" y="180"/>
                    </a:lnTo>
                    <a:lnTo>
                      <a:pt x="174" y="224"/>
                    </a:lnTo>
                    <a:lnTo>
                      <a:pt x="199" y="227"/>
                    </a:lnTo>
                    <a:lnTo>
                      <a:pt x="133" y="166"/>
                    </a:lnTo>
                    <a:lnTo>
                      <a:pt x="92" y="162"/>
                    </a:lnTo>
                    <a:lnTo>
                      <a:pt x="82" y="183"/>
                    </a:lnTo>
                    <a:lnTo>
                      <a:pt x="53" y="169"/>
                    </a:lnTo>
                    <a:lnTo>
                      <a:pt x="53" y="144"/>
                    </a:lnTo>
                    <a:lnTo>
                      <a:pt x="137" y="131"/>
                    </a:lnTo>
                    <a:lnTo>
                      <a:pt x="116" y="92"/>
                    </a:lnTo>
                    <a:lnTo>
                      <a:pt x="69" y="79"/>
                    </a:lnTo>
                    <a:lnTo>
                      <a:pt x="43" y="90"/>
                    </a:lnTo>
                    <a:lnTo>
                      <a:pt x="6" y="55"/>
                    </a:lnTo>
                    <a:lnTo>
                      <a:pt x="0" y="45"/>
                    </a:lnTo>
                    <a:lnTo>
                      <a:pt x="40" y="60"/>
                    </a:lnTo>
                    <a:lnTo>
                      <a:pt x="53" y="53"/>
                    </a:lnTo>
                    <a:lnTo>
                      <a:pt x="143" y="81"/>
                    </a:lnTo>
                    <a:lnTo>
                      <a:pt x="179" y="99"/>
                    </a:lnTo>
                    <a:lnTo>
                      <a:pt x="293" y="0"/>
                    </a:lnTo>
                    <a:lnTo>
                      <a:pt x="192" y="59"/>
                    </a:lnTo>
                    <a:lnTo>
                      <a:pt x="138" y="71"/>
                    </a:lnTo>
                    <a:lnTo>
                      <a:pt x="98" y="18"/>
                    </a:lnTo>
                    <a:lnTo>
                      <a:pt x="97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1" name="Line 1189">
                <a:extLst>
                  <a:ext uri="{FF2B5EF4-FFF2-40B4-BE49-F238E27FC236}">
                    <a16:creationId xmlns:a16="http://schemas.microsoft.com/office/drawing/2014/main" id="{47252394-D840-48FB-B2CB-AA87B32C15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81" y="2917"/>
                <a:ext cx="0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2" name="Line 1190">
                <a:extLst>
                  <a:ext uri="{FF2B5EF4-FFF2-40B4-BE49-F238E27FC236}">
                    <a16:creationId xmlns:a16="http://schemas.microsoft.com/office/drawing/2014/main" id="{03328B8E-9150-47A7-BB70-89F299B17D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76" y="2912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3" name="Freeform 1191">
                <a:extLst>
                  <a:ext uri="{FF2B5EF4-FFF2-40B4-BE49-F238E27FC236}">
                    <a16:creationId xmlns:a16="http://schemas.microsoft.com/office/drawing/2014/main" id="{9706F4F0-A617-45D2-9D86-3DC2FED9E2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2194"/>
                <a:ext cx="40" cy="37"/>
              </a:xfrm>
              <a:custGeom>
                <a:avLst/>
                <a:gdLst>
                  <a:gd name="T0" fmla="*/ 150 w 158"/>
                  <a:gd name="T1" fmla="*/ 92 h 145"/>
                  <a:gd name="T2" fmla="*/ 151 w 158"/>
                  <a:gd name="T3" fmla="*/ 90 h 145"/>
                  <a:gd name="T4" fmla="*/ 123 w 158"/>
                  <a:gd name="T5" fmla="*/ 92 h 145"/>
                  <a:gd name="T6" fmla="*/ 78 w 158"/>
                  <a:gd name="T7" fmla="*/ 84 h 145"/>
                  <a:gd name="T8" fmla="*/ 55 w 158"/>
                  <a:gd name="T9" fmla="*/ 57 h 145"/>
                  <a:gd name="T10" fmla="*/ 20 w 158"/>
                  <a:gd name="T11" fmla="*/ 0 h 145"/>
                  <a:gd name="T12" fmla="*/ 0 w 158"/>
                  <a:gd name="T13" fmla="*/ 29 h 145"/>
                  <a:gd name="T14" fmla="*/ 22 w 158"/>
                  <a:gd name="T15" fmla="*/ 47 h 145"/>
                  <a:gd name="T16" fmla="*/ 39 w 158"/>
                  <a:gd name="T17" fmla="*/ 58 h 145"/>
                  <a:gd name="T18" fmla="*/ 37 w 158"/>
                  <a:gd name="T19" fmla="*/ 64 h 145"/>
                  <a:gd name="T20" fmla="*/ 37 w 158"/>
                  <a:gd name="T21" fmla="*/ 75 h 145"/>
                  <a:gd name="T22" fmla="*/ 35 w 158"/>
                  <a:gd name="T23" fmla="*/ 88 h 145"/>
                  <a:gd name="T24" fmla="*/ 35 w 158"/>
                  <a:gd name="T25" fmla="*/ 98 h 145"/>
                  <a:gd name="T26" fmla="*/ 34 w 158"/>
                  <a:gd name="T27" fmla="*/ 100 h 145"/>
                  <a:gd name="T28" fmla="*/ 35 w 158"/>
                  <a:gd name="T29" fmla="*/ 103 h 145"/>
                  <a:gd name="T30" fmla="*/ 41 w 158"/>
                  <a:gd name="T31" fmla="*/ 110 h 145"/>
                  <a:gd name="T32" fmla="*/ 43 w 158"/>
                  <a:gd name="T33" fmla="*/ 111 h 145"/>
                  <a:gd name="T34" fmla="*/ 46 w 158"/>
                  <a:gd name="T35" fmla="*/ 113 h 145"/>
                  <a:gd name="T36" fmla="*/ 47 w 158"/>
                  <a:gd name="T37" fmla="*/ 113 h 145"/>
                  <a:gd name="T38" fmla="*/ 49 w 158"/>
                  <a:gd name="T39" fmla="*/ 114 h 145"/>
                  <a:gd name="T40" fmla="*/ 72 w 158"/>
                  <a:gd name="T41" fmla="*/ 134 h 145"/>
                  <a:gd name="T42" fmla="*/ 99 w 158"/>
                  <a:gd name="T43" fmla="*/ 117 h 145"/>
                  <a:gd name="T44" fmla="*/ 131 w 158"/>
                  <a:gd name="T45" fmla="*/ 127 h 145"/>
                  <a:gd name="T46" fmla="*/ 158 w 158"/>
                  <a:gd name="T47" fmla="*/ 145 h 145"/>
                  <a:gd name="T48" fmla="*/ 145 w 158"/>
                  <a:gd name="T49" fmla="*/ 100 h 145"/>
                  <a:gd name="T50" fmla="*/ 150 w 158"/>
                  <a:gd name="T51" fmla="*/ 9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8" h="145">
                    <a:moveTo>
                      <a:pt x="150" y="92"/>
                    </a:moveTo>
                    <a:lnTo>
                      <a:pt x="151" y="90"/>
                    </a:lnTo>
                    <a:lnTo>
                      <a:pt x="123" y="92"/>
                    </a:lnTo>
                    <a:lnTo>
                      <a:pt x="78" y="84"/>
                    </a:lnTo>
                    <a:lnTo>
                      <a:pt x="55" y="57"/>
                    </a:lnTo>
                    <a:lnTo>
                      <a:pt x="20" y="0"/>
                    </a:lnTo>
                    <a:lnTo>
                      <a:pt x="0" y="29"/>
                    </a:lnTo>
                    <a:lnTo>
                      <a:pt x="22" y="47"/>
                    </a:lnTo>
                    <a:lnTo>
                      <a:pt x="39" y="58"/>
                    </a:lnTo>
                    <a:lnTo>
                      <a:pt x="37" y="64"/>
                    </a:lnTo>
                    <a:lnTo>
                      <a:pt x="37" y="75"/>
                    </a:lnTo>
                    <a:lnTo>
                      <a:pt x="35" y="88"/>
                    </a:lnTo>
                    <a:lnTo>
                      <a:pt x="35" y="98"/>
                    </a:lnTo>
                    <a:lnTo>
                      <a:pt x="34" y="100"/>
                    </a:lnTo>
                    <a:lnTo>
                      <a:pt x="35" y="103"/>
                    </a:lnTo>
                    <a:lnTo>
                      <a:pt x="41" y="110"/>
                    </a:lnTo>
                    <a:lnTo>
                      <a:pt x="43" y="111"/>
                    </a:lnTo>
                    <a:lnTo>
                      <a:pt x="46" y="113"/>
                    </a:lnTo>
                    <a:lnTo>
                      <a:pt x="47" y="113"/>
                    </a:lnTo>
                    <a:lnTo>
                      <a:pt x="49" y="114"/>
                    </a:lnTo>
                    <a:lnTo>
                      <a:pt x="72" y="134"/>
                    </a:lnTo>
                    <a:lnTo>
                      <a:pt x="99" y="117"/>
                    </a:lnTo>
                    <a:lnTo>
                      <a:pt x="131" y="127"/>
                    </a:lnTo>
                    <a:lnTo>
                      <a:pt x="158" y="145"/>
                    </a:lnTo>
                    <a:lnTo>
                      <a:pt x="145" y="100"/>
                    </a:lnTo>
                    <a:lnTo>
                      <a:pt x="150" y="9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4" name="Line 1192">
                <a:extLst>
                  <a:ext uri="{FF2B5EF4-FFF2-40B4-BE49-F238E27FC236}">
                    <a16:creationId xmlns:a16="http://schemas.microsoft.com/office/drawing/2014/main" id="{6526A227-6F97-4C8A-8DA4-F6DFD2BF97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04" y="2193"/>
                <a:ext cx="3" cy="1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5" name="Freeform 1193">
                <a:extLst>
                  <a:ext uri="{FF2B5EF4-FFF2-40B4-BE49-F238E27FC236}">
                    <a16:creationId xmlns:a16="http://schemas.microsoft.com/office/drawing/2014/main" id="{2F2274E9-6838-494D-A091-0809B19F8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2193"/>
                <a:ext cx="3" cy="13"/>
              </a:xfrm>
              <a:custGeom>
                <a:avLst/>
                <a:gdLst>
                  <a:gd name="T0" fmla="*/ 0 w 13"/>
                  <a:gd name="T1" fmla="*/ 0 h 51"/>
                  <a:gd name="T2" fmla="*/ 12 w 13"/>
                  <a:gd name="T3" fmla="*/ 51 h 51"/>
                  <a:gd name="T4" fmla="*/ 13 w 13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51">
                    <a:moveTo>
                      <a:pt x="0" y="0"/>
                    </a:moveTo>
                    <a:lnTo>
                      <a:pt x="12" y="51"/>
                    </a:lnTo>
                    <a:lnTo>
                      <a:pt x="13" y="5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6" name="Freeform 1194">
                <a:extLst>
                  <a:ext uri="{FF2B5EF4-FFF2-40B4-BE49-F238E27FC236}">
                    <a16:creationId xmlns:a16="http://schemas.microsoft.com/office/drawing/2014/main" id="{E19FF3E5-478A-4CC8-AE81-85BFE899C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0" y="2141"/>
                <a:ext cx="246" cy="102"/>
              </a:xfrm>
              <a:custGeom>
                <a:avLst/>
                <a:gdLst>
                  <a:gd name="T0" fmla="*/ 983 w 983"/>
                  <a:gd name="T1" fmla="*/ 46 h 405"/>
                  <a:gd name="T2" fmla="*/ 942 w 983"/>
                  <a:gd name="T3" fmla="*/ 14 h 405"/>
                  <a:gd name="T4" fmla="*/ 837 w 983"/>
                  <a:gd name="T5" fmla="*/ 0 h 405"/>
                  <a:gd name="T6" fmla="*/ 634 w 983"/>
                  <a:gd name="T7" fmla="*/ 33 h 405"/>
                  <a:gd name="T8" fmla="*/ 561 w 983"/>
                  <a:gd name="T9" fmla="*/ 80 h 405"/>
                  <a:gd name="T10" fmla="*/ 481 w 983"/>
                  <a:gd name="T11" fmla="*/ 88 h 405"/>
                  <a:gd name="T12" fmla="*/ 353 w 983"/>
                  <a:gd name="T13" fmla="*/ 203 h 405"/>
                  <a:gd name="T14" fmla="*/ 351 w 983"/>
                  <a:gd name="T15" fmla="*/ 203 h 405"/>
                  <a:gd name="T16" fmla="*/ 238 w 983"/>
                  <a:gd name="T17" fmla="*/ 216 h 405"/>
                  <a:gd name="T18" fmla="*/ 105 w 983"/>
                  <a:gd name="T19" fmla="*/ 254 h 405"/>
                  <a:gd name="T20" fmla="*/ 78 w 983"/>
                  <a:gd name="T21" fmla="*/ 286 h 405"/>
                  <a:gd name="T22" fmla="*/ 51 w 983"/>
                  <a:gd name="T23" fmla="*/ 310 h 405"/>
                  <a:gd name="T24" fmla="*/ 22 w 983"/>
                  <a:gd name="T25" fmla="*/ 298 h 405"/>
                  <a:gd name="T26" fmla="*/ 0 w 983"/>
                  <a:gd name="T27" fmla="*/ 322 h 405"/>
                  <a:gd name="T28" fmla="*/ 13 w 983"/>
                  <a:gd name="T29" fmla="*/ 355 h 405"/>
                  <a:gd name="T30" fmla="*/ 30 w 983"/>
                  <a:gd name="T31" fmla="*/ 364 h 405"/>
                  <a:gd name="T32" fmla="*/ 2 w 983"/>
                  <a:gd name="T33" fmla="*/ 40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83" h="405">
                    <a:moveTo>
                      <a:pt x="983" y="46"/>
                    </a:moveTo>
                    <a:lnTo>
                      <a:pt x="942" y="14"/>
                    </a:lnTo>
                    <a:lnTo>
                      <a:pt x="837" y="0"/>
                    </a:lnTo>
                    <a:lnTo>
                      <a:pt x="634" y="33"/>
                    </a:lnTo>
                    <a:lnTo>
                      <a:pt x="561" y="80"/>
                    </a:lnTo>
                    <a:lnTo>
                      <a:pt x="481" y="88"/>
                    </a:lnTo>
                    <a:lnTo>
                      <a:pt x="353" y="203"/>
                    </a:lnTo>
                    <a:lnTo>
                      <a:pt x="351" y="203"/>
                    </a:lnTo>
                    <a:lnTo>
                      <a:pt x="238" y="216"/>
                    </a:lnTo>
                    <a:lnTo>
                      <a:pt x="105" y="254"/>
                    </a:lnTo>
                    <a:lnTo>
                      <a:pt x="78" y="286"/>
                    </a:lnTo>
                    <a:lnTo>
                      <a:pt x="51" y="310"/>
                    </a:lnTo>
                    <a:lnTo>
                      <a:pt x="22" y="298"/>
                    </a:lnTo>
                    <a:lnTo>
                      <a:pt x="0" y="322"/>
                    </a:lnTo>
                    <a:lnTo>
                      <a:pt x="13" y="355"/>
                    </a:lnTo>
                    <a:lnTo>
                      <a:pt x="30" y="364"/>
                    </a:lnTo>
                    <a:lnTo>
                      <a:pt x="2" y="40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7" name="Freeform 1195">
                <a:extLst>
                  <a:ext uri="{FF2B5EF4-FFF2-40B4-BE49-F238E27FC236}">
                    <a16:creationId xmlns:a16="http://schemas.microsoft.com/office/drawing/2014/main" id="{F8A585AE-F58D-4434-9077-ADE833243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" y="2170"/>
                <a:ext cx="14" cy="17"/>
              </a:xfrm>
              <a:custGeom>
                <a:avLst/>
                <a:gdLst>
                  <a:gd name="T0" fmla="*/ 57 w 57"/>
                  <a:gd name="T1" fmla="*/ 68 h 68"/>
                  <a:gd name="T2" fmla="*/ 3 w 57"/>
                  <a:gd name="T3" fmla="*/ 39 h 68"/>
                  <a:gd name="T4" fmla="*/ 0 w 57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68">
                    <a:moveTo>
                      <a:pt x="57" y="68"/>
                    </a:moveTo>
                    <a:lnTo>
                      <a:pt x="3" y="3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8" name="Line 1196">
                <a:extLst>
                  <a:ext uri="{FF2B5EF4-FFF2-40B4-BE49-F238E27FC236}">
                    <a16:creationId xmlns:a16="http://schemas.microsoft.com/office/drawing/2014/main" id="{4DE992A5-84EA-4983-9C77-9EA0132590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82" y="2169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9" name="Freeform 1197">
                <a:extLst>
                  <a:ext uri="{FF2B5EF4-FFF2-40B4-BE49-F238E27FC236}">
                    <a16:creationId xmlns:a16="http://schemas.microsoft.com/office/drawing/2014/main" id="{6F114585-8C73-4DE1-AC18-04F248CDD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2169"/>
                <a:ext cx="1" cy="3"/>
              </a:xfrm>
              <a:custGeom>
                <a:avLst/>
                <a:gdLst>
                  <a:gd name="T0" fmla="*/ 0 w 3"/>
                  <a:gd name="T1" fmla="*/ 11 h 12"/>
                  <a:gd name="T2" fmla="*/ 0 w 3"/>
                  <a:gd name="T3" fmla="*/ 12 h 12"/>
                  <a:gd name="T4" fmla="*/ 3 w 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2">
                    <a:moveTo>
                      <a:pt x="0" y="11"/>
                    </a:moveTo>
                    <a:lnTo>
                      <a:pt x="0" y="12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0" name="Line 1198">
                <a:extLst>
                  <a:ext uri="{FF2B5EF4-FFF2-40B4-BE49-F238E27FC236}">
                    <a16:creationId xmlns:a16="http://schemas.microsoft.com/office/drawing/2014/main" id="{DC5CD06B-71E5-41E2-873C-AD9A6BDDFE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79" y="2187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1" name="Freeform 1199">
                <a:extLst>
                  <a:ext uri="{FF2B5EF4-FFF2-40B4-BE49-F238E27FC236}">
                    <a16:creationId xmlns:a16="http://schemas.microsoft.com/office/drawing/2014/main" id="{3D95E21A-6059-4913-979B-7CA0A119F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" y="2187"/>
                <a:ext cx="4" cy="5"/>
              </a:xfrm>
              <a:custGeom>
                <a:avLst/>
                <a:gdLst>
                  <a:gd name="T0" fmla="*/ 0 w 17"/>
                  <a:gd name="T1" fmla="*/ 0 h 20"/>
                  <a:gd name="T2" fmla="*/ 16 w 17"/>
                  <a:gd name="T3" fmla="*/ 20 h 20"/>
                  <a:gd name="T4" fmla="*/ 17 w 17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0">
                    <a:moveTo>
                      <a:pt x="0" y="0"/>
                    </a:moveTo>
                    <a:lnTo>
                      <a:pt x="16" y="20"/>
                    </a:lnTo>
                    <a:lnTo>
                      <a:pt x="17" y="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2" name="Freeform 1200">
                <a:extLst>
                  <a:ext uri="{FF2B5EF4-FFF2-40B4-BE49-F238E27FC236}">
                    <a16:creationId xmlns:a16="http://schemas.microsoft.com/office/drawing/2014/main" id="{A2949AD5-3DB0-429B-B684-FD5075AE4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6" y="2153"/>
                <a:ext cx="7" cy="16"/>
              </a:xfrm>
              <a:custGeom>
                <a:avLst/>
                <a:gdLst>
                  <a:gd name="T0" fmla="*/ 29 w 29"/>
                  <a:gd name="T1" fmla="*/ 62 h 62"/>
                  <a:gd name="T2" fmla="*/ 17 w 29"/>
                  <a:gd name="T3" fmla="*/ 14 h 62"/>
                  <a:gd name="T4" fmla="*/ 0 w 29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62">
                    <a:moveTo>
                      <a:pt x="29" y="62"/>
                    </a:moveTo>
                    <a:lnTo>
                      <a:pt x="17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3" name="Freeform 1201">
                <a:extLst>
                  <a:ext uri="{FF2B5EF4-FFF2-40B4-BE49-F238E27FC236}">
                    <a16:creationId xmlns:a16="http://schemas.microsoft.com/office/drawing/2014/main" id="{AC2970DF-2BAC-4BBE-A56F-7DEFB56E8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3" y="2155"/>
                <a:ext cx="9" cy="16"/>
              </a:xfrm>
              <a:custGeom>
                <a:avLst/>
                <a:gdLst>
                  <a:gd name="T0" fmla="*/ 0 w 39"/>
                  <a:gd name="T1" fmla="*/ 0 h 67"/>
                  <a:gd name="T2" fmla="*/ 5 w 39"/>
                  <a:gd name="T3" fmla="*/ 4 h 67"/>
                  <a:gd name="T4" fmla="*/ 39 w 39"/>
                  <a:gd name="T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67">
                    <a:moveTo>
                      <a:pt x="0" y="0"/>
                    </a:moveTo>
                    <a:lnTo>
                      <a:pt x="5" y="4"/>
                    </a:lnTo>
                    <a:lnTo>
                      <a:pt x="39" y="6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4" name="Freeform 1202">
                <a:extLst>
                  <a:ext uri="{FF2B5EF4-FFF2-40B4-BE49-F238E27FC236}">
                    <a16:creationId xmlns:a16="http://schemas.microsoft.com/office/drawing/2014/main" id="{71A89DB4-6D24-4A66-806E-ABAC25EAC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" y="2152"/>
                <a:ext cx="10" cy="18"/>
              </a:xfrm>
              <a:custGeom>
                <a:avLst/>
                <a:gdLst>
                  <a:gd name="T0" fmla="*/ 6 w 38"/>
                  <a:gd name="T1" fmla="*/ 72 h 72"/>
                  <a:gd name="T2" fmla="*/ 0 w 38"/>
                  <a:gd name="T3" fmla="*/ 20 h 72"/>
                  <a:gd name="T4" fmla="*/ 24 w 38"/>
                  <a:gd name="T5" fmla="*/ 0 h 72"/>
                  <a:gd name="T6" fmla="*/ 38 w 38"/>
                  <a:gd name="T7" fmla="*/ 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72">
                    <a:moveTo>
                      <a:pt x="6" y="72"/>
                    </a:moveTo>
                    <a:lnTo>
                      <a:pt x="0" y="20"/>
                    </a:lnTo>
                    <a:lnTo>
                      <a:pt x="24" y="0"/>
                    </a:lnTo>
                    <a:lnTo>
                      <a:pt x="38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5" name="Freeform 1203">
                <a:extLst>
                  <a:ext uri="{FF2B5EF4-FFF2-40B4-BE49-F238E27FC236}">
                    <a16:creationId xmlns:a16="http://schemas.microsoft.com/office/drawing/2014/main" id="{2BEB3B18-0DD0-4889-BB02-5E61CA80E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6" y="2153"/>
                <a:ext cx="7" cy="16"/>
              </a:xfrm>
              <a:custGeom>
                <a:avLst/>
                <a:gdLst>
                  <a:gd name="T0" fmla="*/ 0 w 29"/>
                  <a:gd name="T1" fmla="*/ 0 h 62"/>
                  <a:gd name="T2" fmla="*/ 16 w 29"/>
                  <a:gd name="T3" fmla="*/ 14 h 62"/>
                  <a:gd name="T4" fmla="*/ 29 w 29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62">
                    <a:moveTo>
                      <a:pt x="0" y="0"/>
                    </a:moveTo>
                    <a:lnTo>
                      <a:pt x="16" y="14"/>
                    </a:lnTo>
                    <a:lnTo>
                      <a:pt x="29" y="6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6" name="Freeform 1204">
                <a:extLst>
                  <a:ext uri="{FF2B5EF4-FFF2-40B4-BE49-F238E27FC236}">
                    <a16:creationId xmlns:a16="http://schemas.microsoft.com/office/drawing/2014/main" id="{78963FC8-97EE-471C-BB9E-82FFDF06E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" y="2152"/>
                <a:ext cx="10" cy="18"/>
              </a:xfrm>
              <a:custGeom>
                <a:avLst/>
                <a:gdLst>
                  <a:gd name="T0" fmla="*/ 39 w 39"/>
                  <a:gd name="T1" fmla="*/ 10 h 73"/>
                  <a:gd name="T2" fmla="*/ 25 w 39"/>
                  <a:gd name="T3" fmla="*/ 0 h 73"/>
                  <a:gd name="T4" fmla="*/ 0 w 39"/>
                  <a:gd name="T5" fmla="*/ 21 h 73"/>
                  <a:gd name="T6" fmla="*/ 7 w 39"/>
                  <a:gd name="T7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73">
                    <a:moveTo>
                      <a:pt x="39" y="10"/>
                    </a:moveTo>
                    <a:lnTo>
                      <a:pt x="25" y="0"/>
                    </a:lnTo>
                    <a:lnTo>
                      <a:pt x="0" y="21"/>
                    </a:lnTo>
                    <a:lnTo>
                      <a:pt x="7" y="7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7" name="Freeform 1205">
                <a:extLst>
                  <a:ext uri="{FF2B5EF4-FFF2-40B4-BE49-F238E27FC236}">
                    <a16:creationId xmlns:a16="http://schemas.microsoft.com/office/drawing/2014/main" id="{9E41D6E7-822B-45E8-A686-2ABF59556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0" y="2164"/>
                <a:ext cx="19" cy="23"/>
              </a:xfrm>
              <a:custGeom>
                <a:avLst/>
                <a:gdLst>
                  <a:gd name="T0" fmla="*/ 0 w 74"/>
                  <a:gd name="T1" fmla="*/ 92 h 92"/>
                  <a:gd name="T2" fmla="*/ 25 w 74"/>
                  <a:gd name="T3" fmla="*/ 78 h 92"/>
                  <a:gd name="T4" fmla="*/ 67 w 74"/>
                  <a:gd name="T5" fmla="*/ 41 h 92"/>
                  <a:gd name="T6" fmla="*/ 74 w 74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92">
                    <a:moveTo>
                      <a:pt x="0" y="92"/>
                    </a:moveTo>
                    <a:lnTo>
                      <a:pt x="25" y="78"/>
                    </a:lnTo>
                    <a:lnTo>
                      <a:pt x="67" y="41"/>
                    </a:lnTo>
                    <a:lnTo>
                      <a:pt x="7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8" name="Freeform 1206">
                <a:extLst>
                  <a:ext uri="{FF2B5EF4-FFF2-40B4-BE49-F238E27FC236}">
                    <a16:creationId xmlns:a16="http://schemas.microsoft.com/office/drawing/2014/main" id="{7A70101D-5AC4-46E4-ABA2-CD99DB74B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0" y="2164"/>
                <a:ext cx="19" cy="23"/>
              </a:xfrm>
              <a:custGeom>
                <a:avLst/>
                <a:gdLst>
                  <a:gd name="T0" fmla="*/ 74 w 74"/>
                  <a:gd name="T1" fmla="*/ 0 h 92"/>
                  <a:gd name="T2" fmla="*/ 65 w 74"/>
                  <a:gd name="T3" fmla="*/ 40 h 92"/>
                  <a:gd name="T4" fmla="*/ 23 w 74"/>
                  <a:gd name="T5" fmla="*/ 78 h 92"/>
                  <a:gd name="T6" fmla="*/ 0 w 74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92">
                    <a:moveTo>
                      <a:pt x="74" y="0"/>
                    </a:moveTo>
                    <a:lnTo>
                      <a:pt x="65" y="40"/>
                    </a:lnTo>
                    <a:lnTo>
                      <a:pt x="23" y="78"/>
                    </a:lnTo>
                    <a:lnTo>
                      <a:pt x="0" y="9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9" name="Freeform 1207">
                <a:extLst>
                  <a:ext uri="{FF2B5EF4-FFF2-40B4-BE49-F238E27FC236}">
                    <a16:creationId xmlns:a16="http://schemas.microsoft.com/office/drawing/2014/main" id="{0840A9AD-AAD8-48FB-8700-8434FE9C5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" y="2163"/>
                <a:ext cx="54" cy="30"/>
              </a:xfrm>
              <a:custGeom>
                <a:avLst/>
                <a:gdLst>
                  <a:gd name="T0" fmla="*/ 213 w 213"/>
                  <a:gd name="T1" fmla="*/ 0 h 117"/>
                  <a:gd name="T2" fmla="*/ 195 w 213"/>
                  <a:gd name="T3" fmla="*/ 43 h 117"/>
                  <a:gd name="T4" fmla="*/ 103 w 213"/>
                  <a:gd name="T5" fmla="*/ 102 h 117"/>
                  <a:gd name="T6" fmla="*/ 50 w 213"/>
                  <a:gd name="T7" fmla="*/ 117 h 117"/>
                  <a:gd name="T8" fmla="*/ 0 w 213"/>
                  <a:gd name="T9" fmla="*/ 116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117">
                    <a:moveTo>
                      <a:pt x="213" y="0"/>
                    </a:moveTo>
                    <a:lnTo>
                      <a:pt x="195" y="43"/>
                    </a:lnTo>
                    <a:lnTo>
                      <a:pt x="103" y="102"/>
                    </a:lnTo>
                    <a:lnTo>
                      <a:pt x="50" y="117"/>
                    </a:lnTo>
                    <a:lnTo>
                      <a:pt x="0" y="1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0" name="Freeform 1208">
                <a:extLst>
                  <a:ext uri="{FF2B5EF4-FFF2-40B4-BE49-F238E27FC236}">
                    <a16:creationId xmlns:a16="http://schemas.microsoft.com/office/drawing/2014/main" id="{DF05A1E7-B226-4FA0-9818-EE319A5E8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2187"/>
                <a:ext cx="16" cy="6"/>
              </a:xfrm>
              <a:custGeom>
                <a:avLst/>
                <a:gdLst>
                  <a:gd name="T0" fmla="*/ 0 w 67"/>
                  <a:gd name="T1" fmla="*/ 23 h 23"/>
                  <a:gd name="T2" fmla="*/ 28 w 67"/>
                  <a:gd name="T3" fmla="*/ 23 h 23"/>
                  <a:gd name="T4" fmla="*/ 67 w 6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23">
                    <a:moveTo>
                      <a:pt x="0" y="23"/>
                    </a:moveTo>
                    <a:lnTo>
                      <a:pt x="28" y="23"/>
                    </a:lnTo>
                    <a:lnTo>
                      <a:pt x="6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1" name="Freeform 1209">
                <a:extLst>
                  <a:ext uri="{FF2B5EF4-FFF2-40B4-BE49-F238E27FC236}">
                    <a16:creationId xmlns:a16="http://schemas.microsoft.com/office/drawing/2014/main" id="{5BA0AC80-0E1C-4694-BDDD-4AB92D924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7" y="2163"/>
                <a:ext cx="2" cy="1"/>
              </a:xfrm>
              <a:custGeom>
                <a:avLst/>
                <a:gdLst>
                  <a:gd name="T0" fmla="*/ 10 w 10"/>
                  <a:gd name="T1" fmla="*/ 5 h 5"/>
                  <a:gd name="T2" fmla="*/ 0 w 10"/>
                  <a:gd name="T3" fmla="*/ 0 h 5"/>
                  <a:gd name="T4" fmla="*/ 0 w 10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5">
                    <a:moveTo>
                      <a:pt x="10" y="5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2" name="Group 1411">
              <a:extLst>
                <a:ext uri="{FF2B5EF4-FFF2-40B4-BE49-F238E27FC236}">
                  <a16:creationId xmlns:a16="http://schemas.microsoft.com/office/drawing/2014/main" id="{C0146F51-984F-477B-A0D5-887B26167E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7" y="23"/>
              <a:ext cx="4882" cy="4286"/>
              <a:chOff x="877" y="23"/>
              <a:chExt cx="4882" cy="4286"/>
            </a:xfrm>
          </p:grpSpPr>
          <p:sp>
            <p:nvSpPr>
              <p:cNvPr id="4142" name="Line 1211">
                <a:extLst>
                  <a:ext uri="{FF2B5EF4-FFF2-40B4-BE49-F238E27FC236}">
                    <a16:creationId xmlns:a16="http://schemas.microsoft.com/office/drawing/2014/main" id="{55CECAFC-BE5D-49E5-878F-6D76AB38FE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37" y="2163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3" name="Freeform 1212">
                <a:extLst>
                  <a:ext uri="{FF2B5EF4-FFF2-40B4-BE49-F238E27FC236}">
                    <a16:creationId xmlns:a16="http://schemas.microsoft.com/office/drawing/2014/main" id="{C8CA50A4-5561-4EC7-A53E-C458F9C92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7" y="2160"/>
                <a:ext cx="63" cy="46"/>
              </a:xfrm>
              <a:custGeom>
                <a:avLst/>
                <a:gdLst>
                  <a:gd name="T0" fmla="*/ 249 w 252"/>
                  <a:gd name="T1" fmla="*/ 1 h 183"/>
                  <a:gd name="T2" fmla="*/ 250 w 252"/>
                  <a:gd name="T3" fmla="*/ 0 h 183"/>
                  <a:gd name="T4" fmla="*/ 252 w 252"/>
                  <a:gd name="T5" fmla="*/ 47 h 183"/>
                  <a:gd name="T6" fmla="*/ 251 w 252"/>
                  <a:gd name="T7" fmla="*/ 47 h 183"/>
                  <a:gd name="T8" fmla="*/ 152 w 252"/>
                  <a:gd name="T9" fmla="*/ 42 h 183"/>
                  <a:gd name="T10" fmla="*/ 135 w 252"/>
                  <a:gd name="T11" fmla="*/ 79 h 183"/>
                  <a:gd name="T12" fmla="*/ 103 w 252"/>
                  <a:gd name="T13" fmla="*/ 111 h 183"/>
                  <a:gd name="T14" fmla="*/ 102 w 252"/>
                  <a:gd name="T15" fmla="*/ 113 h 183"/>
                  <a:gd name="T16" fmla="*/ 0 w 252"/>
                  <a:gd name="T17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2" h="183">
                    <a:moveTo>
                      <a:pt x="249" y="1"/>
                    </a:moveTo>
                    <a:lnTo>
                      <a:pt x="250" y="0"/>
                    </a:lnTo>
                    <a:lnTo>
                      <a:pt x="252" y="47"/>
                    </a:lnTo>
                    <a:lnTo>
                      <a:pt x="251" y="47"/>
                    </a:lnTo>
                    <a:lnTo>
                      <a:pt x="152" y="42"/>
                    </a:lnTo>
                    <a:lnTo>
                      <a:pt x="135" y="79"/>
                    </a:lnTo>
                    <a:lnTo>
                      <a:pt x="103" y="111"/>
                    </a:lnTo>
                    <a:lnTo>
                      <a:pt x="102" y="113"/>
                    </a:lnTo>
                    <a:lnTo>
                      <a:pt x="0" y="18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4" name="Freeform 1213">
                <a:extLst>
                  <a:ext uri="{FF2B5EF4-FFF2-40B4-BE49-F238E27FC236}">
                    <a16:creationId xmlns:a16="http://schemas.microsoft.com/office/drawing/2014/main" id="{7D288294-CBE2-4288-9E82-DB6A0D1612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160"/>
                <a:ext cx="6" cy="5"/>
              </a:xfrm>
              <a:custGeom>
                <a:avLst/>
                <a:gdLst>
                  <a:gd name="T0" fmla="*/ 26 w 26"/>
                  <a:gd name="T1" fmla="*/ 1 h 18"/>
                  <a:gd name="T2" fmla="*/ 26 w 26"/>
                  <a:gd name="T3" fmla="*/ 0 h 18"/>
                  <a:gd name="T4" fmla="*/ 0 w 26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8">
                    <a:moveTo>
                      <a:pt x="26" y="1"/>
                    </a:moveTo>
                    <a:lnTo>
                      <a:pt x="26" y="0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5" name="Freeform 1214">
                <a:extLst>
                  <a:ext uri="{FF2B5EF4-FFF2-40B4-BE49-F238E27FC236}">
                    <a16:creationId xmlns:a16="http://schemas.microsoft.com/office/drawing/2014/main" id="{728A1E86-133E-4D9A-A42F-02A1995F5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3" y="2156"/>
                <a:ext cx="11" cy="8"/>
              </a:xfrm>
              <a:custGeom>
                <a:avLst/>
                <a:gdLst>
                  <a:gd name="T0" fmla="*/ 45 w 45"/>
                  <a:gd name="T1" fmla="*/ 5 h 30"/>
                  <a:gd name="T2" fmla="*/ 39 w 45"/>
                  <a:gd name="T3" fmla="*/ 0 h 30"/>
                  <a:gd name="T4" fmla="*/ 0 w 45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0">
                    <a:moveTo>
                      <a:pt x="45" y="5"/>
                    </a:moveTo>
                    <a:lnTo>
                      <a:pt x="39" y="0"/>
                    </a:lnTo>
                    <a:lnTo>
                      <a:pt x="0" y="3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6" name="Freeform 1215">
                <a:extLst>
                  <a:ext uri="{FF2B5EF4-FFF2-40B4-BE49-F238E27FC236}">
                    <a16:creationId xmlns:a16="http://schemas.microsoft.com/office/drawing/2014/main" id="{B73FADDA-71CF-4C03-8427-C0D65F5161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3" y="2157"/>
                <a:ext cx="11" cy="7"/>
              </a:xfrm>
              <a:custGeom>
                <a:avLst/>
                <a:gdLst>
                  <a:gd name="T0" fmla="*/ 0 w 45"/>
                  <a:gd name="T1" fmla="*/ 29 h 29"/>
                  <a:gd name="T2" fmla="*/ 40 w 45"/>
                  <a:gd name="T3" fmla="*/ 0 h 29"/>
                  <a:gd name="T4" fmla="*/ 45 w 45"/>
                  <a:gd name="T5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40" y="0"/>
                    </a:lnTo>
                    <a:lnTo>
                      <a:pt x="45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7" name="Freeform 1216">
                <a:extLst>
                  <a:ext uri="{FF2B5EF4-FFF2-40B4-BE49-F238E27FC236}">
                    <a16:creationId xmlns:a16="http://schemas.microsoft.com/office/drawing/2014/main" id="{E9B95116-9000-4605-A3F1-8D1B7710E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4" y="2158"/>
                <a:ext cx="9" cy="7"/>
              </a:xfrm>
              <a:custGeom>
                <a:avLst/>
                <a:gdLst>
                  <a:gd name="T0" fmla="*/ 0 w 35"/>
                  <a:gd name="T1" fmla="*/ 0 h 27"/>
                  <a:gd name="T2" fmla="*/ 11 w 35"/>
                  <a:gd name="T3" fmla="*/ 11 h 27"/>
                  <a:gd name="T4" fmla="*/ 35 w 35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7">
                    <a:moveTo>
                      <a:pt x="0" y="0"/>
                    </a:moveTo>
                    <a:lnTo>
                      <a:pt x="11" y="11"/>
                    </a:lnTo>
                    <a:lnTo>
                      <a:pt x="35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8" name="Freeform 1217">
                <a:extLst>
                  <a:ext uri="{FF2B5EF4-FFF2-40B4-BE49-F238E27FC236}">
                    <a16:creationId xmlns:a16="http://schemas.microsoft.com/office/drawing/2014/main" id="{45B730FD-E563-42F2-94B9-E904B0B53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160"/>
                <a:ext cx="6" cy="5"/>
              </a:xfrm>
              <a:custGeom>
                <a:avLst/>
                <a:gdLst>
                  <a:gd name="T0" fmla="*/ 0 w 26"/>
                  <a:gd name="T1" fmla="*/ 17 h 17"/>
                  <a:gd name="T2" fmla="*/ 1 w 26"/>
                  <a:gd name="T3" fmla="*/ 17 h 17"/>
                  <a:gd name="T4" fmla="*/ 26 w 26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7">
                    <a:moveTo>
                      <a:pt x="0" y="17"/>
                    </a:moveTo>
                    <a:lnTo>
                      <a:pt x="1" y="17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9" name="Line 1218">
                <a:extLst>
                  <a:ext uri="{FF2B5EF4-FFF2-40B4-BE49-F238E27FC236}">
                    <a16:creationId xmlns:a16="http://schemas.microsoft.com/office/drawing/2014/main" id="{A2FF5D94-4C66-4751-92C3-AFDEA9C416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3" y="699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0" name="Freeform 1219">
                <a:extLst>
                  <a:ext uri="{FF2B5EF4-FFF2-40B4-BE49-F238E27FC236}">
                    <a16:creationId xmlns:a16="http://schemas.microsoft.com/office/drawing/2014/main" id="{DDA7AE9D-CB71-4F88-BA97-0D93B05D8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9" y="4054"/>
                <a:ext cx="34" cy="33"/>
              </a:xfrm>
              <a:custGeom>
                <a:avLst/>
                <a:gdLst>
                  <a:gd name="T0" fmla="*/ 75 w 134"/>
                  <a:gd name="T1" fmla="*/ 12 h 131"/>
                  <a:gd name="T2" fmla="*/ 69 w 134"/>
                  <a:gd name="T3" fmla="*/ 0 h 131"/>
                  <a:gd name="T4" fmla="*/ 82 w 134"/>
                  <a:gd name="T5" fmla="*/ 1 h 131"/>
                  <a:gd name="T6" fmla="*/ 86 w 134"/>
                  <a:gd name="T7" fmla="*/ 7 h 131"/>
                  <a:gd name="T8" fmla="*/ 90 w 134"/>
                  <a:gd name="T9" fmla="*/ 15 h 131"/>
                  <a:gd name="T10" fmla="*/ 91 w 134"/>
                  <a:gd name="T11" fmla="*/ 24 h 131"/>
                  <a:gd name="T12" fmla="*/ 92 w 134"/>
                  <a:gd name="T13" fmla="*/ 34 h 131"/>
                  <a:gd name="T14" fmla="*/ 104 w 134"/>
                  <a:gd name="T15" fmla="*/ 25 h 131"/>
                  <a:gd name="T16" fmla="*/ 114 w 134"/>
                  <a:gd name="T17" fmla="*/ 17 h 131"/>
                  <a:gd name="T18" fmla="*/ 124 w 134"/>
                  <a:gd name="T19" fmla="*/ 12 h 131"/>
                  <a:gd name="T20" fmla="*/ 134 w 134"/>
                  <a:gd name="T21" fmla="*/ 11 h 131"/>
                  <a:gd name="T22" fmla="*/ 131 w 134"/>
                  <a:gd name="T23" fmla="*/ 49 h 131"/>
                  <a:gd name="T24" fmla="*/ 124 w 134"/>
                  <a:gd name="T25" fmla="*/ 73 h 131"/>
                  <a:gd name="T26" fmla="*/ 120 w 134"/>
                  <a:gd name="T27" fmla="*/ 84 h 131"/>
                  <a:gd name="T28" fmla="*/ 118 w 134"/>
                  <a:gd name="T29" fmla="*/ 94 h 131"/>
                  <a:gd name="T30" fmla="*/ 111 w 134"/>
                  <a:gd name="T31" fmla="*/ 109 h 131"/>
                  <a:gd name="T32" fmla="*/ 105 w 134"/>
                  <a:gd name="T33" fmla="*/ 120 h 131"/>
                  <a:gd name="T34" fmla="*/ 99 w 134"/>
                  <a:gd name="T35" fmla="*/ 122 h 131"/>
                  <a:gd name="T36" fmla="*/ 95 w 134"/>
                  <a:gd name="T37" fmla="*/ 125 h 131"/>
                  <a:gd name="T38" fmla="*/ 90 w 134"/>
                  <a:gd name="T39" fmla="*/ 127 h 131"/>
                  <a:gd name="T40" fmla="*/ 84 w 134"/>
                  <a:gd name="T41" fmla="*/ 129 h 131"/>
                  <a:gd name="T42" fmla="*/ 77 w 134"/>
                  <a:gd name="T43" fmla="*/ 129 h 131"/>
                  <a:gd name="T44" fmla="*/ 70 w 134"/>
                  <a:gd name="T45" fmla="*/ 130 h 131"/>
                  <a:gd name="T46" fmla="*/ 63 w 134"/>
                  <a:gd name="T47" fmla="*/ 130 h 131"/>
                  <a:gd name="T48" fmla="*/ 58 w 134"/>
                  <a:gd name="T49" fmla="*/ 130 h 131"/>
                  <a:gd name="T50" fmla="*/ 56 w 134"/>
                  <a:gd name="T51" fmla="*/ 130 h 131"/>
                  <a:gd name="T52" fmla="*/ 55 w 134"/>
                  <a:gd name="T53" fmla="*/ 130 h 131"/>
                  <a:gd name="T54" fmla="*/ 55 w 134"/>
                  <a:gd name="T55" fmla="*/ 131 h 131"/>
                  <a:gd name="T56" fmla="*/ 43 w 134"/>
                  <a:gd name="T57" fmla="*/ 129 h 131"/>
                  <a:gd name="T58" fmla="*/ 34 w 134"/>
                  <a:gd name="T59" fmla="*/ 127 h 131"/>
                  <a:gd name="T60" fmla="*/ 25 w 134"/>
                  <a:gd name="T61" fmla="*/ 124 h 131"/>
                  <a:gd name="T62" fmla="*/ 19 w 134"/>
                  <a:gd name="T63" fmla="*/ 121 h 131"/>
                  <a:gd name="T64" fmla="*/ 7 w 134"/>
                  <a:gd name="T65" fmla="*/ 110 h 131"/>
                  <a:gd name="T66" fmla="*/ 2 w 134"/>
                  <a:gd name="T67" fmla="*/ 102 h 131"/>
                  <a:gd name="T68" fmla="*/ 0 w 134"/>
                  <a:gd name="T69" fmla="*/ 96 h 131"/>
                  <a:gd name="T70" fmla="*/ 20 w 134"/>
                  <a:gd name="T71" fmla="*/ 78 h 131"/>
                  <a:gd name="T72" fmla="*/ 27 w 134"/>
                  <a:gd name="T73" fmla="*/ 69 h 131"/>
                  <a:gd name="T74" fmla="*/ 36 w 134"/>
                  <a:gd name="T75" fmla="*/ 62 h 131"/>
                  <a:gd name="T76" fmla="*/ 49 w 134"/>
                  <a:gd name="T77" fmla="*/ 48 h 131"/>
                  <a:gd name="T78" fmla="*/ 60 w 134"/>
                  <a:gd name="T79" fmla="*/ 39 h 131"/>
                  <a:gd name="T80" fmla="*/ 66 w 134"/>
                  <a:gd name="T81" fmla="*/ 29 h 131"/>
                  <a:gd name="T82" fmla="*/ 69 w 134"/>
                  <a:gd name="T83" fmla="*/ 24 h 131"/>
                  <a:gd name="T84" fmla="*/ 69 w 134"/>
                  <a:gd name="T85" fmla="*/ 20 h 131"/>
                  <a:gd name="T86" fmla="*/ 67 w 134"/>
                  <a:gd name="T87" fmla="*/ 19 h 131"/>
                  <a:gd name="T88" fmla="*/ 67 w 134"/>
                  <a:gd name="T89" fmla="*/ 18 h 131"/>
                  <a:gd name="T90" fmla="*/ 68 w 134"/>
                  <a:gd name="T91" fmla="*/ 18 h 131"/>
                  <a:gd name="T92" fmla="*/ 70 w 134"/>
                  <a:gd name="T93" fmla="*/ 18 h 131"/>
                  <a:gd name="T94" fmla="*/ 70 w 134"/>
                  <a:gd name="T95" fmla="*/ 17 h 131"/>
                  <a:gd name="T96" fmla="*/ 71 w 134"/>
                  <a:gd name="T97" fmla="*/ 17 h 131"/>
                  <a:gd name="T98" fmla="*/ 74 w 134"/>
                  <a:gd name="T99" fmla="*/ 17 h 131"/>
                  <a:gd name="T100" fmla="*/ 74 w 134"/>
                  <a:gd name="T101" fmla="*/ 15 h 131"/>
                  <a:gd name="T102" fmla="*/ 74 w 134"/>
                  <a:gd name="T103" fmla="*/ 14 h 131"/>
                  <a:gd name="T104" fmla="*/ 75 w 134"/>
                  <a:gd name="T105" fmla="*/ 14 h 131"/>
                  <a:gd name="T106" fmla="*/ 75 w 134"/>
                  <a:gd name="T107" fmla="*/ 1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4" h="131">
                    <a:moveTo>
                      <a:pt x="75" y="12"/>
                    </a:moveTo>
                    <a:lnTo>
                      <a:pt x="69" y="0"/>
                    </a:lnTo>
                    <a:lnTo>
                      <a:pt x="82" y="1"/>
                    </a:lnTo>
                    <a:lnTo>
                      <a:pt x="86" y="7"/>
                    </a:lnTo>
                    <a:lnTo>
                      <a:pt x="90" y="15"/>
                    </a:lnTo>
                    <a:lnTo>
                      <a:pt x="91" y="24"/>
                    </a:lnTo>
                    <a:lnTo>
                      <a:pt x="92" y="34"/>
                    </a:lnTo>
                    <a:lnTo>
                      <a:pt x="104" y="25"/>
                    </a:lnTo>
                    <a:lnTo>
                      <a:pt x="114" y="17"/>
                    </a:lnTo>
                    <a:lnTo>
                      <a:pt x="124" y="12"/>
                    </a:lnTo>
                    <a:lnTo>
                      <a:pt x="134" y="11"/>
                    </a:lnTo>
                    <a:lnTo>
                      <a:pt x="131" y="49"/>
                    </a:lnTo>
                    <a:lnTo>
                      <a:pt x="124" y="73"/>
                    </a:lnTo>
                    <a:lnTo>
                      <a:pt x="120" y="84"/>
                    </a:lnTo>
                    <a:lnTo>
                      <a:pt x="118" y="94"/>
                    </a:lnTo>
                    <a:lnTo>
                      <a:pt x="111" y="109"/>
                    </a:lnTo>
                    <a:lnTo>
                      <a:pt x="105" y="120"/>
                    </a:lnTo>
                    <a:lnTo>
                      <a:pt x="99" y="122"/>
                    </a:lnTo>
                    <a:lnTo>
                      <a:pt x="95" y="125"/>
                    </a:lnTo>
                    <a:lnTo>
                      <a:pt x="90" y="127"/>
                    </a:lnTo>
                    <a:lnTo>
                      <a:pt x="84" y="129"/>
                    </a:lnTo>
                    <a:lnTo>
                      <a:pt x="77" y="129"/>
                    </a:lnTo>
                    <a:lnTo>
                      <a:pt x="70" y="130"/>
                    </a:lnTo>
                    <a:lnTo>
                      <a:pt x="63" y="130"/>
                    </a:lnTo>
                    <a:lnTo>
                      <a:pt x="58" y="130"/>
                    </a:lnTo>
                    <a:lnTo>
                      <a:pt x="56" y="130"/>
                    </a:lnTo>
                    <a:lnTo>
                      <a:pt x="55" y="130"/>
                    </a:lnTo>
                    <a:lnTo>
                      <a:pt x="55" y="131"/>
                    </a:lnTo>
                    <a:lnTo>
                      <a:pt x="43" y="129"/>
                    </a:lnTo>
                    <a:lnTo>
                      <a:pt x="34" y="127"/>
                    </a:lnTo>
                    <a:lnTo>
                      <a:pt x="25" y="124"/>
                    </a:lnTo>
                    <a:lnTo>
                      <a:pt x="19" y="121"/>
                    </a:lnTo>
                    <a:lnTo>
                      <a:pt x="7" y="110"/>
                    </a:lnTo>
                    <a:lnTo>
                      <a:pt x="2" y="102"/>
                    </a:lnTo>
                    <a:lnTo>
                      <a:pt x="0" y="96"/>
                    </a:lnTo>
                    <a:lnTo>
                      <a:pt x="20" y="78"/>
                    </a:lnTo>
                    <a:lnTo>
                      <a:pt x="27" y="69"/>
                    </a:lnTo>
                    <a:lnTo>
                      <a:pt x="36" y="62"/>
                    </a:lnTo>
                    <a:lnTo>
                      <a:pt x="49" y="48"/>
                    </a:lnTo>
                    <a:lnTo>
                      <a:pt x="60" y="39"/>
                    </a:lnTo>
                    <a:lnTo>
                      <a:pt x="66" y="29"/>
                    </a:lnTo>
                    <a:lnTo>
                      <a:pt x="69" y="24"/>
                    </a:lnTo>
                    <a:lnTo>
                      <a:pt x="69" y="20"/>
                    </a:lnTo>
                    <a:lnTo>
                      <a:pt x="67" y="19"/>
                    </a:lnTo>
                    <a:lnTo>
                      <a:pt x="67" y="18"/>
                    </a:lnTo>
                    <a:lnTo>
                      <a:pt x="68" y="18"/>
                    </a:lnTo>
                    <a:lnTo>
                      <a:pt x="70" y="18"/>
                    </a:lnTo>
                    <a:lnTo>
                      <a:pt x="70" y="17"/>
                    </a:lnTo>
                    <a:lnTo>
                      <a:pt x="71" y="17"/>
                    </a:lnTo>
                    <a:lnTo>
                      <a:pt x="74" y="17"/>
                    </a:lnTo>
                    <a:lnTo>
                      <a:pt x="74" y="15"/>
                    </a:lnTo>
                    <a:lnTo>
                      <a:pt x="74" y="14"/>
                    </a:lnTo>
                    <a:lnTo>
                      <a:pt x="75" y="14"/>
                    </a:lnTo>
                    <a:lnTo>
                      <a:pt x="75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1" name="Freeform 1220">
                <a:extLst>
                  <a:ext uri="{FF2B5EF4-FFF2-40B4-BE49-F238E27FC236}">
                    <a16:creationId xmlns:a16="http://schemas.microsoft.com/office/drawing/2014/main" id="{A083C41D-70A8-4CF2-BC75-133B49727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4" y="3981"/>
                <a:ext cx="332" cy="328"/>
              </a:xfrm>
              <a:custGeom>
                <a:avLst/>
                <a:gdLst>
                  <a:gd name="T0" fmla="*/ 58 w 1327"/>
                  <a:gd name="T1" fmla="*/ 1289 h 1313"/>
                  <a:gd name="T2" fmla="*/ 146 w 1327"/>
                  <a:gd name="T3" fmla="*/ 1167 h 1313"/>
                  <a:gd name="T4" fmla="*/ 227 w 1327"/>
                  <a:gd name="T5" fmla="*/ 987 h 1313"/>
                  <a:gd name="T6" fmla="*/ 270 w 1327"/>
                  <a:gd name="T7" fmla="*/ 852 h 1313"/>
                  <a:gd name="T8" fmla="*/ 261 w 1327"/>
                  <a:gd name="T9" fmla="*/ 833 h 1313"/>
                  <a:gd name="T10" fmla="*/ 277 w 1327"/>
                  <a:gd name="T11" fmla="*/ 805 h 1313"/>
                  <a:gd name="T12" fmla="*/ 320 w 1327"/>
                  <a:gd name="T13" fmla="*/ 787 h 1313"/>
                  <a:gd name="T14" fmla="*/ 342 w 1327"/>
                  <a:gd name="T15" fmla="*/ 773 h 1313"/>
                  <a:gd name="T16" fmla="*/ 385 w 1327"/>
                  <a:gd name="T17" fmla="*/ 767 h 1313"/>
                  <a:gd name="T18" fmla="*/ 404 w 1327"/>
                  <a:gd name="T19" fmla="*/ 755 h 1313"/>
                  <a:gd name="T20" fmla="*/ 422 w 1327"/>
                  <a:gd name="T21" fmla="*/ 733 h 1313"/>
                  <a:gd name="T22" fmla="*/ 435 w 1327"/>
                  <a:gd name="T23" fmla="*/ 731 h 1313"/>
                  <a:gd name="T24" fmla="*/ 441 w 1327"/>
                  <a:gd name="T25" fmla="*/ 734 h 1313"/>
                  <a:gd name="T26" fmla="*/ 453 w 1327"/>
                  <a:gd name="T27" fmla="*/ 730 h 1313"/>
                  <a:gd name="T28" fmla="*/ 484 w 1327"/>
                  <a:gd name="T29" fmla="*/ 712 h 1313"/>
                  <a:gd name="T30" fmla="*/ 501 w 1327"/>
                  <a:gd name="T31" fmla="*/ 668 h 1313"/>
                  <a:gd name="T32" fmla="*/ 510 w 1327"/>
                  <a:gd name="T33" fmla="*/ 649 h 1313"/>
                  <a:gd name="T34" fmla="*/ 518 w 1327"/>
                  <a:gd name="T35" fmla="*/ 622 h 1313"/>
                  <a:gd name="T36" fmla="*/ 530 w 1327"/>
                  <a:gd name="T37" fmla="*/ 582 h 1313"/>
                  <a:gd name="T38" fmla="*/ 555 w 1327"/>
                  <a:gd name="T39" fmla="*/ 564 h 1313"/>
                  <a:gd name="T40" fmla="*/ 566 w 1327"/>
                  <a:gd name="T41" fmla="*/ 539 h 1313"/>
                  <a:gd name="T42" fmla="*/ 580 w 1327"/>
                  <a:gd name="T43" fmla="*/ 489 h 1313"/>
                  <a:gd name="T44" fmla="*/ 611 w 1327"/>
                  <a:gd name="T45" fmla="*/ 441 h 1313"/>
                  <a:gd name="T46" fmla="*/ 627 w 1327"/>
                  <a:gd name="T47" fmla="*/ 415 h 1313"/>
                  <a:gd name="T48" fmla="*/ 661 w 1327"/>
                  <a:gd name="T49" fmla="*/ 402 h 1313"/>
                  <a:gd name="T50" fmla="*/ 676 w 1327"/>
                  <a:gd name="T51" fmla="*/ 424 h 1313"/>
                  <a:gd name="T52" fmla="*/ 689 w 1327"/>
                  <a:gd name="T53" fmla="*/ 424 h 1313"/>
                  <a:gd name="T54" fmla="*/ 704 w 1327"/>
                  <a:gd name="T55" fmla="*/ 402 h 1313"/>
                  <a:gd name="T56" fmla="*/ 730 w 1327"/>
                  <a:gd name="T57" fmla="*/ 403 h 1313"/>
                  <a:gd name="T58" fmla="*/ 746 w 1327"/>
                  <a:gd name="T59" fmla="*/ 414 h 1313"/>
                  <a:gd name="T60" fmla="*/ 775 w 1327"/>
                  <a:gd name="T61" fmla="*/ 411 h 1313"/>
                  <a:gd name="T62" fmla="*/ 800 w 1327"/>
                  <a:gd name="T63" fmla="*/ 408 h 1313"/>
                  <a:gd name="T64" fmla="*/ 823 w 1327"/>
                  <a:gd name="T65" fmla="*/ 393 h 1313"/>
                  <a:gd name="T66" fmla="*/ 847 w 1327"/>
                  <a:gd name="T67" fmla="*/ 381 h 1313"/>
                  <a:gd name="T68" fmla="*/ 867 w 1327"/>
                  <a:gd name="T69" fmla="*/ 396 h 1313"/>
                  <a:gd name="T70" fmla="*/ 879 w 1327"/>
                  <a:gd name="T71" fmla="*/ 389 h 1313"/>
                  <a:gd name="T72" fmla="*/ 911 w 1327"/>
                  <a:gd name="T73" fmla="*/ 364 h 1313"/>
                  <a:gd name="T74" fmla="*/ 954 w 1327"/>
                  <a:gd name="T75" fmla="*/ 350 h 1313"/>
                  <a:gd name="T76" fmla="*/ 981 w 1327"/>
                  <a:gd name="T77" fmla="*/ 339 h 1313"/>
                  <a:gd name="T78" fmla="*/ 1011 w 1327"/>
                  <a:gd name="T79" fmla="*/ 320 h 1313"/>
                  <a:gd name="T80" fmla="*/ 1015 w 1327"/>
                  <a:gd name="T81" fmla="*/ 317 h 1313"/>
                  <a:gd name="T82" fmla="*/ 1018 w 1327"/>
                  <a:gd name="T83" fmla="*/ 304 h 1313"/>
                  <a:gd name="T84" fmla="*/ 1025 w 1327"/>
                  <a:gd name="T85" fmla="*/ 280 h 1313"/>
                  <a:gd name="T86" fmla="*/ 1049 w 1327"/>
                  <a:gd name="T87" fmla="*/ 262 h 1313"/>
                  <a:gd name="T88" fmla="*/ 1090 w 1327"/>
                  <a:gd name="T89" fmla="*/ 237 h 1313"/>
                  <a:gd name="T90" fmla="*/ 1107 w 1327"/>
                  <a:gd name="T91" fmla="*/ 235 h 1313"/>
                  <a:gd name="T92" fmla="*/ 1115 w 1327"/>
                  <a:gd name="T93" fmla="*/ 235 h 1313"/>
                  <a:gd name="T94" fmla="*/ 1118 w 1327"/>
                  <a:gd name="T95" fmla="*/ 234 h 1313"/>
                  <a:gd name="T96" fmla="*/ 1125 w 1327"/>
                  <a:gd name="T97" fmla="*/ 230 h 1313"/>
                  <a:gd name="T98" fmla="*/ 1134 w 1327"/>
                  <a:gd name="T99" fmla="*/ 228 h 1313"/>
                  <a:gd name="T100" fmla="*/ 1141 w 1327"/>
                  <a:gd name="T101" fmla="*/ 221 h 1313"/>
                  <a:gd name="T102" fmla="*/ 1162 w 1327"/>
                  <a:gd name="T103" fmla="*/ 204 h 1313"/>
                  <a:gd name="T104" fmla="*/ 1209 w 1327"/>
                  <a:gd name="T105" fmla="*/ 167 h 1313"/>
                  <a:gd name="T106" fmla="*/ 1237 w 1327"/>
                  <a:gd name="T107" fmla="*/ 140 h 1313"/>
                  <a:gd name="T108" fmla="*/ 1294 w 1327"/>
                  <a:gd name="T109" fmla="*/ 118 h 1313"/>
                  <a:gd name="T110" fmla="*/ 1314 w 1327"/>
                  <a:gd name="T111" fmla="*/ 30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27" h="1313">
                    <a:moveTo>
                      <a:pt x="0" y="1313"/>
                    </a:moveTo>
                    <a:lnTo>
                      <a:pt x="28" y="1288"/>
                    </a:lnTo>
                    <a:lnTo>
                      <a:pt x="58" y="1289"/>
                    </a:lnTo>
                    <a:lnTo>
                      <a:pt x="60" y="1262"/>
                    </a:lnTo>
                    <a:lnTo>
                      <a:pt x="146" y="1207"/>
                    </a:lnTo>
                    <a:lnTo>
                      <a:pt x="146" y="1167"/>
                    </a:lnTo>
                    <a:lnTo>
                      <a:pt x="181" y="1131"/>
                    </a:lnTo>
                    <a:lnTo>
                      <a:pt x="181" y="1012"/>
                    </a:lnTo>
                    <a:lnTo>
                      <a:pt x="227" y="987"/>
                    </a:lnTo>
                    <a:lnTo>
                      <a:pt x="227" y="926"/>
                    </a:lnTo>
                    <a:lnTo>
                      <a:pt x="278" y="865"/>
                    </a:lnTo>
                    <a:lnTo>
                      <a:pt x="270" y="852"/>
                    </a:lnTo>
                    <a:lnTo>
                      <a:pt x="265" y="843"/>
                    </a:lnTo>
                    <a:lnTo>
                      <a:pt x="261" y="836"/>
                    </a:lnTo>
                    <a:lnTo>
                      <a:pt x="261" y="833"/>
                    </a:lnTo>
                    <a:lnTo>
                      <a:pt x="262" y="821"/>
                    </a:lnTo>
                    <a:lnTo>
                      <a:pt x="268" y="813"/>
                    </a:lnTo>
                    <a:lnTo>
                      <a:pt x="277" y="805"/>
                    </a:lnTo>
                    <a:lnTo>
                      <a:pt x="289" y="800"/>
                    </a:lnTo>
                    <a:lnTo>
                      <a:pt x="306" y="793"/>
                    </a:lnTo>
                    <a:lnTo>
                      <a:pt x="320" y="787"/>
                    </a:lnTo>
                    <a:lnTo>
                      <a:pt x="330" y="781"/>
                    </a:lnTo>
                    <a:lnTo>
                      <a:pt x="338" y="777"/>
                    </a:lnTo>
                    <a:lnTo>
                      <a:pt x="342" y="773"/>
                    </a:lnTo>
                    <a:lnTo>
                      <a:pt x="353" y="771"/>
                    </a:lnTo>
                    <a:lnTo>
                      <a:pt x="366" y="768"/>
                    </a:lnTo>
                    <a:lnTo>
                      <a:pt x="385" y="767"/>
                    </a:lnTo>
                    <a:lnTo>
                      <a:pt x="391" y="764"/>
                    </a:lnTo>
                    <a:lnTo>
                      <a:pt x="397" y="761"/>
                    </a:lnTo>
                    <a:lnTo>
                      <a:pt x="404" y="755"/>
                    </a:lnTo>
                    <a:lnTo>
                      <a:pt x="411" y="748"/>
                    </a:lnTo>
                    <a:lnTo>
                      <a:pt x="417" y="738"/>
                    </a:lnTo>
                    <a:lnTo>
                      <a:pt x="422" y="733"/>
                    </a:lnTo>
                    <a:lnTo>
                      <a:pt x="425" y="730"/>
                    </a:lnTo>
                    <a:lnTo>
                      <a:pt x="430" y="730"/>
                    </a:lnTo>
                    <a:lnTo>
                      <a:pt x="435" y="731"/>
                    </a:lnTo>
                    <a:lnTo>
                      <a:pt x="437" y="732"/>
                    </a:lnTo>
                    <a:lnTo>
                      <a:pt x="440" y="735"/>
                    </a:lnTo>
                    <a:lnTo>
                      <a:pt x="441" y="734"/>
                    </a:lnTo>
                    <a:lnTo>
                      <a:pt x="447" y="733"/>
                    </a:lnTo>
                    <a:lnTo>
                      <a:pt x="449" y="731"/>
                    </a:lnTo>
                    <a:lnTo>
                      <a:pt x="453" y="730"/>
                    </a:lnTo>
                    <a:lnTo>
                      <a:pt x="463" y="725"/>
                    </a:lnTo>
                    <a:lnTo>
                      <a:pt x="475" y="718"/>
                    </a:lnTo>
                    <a:lnTo>
                      <a:pt x="484" y="712"/>
                    </a:lnTo>
                    <a:lnTo>
                      <a:pt x="492" y="708"/>
                    </a:lnTo>
                    <a:lnTo>
                      <a:pt x="497" y="707"/>
                    </a:lnTo>
                    <a:lnTo>
                      <a:pt x="501" y="668"/>
                    </a:lnTo>
                    <a:lnTo>
                      <a:pt x="505" y="658"/>
                    </a:lnTo>
                    <a:lnTo>
                      <a:pt x="507" y="653"/>
                    </a:lnTo>
                    <a:lnTo>
                      <a:pt x="510" y="649"/>
                    </a:lnTo>
                    <a:lnTo>
                      <a:pt x="514" y="638"/>
                    </a:lnTo>
                    <a:lnTo>
                      <a:pt x="517" y="627"/>
                    </a:lnTo>
                    <a:lnTo>
                      <a:pt x="518" y="622"/>
                    </a:lnTo>
                    <a:lnTo>
                      <a:pt x="520" y="604"/>
                    </a:lnTo>
                    <a:lnTo>
                      <a:pt x="524" y="592"/>
                    </a:lnTo>
                    <a:lnTo>
                      <a:pt x="530" y="582"/>
                    </a:lnTo>
                    <a:lnTo>
                      <a:pt x="537" y="576"/>
                    </a:lnTo>
                    <a:lnTo>
                      <a:pt x="547" y="569"/>
                    </a:lnTo>
                    <a:lnTo>
                      <a:pt x="555" y="564"/>
                    </a:lnTo>
                    <a:lnTo>
                      <a:pt x="559" y="559"/>
                    </a:lnTo>
                    <a:lnTo>
                      <a:pt x="562" y="557"/>
                    </a:lnTo>
                    <a:lnTo>
                      <a:pt x="566" y="539"/>
                    </a:lnTo>
                    <a:lnTo>
                      <a:pt x="570" y="519"/>
                    </a:lnTo>
                    <a:lnTo>
                      <a:pt x="575" y="503"/>
                    </a:lnTo>
                    <a:lnTo>
                      <a:pt x="580" y="489"/>
                    </a:lnTo>
                    <a:lnTo>
                      <a:pt x="588" y="478"/>
                    </a:lnTo>
                    <a:lnTo>
                      <a:pt x="600" y="458"/>
                    </a:lnTo>
                    <a:lnTo>
                      <a:pt x="611" y="441"/>
                    </a:lnTo>
                    <a:lnTo>
                      <a:pt x="619" y="426"/>
                    </a:lnTo>
                    <a:lnTo>
                      <a:pt x="622" y="419"/>
                    </a:lnTo>
                    <a:lnTo>
                      <a:pt x="627" y="415"/>
                    </a:lnTo>
                    <a:lnTo>
                      <a:pt x="632" y="405"/>
                    </a:lnTo>
                    <a:lnTo>
                      <a:pt x="635" y="400"/>
                    </a:lnTo>
                    <a:lnTo>
                      <a:pt x="661" y="402"/>
                    </a:lnTo>
                    <a:lnTo>
                      <a:pt x="664" y="409"/>
                    </a:lnTo>
                    <a:lnTo>
                      <a:pt x="670" y="418"/>
                    </a:lnTo>
                    <a:lnTo>
                      <a:pt x="676" y="424"/>
                    </a:lnTo>
                    <a:lnTo>
                      <a:pt x="685" y="432"/>
                    </a:lnTo>
                    <a:lnTo>
                      <a:pt x="686" y="429"/>
                    </a:lnTo>
                    <a:lnTo>
                      <a:pt x="689" y="424"/>
                    </a:lnTo>
                    <a:lnTo>
                      <a:pt x="692" y="419"/>
                    </a:lnTo>
                    <a:lnTo>
                      <a:pt x="697" y="411"/>
                    </a:lnTo>
                    <a:lnTo>
                      <a:pt x="704" y="402"/>
                    </a:lnTo>
                    <a:lnTo>
                      <a:pt x="709" y="399"/>
                    </a:lnTo>
                    <a:lnTo>
                      <a:pt x="715" y="400"/>
                    </a:lnTo>
                    <a:lnTo>
                      <a:pt x="730" y="403"/>
                    </a:lnTo>
                    <a:lnTo>
                      <a:pt x="737" y="407"/>
                    </a:lnTo>
                    <a:lnTo>
                      <a:pt x="744" y="415"/>
                    </a:lnTo>
                    <a:lnTo>
                      <a:pt x="746" y="414"/>
                    </a:lnTo>
                    <a:lnTo>
                      <a:pt x="751" y="414"/>
                    </a:lnTo>
                    <a:lnTo>
                      <a:pt x="761" y="414"/>
                    </a:lnTo>
                    <a:lnTo>
                      <a:pt x="775" y="411"/>
                    </a:lnTo>
                    <a:lnTo>
                      <a:pt x="794" y="411"/>
                    </a:lnTo>
                    <a:lnTo>
                      <a:pt x="796" y="409"/>
                    </a:lnTo>
                    <a:lnTo>
                      <a:pt x="800" y="408"/>
                    </a:lnTo>
                    <a:lnTo>
                      <a:pt x="810" y="403"/>
                    </a:lnTo>
                    <a:lnTo>
                      <a:pt x="815" y="397"/>
                    </a:lnTo>
                    <a:lnTo>
                      <a:pt x="823" y="393"/>
                    </a:lnTo>
                    <a:lnTo>
                      <a:pt x="830" y="387"/>
                    </a:lnTo>
                    <a:lnTo>
                      <a:pt x="840" y="381"/>
                    </a:lnTo>
                    <a:lnTo>
                      <a:pt x="847" y="381"/>
                    </a:lnTo>
                    <a:lnTo>
                      <a:pt x="854" y="385"/>
                    </a:lnTo>
                    <a:lnTo>
                      <a:pt x="861" y="389"/>
                    </a:lnTo>
                    <a:lnTo>
                      <a:pt x="867" y="396"/>
                    </a:lnTo>
                    <a:lnTo>
                      <a:pt x="868" y="395"/>
                    </a:lnTo>
                    <a:lnTo>
                      <a:pt x="871" y="394"/>
                    </a:lnTo>
                    <a:lnTo>
                      <a:pt x="879" y="389"/>
                    </a:lnTo>
                    <a:lnTo>
                      <a:pt x="889" y="379"/>
                    </a:lnTo>
                    <a:lnTo>
                      <a:pt x="900" y="366"/>
                    </a:lnTo>
                    <a:lnTo>
                      <a:pt x="911" y="364"/>
                    </a:lnTo>
                    <a:lnTo>
                      <a:pt x="924" y="361"/>
                    </a:lnTo>
                    <a:lnTo>
                      <a:pt x="938" y="355"/>
                    </a:lnTo>
                    <a:lnTo>
                      <a:pt x="954" y="350"/>
                    </a:lnTo>
                    <a:lnTo>
                      <a:pt x="967" y="345"/>
                    </a:lnTo>
                    <a:lnTo>
                      <a:pt x="974" y="341"/>
                    </a:lnTo>
                    <a:lnTo>
                      <a:pt x="981" y="339"/>
                    </a:lnTo>
                    <a:lnTo>
                      <a:pt x="1009" y="326"/>
                    </a:lnTo>
                    <a:lnTo>
                      <a:pt x="1011" y="322"/>
                    </a:lnTo>
                    <a:lnTo>
                      <a:pt x="1011" y="320"/>
                    </a:lnTo>
                    <a:lnTo>
                      <a:pt x="1011" y="319"/>
                    </a:lnTo>
                    <a:lnTo>
                      <a:pt x="1012" y="319"/>
                    </a:lnTo>
                    <a:lnTo>
                      <a:pt x="1015" y="317"/>
                    </a:lnTo>
                    <a:lnTo>
                      <a:pt x="1017" y="309"/>
                    </a:lnTo>
                    <a:lnTo>
                      <a:pt x="1017" y="306"/>
                    </a:lnTo>
                    <a:lnTo>
                      <a:pt x="1018" y="304"/>
                    </a:lnTo>
                    <a:lnTo>
                      <a:pt x="1020" y="299"/>
                    </a:lnTo>
                    <a:lnTo>
                      <a:pt x="1021" y="289"/>
                    </a:lnTo>
                    <a:lnTo>
                      <a:pt x="1025" y="280"/>
                    </a:lnTo>
                    <a:lnTo>
                      <a:pt x="1031" y="272"/>
                    </a:lnTo>
                    <a:lnTo>
                      <a:pt x="1039" y="267"/>
                    </a:lnTo>
                    <a:lnTo>
                      <a:pt x="1049" y="262"/>
                    </a:lnTo>
                    <a:lnTo>
                      <a:pt x="1062" y="256"/>
                    </a:lnTo>
                    <a:lnTo>
                      <a:pt x="1075" y="247"/>
                    </a:lnTo>
                    <a:lnTo>
                      <a:pt x="1090" y="237"/>
                    </a:lnTo>
                    <a:lnTo>
                      <a:pt x="1099" y="236"/>
                    </a:lnTo>
                    <a:lnTo>
                      <a:pt x="1107" y="236"/>
                    </a:lnTo>
                    <a:lnTo>
                      <a:pt x="1107" y="235"/>
                    </a:lnTo>
                    <a:lnTo>
                      <a:pt x="1108" y="235"/>
                    </a:lnTo>
                    <a:lnTo>
                      <a:pt x="1111" y="235"/>
                    </a:lnTo>
                    <a:lnTo>
                      <a:pt x="1115" y="235"/>
                    </a:lnTo>
                    <a:lnTo>
                      <a:pt x="1115" y="234"/>
                    </a:lnTo>
                    <a:lnTo>
                      <a:pt x="1116" y="234"/>
                    </a:lnTo>
                    <a:lnTo>
                      <a:pt x="1118" y="234"/>
                    </a:lnTo>
                    <a:lnTo>
                      <a:pt x="1122" y="234"/>
                    </a:lnTo>
                    <a:lnTo>
                      <a:pt x="1125" y="231"/>
                    </a:lnTo>
                    <a:lnTo>
                      <a:pt x="1125" y="230"/>
                    </a:lnTo>
                    <a:lnTo>
                      <a:pt x="1126" y="230"/>
                    </a:lnTo>
                    <a:lnTo>
                      <a:pt x="1128" y="230"/>
                    </a:lnTo>
                    <a:lnTo>
                      <a:pt x="1134" y="228"/>
                    </a:lnTo>
                    <a:lnTo>
                      <a:pt x="1139" y="224"/>
                    </a:lnTo>
                    <a:lnTo>
                      <a:pt x="1141" y="222"/>
                    </a:lnTo>
                    <a:lnTo>
                      <a:pt x="1141" y="221"/>
                    </a:lnTo>
                    <a:lnTo>
                      <a:pt x="1142" y="221"/>
                    </a:lnTo>
                    <a:lnTo>
                      <a:pt x="1144" y="221"/>
                    </a:lnTo>
                    <a:lnTo>
                      <a:pt x="1162" y="204"/>
                    </a:lnTo>
                    <a:lnTo>
                      <a:pt x="1180" y="190"/>
                    </a:lnTo>
                    <a:lnTo>
                      <a:pt x="1195" y="178"/>
                    </a:lnTo>
                    <a:lnTo>
                      <a:pt x="1209" y="167"/>
                    </a:lnTo>
                    <a:lnTo>
                      <a:pt x="1219" y="156"/>
                    </a:lnTo>
                    <a:lnTo>
                      <a:pt x="1229" y="147"/>
                    </a:lnTo>
                    <a:lnTo>
                      <a:pt x="1237" y="140"/>
                    </a:lnTo>
                    <a:lnTo>
                      <a:pt x="1244" y="134"/>
                    </a:lnTo>
                    <a:lnTo>
                      <a:pt x="1227" y="114"/>
                    </a:lnTo>
                    <a:lnTo>
                      <a:pt x="1294" y="118"/>
                    </a:lnTo>
                    <a:lnTo>
                      <a:pt x="1302" y="78"/>
                    </a:lnTo>
                    <a:lnTo>
                      <a:pt x="1311" y="45"/>
                    </a:lnTo>
                    <a:lnTo>
                      <a:pt x="1314" y="30"/>
                    </a:lnTo>
                    <a:lnTo>
                      <a:pt x="1319" y="18"/>
                    </a:lnTo>
                    <a:lnTo>
                      <a:pt x="132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2" name="Freeform 1221">
                <a:extLst>
                  <a:ext uri="{FF2B5EF4-FFF2-40B4-BE49-F238E27FC236}">
                    <a16:creationId xmlns:a16="http://schemas.microsoft.com/office/drawing/2014/main" id="{A2B69290-0728-435D-90AC-5166609CE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1" y="4026"/>
                <a:ext cx="41" cy="46"/>
              </a:xfrm>
              <a:custGeom>
                <a:avLst/>
                <a:gdLst>
                  <a:gd name="T0" fmla="*/ 103 w 163"/>
                  <a:gd name="T1" fmla="*/ 12 h 185"/>
                  <a:gd name="T2" fmla="*/ 102 w 163"/>
                  <a:gd name="T3" fmla="*/ 7 h 185"/>
                  <a:gd name="T4" fmla="*/ 105 w 163"/>
                  <a:gd name="T5" fmla="*/ 4 h 185"/>
                  <a:gd name="T6" fmla="*/ 115 w 163"/>
                  <a:gd name="T7" fmla="*/ 1 h 185"/>
                  <a:gd name="T8" fmla="*/ 123 w 163"/>
                  <a:gd name="T9" fmla="*/ 0 h 185"/>
                  <a:gd name="T10" fmla="*/ 132 w 163"/>
                  <a:gd name="T11" fmla="*/ 1 h 185"/>
                  <a:gd name="T12" fmla="*/ 143 w 163"/>
                  <a:gd name="T13" fmla="*/ 2 h 185"/>
                  <a:gd name="T14" fmla="*/ 157 w 163"/>
                  <a:gd name="T15" fmla="*/ 5 h 185"/>
                  <a:gd name="T16" fmla="*/ 159 w 163"/>
                  <a:gd name="T17" fmla="*/ 13 h 185"/>
                  <a:gd name="T18" fmla="*/ 161 w 163"/>
                  <a:gd name="T19" fmla="*/ 22 h 185"/>
                  <a:gd name="T20" fmla="*/ 163 w 163"/>
                  <a:gd name="T21" fmla="*/ 34 h 185"/>
                  <a:gd name="T22" fmla="*/ 163 w 163"/>
                  <a:gd name="T23" fmla="*/ 49 h 185"/>
                  <a:gd name="T24" fmla="*/ 160 w 163"/>
                  <a:gd name="T25" fmla="*/ 62 h 185"/>
                  <a:gd name="T26" fmla="*/ 159 w 163"/>
                  <a:gd name="T27" fmla="*/ 64 h 185"/>
                  <a:gd name="T28" fmla="*/ 159 w 163"/>
                  <a:gd name="T29" fmla="*/ 68 h 185"/>
                  <a:gd name="T30" fmla="*/ 159 w 163"/>
                  <a:gd name="T31" fmla="*/ 74 h 185"/>
                  <a:gd name="T32" fmla="*/ 157 w 163"/>
                  <a:gd name="T33" fmla="*/ 83 h 185"/>
                  <a:gd name="T34" fmla="*/ 156 w 163"/>
                  <a:gd name="T35" fmla="*/ 83 h 185"/>
                  <a:gd name="T36" fmla="*/ 156 w 163"/>
                  <a:gd name="T37" fmla="*/ 84 h 185"/>
                  <a:gd name="T38" fmla="*/ 156 w 163"/>
                  <a:gd name="T39" fmla="*/ 86 h 185"/>
                  <a:gd name="T40" fmla="*/ 156 w 163"/>
                  <a:gd name="T41" fmla="*/ 89 h 185"/>
                  <a:gd name="T42" fmla="*/ 152 w 163"/>
                  <a:gd name="T43" fmla="*/ 92 h 185"/>
                  <a:gd name="T44" fmla="*/ 145 w 163"/>
                  <a:gd name="T45" fmla="*/ 100 h 185"/>
                  <a:gd name="T46" fmla="*/ 136 w 163"/>
                  <a:gd name="T47" fmla="*/ 110 h 185"/>
                  <a:gd name="T48" fmla="*/ 123 w 163"/>
                  <a:gd name="T49" fmla="*/ 124 h 185"/>
                  <a:gd name="T50" fmla="*/ 88 w 163"/>
                  <a:gd name="T51" fmla="*/ 150 h 185"/>
                  <a:gd name="T52" fmla="*/ 75 w 163"/>
                  <a:gd name="T53" fmla="*/ 157 h 185"/>
                  <a:gd name="T54" fmla="*/ 64 w 163"/>
                  <a:gd name="T55" fmla="*/ 165 h 185"/>
                  <a:gd name="T56" fmla="*/ 55 w 163"/>
                  <a:gd name="T57" fmla="*/ 170 h 185"/>
                  <a:gd name="T58" fmla="*/ 48 w 163"/>
                  <a:gd name="T59" fmla="*/ 176 h 185"/>
                  <a:gd name="T60" fmla="*/ 41 w 163"/>
                  <a:gd name="T61" fmla="*/ 179 h 185"/>
                  <a:gd name="T62" fmla="*/ 36 w 163"/>
                  <a:gd name="T63" fmla="*/ 182 h 185"/>
                  <a:gd name="T64" fmla="*/ 33 w 163"/>
                  <a:gd name="T65" fmla="*/ 184 h 185"/>
                  <a:gd name="T66" fmla="*/ 33 w 163"/>
                  <a:gd name="T67" fmla="*/ 185 h 185"/>
                  <a:gd name="T68" fmla="*/ 25 w 163"/>
                  <a:gd name="T69" fmla="*/ 182 h 185"/>
                  <a:gd name="T70" fmla="*/ 20 w 163"/>
                  <a:gd name="T71" fmla="*/ 179 h 185"/>
                  <a:gd name="T72" fmla="*/ 17 w 163"/>
                  <a:gd name="T73" fmla="*/ 177 h 185"/>
                  <a:gd name="T74" fmla="*/ 8 w 163"/>
                  <a:gd name="T75" fmla="*/ 168 h 185"/>
                  <a:gd name="T76" fmla="*/ 0 w 163"/>
                  <a:gd name="T77" fmla="*/ 156 h 185"/>
                  <a:gd name="T78" fmla="*/ 6 w 163"/>
                  <a:gd name="T79" fmla="*/ 155 h 185"/>
                  <a:gd name="T80" fmla="*/ 14 w 163"/>
                  <a:gd name="T81" fmla="*/ 153 h 185"/>
                  <a:gd name="T82" fmla="*/ 22 w 163"/>
                  <a:gd name="T83" fmla="*/ 150 h 185"/>
                  <a:gd name="T84" fmla="*/ 33 w 163"/>
                  <a:gd name="T85" fmla="*/ 145 h 185"/>
                  <a:gd name="T86" fmla="*/ 62 w 163"/>
                  <a:gd name="T87" fmla="*/ 119 h 185"/>
                  <a:gd name="T88" fmla="*/ 63 w 163"/>
                  <a:gd name="T89" fmla="*/ 102 h 185"/>
                  <a:gd name="T90" fmla="*/ 66 w 163"/>
                  <a:gd name="T91" fmla="*/ 89 h 185"/>
                  <a:gd name="T92" fmla="*/ 68 w 163"/>
                  <a:gd name="T93" fmla="*/ 80 h 185"/>
                  <a:gd name="T94" fmla="*/ 72 w 163"/>
                  <a:gd name="T95" fmla="*/ 74 h 185"/>
                  <a:gd name="T96" fmla="*/ 81 w 163"/>
                  <a:gd name="T97" fmla="*/ 72 h 185"/>
                  <a:gd name="T98" fmla="*/ 89 w 163"/>
                  <a:gd name="T99" fmla="*/ 71 h 185"/>
                  <a:gd name="T100" fmla="*/ 93 w 163"/>
                  <a:gd name="T101" fmla="*/ 69 h 185"/>
                  <a:gd name="T102" fmla="*/ 97 w 163"/>
                  <a:gd name="T103" fmla="*/ 68 h 185"/>
                  <a:gd name="T104" fmla="*/ 103 w 163"/>
                  <a:gd name="T105" fmla="*/ 66 h 185"/>
                  <a:gd name="T106" fmla="*/ 108 w 163"/>
                  <a:gd name="T107" fmla="*/ 61 h 185"/>
                  <a:gd name="T108" fmla="*/ 111 w 163"/>
                  <a:gd name="T109" fmla="*/ 57 h 185"/>
                  <a:gd name="T110" fmla="*/ 113 w 163"/>
                  <a:gd name="T111" fmla="*/ 52 h 185"/>
                  <a:gd name="T112" fmla="*/ 115 w 163"/>
                  <a:gd name="T113" fmla="*/ 46 h 185"/>
                  <a:gd name="T114" fmla="*/ 110 w 163"/>
                  <a:gd name="T115" fmla="*/ 34 h 185"/>
                  <a:gd name="T116" fmla="*/ 107 w 163"/>
                  <a:gd name="T117" fmla="*/ 25 h 185"/>
                  <a:gd name="T118" fmla="*/ 103 w 163"/>
                  <a:gd name="T119" fmla="*/ 17 h 185"/>
                  <a:gd name="T120" fmla="*/ 103 w 163"/>
                  <a:gd name="T121" fmla="*/ 12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3" h="185">
                    <a:moveTo>
                      <a:pt x="103" y="12"/>
                    </a:moveTo>
                    <a:lnTo>
                      <a:pt x="102" y="7"/>
                    </a:lnTo>
                    <a:lnTo>
                      <a:pt x="105" y="4"/>
                    </a:lnTo>
                    <a:lnTo>
                      <a:pt x="115" y="1"/>
                    </a:lnTo>
                    <a:lnTo>
                      <a:pt x="123" y="0"/>
                    </a:lnTo>
                    <a:lnTo>
                      <a:pt x="132" y="1"/>
                    </a:lnTo>
                    <a:lnTo>
                      <a:pt x="143" y="2"/>
                    </a:lnTo>
                    <a:lnTo>
                      <a:pt x="157" y="5"/>
                    </a:lnTo>
                    <a:lnTo>
                      <a:pt x="159" y="13"/>
                    </a:lnTo>
                    <a:lnTo>
                      <a:pt x="161" y="22"/>
                    </a:lnTo>
                    <a:lnTo>
                      <a:pt x="163" y="34"/>
                    </a:lnTo>
                    <a:lnTo>
                      <a:pt x="163" y="49"/>
                    </a:lnTo>
                    <a:lnTo>
                      <a:pt x="160" y="62"/>
                    </a:lnTo>
                    <a:lnTo>
                      <a:pt x="159" y="64"/>
                    </a:lnTo>
                    <a:lnTo>
                      <a:pt x="159" y="68"/>
                    </a:lnTo>
                    <a:lnTo>
                      <a:pt x="159" y="74"/>
                    </a:lnTo>
                    <a:lnTo>
                      <a:pt x="157" y="83"/>
                    </a:lnTo>
                    <a:lnTo>
                      <a:pt x="156" y="83"/>
                    </a:lnTo>
                    <a:lnTo>
                      <a:pt x="156" y="84"/>
                    </a:lnTo>
                    <a:lnTo>
                      <a:pt x="156" y="86"/>
                    </a:lnTo>
                    <a:lnTo>
                      <a:pt x="156" y="89"/>
                    </a:lnTo>
                    <a:lnTo>
                      <a:pt x="152" y="92"/>
                    </a:lnTo>
                    <a:lnTo>
                      <a:pt x="145" y="100"/>
                    </a:lnTo>
                    <a:lnTo>
                      <a:pt x="136" y="110"/>
                    </a:lnTo>
                    <a:lnTo>
                      <a:pt x="123" y="124"/>
                    </a:lnTo>
                    <a:lnTo>
                      <a:pt x="88" y="150"/>
                    </a:lnTo>
                    <a:lnTo>
                      <a:pt x="75" y="157"/>
                    </a:lnTo>
                    <a:lnTo>
                      <a:pt x="64" y="165"/>
                    </a:lnTo>
                    <a:lnTo>
                      <a:pt x="55" y="170"/>
                    </a:lnTo>
                    <a:lnTo>
                      <a:pt x="48" y="176"/>
                    </a:lnTo>
                    <a:lnTo>
                      <a:pt x="41" y="179"/>
                    </a:lnTo>
                    <a:lnTo>
                      <a:pt x="36" y="182"/>
                    </a:lnTo>
                    <a:lnTo>
                      <a:pt x="33" y="184"/>
                    </a:lnTo>
                    <a:lnTo>
                      <a:pt x="33" y="185"/>
                    </a:lnTo>
                    <a:lnTo>
                      <a:pt x="25" y="182"/>
                    </a:lnTo>
                    <a:lnTo>
                      <a:pt x="20" y="179"/>
                    </a:lnTo>
                    <a:lnTo>
                      <a:pt x="17" y="177"/>
                    </a:lnTo>
                    <a:lnTo>
                      <a:pt x="8" y="168"/>
                    </a:lnTo>
                    <a:lnTo>
                      <a:pt x="0" y="156"/>
                    </a:lnTo>
                    <a:lnTo>
                      <a:pt x="6" y="155"/>
                    </a:lnTo>
                    <a:lnTo>
                      <a:pt x="14" y="153"/>
                    </a:lnTo>
                    <a:lnTo>
                      <a:pt x="22" y="150"/>
                    </a:lnTo>
                    <a:lnTo>
                      <a:pt x="33" y="145"/>
                    </a:lnTo>
                    <a:lnTo>
                      <a:pt x="62" y="119"/>
                    </a:lnTo>
                    <a:lnTo>
                      <a:pt x="63" y="102"/>
                    </a:lnTo>
                    <a:lnTo>
                      <a:pt x="66" y="89"/>
                    </a:lnTo>
                    <a:lnTo>
                      <a:pt x="68" y="80"/>
                    </a:lnTo>
                    <a:lnTo>
                      <a:pt x="72" y="74"/>
                    </a:lnTo>
                    <a:lnTo>
                      <a:pt x="81" y="72"/>
                    </a:lnTo>
                    <a:lnTo>
                      <a:pt x="89" y="71"/>
                    </a:lnTo>
                    <a:lnTo>
                      <a:pt x="93" y="69"/>
                    </a:lnTo>
                    <a:lnTo>
                      <a:pt x="97" y="68"/>
                    </a:lnTo>
                    <a:lnTo>
                      <a:pt x="103" y="66"/>
                    </a:lnTo>
                    <a:lnTo>
                      <a:pt x="108" y="61"/>
                    </a:lnTo>
                    <a:lnTo>
                      <a:pt x="111" y="57"/>
                    </a:lnTo>
                    <a:lnTo>
                      <a:pt x="113" y="52"/>
                    </a:lnTo>
                    <a:lnTo>
                      <a:pt x="115" y="46"/>
                    </a:lnTo>
                    <a:lnTo>
                      <a:pt x="110" y="34"/>
                    </a:lnTo>
                    <a:lnTo>
                      <a:pt x="107" y="25"/>
                    </a:lnTo>
                    <a:lnTo>
                      <a:pt x="103" y="17"/>
                    </a:lnTo>
                    <a:lnTo>
                      <a:pt x="103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3" name="Freeform 1222">
                <a:extLst>
                  <a:ext uri="{FF2B5EF4-FFF2-40B4-BE49-F238E27FC236}">
                    <a16:creationId xmlns:a16="http://schemas.microsoft.com/office/drawing/2014/main" id="{70E69995-6087-454D-B394-7DEA51ECD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4023"/>
                <a:ext cx="19" cy="21"/>
              </a:xfrm>
              <a:custGeom>
                <a:avLst/>
                <a:gdLst>
                  <a:gd name="T0" fmla="*/ 2 w 73"/>
                  <a:gd name="T1" fmla="*/ 84 h 84"/>
                  <a:gd name="T2" fmla="*/ 2 w 73"/>
                  <a:gd name="T3" fmla="*/ 68 h 84"/>
                  <a:gd name="T4" fmla="*/ 3 w 73"/>
                  <a:gd name="T5" fmla="*/ 54 h 84"/>
                  <a:gd name="T6" fmla="*/ 3 w 73"/>
                  <a:gd name="T7" fmla="*/ 42 h 84"/>
                  <a:gd name="T8" fmla="*/ 3 w 73"/>
                  <a:gd name="T9" fmla="*/ 32 h 84"/>
                  <a:gd name="T10" fmla="*/ 2 w 73"/>
                  <a:gd name="T11" fmla="*/ 25 h 84"/>
                  <a:gd name="T12" fmla="*/ 2 w 73"/>
                  <a:gd name="T13" fmla="*/ 19 h 84"/>
                  <a:gd name="T14" fmla="*/ 0 w 73"/>
                  <a:gd name="T15" fmla="*/ 16 h 84"/>
                  <a:gd name="T16" fmla="*/ 10 w 73"/>
                  <a:gd name="T17" fmla="*/ 15 h 84"/>
                  <a:gd name="T18" fmla="*/ 23 w 73"/>
                  <a:gd name="T19" fmla="*/ 12 h 84"/>
                  <a:gd name="T20" fmla="*/ 35 w 73"/>
                  <a:gd name="T21" fmla="*/ 6 h 84"/>
                  <a:gd name="T22" fmla="*/ 48 w 73"/>
                  <a:gd name="T23" fmla="*/ 0 h 84"/>
                  <a:gd name="T24" fmla="*/ 53 w 73"/>
                  <a:gd name="T25" fmla="*/ 1 h 84"/>
                  <a:gd name="T26" fmla="*/ 60 w 73"/>
                  <a:gd name="T27" fmla="*/ 8 h 84"/>
                  <a:gd name="T28" fmla="*/ 66 w 73"/>
                  <a:gd name="T29" fmla="*/ 16 h 84"/>
                  <a:gd name="T30" fmla="*/ 73 w 73"/>
                  <a:gd name="T31" fmla="*/ 30 h 84"/>
                  <a:gd name="T32" fmla="*/ 49 w 73"/>
                  <a:gd name="T33" fmla="*/ 41 h 84"/>
                  <a:gd name="T34" fmla="*/ 25 w 73"/>
                  <a:gd name="T35" fmla="*/ 52 h 84"/>
                  <a:gd name="T36" fmla="*/ 11 w 73"/>
                  <a:gd name="T37" fmla="*/ 64 h 84"/>
                  <a:gd name="T38" fmla="*/ 2 w 73"/>
                  <a:gd name="T39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3" h="84">
                    <a:moveTo>
                      <a:pt x="2" y="84"/>
                    </a:moveTo>
                    <a:lnTo>
                      <a:pt x="2" y="68"/>
                    </a:lnTo>
                    <a:lnTo>
                      <a:pt x="3" y="54"/>
                    </a:lnTo>
                    <a:lnTo>
                      <a:pt x="3" y="42"/>
                    </a:lnTo>
                    <a:lnTo>
                      <a:pt x="3" y="32"/>
                    </a:lnTo>
                    <a:lnTo>
                      <a:pt x="2" y="25"/>
                    </a:lnTo>
                    <a:lnTo>
                      <a:pt x="2" y="19"/>
                    </a:lnTo>
                    <a:lnTo>
                      <a:pt x="0" y="16"/>
                    </a:lnTo>
                    <a:lnTo>
                      <a:pt x="10" y="15"/>
                    </a:lnTo>
                    <a:lnTo>
                      <a:pt x="23" y="12"/>
                    </a:lnTo>
                    <a:lnTo>
                      <a:pt x="35" y="6"/>
                    </a:lnTo>
                    <a:lnTo>
                      <a:pt x="48" y="0"/>
                    </a:lnTo>
                    <a:lnTo>
                      <a:pt x="53" y="1"/>
                    </a:lnTo>
                    <a:lnTo>
                      <a:pt x="60" y="8"/>
                    </a:lnTo>
                    <a:lnTo>
                      <a:pt x="66" y="16"/>
                    </a:lnTo>
                    <a:lnTo>
                      <a:pt x="73" y="30"/>
                    </a:lnTo>
                    <a:lnTo>
                      <a:pt x="49" y="41"/>
                    </a:lnTo>
                    <a:lnTo>
                      <a:pt x="25" y="52"/>
                    </a:lnTo>
                    <a:lnTo>
                      <a:pt x="11" y="64"/>
                    </a:lnTo>
                    <a:lnTo>
                      <a:pt x="2" y="8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4" name="Freeform 1223">
                <a:extLst>
                  <a:ext uri="{FF2B5EF4-FFF2-40B4-BE49-F238E27FC236}">
                    <a16:creationId xmlns:a16="http://schemas.microsoft.com/office/drawing/2014/main" id="{12FE9EE9-9F80-4E40-B71F-52C9837B4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6" y="4038"/>
                <a:ext cx="26" cy="28"/>
              </a:xfrm>
              <a:custGeom>
                <a:avLst/>
                <a:gdLst>
                  <a:gd name="T0" fmla="*/ 88 w 101"/>
                  <a:gd name="T1" fmla="*/ 0 h 112"/>
                  <a:gd name="T2" fmla="*/ 75 w 101"/>
                  <a:gd name="T3" fmla="*/ 13 h 112"/>
                  <a:gd name="T4" fmla="*/ 66 w 101"/>
                  <a:gd name="T5" fmla="*/ 23 h 112"/>
                  <a:gd name="T6" fmla="*/ 56 w 101"/>
                  <a:gd name="T7" fmla="*/ 29 h 112"/>
                  <a:gd name="T8" fmla="*/ 50 w 101"/>
                  <a:gd name="T9" fmla="*/ 32 h 112"/>
                  <a:gd name="T10" fmla="*/ 38 w 101"/>
                  <a:gd name="T11" fmla="*/ 29 h 112"/>
                  <a:gd name="T12" fmla="*/ 31 w 101"/>
                  <a:gd name="T13" fmla="*/ 27 h 112"/>
                  <a:gd name="T14" fmla="*/ 29 w 101"/>
                  <a:gd name="T15" fmla="*/ 26 h 112"/>
                  <a:gd name="T16" fmla="*/ 28 w 101"/>
                  <a:gd name="T17" fmla="*/ 26 h 112"/>
                  <a:gd name="T18" fmla="*/ 26 w 101"/>
                  <a:gd name="T19" fmla="*/ 26 h 112"/>
                  <a:gd name="T20" fmla="*/ 13 w 101"/>
                  <a:gd name="T21" fmla="*/ 21 h 112"/>
                  <a:gd name="T22" fmla="*/ 0 w 101"/>
                  <a:gd name="T23" fmla="*/ 15 h 112"/>
                  <a:gd name="T24" fmla="*/ 3 w 101"/>
                  <a:gd name="T25" fmla="*/ 28 h 112"/>
                  <a:gd name="T26" fmla="*/ 11 w 101"/>
                  <a:gd name="T27" fmla="*/ 40 h 112"/>
                  <a:gd name="T28" fmla="*/ 15 w 101"/>
                  <a:gd name="T29" fmla="*/ 45 h 112"/>
                  <a:gd name="T30" fmla="*/ 22 w 101"/>
                  <a:gd name="T31" fmla="*/ 50 h 112"/>
                  <a:gd name="T32" fmla="*/ 38 w 101"/>
                  <a:gd name="T33" fmla="*/ 59 h 112"/>
                  <a:gd name="T34" fmla="*/ 36 w 101"/>
                  <a:gd name="T35" fmla="*/ 66 h 112"/>
                  <a:gd name="T36" fmla="*/ 30 w 101"/>
                  <a:gd name="T37" fmla="*/ 78 h 112"/>
                  <a:gd name="T38" fmla="*/ 54 w 101"/>
                  <a:gd name="T39" fmla="*/ 112 h 112"/>
                  <a:gd name="T40" fmla="*/ 67 w 101"/>
                  <a:gd name="T41" fmla="*/ 103 h 112"/>
                  <a:gd name="T42" fmla="*/ 82 w 101"/>
                  <a:gd name="T43" fmla="*/ 102 h 112"/>
                  <a:gd name="T44" fmla="*/ 83 w 101"/>
                  <a:gd name="T45" fmla="*/ 81 h 112"/>
                  <a:gd name="T46" fmla="*/ 86 w 101"/>
                  <a:gd name="T47" fmla="*/ 69 h 112"/>
                  <a:gd name="T48" fmla="*/ 90 w 101"/>
                  <a:gd name="T49" fmla="*/ 61 h 112"/>
                  <a:gd name="T50" fmla="*/ 93 w 101"/>
                  <a:gd name="T51" fmla="*/ 52 h 112"/>
                  <a:gd name="T52" fmla="*/ 96 w 101"/>
                  <a:gd name="T53" fmla="*/ 47 h 112"/>
                  <a:gd name="T54" fmla="*/ 97 w 101"/>
                  <a:gd name="T55" fmla="*/ 41 h 112"/>
                  <a:gd name="T56" fmla="*/ 99 w 101"/>
                  <a:gd name="T57" fmla="*/ 38 h 112"/>
                  <a:gd name="T58" fmla="*/ 101 w 101"/>
                  <a:gd name="T59" fmla="*/ 36 h 112"/>
                  <a:gd name="T60" fmla="*/ 100 w 101"/>
                  <a:gd name="T61" fmla="*/ 25 h 112"/>
                  <a:gd name="T62" fmla="*/ 98 w 101"/>
                  <a:gd name="T63" fmla="*/ 17 h 112"/>
                  <a:gd name="T64" fmla="*/ 94 w 101"/>
                  <a:gd name="T65" fmla="*/ 8 h 112"/>
                  <a:gd name="T66" fmla="*/ 88 w 101"/>
                  <a:gd name="T6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1" h="112">
                    <a:moveTo>
                      <a:pt x="88" y="0"/>
                    </a:moveTo>
                    <a:lnTo>
                      <a:pt x="75" y="13"/>
                    </a:lnTo>
                    <a:lnTo>
                      <a:pt x="66" y="23"/>
                    </a:lnTo>
                    <a:lnTo>
                      <a:pt x="56" y="29"/>
                    </a:lnTo>
                    <a:lnTo>
                      <a:pt x="50" y="32"/>
                    </a:lnTo>
                    <a:lnTo>
                      <a:pt x="38" y="29"/>
                    </a:lnTo>
                    <a:lnTo>
                      <a:pt x="31" y="27"/>
                    </a:lnTo>
                    <a:lnTo>
                      <a:pt x="29" y="26"/>
                    </a:lnTo>
                    <a:lnTo>
                      <a:pt x="28" y="26"/>
                    </a:lnTo>
                    <a:lnTo>
                      <a:pt x="26" y="26"/>
                    </a:lnTo>
                    <a:lnTo>
                      <a:pt x="13" y="21"/>
                    </a:lnTo>
                    <a:lnTo>
                      <a:pt x="0" y="15"/>
                    </a:lnTo>
                    <a:lnTo>
                      <a:pt x="3" y="28"/>
                    </a:lnTo>
                    <a:lnTo>
                      <a:pt x="11" y="40"/>
                    </a:lnTo>
                    <a:lnTo>
                      <a:pt x="15" y="45"/>
                    </a:lnTo>
                    <a:lnTo>
                      <a:pt x="22" y="50"/>
                    </a:lnTo>
                    <a:lnTo>
                      <a:pt x="38" y="59"/>
                    </a:lnTo>
                    <a:lnTo>
                      <a:pt x="36" y="66"/>
                    </a:lnTo>
                    <a:lnTo>
                      <a:pt x="30" y="78"/>
                    </a:lnTo>
                    <a:lnTo>
                      <a:pt x="54" y="112"/>
                    </a:lnTo>
                    <a:lnTo>
                      <a:pt x="67" y="103"/>
                    </a:lnTo>
                    <a:lnTo>
                      <a:pt x="82" y="102"/>
                    </a:lnTo>
                    <a:lnTo>
                      <a:pt x="83" y="81"/>
                    </a:lnTo>
                    <a:lnTo>
                      <a:pt x="86" y="69"/>
                    </a:lnTo>
                    <a:lnTo>
                      <a:pt x="90" y="61"/>
                    </a:lnTo>
                    <a:lnTo>
                      <a:pt x="93" y="52"/>
                    </a:lnTo>
                    <a:lnTo>
                      <a:pt x="96" y="47"/>
                    </a:lnTo>
                    <a:lnTo>
                      <a:pt x="97" y="41"/>
                    </a:lnTo>
                    <a:lnTo>
                      <a:pt x="99" y="38"/>
                    </a:lnTo>
                    <a:lnTo>
                      <a:pt x="101" y="36"/>
                    </a:lnTo>
                    <a:lnTo>
                      <a:pt x="100" y="25"/>
                    </a:lnTo>
                    <a:lnTo>
                      <a:pt x="98" y="17"/>
                    </a:lnTo>
                    <a:lnTo>
                      <a:pt x="94" y="8"/>
                    </a:lnTo>
                    <a:lnTo>
                      <a:pt x="8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5" name="Freeform 1224">
                <a:extLst>
                  <a:ext uri="{FF2B5EF4-FFF2-40B4-BE49-F238E27FC236}">
                    <a16:creationId xmlns:a16="http://schemas.microsoft.com/office/drawing/2014/main" id="{03E65A85-9BB1-427E-AA7F-B0F412439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8" y="4036"/>
                <a:ext cx="6" cy="2"/>
              </a:xfrm>
              <a:custGeom>
                <a:avLst/>
                <a:gdLst>
                  <a:gd name="T0" fmla="*/ 23 w 23"/>
                  <a:gd name="T1" fmla="*/ 0 h 10"/>
                  <a:gd name="T2" fmla="*/ 13 w 23"/>
                  <a:gd name="T3" fmla="*/ 4 h 10"/>
                  <a:gd name="T4" fmla="*/ 0 w 23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0">
                    <a:moveTo>
                      <a:pt x="23" y="0"/>
                    </a:moveTo>
                    <a:lnTo>
                      <a:pt x="13" y="4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6" name="Freeform 1225">
                <a:extLst>
                  <a:ext uri="{FF2B5EF4-FFF2-40B4-BE49-F238E27FC236}">
                    <a16:creationId xmlns:a16="http://schemas.microsoft.com/office/drawing/2014/main" id="{A0903AD7-0FAC-4DF0-BA7D-3D6FB16A8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0" y="3781"/>
                <a:ext cx="5" cy="8"/>
              </a:xfrm>
              <a:custGeom>
                <a:avLst/>
                <a:gdLst>
                  <a:gd name="T0" fmla="*/ 19 w 19"/>
                  <a:gd name="T1" fmla="*/ 29 h 29"/>
                  <a:gd name="T2" fmla="*/ 0 w 19"/>
                  <a:gd name="T3" fmla="*/ 26 h 29"/>
                  <a:gd name="T4" fmla="*/ 1 w 19"/>
                  <a:gd name="T5" fmla="*/ 6 h 29"/>
                  <a:gd name="T6" fmla="*/ 14 w 19"/>
                  <a:gd name="T7" fmla="*/ 0 h 29"/>
                  <a:gd name="T8" fmla="*/ 19 w 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9">
                    <a:moveTo>
                      <a:pt x="19" y="29"/>
                    </a:moveTo>
                    <a:lnTo>
                      <a:pt x="0" y="26"/>
                    </a:lnTo>
                    <a:lnTo>
                      <a:pt x="1" y="6"/>
                    </a:lnTo>
                    <a:lnTo>
                      <a:pt x="14" y="0"/>
                    </a:lnTo>
                    <a:lnTo>
                      <a:pt x="19" y="2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7" name="Freeform 1226">
                <a:extLst>
                  <a:ext uri="{FF2B5EF4-FFF2-40B4-BE49-F238E27FC236}">
                    <a16:creationId xmlns:a16="http://schemas.microsoft.com/office/drawing/2014/main" id="{D97457BC-F71D-4B1C-BD9A-2A1067696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1" y="3755"/>
                <a:ext cx="23" cy="16"/>
              </a:xfrm>
              <a:custGeom>
                <a:avLst/>
                <a:gdLst>
                  <a:gd name="T0" fmla="*/ 14 w 90"/>
                  <a:gd name="T1" fmla="*/ 51 h 64"/>
                  <a:gd name="T2" fmla="*/ 0 w 90"/>
                  <a:gd name="T3" fmla="*/ 17 h 64"/>
                  <a:gd name="T4" fmla="*/ 8 w 90"/>
                  <a:gd name="T5" fmla="*/ 0 h 64"/>
                  <a:gd name="T6" fmla="*/ 45 w 90"/>
                  <a:gd name="T7" fmla="*/ 16 h 64"/>
                  <a:gd name="T8" fmla="*/ 90 w 90"/>
                  <a:gd name="T9" fmla="*/ 12 h 64"/>
                  <a:gd name="T10" fmla="*/ 78 w 90"/>
                  <a:gd name="T11" fmla="*/ 64 h 64"/>
                  <a:gd name="T12" fmla="*/ 14 w 90"/>
                  <a:gd name="T13" fmla="*/ 5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64">
                    <a:moveTo>
                      <a:pt x="14" y="51"/>
                    </a:moveTo>
                    <a:lnTo>
                      <a:pt x="0" y="17"/>
                    </a:lnTo>
                    <a:lnTo>
                      <a:pt x="8" y="0"/>
                    </a:lnTo>
                    <a:lnTo>
                      <a:pt x="45" y="16"/>
                    </a:lnTo>
                    <a:lnTo>
                      <a:pt x="90" y="12"/>
                    </a:lnTo>
                    <a:lnTo>
                      <a:pt x="78" y="64"/>
                    </a:lnTo>
                    <a:lnTo>
                      <a:pt x="14" y="5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8" name="Freeform 1227">
                <a:extLst>
                  <a:ext uri="{FF2B5EF4-FFF2-40B4-BE49-F238E27FC236}">
                    <a16:creationId xmlns:a16="http://schemas.microsoft.com/office/drawing/2014/main" id="{DB59D935-F756-4278-B2DE-029133917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8" y="3743"/>
                <a:ext cx="5" cy="3"/>
              </a:xfrm>
              <a:custGeom>
                <a:avLst/>
                <a:gdLst>
                  <a:gd name="T0" fmla="*/ 23 w 23"/>
                  <a:gd name="T1" fmla="*/ 0 h 10"/>
                  <a:gd name="T2" fmla="*/ 16 w 23"/>
                  <a:gd name="T3" fmla="*/ 10 h 10"/>
                  <a:gd name="T4" fmla="*/ 0 w 23"/>
                  <a:gd name="T5" fmla="*/ 0 h 10"/>
                  <a:gd name="T6" fmla="*/ 23 w 23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0">
                    <a:moveTo>
                      <a:pt x="23" y="0"/>
                    </a:moveTo>
                    <a:lnTo>
                      <a:pt x="16" y="10"/>
                    </a:ln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9" name="Freeform 1228">
                <a:extLst>
                  <a:ext uri="{FF2B5EF4-FFF2-40B4-BE49-F238E27FC236}">
                    <a16:creationId xmlns:a16="http://schemas.microsoft.com/office/drawing/2014/main" id="{256417F2-29B6-47CC-8E36-706A5130B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8" y="3994"/>
                <a:ext cx="28" cy="25"/>
              </a:xfrm>
              <a:custGeom>
                <a:avLst/>
                <a:gdLst>
                  <a:gd name="T0" fmla="*/ 97 w 114"/>
                  <a:gd name="T1" fmla="*/ 0 h 103"/>
                  <a:gd name="T2" fmla="*/ 104 w 114"/>
                  <a:gd name="T3" fmla="*/ 8 h 103"/>
                  <a:gd name="T4" fmla="*/ 109 w 114"/>
                  <a:gd name="T5" fmla="*/ 17 h 103"/>
                  <a:gd name="T6" fmla="*/ 113 w 114"/>
                  <a:gd name="T7" fmla="*/ 25 h 103"/>
                  <a:gd name="T8" fmla="*/ 114 w 114"/>
                  <a:gd name="T9" fmla="*/ 36 h 103"/>
                  <a:gd name="T10" fmla="*/ 111 w 114"/>
                  <a:gd name="T11" fmla="*/ 44 h 103"/>
                  <a:gd name="T12" fmla="*/ 110 w 114"/>
                  <a:gd name="T13" fmla="*/ 44 h 103"/>
                  <a:gd name="T14" fmla="*/ 110 w 114"/>
                  <a:gd name="T15" fmla="*/ 45 h 103"/>
                  <a:gd name="T16" fmla="*/ 110 w 114"/>
                  <a:gd name="T17" fmla="*/ 47 h 103"/>
                  <a:gd name="T18" fmla="*/ 110 w 114"/>
                  <a:gd name="T19" fmla="*/ 51 h 103"/>
                  <a:gd name="T20" fmla="*/ 107 w 114"/>
                  <a:gd name="T21" fmla="*/ 58 h 103"/>
                  <a:gd name="T22" fmla="*/ 105 w 114"/>
                  <a:gd name="T23" fmla="*/ 61 h 103"/>
                  <a:gd name="T24" fmla="*/ 104 w 114"/>
                  <a:gd name="T25" fmla="*/ 65 h 103"/>
                  <a:gd name="T26" fmla="*/ 99 w 114"/>
                  <a:gd name="T27" fmla="*/ 69 h 103"/>
                  <a:gd name="T28" fmla="*/ 95 w 114"/>
                  <a:gd name="T29" fmla="*/ 72 h 103"/>
                  <a:gd name="T30" fmla="*/ 93 w 114"/>
                  <a:gd name="T31" fmla="*/ 75 h 103"/>
                  <a:gd name="T32" fmla="*/ 86 w 114"/>
                  <a:gd name="T33" fmla="*/ 79 h 103"/>
                  <a:gd name="T34" fmla="*/ 79 w 114"/>
                  <a:gd name="T35" fmla="*/ 84 h 103"/>
                  <a:gd name="T36" fmla="*/ 56 w 114"/>
                  <a:gd name="T37" fmla="*/ 89 h 103"/>
                  <a:gd name="T38" fmla="*/ 38 w 114"/>
                  <a:gd name="T39" fmla="*/ 94 h 103"/>
                  <a:gd name="T40" fmla="*/ 21 w 114"/>
                  <a:gd name="T41" fmla="*/ 99 h 103"/>
                  <a:gd name="T42" fmla="*/ 7 w 114"/>
                  <a:gd name="T43" fmla="*/ 103 h 103"/>
                  <a:gd name="T44" fmla="*/ 2 w 114"/>
                  <a:gd name="T45" fmla="*/ 89 h 103"/>
                  <a:gd name="T46" fmla="*/ 0 w 114"/>
                  <a:gd name="T47" fmla="*/ 83 h 103"/>
                  <a:gd name="T48" fmla="*/ 2 w 114"/>
                  <a:gd name="T49" fmla="*/ 80 h 103"/>
                  <a:gd name="T50" fmla="*/ 2 w 114"/>
                  <a:gd name="T51" fmla="*/ 78 h 103"/>
                  <a:gd name="T52" fmla="*/ 4 w 114"/>
                  <a:gd name="T53" fmla="*/ 77 h 103"/>
                  <a:gd name="T54" fmla="*/ 6 w 114"/>
                  <a:gd name="T55" fmla="*/ 74 h 103"/>
                  <a:gd name="T56" fmla="*/ 10 w 114"/>
                  <a:gd name="T57" fmla="*/ 72 h 103"/>
                  <a:gd name="T58" fmla="*/ 20 w 114"/>
                  <a:gd name="T59" fmla="*/ 63 h 103"/>
                  <a:gd name="T60" fmla="*/ 34 w 114"/>
                  <a:gd name="T61" fmla="*/ 51 h 103"/>
                  <a:gd name="T62" fmla="*/ 42 w 114"/>
                  <a:gd name="T63" fmla="*/ 44 h 103"/>
                  <a:gd name="T64" fmla="*/ 52 w 114"/>
                  <a:gd name="T65" fmla="*/ 39 h 103"/>
                  <a:gd name="T66" fmla="*/ 61 w 114"/>
                  <a:gd name="T67" fmla="*/ 38 h 103"/>
                  <a:gd name="T68" fmla="*/ 72 w 114"/>
                  <a:gd name="T69" fmla="*/ 39 h 103"/>
                  <a:gd name="T70" fmla="*/ 71 w 114"/>
                  <a:gd name="T71" fmla="*/ 37 h 103"/>
                  <a:gd name="T72" fmla="*/ 71 w 114"/>
                  <a:gd name="T73" fmla="*/ 35 h 103"/>
                  <a:gd name="T74" fmla="*/ 71 w 114"/>
                  <a:gd name="T75" fmla="*/ 27 h 103"/>
                  <a:gd name="T76" fmla="*/ 68 w 114"/>
                  <a:gd name="T77" fmla="*/ 17 h 103"/>
                  <a:gd name="T78" fmla="*/ 68 w 114"/>
                  <a:gd name="T79" fmla="*/ 3 h 103"/>
                  <a:gd name="T80" fmla="*/ 68 w 114"/>
                  <a:gd name="T81" fmla="*/ 4 h 103"/>
                  <a:gd name="T82" fmla="*/ 71 w 114"/>
                  <a:gd name="T83" fmla="*/ 5 h 103"/>
                  <a:gd name="T84" fmla="*/ 76 w 114"/>
                  <a:gd name="T85" fmla="*/ 5 h 103"/>
                  <a:gd name="T86" fmla="*/ 88 w 114"/>
                  <a:gd name="T87" fmla="*/ 1 h 103"/>
                  <a:gd name="T88" fmla="*/ 97 w 114"/>
                  <a:gd name="T8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4" h="103">
                    <a:moveTo>
                      <a:pt x="97" y="0"/>
                    </a:moveTo>
                    <a:lnTo>
                      <a:pt x="104" y="8"/>
                    </a:lnTo>
                    <a:lnTo>
                      <a:pt x="109" y="17"/>
                    </a:lnTo>
                    <a:lnTo>
                      <a:pt x="113" y="25"/>
                    </a:lnTo>
                    <a:lnTo>
                      <a:pt x="114" y="36"/>
                    </a:lnTo>
                    <a:lnTo>
                      <a:pt x="111" y="44"/>
                    </a:lnTo>
                    <a:lnTo>
                      <a:pt x="110" y="44"/>
                    </a:lnTo>
                    <a:lnTo>
                      <a:pt x="110" y="45"/>
                    </a:lnTo>
                    <a:lnTo>
                      <a:pt x="110" y="47"/>
                    </a:lnTo>
                    <a:lnTo>
                      <a:pt x="110" y="51"/>
                    </a:lnTo>
                    <a:lnTo>
                      <a:pt x="107" y="58"/>
                    </a:lnTo>
                    <a:lnTo>
                      <a:pt x="105" y="61"/>
                    </a:lnTo>
                    <a:lnTo>
                      <a:pt x="104" y="65"/>
                    </a:lnTo>
                    <a:lnTo>
                      <a:pt x="99" y="69"/>
                    </a:lnTo>
                    <a:lnTo>
                      <a:pt x="95" y="72"/>
                    </a:lnTo>
                    <a:lnTo>
                      <a:pt x="93" y="75"/>
                    </a:lnTo>
                    <a:lnTo>
                      <a:pt x="86" y="79"/>
                    </a:lnTo>
                    <a:lnTo>
                      <a:pt x="79" y="84"/>
                    </a:lnTo>
                    <a:lnTo>
                      <a:pt x="56" y="89"/>
                    </a:lnTo>
                    <a:lnTo>
                      <a:pt x="38" y="94"/>
                    </a:lnTo>
                    <a:lnTo>
                      <a:pt x="21" y="99"/>
                    </a:lnTo>
                    <a:lnTo>
                      <a:pt x="7" y="103"/>
                    </a:lnTo>
                    <a:lnTo>
                      <a:pt x="2" y="89"/>
                    </a:lnTo>
                    <a:lnTo>
                      <a:pt x="0" y="83"/>
                    </a:lnTo>
                    <a:lnTo>
                      <a:pt x="2" y="80"/>
                    </a:lnTo>
                    <a:lnTo>
                      <a:pt x="2" y="78"/>
                    </a:lnTo>
                    <a:lnTo>
                      <a:pt x="4" y="77"/>
                    </a:lnTo>
                    <a:lnTo>
                      <a:pt x="6" y="74"/>
                    </a:lnTo>
                    <a:lnTo>
                      <a:pt x="10" y="72"/>
                    </a:lnTo>
                    <a:lnTo>
                      <a:pt x="20" y="63"/>
                    </a:lnTo>
                    <a:lnTo>
                      <a:pt x="34" y="51"/>
                    </a:lnTo>
                    <a:lnTo>
                      <a:pt x="42" y="44"/>
                    </a:lnTo>
                    <a:lnTo>
                      <a:pt x="52" y="39"/>
                    </a:lnTo>
                    <a:lnTo>
                      <a:pt x="61" y="38"/>
                    </a:lnTo>
                    <a:lnTo>
                      <a:pt x="72" y="39"/>
                    </a:lnTo>
                    <a:lnTo>
                      <a:pt x="71" y="37"/>
                    </a:lnTo>
                    <a:lnTo>
                      <a:pt x="71" y="35"/>
                    </a:lnTo>
                    <a:lnTo>
                      <a:pt x="71" y="27"/>
                    </a:lnTo>
                    <a:lnTo>
                      <a:pt x="68" y="17"/>
                    </a:lnTo>
                    <a:lnTo>
                      <a:pt x="68" y="3"/>
                    </a:lnTo>
                    <a:lnTo>
                      <a:pt x="68" y="4"/>
                    </a:lnTo>
                    <a:lnTo>
                      <a:pt x="71" y="5"/>
                    </a:lnTo>
                    <a:lnTo>
                      <a:pt x="76" y="5"/>
                    </a:lnTo>
                    <a:lnTo>
                      <a:pt x="88" y="1"/>
                    </a:lnTo>
                    <a:lnTo>
                      <a:pt x="9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0" name="Freeform 1229">
                <a:extLst>
                  <a:ext uri="{FF2B5EF4-FFF2-40B4-BE49-F238E27FC236}">
                    <a16:creationId xmlns:a16="http://schemas.microsoft.com/office/drawing/2014/main" id="{48BDDCBE-6F5B-4682-8012-6E4825473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2" y="3051"/>
                <a:ext cx="34" cy="48"/>
              </a:xfrm>
              <a:custGeom>
                <a:avLst/>
                <a:gdLst>
                  <a:gd name="T0" fmla="*/ 47 w 135"/>
                  <a:gd name="T1" fmla="*/ 174 h 191"/>
                  <a:gd name="T2" fmla="*/ 48 w 135"/>
                  <a:gd name="T3" fmla="*/ 159 h 191"/>
                  <a:gd name="T4" fmla="*/ 15 w 135"/>
                  <a:gd name="T5" fmla="*/ 164 h 191"/>
                  <a:gd name="T6" fmla="*/ 1 w 135"/>
                  <a:gd name="T7" fmla="*/ 191 h 191"/>
                  <a:gd name="T8" fmla="*/ 0 w 135"/>
                  <a:gd name="T9" fmla="*/ 163 h 191"/>
                  <a:gd name="T10" fmla="*/ 25 w 135"/>
                  <a:gd name="T11" fmla="*/ 150 h 191"/>
                  <a:gd name="T12" fmla="*/ 26 w 135"/>
                  <a:gd name="T13" fmla="*/ 133 h 191"/>
                  <a:gd name="T14" fmla="*/ 11 w 135"/>
                  <a:gd name="T15" fmla="*/ 109 h 191"/>
                  <a:gd name="T16" fmla="*/ 21 w 135"/>
                  <a:gd name="T17" fmla="*/ 101 h 191"/>
                  <a:gd name="T18" fmla="*/ 29 w 135"/>
                  <a:gd name="T19" fmla="*/ 110 h 191"/>
                  <a:gd name="T20" fmla="*/ 40 w 135"/>
                  <a:gd name="T21" fmla="*/ 106 h 191"/>
                  <a:gd name="T22" fmla="*/ 47 w 135"/>
                  <a:gd name="T23" fmla="*/ 93 h 191"/>
                  <a:gd name="T24" fmla="*/ 74 w 135"/>
                  <a:gd name="T25" fmla="*/ 65 h 191"/>
                  <a:gd name="T26" fmla="*/ 67 w 135"/>
                  <a:gd name="T27" fmla="*/ 50 h 191"/>
                  <a:gd name="T28" fmla="*/ 60 w 135"/>
                  <a:gd name="T29" fmla="*/ 45 h 191"/>
                  <a:gd name="T30" fmla="*/ 9 w 135"/>
                  <a:gd name="T31" fmla="*/ 37 h 191"/>
                  <a:gd name="T32" fmla="*/ 14 w 135"/>
                  <a:gd name="T33" fmla="*/ 16 h 191"/>
                  <a:gd name="T34" fmla="*/ 44 w 135"/>
                  <a:gd name="T35" fmla="*/ 28 h 191"/>
                  <a:gd name="T36" fmla="*/ 54 w 135"/>
                  <a:gd name="T37" fmla="*/ 9 h 191"/>
                  <a:gd name="T38" fmla="*/ 80 w 135"/>
                  <a:gd name="T39" fmla="*/ 0 h 191"/>
                  <a:gd name="T40" fmla="*/ 102 w 135"/>
                  <a:gd name="T41" fmla="*/ 20 h 191"/>
                  <a:gd name="T42" fmla="*/ 107 w 135"/>
                  <a:gd name="T43" fmla="*/ 42 h 191"/>
                  <a:gd name="T44" fmla="*/ 99 w 135"/>
                  <a:gd name="T45" fmla="*/ 64 h 191"/>
                  <a:gd name="T46" fmla="*/ 134 w 135"/>
                  <a:gd name="T47" fmla="*/ 60 h 191"/>
                  <a:gd name="T48" fmla="*/ 135 w 135"/>
                  <a:gd name="T49" fmla="*/ 71 h 191"/>
                  <a:gd name="T50" fmla="*/ 84 w 135"/>
                  <a:gd name="T51" fmla="*/ 106 h 191"/>
                  <a:gd name="T52" fmla="*/ 83 w 135"/>
                  <a:gd name="T53" fmla="*/ 129 h 191"/>
                  <a:gd name="T54" fmla="*/ 56 w 135"/>
                  <a:gd name="T55" fmla="*/ 154 h 191"/>
                  <a:gd name="T56" fmla="*/ 47 w 135"/>
                  <a:gd name="T57" fmla="*/ 174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5" h="191">
                    <a:moveTo>
                      <a:pt x="47" y="174"/>
                    </a:moveTo>
                    <a:lnTo>
                      <a:pt x="48" y="159"/>
                    </a:lnTo>
                    <a:lnTo>
                      <a:pt x="15" y="164"/>
                    </a:lnTo>
                    <a:lnTo>
                      <a:pt x="1" y="191"/>
                    </a:lnTo>
                    <a:lnTo>
                      <a:pt x="0" y="163"/>
                    </a:lnTo>
                    <a:lnTo>
                      <a:pt x="25" y="150"/>
                    </a:lnTo>
                    <a:lnTo>
                      <a:pt x="26" y="133"/>
                    </a:lnTo>
                    <a:lnTo>
                      <a:pt x="11" y="109"/>
                    </a:lnTo>
                    <a:lnTo>
                      <a:pt x="21" y="101"/>
                    </a:lnTo>
                    <a:lnTo>
                      <a:pt x="29" y="110"/>
                    </a:lnTo>
                    <a:lnTo>
                      <a:pt x="40" y="106"/>
                    </a:lnTo>
                    <a:lnTo>
                      <a:pt x="47" y="93"/>
                    </a:lnTo>
                    <a:lnTo>
                      <a:pt x="74" y="65"/>
                    </a:lnTo>
                    <a:lnTo>
                      <a:pt x="67" y="50"/>
                    </a:lnTo>
                    <a:lnTo>
                      <a:pt x="60" y="45"/>
                    </a:lnTo>
                    <a:lnTo>
                      <a:pt x="9" y="37"/>
                    </a:lnTo>
                    <a:lnTo>
                      <a:pt x="14" y="16"/>
                    </a:lnTo>
                    <a:lnTo>
                      <a:pt x="44" y="28"/>
                    </a:lnTo>
                    <a:lnTo>
                      <a:pt x="54" y="9"/>
                    </a:lnTo>
                    <a:lnTo>
                      <a:pt x="80" y="0"/>
                    </a:lnTo>
                    <a:lnTo>
                      <a:pt x="102" y="20"/>
                    </a:lnTo>
                    <a:lnTo>
                      <a:pt x="107" y="42"/>
                    </a:lnTo>
                    <a:lnTo>
                      <a:pt x="99" y="64"/>
                    </a:lnTo>
                    <a:lnTo>
                      <a:pt x="134" y="60"/>
                    </a:lnTo>
                    <a:lnTo>
                      <a:pt x="135" y="71"/>
                    </a:lnTo>
                    <a:lnTo>
                      <a:pt x="84" y="106"/>
                    </a:lnTo>
                    <a:lnTo>
                      <a:pt x="83" y="129"/>
                    </a:lnTo>
                    <a:lnTo>
                      <a:pt x="56" y="154"/>
                    </a:lnTo>
                    <a:lnTo>
                      <a:pt x="47" y="17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1" name="Line 1230">
                <a:extLst>
                  <a:ext uri="{FF2B5EF4-FFF2-40B4-BE49-F238E27FC236}">
                    <a16:creationId xmlns:a16="http://schemas.microsoft.com/office/drawing/2014/main" id="{6DC89ECC-0487-4D09-A166-951A7846D0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17" y="3489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2" name="Line 1231">
                <a:extLst>
                  <a:ext uri="{FF2B5EF4-FFF2-40B4-BE49-F238E27FC236}">
                    <a16:creationId xmlns:a16="http://schemas.microsoft.com/office/drawing/2014/main" id="{C71D353D-8B3C-40CD-8827-E2D01B234A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17" y="3489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3" name="Freeform 1232">
                <a:extLst>
                  <a:ext uri="{FF2B5EF4-FFF2-40B4-BE49-F238E27FC236}">
                    <a16:creationId xmlns:a16="http://schemas.microsoft.com/office/drawing/2014/main" id="{5494861E-F0C7-4266-8D58-0272AF605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2" y="3489"/>
                <a:ext cx="245" cy="93"/>
              </a:xfrm>
              <a:custGeom>
                <a:avLst/>
                <a:gdLst>
                  <a:gd name="T0" fmla="*/ 983 w 983"/>
                  <a:gd name="T1" fmla="*/ 239 h 374"/>
                  <a:gd name="T2" fmla="*/ 931 w 983"/>
                  <a:gd name="T3" fmla="*/ 212 h 374"/>
                  <a:gd name="T4" fmla="*/ 833 w 983"/>
                  <a:gd name="T5" fmla="*/ 224 h 374"/>
                  <a:gd name="T6" fmla="*/ 832 w 983"/>
                  <a:gd name="T7" fmla="*/ 223 h 374"/>
                  <a:gd name="T8" fmla="*/ 756 w 983"/>
                  <a:gd name="T9" fmla="*/ 206 h 374"/>
                  <a:gd name="T10" fmla="*/ 621 w 983"/>
                  <a:gd name="T11" fmla="*/ 191 h 374"/>
                  <a:gd name="T12" fmla="*/ 589 w 983"/>
                  <a:gd name="T13" fmla="*/ 221 h 374"/>
                  <a:gd name="T14" fmla="*/ 539 w 983"/>
                  <a:gd name="T15" fmla="*/ 248 h 374"/>
                  <a:gd name="T16" fmla="*/ 447 w 983"/>
                  <a:gd name="T17" fmla="*/ 245 h 374"/>
                  <a:gd name="T18" fmla="*/ 368 w 983"/>
                  <a:gd name="T19" fmla="*/ 332 h 374"/>
                  <a:gd name="T20" fmla="*/ 345 w 983"/>
                  <a:gd name="T21" fmla="*/ 374 h 374"/>
                  <a:gd name="T22" fmla="*/ 322 w 983"/>
                  <a:gd name="T23" fmla="*/ 355 h 374"/>
                  <a:gd name="T24" fmla="*/ 284 w 983"/>
                  <a:gd name="T25" fmla="*/ 345 h 374"/>
                  <a:gd name="T26" fmla="*/ 270 w 983"/>
                  <a:gd name="T27" fmla="*/ 332 h 374"/>
                  <a:gd name="T28" fmla="*/ 239 w 983"/>
                  <a:gd name="T29" fmla="*/ 320 h 374"/>
                  <a:gd name="T30" fmla="*/ 218 w 983"/>
                  <a:gd name="T31" fmla="*/ 317 h 374"/>
                  <a:gd name="T32" fmla="*/ 173 w 983"/>
                  <a:gd name="T33" fmla="*/ 230 h 374"/>
                  <a:gd name="T34" fmla="*/ 179 w 983"/>
                  <a:gd name="T35" fmla="*/ 204 h 374"/>
                  <a:gd name="T36" fmla="*/ 161 w 983"/>
                  <a:gd name="T37" fmla="*/ 186 h 374"/>
                  <a:gd name="T38" fmla="*/ 177 w 983"/>
                  <a:gd name="T39" fmla="*/ 125 h 374"/>
                  <a:gd name="T40" fmla="*/ 87 w 983"/>
                  <a:gd name="T41" fmla="*/ 29 h 374"/>
                  <a:gd name="T42" fmla="*/ 23 w 983"/>
                  <a:gd name="T43" fmla="*/ 21 h 374"/>
                  <a:gd name="T44" fmla="*/ 1 w 983"/>
                  <a:gd name="T45" fmla="*/ 0 h 374"/>
                  <a:gd name="T46" fmla="*/ 0 w 983"/>
                  <a:gd name="T47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3" h="374">
                    <a:moveTo>
                      <a:pt x="983" y="239"/>
                    </a:moveTo>
                    <a:lnTo>
                      <a:pt x="931" y="212"/>
                    </a:lnTo>
                    <a:lnTo>
                      <a:pt x="833" y="224"/>
                    </a:lnTo>
                    <a:lnTo>
                      <a:pt x="832" y="223"/>
                    </a:lnTo>
                    <a:lnTo>
                      <a:pt x="756" y="206"/>
                    </a:lnTo>
                    <a:lnTo>
                      <a:pt x="621" y="191"/>
                    </a:lnTo>
                    <a:lnTo>
                      <a:pt x="589" y="221"/>
                    </a:lnTo>
                    <a:lnTo>
                      <a:pt x="539" y="248"/>
                    </a:lnTo>
                    <a:lnTo>
                      <a:pt x="447" y="245"/>
                    </a:lnTo>
                    <a:lnTo>
                      <a:pt x="368" y="332"/>
                    </a:lnTo>
                    <a:lnTo>
                      <a:pt x="345" y="374"/>
                    </a:lnTo>
                    <a:lnTo>
                      <a:pt x="322" y="355"/>
                    </a:lnTo>
                    <a:lnTo>
                      <a:pt x="284" y="345"/>
                    </a:lnTo>
                    <a:lnTo>
                      <a:pt x="270" y="332"/>
                    </a:lnTo>
                    <a:lnTo>
                      <a:pt x="239" y="320"/>
                    </a:lnTo>
                    <a:lnTo>
                      <a:pt x="218" y="317"/>
                    </a:lnTo>
                    <a:lnTo>
                      <a:pt x="173" y="230"/>
                    </a:lnTo>
                    <a:lnTo>
                      <a:pt x="179" y="204"/>
                    </a:lnTo>
                    <a:lnTo>
                      <a:pt x="161" y="186"/>
                    </a:lnTo>
                    <a:lnTo>
                      <a:pt x="177" y="125"/>
                    </a:lnTo>
                    <a:lnTo>
                      <a:pt x="87" y="29"/>
                    </a:lnTo>
                    <a:lnTo>
                      <a:pt x="23" y="21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4" name="Freeform 1233">
                <a:extLst>
                  <a:ext uri="{FF2B5EF4-FFF2-40B4-BE49-F238E27FC236}">
                    <a16:creationId xmlns:a16="http://schemas.microsoft.com/office/drawing/2014/main" id="{4BFE3EAB-25CD-40B4-BDC3-4AB92F202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" y="3395"/>
                <a:ext cx="104" cy="105"/>
              </a:xfrm>
              <a:custGeom>
                <a:avLst/>
                <a:gdLst>
                  <a:gd name="T0" fmla="*/ 416 w 416"/>
                  <a:gd name="T1" fmla="*/ 397 h 420"/>
                  <a:gd name="T2" fmla="*/ 410 w 416"/>
                  <a:gd name="T3" fmla="*/ 378 h 420"/>
                  <a:gd name="T4" fmla="*/ 367 w 416"/>
                  <a:gd name="T5" fmla="*/ 388 h 420"/>
                  <a:gd name="T6" fmla="*/ 312 w 416"/>
                  <a:gd name="T7" fmla="*/ 420 h 420"/>
                  <a:gd name="T8" fmla="*/ 261 w 416"/>
                  <a:gd name="T9" fmla="*/ 419 h 420"/>
                  <a:gd name="T10" fmla="*/ 228 w 416"/>
                  <a:gd name="T11" fmla="*/ 405 h 420"/>
                  <a:gd name="T12" fmla="*/ 226 w 416"/>
                  <a:gd name="T13" fmla="*/ 405 h 420"/>
                  <a:gd name="T14" fmla="*/ 177 w 416"/>
                  <a:gd name="T15" fmla="*/ 398 h 420"/>
                  <a:gd name="T16" fmla="*/ 127 w 416"/>
                  <a:gd name="T17" fmla="*/ 379 h 420"/>
                  <a:gd name="T18" fmla="*/ 65 w 416"/>
                  <a:gd name="T19" fmla="*/ 403 h 420"/>
                  <a:gd name="T20" fmla="*/ 21 w 416"/>
                  <a:gd name="T21" fmla="*/ 411 h 420"/>
                  <a:gd name="T22" fmla="*/ 20 w 416"/>
                  <a:gd name="T23" fmla="*/ 411 h 420"/>
                  <a:gd name="T24" fmla="*/ 0 w 416"/>
                  <a:gd name="T25" fmla="*/ 401 h 420"/>
                  <a:gd name="T26" fmla="*/ 22 w 416"/>
                  <a:gd name="T27" fmla="*/ 383 h 420"/>
                  <a:gd name="T28" fmla="*/ 51 w 416"/>
                  <a:gd name="T29" fmla="*/ 320 h 420"/>
                  <a:gd name="T30" fmla="*/ 64 w 416"/>
                  <a:gd name="T31" fmla="*/ 264 h 420"/>
                  <a:gd name="T32" fmla="*/ 56 w 416"/>
                  <a:gd name="T33" fmla="*/ 154 h 420"/>
                  <a:gd name="T34" fmla="*/ 81 w 416"/>
                  <a:gd name="T35" fmla="*/ 66 h 420"/>
                  <a:gd name="T36" fmla="*/ 59 w 416"/>
                  <a:gd name="T37" fmla="*/ 18 h 420"/>
                  <a:gd name="T38" fmla="*/ 91 w 416"/>
                  <a:gd name="T39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16" h="420">
                    <a:moveTo>
                      <a:pt x="416" y="397"/>
                    </a:moveTo>
                    <a:lnTo>
                      <a:pt x="410" y="378"/>
                    </a:lnTo>
                    <a:lnTo>
                      <a:pt x="367" y="388"/>
                    </a:lnTo>
                    <a:lnTo>
                      <a:pt x="312" y="420"/>
                    </a:lnTo>
                    <a:lnTo>
                      <a:pt x="261" y="419"/>
                    </a:lnTo>
                    <a:lnTo>
                      <a:pt x="228" y="405"/>
                    </a:lnTo>
                    <a:lnTo>
                      <a:pt x="226" y="405"/>
                    </a:lnTo>
                    <a:lnTo>
                      <a:pt x="177" y="398"/>
                    </a:lnTo>
                    <a:lnTo>
                      <a:pt x="127" y="379"/>
                    </a:lnTo>
                    <a:lnTo>
                      <a:pt x="65" y="403"/>
                    </a:lnTo>
                    <a:lnTo>
                      <a:pt x="21" y="411"/>
                    </a:lnTo>
                    <a:lnTo>
                      <a:pt x="20" y="411"/>
                    </a:lnTo>
                    <a:lnTo>
                      <a:pt x="0" y="401"/>
                    </a:lnTo>
                    <a:lnTo>
                      <a:pt x="22" y="383"/>
                    </a:lnTo>
                    <a:lnTo>
                      <a:pt x="51" y="320"/>
                    </a:lnTo>
                    <a:lnTo>
                      <a:pt x="64" y="264"/>
                    </a:lnTo>
                    <a:lnTo>
                      <a:pt x="56" y="154"/>
                    </a:lnTo>
                    <a:lnTo>
                      <a:pt x="81" y="66"/>
                    </a:lnTo>
                    <a:lnTo>
                      <a:pt x="59" y="18"/>
                    </a:lnTo>
                    <a:lnTo>
                      <a:pt x="9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5" name="Freeform 1234">
                <a:extLst>
                  <a:ext uri="{FF2B5EF4-FFF2-40B4-BE49-F238E27FC236}">
                    <a16:creationId xmlns:a16="http://schemas.microsoft.com/office/drawing/2014/main" id="{BBAAA77F-BBE4-4CAD-A2E5-965E1106D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6" y="3390"/>
                <a:ext cx="14" cy="9"/>
              </a:xfrm>
              <a:custGeom>
                <a:avLst/>
                <a:gdLst>
                  <a:gd name="T0" fmla="*/ 54 w 56"/>
                  <a:gd name="T1" fmla="*/ 35 h 37"/>
                  <a:gd name="T2" fmla="*/ 56 w 56"/>
                  <a:gd name="T3" fmla="*/ 37 h 37"/>
                  <a:gd name="T4" fmla="*/ 42 w 56"/>
                  <a:gd name="T5" fmla="*/ 4 h 37"/>
                  <a:gd name="T6" fmla="*/ 0 w 56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37">
                    <a:moveTo>
                      <a:pt x="54" y="35"/>
                    </a:moveTo>
                    <a:lnTo>
                      <a:pt x="56" y="37"/>
                    </a:lnTo>
                    <a:lnTo>
                      <a:pt x="42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6" name="Freeform 1235">
                <a:extLst>
                  <a:ext uri="{FF2B5EF4-FFF2-40B4-BE49-F238E27FC236}">
                    <a16:creationId xmlns:a16="http://schemas.microsoft.com/office/drawing/2014/main" id="{225DF0CE-D8CF-4477-BDD7-880C553544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" y="3395"/>
                <a:ext cx="4" cy="4"/>
              </a:xfrm>
              <a:custGeom>
                <a:avLst/>
                <a:gdLst>
                  <a:gd name="T0" fmla="*/ 0 w 16"/>
                  <a:gd name="T1" fmla="*/ 0 h 17"/>
                  <a:gd name="T2" fmla="*/ 16 w 16"/>
                  <a:gd name="T3" fmla="*/ 17 h 17"/>
                  <a:gd name="T4" fmla="*/ 15 w 16"/>
                  <a:gd name="T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0" y="0"/>
                    </a:moveTo>
                    <a:lnTo>
                      <a:pt x="16" y="17"/>
                    </a:lnTo>
                    <a:lnTo>
                      <a:pt x="15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7" name="Line 1236">
                <a:extLst>
                  <a:ext uri="{FF2B5EF4-FFF2-40B4-BE49-F238E27FC236}">
                    <a16:creationId xmlns:a16="http://schemas.microsoft.com/office/drawing/2014/main" id="{F30D6BC3-841D-47C9-BF09-2870C37048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436" y="3395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8" name="Line 1237">
                <a:extLst>
                  <a:ext uri="{FF2B5EF4-FFF2-40B4-BE49-F238E27FC236}">
                    <a16:creationId xmlns:a16="http://schemas.microsoft.com/office/drawing/2014/main" id="{B3DE0D62-6E80-4889-9AEB-B15520FC82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20" y="3390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9" name="Freeform 1238">
                <a:extLst>
                  <a:ext uri="{FF2B5EF4-FFF2-40B4-BE49-F238E27FC236}">
                    <a16:creationId xmlns:a16="http://schemas.microsoft.com/office/drawing/2014/main" id="{6C6F67FA-28C8-46AD-AB20-5EB19670C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0" y="3390"/>
                <a:ext cx="6" cy="4"/>
              </a:xfrm>
              <a:custGeom>
                <a:avLst/>
                <a:gdLst>
                  <a:gd name="T0" fmla="*/ 23 w 23"/>
                  <a:gd name="T1" fmla="*/ 0 h 16"/>
                  <a:gd name="T2" fmla="*/ 22 w 23"/>
                  <a:gd name="T3" fmla="*/ 0 h 16"/>
                  <a:gd name="T4" fmla="*/ 0 w 23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0" name="Freeform 1239">
                <a:extLst>
                  <a:ext uri="{FF2B5EF4-FFF2-40B4-BE49-F238E27FC236}">
                    <a16:creationId xmlns:a16="http://schemas.microsoft.com/office/drawing/2014/main" id="{6BBED478-8A4F-4CFE-B8B2-340E2015E0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690"/>
                <a:ext cx="12" cy="11"/>
              </a:xfrm>
              <a:custGeom>
                <a:avLst/>
                <a:gdLst>
                  <a:gd name="T0" fmla="*/ 0 w 50"/>
                  <a:gd name="T1" fmla="*/ 39 h 44"/>
                  <a:gd name="T2" fmla="*/ 50 w 50"/>
                  <a:gd name="T3" fmla="*/ 44 h 44"/>
                  <a:gd name="T4" fmla="*/ 49 w 50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44">
                    <a:moveTo>
                      <a:pt x="0" y="39"/>
                    </a:moveTo>
                    <a:lnTo>
                      <a:pt x="50" y="44"/>
                    </a:lnTo>
                    <a:lnTo>
                      <a:pt x="4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1" name="Freeform 1240">
                <a:extLst>
                  <a:ext uri="{FF2B5EF4-FFF2-40B4-BE49-F238E27FC236}">
                    <a16:creationId xmlns:a16="http://schemas.microsoft.com/office/drawing/2014/main" id="{C62C9E1B-8EA8-4AF8-AFBA-47FE40FEF7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" y="3373"/>
                <a:ext cx="1" cy="5"/>
              </a:xfrm>
              <a:custGeom>
                <a:avLst/>
                <a:gdLst>
                  <a:gd name="T0" fmla="*/ 3 w 4"/>
                  <a:gd name="T1" fmla="*/ 18 h 18"/>
                  <a:gd name="T2" fmla="*/ 4 w 4"/>
                  <a:gd name="T3" fmla="*/ 18 h 18"/>
                  <a:gd name="T4" fmla="*/ 0 w 4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8">
                    <a:moveTo>
                      <a:pt x="3" y="18"/>
                    </a:moveTo>
                    <a:lnTo>
                      <a:pt x="4" y="1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2" name="Freeform 1241">
                <a:extLst>
                  <a:ext uri="{FF2B5EF4-FFF2-40B4-BE49-F238E27FC236}">
                    <a16:creationId xmlns:a16="http://schemas.microsoft.com/office/drawing/2014/main" id="{AACF9B77-C7FC-4182-A4D6-3EC1FCB9B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3358"/>
                <a:ext cx="32" cy="42"/>
              </a:xfrm>
              <a:custGeom>
                <a:avLst/>
                <a:gdLst>
                  <a:gd name="T0" fmla="*/ 22 w 125"/>
                  <a:gd name="T1" fmla="*/ 64 h 170"/>
                  <a:gd name="T2" fmla="*/ 44 w 125"/>
                  <a:gd name="T3" fmla="*/ 40 h 170"/>
                  <a:gd name="T4" fmla="*/ 75 w 125"/>
                  <a:gd name="T5" fmla="*/ 29 h 170"/>
                  <a:gd name="T6" fmla="*/ 125 w 125"/>
                  <a:gd name="T7" fmla="*/ 0 h 170"/>
                  <a:gd name="T8" fmla="*/ 121 w 125"/>
                  <a:gd name="T9" fmla="*/ 15 h 170"/>
                  <a:gd name="T10" fmla="*/ 89 w 125"/>
                  <a:gd name="T11" fmla="*/ 41 h 170"/>
                  <a:gd name="T12" fmla="*/ 64 w 125"/>
                  <a:gd name="T13" fmla="*/ 88 h 170"/>
                  <a:gd name="T14" fmla="*/ 63 w 125"/>
                  <a:gd name="T15" fmla="*/ 88 h 170"/>
                  <a:gd name="T16" fmla="*/ 0 w 125"/>
                  <a:gd name="T17" fmla="*/ 93 h 170"/>
                  <a:gd name="T18" fmla="*/ 15 w 125"/>
                  <a:gd name="T19" fmla="*/ 115 h 170"/>
                  <a:gd name="T20" fmla="*/ 5 w 125"/>
                  <a:gd name="T21" fmla="*/ 170 h 170"/>
                  <a:gd name="T22" fmla="*/ 34 w 125"/>
                  <a:gd name="T23" fmla="*/ 156 h 170"/>
                  <a:gd name="T24" fmla="*/ 51 w 125"/>
                  <a:gd name="T25" fmla="*/ 145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5" h="170">
                    <a:moveTo>
                      <a:pt x="22" y="64"/>
                    </a:moveTo>
                    <a:lnTo>
                      <a:pt x="44" y="40"/>
                    </a:lnTo>
                    <a:lnTo>
                      <a:pt x="75" y="29"/>
                    </a:lnTo>
                    <a:lnTo>
                      <a:pt x="125" y="0"/>
                    </a:lnTo>
                    <a:lnTo>
                      <a:pt x="121" y="15"/>
                    </a:lnTo>
                    <a:lnTo>
                      <a:pt x="89" y="41"/>
                    </a:lnTo>
                    <a:lnTo>
                      <a:pt x="64" y="88"/>
                    </a:lnTo>
                    <a:lnTo>
                      <a:pt x="63" y="88"/>
                    </a:lnTo>
                    <a:lnTo>
                      <a:pt x="0" y="93"/>
                    </a:lnTo>
                    <a:lnTo>
                      <a:pt x="15" y="115"/>
                    </a:lnTo>
                    <a:lnTo>
                      <a:pt x="5" y="170"/>
                    </a:lnTo>
                    <a:lnTo>
                      <a:pt x="34" y="156"/>
                    </a:lnTo>
                    <a:lnTo>
                      <a:pt x="51" y="14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3" name="Freeform 1242">
                <a:extLst>
                  <a:ext uri="{FF2B5EF4-FFF2-40B4-BE49-F238E27FC236}">
                    <a16:creationId xmlns:a16="http://schemas.microsoft.com/office/drawing/2014/main" id="{8FC7FA5E-55A5-453C-8B68-987407D93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1" y="3310"/>
                <a:ext cx="13" cy="10"/>
              </a:xfrm>
              <a:custGeom>
                <a:avLst/>
                <a:gdLst>
                  <a:gd name="T0" fmla="*/ 25 w 51"/>
                  <a:gd name="T1" fmla="*/ 0 h 42"/>
                  <a:gd name="T2" fmla="*/ 51 w 51"/>
                  <a:gd name="T3" fmla="*/ 29 h 42"/>
                  <a:gd name="T4" fmla="*/ 44 w 51"/>
                  <a:gd name="T5" fmla="*/ 42 h 42"/>
                  <a:gd name="T6" fmla="*/ 1 w 51"/>
                  <a:gd name="T7" fmla="*/ 37 h 42"/>
                  <a:gd name="T8" fmla="*/ 0 w 51"/>
                  <a:gd name="T9" fmla="*/ 10 h 42"/>
                  <a:gd name="T10" fmla="*/ 25 w 51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42">
                    <a:moveTo>
                      <a:pt x="25" y="0"/>
                    </a:moveTo>
                    <a:lnTo>
                      <a:pt x="51" y="29"/>
                    </a:lnTo>
                    <a:lnTo>
                      <a:pt x="44" y="42"/>
                    </a:lnTo>
                    <a:lnTo>
                      <a:pt x="1" y="37"/>
                    </a:lnTo>
                    <a:lnTo>
                      <a:pt x="0" y="10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4" name="Freeform 1243">
                <a:extLst>
                  <a:ext uri="{FF2B5EF4-FFF2-40B4-BE49-F238E27FC236}">
                    <a16:creationId xmlns:a16="http://schemas.microsoft.com/office/drawing/2014/main" id="{9ABA23F3-ADE7-461C-BFA8-6824BA97A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1" y="3437"/>
                <a:ext cx="9" cy="6"/>
              </a:xfrm>
              <a:custGeom>
                <a:avLst/>
                <a:gdLst>
                  <a:gd name="T0" fmla="*/ 9 w 36"/>
                  <a:gd name="T1" fmla="*/ 0 h 25"/>
                  <a:gd name="T2" fmla="*/ 36 w 36"/>
                  <a:gd name="T3" fmla="*/ 1 h 25"/>
                  <a:gd name="T4" fmla="*/ 28 w 36"/>
                  <a:gd name="T5" fmla="*/ 25 h 25"/>
                  <a:gd name="T6" fmla="*/ 0 w 36"/>
                  <a:gd name="T7" fmla="*/ 22 h 25"/>
                  <a:gd name="T8" fmla="*/ 9 w 3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5">
                    <a:moveTo>
                      <a:pt x="9" y="0"/>
                    </a:moveTo>
                    <a:lnTo>
                      <a:pt x="36" y="1"/>
                    </a:lnTo>
                    <a:lnTo>
                      <a:pt x="28" y="25"/>
                    </a:lnTo>
                    <a:lnTo>
                      <a:pt x="0" y="22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5" name="Freeform 1244">
                <a:extLst>
                  <a:ext uri="{FF2B5EF4-FFF2-40B4-BE49-F238E27FC236}">
                    <a16:creationId xmlns:a16="http://schemas.microsoft.com/office/drawing/2014/main" id="{A082389E-B2E5-4B4C-8DCC-B9F6BF2CA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" y="3375"/>
                <a:ext cx="36" cy="11"/>
              </a:xfrm>
              <a:custGeom>
                <a:avLst/>
                <a:gdLst>
                  <a:gd name="T0" fmla="*/ 144 w 144"/>
                  <a:gd name="T1" fmla="*/ 29 h 44"/>
                  <a:gd name="T2" fmla="*/ 118 w 144"/>
                  <a:gd name="T3" fmla="*/ 44 h 44"/>
                  <a:gd name="T4" fmla="*/ 59 w 144"/>
                  <a:gd name="T5" fmla="*/ 43 h 44"/>
                  <a:gd name="T6" fmla="*/ 0 w 144"/>
                  <a:gd name="T7" fmla="*/ 15 h 44"/>
                  <a:gd name="T8" fmla="*/ 3 w 144"/>
                  <a:gd name="T9" fmla="*/ 0 h 44"/>
                  <a:gd name="T10" fmla="*/ 57 w 144"/>
                  <a:gd name="T11" fmla="*/ 22 h 44"/>
                  <a:gd name="T12" fmla="*/ 128 w 144"/>
                  <a:gd name="T13" fmla="*/ 9 h 44"/>
                  <a:gd name="T14" fmla="*/ 144 w 144"/>
                  <a:gd name="T15" fmla="*/ 2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44">
                    <a:moveTo>
                      <a:pt x="144" y="29"/>
                    </a:moveTo>
                    <a:lnTo>
                      <a:pt x="118" y="44"/>
                    </a:lnTo>
                    <a:lnTo>
                      <a:pt x="59" y="43"/>
                    </a:lnTo>
                    <a:lnTo>
                      <a:pt x="0" y="15"/>
                    </a:lnTo>
                    <a:lnTo>
                      <a:pt x="3" y="0"/>
                    </a:lnTo>
                    <a:lnTo>
                      <a:pt x="57" y="22"/>
                    </a:lnTo>
                    <a:lnTo>
                      <a:pt x="128" y="9"/>
                    </a:lnTo>
                    <a:lnTo>
                      <a:pt x="144" y="2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6" name="Freeform 1245">
                <a:extLst>
                  <a:ext uri="{FF2B5EF4-FFF2-40B4-BE49-F238E27FC236}">
                    <a16:creationId xmlns:a16="http://schemas.microsoft.com/office/drawing/2014/main" id="{B501A7C3-FD17-4607-BCC3-776C87EE4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6" y="3300"/>
                <a:ext cx="18" cy="15"/>
              </a:xfrm>
              <a:custGeom>
                <a:avLst/>
                <a:gdLst>
                  <a:gd name="T0" fmla="*/ 41 w 75"/>
                  <a:gd name="T1" fmla="*/ 0 h 59"/>
                  <a:gd name="T2" fmla="*/ 0 w 75"/>
                  <a:gd name="T3" fmla="*/ 22 h 59"/>
                  <a:gd name="T4" fmla="*/ 31 w 75"/>
                  <a:gd name="T5" fmla="*/ 48 h 59"/>
                  <a:gd name="T6" fmla="*/ 69 w 75"/>
                  <a:gd name="T7" fmla="*/ 59 h 59"/>
                  <a:gd name="T8" fmla="*/ 69 w 75"/>
                  <a:gd name="T9" fmla="*/ 58 h 59"/>
                  <a:gd name="T10" fmla="*/ 75 w 75"/>
                  <a:gd name="T11" fmla="*/ 18 h 59"/>
                  <a:gd name="T12" fmla="*/ 41 w 75"/>
                  <a:gd name="T1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9">
                    <a:moveTo>
                      <a:pt x="41" y="0"/>
                    </a:moveTo>
                    <a:lnTo>
                      <a:pt x="0" y="22"/>
                    </a:lnTo>
                    <a:lnTo>
                      <a:pt x="31" y="48"/>
                    </a:lnTo>
                    <a:lnTo>
                      <a:pt x="69" y="59"/>
                    </a:lnTo>
                    <a:lnTo>
                      <a:pt x="69" y="58"/>
                    </a:lnTo>
                    <a:lnTo>
                      <a:pt x="75" y="18"/>
                    </a:lnTo>
                    <a:lnTo>
                      <a:pt x="4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7" name="Freeform 1246">
                <a:extLst>
                  <a:ext uri="{FF2B5EF4-FFF2-40B4-BE49-F238E27FC236}">
                    <a16:creationId xmlns:a16="http://schemas.microsoft.com/office/drawing/2014/main" id="{62FC114E-6D1A-4099-91C1-CC76E2E69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" y="3306"/>
                <a:ext cx="22" cy="12"/>
              </a:xfrm>
              <a:custGeom>
                <a:avLst/>
                <a:gdLst>
                  <a:gd name="T0" fmla="*/ 25 w 90"/>
                  <a:gd name="T1" fmla="*/ 0 h 49"/>
                  <a:gd name="T2" fmla="*/ 65 w 90"/>
                  <a:gd name="T3" fmla="*/ 12 h 49"/>
                  <a:gd name="T4" fmla="*/ 90 w 90"/>
                  <a:gd name="T5" fmla="*/ 30 h 49"/>
                  <a:gd name="T6" fmla="*/ 85 w 90"/>
                  <a:gd name="T7" fmla="*/ 49 h 49"/>
                  <a:gd name="T8" fmla="*/ 39 w 90"/>
                  <a:gd name="T9" fmla="*/ 43 h 49"/>
                  <a:gd name="T10" fmla="*/ 0 w 90"/>
                  <a:gd name="T11" fmla="*/ 11 h 49"/>
                  <a:gd name="T12" fmla="*/ 25 w 90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49">
                    <a:moveTo>
                      <a:pt x="25" y="0"/>
                    </a:moveTo>
                    <a:lnTo>
                      <a:pt x="65" y="12"/>
                    </a:lnTo>
                    <a:lnTo>
                      <a:pt x="90" y="30"/>
                    </a:lnTo>
                    <a:lnTo>
                      <a:pt x="85" y="49"/>
                    </a:lnTo>
                    <a:lnTo>
                      <a:pt x="39" y="43"/>
                    </a:lnTo>
                    <a:lnTo>
                      <a:pt x="0" y="11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8" name="Freeform 1247">
                <a:extLst>
                  <a:ext uri="{FF2B5EF4-FFF2-40B4-BE49-F238E27FC236}">
                    <a16:creationId xmlns:a16="http://schemas.microsoft.com/office/drawing/2014/main" id="{473747EA-B36F-4BAD-9F54-4FA509F5A4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" y="3321"/>
                <a:ext cx="15" cy="8"/>
              </a:xfrm>
              <a:custGeom>
                <a:avLst/>
                <a:gdLst>
                  <a:gd name="T0" fmla="*/ 41 w 61"/>
                  <a:gd name="T1" fmla="*/ 34 h 34"/>
                  <a:gd name="T2" fmla="*/ 7 w 61"/>
                  <a:gd name="T3" fmla="*/ 18 h 34"/>
                  <a:gd name="T4" fmla="*/ 0 w 61"/>
                  <a:gd name="T5" fmla="*/ 5 h 34"/>
                  <a:gd name="T6" fmla="*/ 21 w 61"/>
                  <a:gd name="T7" fmla="*/ 0 h 34"/>
                  <a:gd name="T8" fmla="*/ 61 w 61"/>
                  <a:gd name="T9" fmla="*/ 15 h 34"/>
                  <a:gd name="T10" fmla="*/ 41 w 61"/>
                  <a:gd name="T1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34">
                    <a:moveTo>
                      <a:pt x="41" y="34"/>
                    </a:moveTo>
                    <a:lnTo>
                      <a:pt x="7" y="18"/>
                    </a:lnTo>
                    <a:lnTo>
                      <a:pt x="0" y="5"/>
                    </a:lnTo>
                    <a:lnTo>
                      <a:pt x="21" y="0"/>
                    </a:lnTo>
                    <a:lnTo>
                      <a:pt x="61" y="15"/>
                    </a:lnTo>
                    <a:lnTo>
                      <a:pt x="41" y="3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9" name="Freeform 1248">
                <a:extLst>
                  <a:ext uri="{FF2B5EF4-FFF2-40B4-BE49-F238E27FC236}">
                    <a16:creationId xmlns:a16="http://schemas.microsoft.com/office/drawing/2014/main" id="{257A4DC2-56DA-4CB9-9179-41714B161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5" y="3017"/>
                <a:ext cx="10" cy="13"/>
              </a:xfrm>
              <a:custGeom>
                <a:avLst/>
                <a:gdLst>
                  <a:gd name="T0" fmla="*/ 6 w 41"/>
                  <a:gd name="T1" fmla="*/ 54 h 54"/>
                  <a:gd name="T2" fmla="*/ 0 w 41"/>
                  <a:gd name="T3" fmla="*/ 27 h 54"/>
                  <a:gd name="T4" fmla="*/ 41 w 41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54">
                    <a:moveTo>
                      <a:pt x="6" y="54"/>
                    </a:moveTo>
                    <a:lnTo>
                      <a:pt x="0" y="27"/>
                    </a:lnTo>
                    <a:lnTo>
                      <a:pt x="4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0" name="Freeform 1249">
                <a:extLst>
                  <a:ext uri="{FF2B5EF4-FFF2-40B4-BE49-F238E27FC236}">
                    <a16:creationId xmlns:a16="http://schemas.microsoft.com/office/drawing/2014/main" id="{D09DBE58-3FBA-4FCF-8AC7-DAED6E0F1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3095"/>
                <a:ext cx="14" cy="25"/>
              </a:xfrm>
              <a:custGeom>
                <a:avLst/>
                <a:gdLst>
                  <a:gd name="T0" fmla="*/ 56 w 56"/>
                  <a:gd name="T1" fmla="*/ 0 h 102"/>
                  <a:gd name="T2" fmla="*/ 0 w 56"/>
                  <a:gd name="T3" fmla="*/ 47 h 102"/>
                  <a:gd name="T4" fmla="*/ 2 w 56"/>
                  <a:gd name="T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02">
                    <a:moveTo>
                      <a:pt x="56" y="0"/>
                    </a:moveTo>
                    <a:lnTo>
                      <a:pt x="0" y="47"/>
                    </a:lnTo>
                    <a:lnTo>
                      <a:pt x="2" y="10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1" name="Freeform 1250">
                <a:extLst>
                  <a:ext uri="{FF2B5EF4-FFF2-40B4-BE49-F238E27FC236}">
                    <a16:creationId xmlns:a16="http://schemas.microsoft.com/office/drawing/2014/main" id="{0F99A92E-1CB5-4AE9-ADC5-314F9DB86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7" y="3120"/>
                <a:ext cx="4" cy="45"/>
              </a:xfrm>
              <a:custGeom>
                <a:avLst/>
                <a:gdLst>
                  <a:gd name="T0" fmla="*/ 12 w 15"/>
                  <a:gd name="T1" fmla="*/ 0 h 178"/>
                  <a:gd name="T2" fmla="*/ 10 w 15"/>
                  <a:gd name="T3" fmla="*/ 11 h 178"/>
                  <a:gd name="T4" fmla="*/ 8 w 15"/>
                  <a:gd name="T5" fmla="*/ 21 h 178"/>
                  <a:gd name="T6" fmla="*/ 8 w 15"/>
                  <a:gd name="T7" fmla="*/ 35 h 178"/>
                  <a:gd name="T8" fmla="*/ 2 w 15"/>
                  <a:gd name="T9" fmla="*/ 66 h 178"/>
                  <a:gd name="T10" fmla="*/ 0 w 15"/>
                  <a:gd name="T11" fmla="*/ 75 h 178"/>
                  <a:gd name="T12" fmla="*/ 1 w 15"/>
                  <a:gd name="T13" fmla="*/ 79 h 178"/>
                  <a:gd name="T14" fmla="*/ 13 w 15"/>
                  <a:gd name="T15" fmla="*/ 124 h 178"/>
                  <a:gd name="T16" fmla="*/ 15 w 15"/>
                  <a:gd name="T17" fmla="*/ 134 h 178"/>
                  <a:gd name="T18" fmla="*/ 6 w 15"/>
                  <a:gd name="T19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78">
                    <a:moveTo>
                      <a:pt x="12" y="0"/>
                    </a:moveTo>
                    <a:lnTo>
                      <a:pt x="10" y="11"/>
                    </a:lnTo>
                    <a:lnTo>
                      <a:pt x="8" y="21"/>
                    </a:lnTo>
                    <a:lnTo>
                      <a:pt x="8" y="35"/>
                    </a:lnTo>
                    <a:lnTo>
                      <a:pt x="2" y="66"/>
                    </a:lnTo>
                    <a:lnTo>
                      <a:pt x="0" y="75"/>
                    </a:lnTo>
                    <a:lnTo>
                      <a:pt x="1" y="79"/>
                    </a:lnTo>
                    <a:lnTo>
                      <a:pt x="13" y="124"/>
                    </a:lnTo>
                    <a:lnTo>
                      <a:pt x="15" y="134"/>
                    </a:lnTo>
                    <a:lnTo>
                      <a:pt x="6" y="17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2" name="Freeform 1251">
                <a:extLst>
                  <a:ext uri="{FF2B5EF4-FFF2-40B4-BE49-F238E27FC236}">
                    <a16:creationId xmlns:a16="http://schemas.microsoft.com/office/drawing/2014/main" id="{EF59188C-4F14-4A74-863E-896E621C5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3" y="3033"/>
                <a:ext cx="0" cy="5"/>
              </a:xfrm>
              <a:custGeom>
                <a:avLst/>
                <a:gdLst>
                  <a:gd name="T0" fmla="*/ 0 w 1"/>
                  <a:gd name="T1" fmla="*/ 0 h 18"/>
                  <a:gd name="T2" fmla="*/ 0 w 1"/>
                  <a:gd name="T3" fmla="*/ 18 h 18"/>
                  <a:gd name="T4" fmla="*/ 1 w 1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8">
                    <a:moveTo>
                      <a:pt x="0" y="0"/>
                    </a:moveTo>
                    <a:lnTo>
                      <a:pt x="0" y="18"/>
                    </a:lnTo>
                    <a:lnTo>
                      <a:pt x="1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3" name="Line 1252">
                <a:extLst>
                  <a:ext uri="{FF2B5EF4-FFF2-40B4-BE49-F238E27FC236}">
                    <a16:creationId xmlns:a16="http://schemas.microsoft.com/office/drawing/2014/main" id="{31E711C1-7A8F-4C30-9CC5-AC91CCF2B3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483" y="3033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4" name="Freeform 1253">
                <a:extLst>
                  <a:ext uri="{FF2B5EF4-FFF2-40B4-BE49-F238E27FC236}">
                    <a16:creationId xmlns:a16="http://schemas.microsoft.com/office/drawing/2014/main" id="{9AFC7F68-D725-42A2-937A-BEEEA88D6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" y="3009"/>
                <a:ext cx="20" cy="8"/>
              </a:xfrm>
              <a:custGeom>
                <a:avLst/>
                <a:gdLst>
                  <a:gd name="T0" fmla="*/ 78 w 78"/>
                  <a:gd name="T1" fmla="*/ 0 h 32"/>
                  <a:gd name="T2" fmla="*/ 41 w 78"/>
                  <a:gd name="T3" fmla="*/ 5 h 32"/>
                  <a:gd name="T4" fmla="*/ 0 w 78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32">
                    <a:moveTo>
                      <a:pt x="78" y="0"/>
                    </a:moveTo>
                    <a:lnTo>
                      <a:pt x="41" y="5"/>
                    </a:lnTo>
                    <a:lnTo>
                      <a:pt x="0" y="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5" name="Freeform 1254">
                <a:extLst>
                  <a:ext uri="{FF2B5EF4-FFF2-40B4-BE49-F238E27FC236}">
                    <a16:creationId xmlns:a16="http://schemas.microsoft.com/office/drawing/2014/main" id="{9C0E1BD0-A838-43A6-A2A3-1304355AD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" y="3009"/>
                <a:ext cx="20" cy="8"/>
              </a:xfrm>
              <a:custGeom>
                <a:avLst/>
                <a:gdLst>
                  <a:gd name="T0" fmla="*/ 0 w 78"/>
                  <a:gd name="T1" fmla="*/ 32 h 32"/>
                  <a:gd name="T2" fmla="*/ 41 w 78"/>
                  <a:gd name="T3" fmla="*/ 6 h 32"/>
                  <a:gd name="T4" fmla="*/ 78 w 78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32">
                    <a:moveTo>
                      <a:pt x="0" y="32"/>
                    </a:moveTo>
                    <a:lnTo>
                      <a:pt x="41" y="6"/>
                    </a:lnTo>
                    <a:lnTo>
                      <a:pt x="7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6" name="Line 1255">
                <a:extLst>
                  <a:ext uri="{FF2B5EF4-FFF2-40B4-BE49-F238E27FC236}">
                    <a16:creationId xmlns:a16="http://schemas.microsoft.com/office/drawing/2014/main" id="{82CFD544-575E-4C8F-8FF2-0CB2744E0B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86" y="3029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7" name="Freeform 1256">
                <a:extLst>
                  <a:ext uri="{FF2B5EF4-FFF2-40B4-BE49-F238E27FC236}">
                    <a16:creationId xmlns:a16="http://schemas.microsoft.com/office/drawing/2014/main" id="{2C26E06B-0B40-4314-89BF-268694DA9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3" y="3029"/>
                <a:ext cx="9" cy="9"/>
              </a:xfrm>
              <a:custGeom>
                <a:avLst/>
                <a:gdLst>
                  <a:gd name="T0" fmla="*/ 0 w 36"/>
                  <a:gd name="T1" fmla="*/ 35 h 35"/>
                  <a:gd name="T2" fmla="*/ 33 w 36"/>
                  <a:gd name="T3" fmla="*/ 34 h 35"/>
                  <a:gd name="T4" fmla="*/ 20 w 36"/>
                  <a:gd name="T5" fmla="*/ 14 h 35"/>
                  <a:gd name="T6" fmla="*/ 36 w 36"/>
                  <a:gd name="T7" fmla="*/ 0 h 35"/>
                  <a:gd name="T8" fmla="*/ 34 w 3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5">
                    <a:moveTo>
                      <a:pt x="0" y="35"/>
                    </a:moveTo>
                    <a:lnTo>
                      <a:pt x="33" y="34"/>
                    </a:lnTo>
                    <a:lnTo>
                      <a:pt x="20" y="14"/>
                    </a:lnTo>
                    <a:lnTo>
                      <a:pt x="36" y="0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8" name="Freeform 1257">
                <a:extLst>
                  <a:ext uri="{FF2B5EF4-FFF2-40B4-BE49-F238E27FC236}">
                    <a16:creationId xmlns:a16="http://schemas.microsoft.com/office/drawing/2014/main" id="{86EF5093-0A1B-41FC-8008-3399E750A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" y="3029"/>
                <a:ext cx="6" cy="1"/>
              </a:xfrm>
              <a:custGeom>
                <a:avLst/>
                <a:gdLst>
                  <a:gd name="T0" fmla="*/ 22 w 23"/>
                  <a:gd name="T1" fmla="*/ 0 h 5"/>
                  <a:gd name="T2" fmla="*/ 23 w 23"/>
                  <a:gd name="T3" fmla="*/ 0 h 5"/>
                  <a:gd name="T4" fmla="*/ 0 w 23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5">
                    <a:moveTo>
                      <a:pt x="22" y="0"/>
                    </a:moveTo>
                    <a:lnTo>
                      <a:pt x="23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9" name="Freeform 1258">
                <a:extLst>
                  <a:ext uri="{FF2B5EF4-FFF2-40B4-BE49-F238E27FC236}">
                    <a16:creationId xmlns:a16="http://schemas.microsoft.com/office/drawing/2014/main" id="{ABDA96BC-792B-4F1D-815E-806E7CB77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8" y="3120"/>
                <a:ext cx="3" cy="45"/>
              </a:xfrm>
              <a:custGeom>
                <a:avLst/>
                <a:gdLst>
                  <a:gd name="T0" fmla="*/ 4 w 14"/>
                  <a:gd name="T1" fmla="*/ 178 h 178"/>
                  <a:gd name="T2" fmla="*/ 14 w 14"/>
                  <a:gd name="T3" fmla="*/ 134 h 178"/>
                  <a:gd name="T4" fmla="*/ 0 w 14"/>
                  <a:gd name="T5" fmla="*/ 80 h 178"/>
                  <a:gd name="T6" fmla="*/ 10 w 14"/>
                  <a:gd name="T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78">
                    <a:moveTo>
                      <a:pt x="4" y="178"/>
                    </a:moveTo>
                    <a:lnTo>
                      <a:pt x="14" y="134"/>
                    </a:lnTo>
                    <a:lnTo>
                      <a:pt x="0" y="80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0" name="Freeform 1259">
                <a:extLst>
                  <a:ext uri="{FF2B5EF4-FFF2-40B4-BE49-F238E27FC236}">
                    <a16:creationId xmlns:a16="http://schemas.microsoft.com/office/drawing/2014/main" id="{C17BF7EB-ADD9-429A-B67C-DEAE8140EC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5" y="3178"/>
                <a:ext cx="31" cy="51"/>
              </a:xfrm>
              <a:custGeom>
                <a:avLst/>
                <a:gdLst>
                  <a:gd name="T0" fmla="*/ 0 w 124"/>
                  <a:gd name="T1" fmla="*/ 205 h 205"/>
                  <a:gd name="T2" fmla="*/ 8 w 124"/>
                  <a:gd name="T3" fmla="*/ 176 h 205"/>
                  <a:gd name="T4" fmla="*/ 43 w 124"/>
                  <a:gd name="T5" fmla="*/ 83 h 205"/>
                  <a:gd name="T6" fmla="*/ 98 w 124"/>
                  <a:gd name="T7" fmla="*/ 13 h 205"/>
                  <a:gd name="T8" fmla="*/ 124 w 124"/>
                  <a:gd name="T9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205">
                    <a:moveTo>
                      <a:pt x="0" y="205"/>
                    </a:moveTo>
                    <a:lnTo>
                      <a:pt x="8" y="176"/>
                    </a:lnTo>
                    <a:lnTo>
                      <a:pt x="43" y="83"/>
                    </a:lnTo>
                    <a:lnTo>
                      <a:pt x="98" y="13"/>
                    </a:lnTo>
                    <a:lnTo>
                      <a:pt x="12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1" name="Freeform 1260">
                <a:extLst>
                  <a:ext uri="{FF2B5EF4-FFF2-40B4-BE49-F238E27FC236}">
                    <a16:creationId xmlns:a16="http://schemas.microsoft.com/office/drawing/2014/main" id="{0080D9C6-668D-450E-94AB-03DE9C204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5" y="3178"/>
                <a:ext cx="31" cy="51"/>
              </a:xfrm>
              <a:custGeom>
                <a:avLst/>
                <a:gdLst>
                  <a:gd name="T0" fmla="*/ 124 w 124"/>
                  <a:gd name="T1" fmla="*/ 0 h 205"/>
                  <a:gd name="T2" fmla="*/ 123 w 124"/>
                  <a:gd name="T3" fmla="*/ 0 h 205"/>
                  <a:gd name="T4" fmla="*/ 97 w 124"/>
                  <a:gd name="T5" fmla="*/ 13 h 205"/>
                  <a:gd name="T6" fmla="*/ 42 w 124"/>
                  <a:gd name="T7" fmla="*/ 83 h 205"/>
                  <a:gd name="T8" fmla="*/ 7 w 124"/>
                  <a:gd name="T9" fmla="*/ 176 h 205"/>
                  <a:gd name="T10" fmla="*/ 0 w 124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4" h="205">
                    <a:moveTo>
                      <a:pt x="124" y="0"/>
                    </a:moveTo>
                    <a:lnTo>
                      <a:pt x="123" y="0"/>
                    </a:lnTo>
                    <a:lnTo>
                      <a:pt x="97" y="13"/>
                    </a:lnTo>
                    <a:lnTo>
                      <a:pt x="42" y="83"/>
                    </a:lnTo>
                    <a:lnTo>
                      <a:pt x="7" y="176"/>
                    </a:lnTo>
                    <a:lnTo>
                      <a:pt x="0" y="20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2" name="Freeform 1261">
                <a:extLst>
                  <a:ext uri="{FF2B5EF4-FFF2-40B4-BE49-F238E27FC236}">
                    <a16:creationId xmlns:a16="http://schemas.microsoft.com/office/drawing/2014/main" id="{E40867D7-8A5B-498D-B509-060A06452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" y="3176"/>
                <a:ext cx="2" cy="4"/>
              </a:xfrm>
              <a:custGeom>
                <a:avLst/>
                <a:gdLst>
                  <a:gd name="T0" fmla="*/ 0 w 4"/>
                  <a:gd name="T1" fmla="*/ 15 h 16"/>
                  <a:gd name="T2" fmla="*/ 1 w 4"/>
                  <a:gd name="T3" fmla="*/ 16 h 16"/>
                  <a:gd name="T4" fmla="*/ 4 w 4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6">
                    <a:moveTo>
                      <a:pt x="0" y="15"/>
                    </a:moveTo>
                    <a:lnTo>
                      <a:pt x="1" y="16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3" name="Line 1262">
                <a:extLst>
                  <a:ext uri="{FF2B5EF4-FFF2-40B4-BE49-F238E27FC236}">
                    <a16:creationId xmlns:a16="http://schemas.microsoft.com/office/drawing/2014/main" id="{AB13FA38-A2A6-435D-97C1-ACE5C95083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68" y="3176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4" name="Line 1263">
                <a:extLst>
                  <a:ext uri="{FF2B5EF4-FFF2-40B4-BE49-F238E27FC236}">
                    <a16:creationId xmlns:a16="http://schemas.microsoft.com/office/drawing/2014/main" id="{AAC3E3D7-A8D5-4D32-82D4-A8EAD2DCCB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70" y="3165"/>
                <a:ext cx="8" cy="1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5" name="Line 1264">
                <a:extLst>
                  <a:ext uri="{FF2B5EF4-FFF2-40B4-BE49-F238E27FC236}">
                    <a16:creationId xmlns:a16="http://schemas.microsoft.com/office/drawing/2014/main" id="{E7F79531-CABD-47BC-902A-4AA0467A7A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56" y="3178"/>
                <a:ext cx="1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6" name="Freeform 1265">
                <a:extLst>
                  <a:ext uri="{FF2B5EF4-FFF2-40B4-BE49-F238E27FC236}">
                    <a16:creationId xmlns:a16="http://schemas.microsoft.com/office/drawing/2014/main" id="{A4E9945B-278C-4AE1-AD4E-7666CEEE8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3" y="3033"/>
                <a:ext cx="90" cy="345"/>
              </a:xfrm>
              <a:custGeom>
                <a:avLst/>
                <a:gdLst>
                  <a:gd name="T0" fmla="*/ 84 w 361"/>
                  <a:gd name="T1" fmla="*/ 1379 h 1379"/>
                  <a:gd name="T2" fmla="*/ 42 w 361"/>
                  <a:gd name="T3" fmla="*/ 1371 h 1379"/>
                  <a:gd name="T4" fmla="*/ 27 w 361"/>
                  <a:gd name="T5" fmla="*/ 1378 h 1379"/>
                  <a:gd name="T6" fmla="*/ 7 w 361"/>
                  <a:gd name="T7" fmla="*/ 1369 h 1379"/>
                  <a:gd name="T8" fmla="*/ 0 w 361"/>
                  <a:gd name="T9" fmla="*/ 1359 h 1379"/>
                  <a:gd name="T10" fmla="*/ 46 w 361"/>
                  <a:gd name="T11" fmla="*/ 1288 h 1379"/>
                  <a:gd name="T12" fmla="*/ 50 w 361"/>
                  <a:gd name="T13" fmla="*/ 1203 h 1379"/>
                  <a:gd name="T14" fmla="*/ 118 w 361"/>
                  <a:gd name="T15" fmla="*/ 1142 h 1379"/>
                  <a:gd name="T16" fmla="*/ 124 w 361"/>
                  <a:gd name="T17" fmla="*/ 1107 h 1379"/>
                  <a:gd name="T18" fmla="*/ 151 w 361"/>
                  <a:gd name="T19" fmla="*/ 1074 h 1379"/>
                  <a:gd name="T20" fmla="*/ 238 w 361"/>
                  <a:gd name="T21" fmla="*/ 718 h 1379"/>
                  <a:gd name="T22" fmla="*/ 210 w 361"/>
                  <a:gd name="T23" fmla="*/ 523 h 1379"/>
                  <a:gd name="T24" fmla="*/ 216 w 361"/>
                  <a:gd name="T25" fmla="*/ 460 h 1379"/>
                  <a:gd name="T26" fmla="*/ 227 w 361"/>
                  <a:gd name="T27" fmla="*/ 335 h 1379"/>
                  <a:gd name="T28" fmla="*/ 256 w 361"/>
                  <a:gd name="T29" fmla="*/ 325 h 1379"/>
                  <a:gd name="T30" fmla="*/ 232 w 361"/>
                  <a:gd name="T31" fmla="*/ 289 h 1379"/>
                  <a:gd name="T32" fmla="*/ 208 w 361"/>
                  <a:gd name="T33" fmla="*/ 272 h 1379"/>
                  <a:gd name="T34" fmla="*/ 226 w 361"/>
                  <a:gd name="T35" fmla="*/ 228 h 1379"/>
                  <a:gd name="T36" fmla="*/ 180 w 361"/>
                  <a:gd name="T37" fmla="*/ 228 h 1379"/>
                  <a:gd name="T38" fmla="*/ 196 w 361"/>
                  <a:gd name="T39" fmla="*/ 176 h 1379"/>
                  <a:gd name="T40" fmla="*/ 157 w 361"/>
                  <a:gd name="T41" fmla="*/ 176 h 1379"/>
                  <a:gd name="T42" fmla="*/ 160 w 361"/>
                  <a:gd name="T43" fmla="*/ 151 h 1379"/>
                  <a:gd name="T44" fmla="*/ 146 w 361"/>
                  <a:gd name="T45" fmla="*/ 133 h 1379"/>
                  <a:gd name="T46" fmla="*/ 129 w 361"/>
                  <a:gd name="T47" fmla="*/ 142 h 1379"/>
                  <a:gd name="T48" fmla="*/ 133 w 361"/>
                  <a:gd name="T49" fmla="*/ 109 h 1379"/>
                  <a:gd name="T50" fmla="*/ 177 w 361"/>
                  <a:gd name="T51" fmla="*/ 51 h 1379"/>
                  <a:gd name="T52" fmla="*/ 207 w 361"/>
                  <a:gd name="T53" fmla="*/ 53 h 1379"/>
                  <a:gd name="T54" fmla="*/ 213 w 361"/>
                  <a:gd name="T55" fmla="*/ 39 h 1379"/>
                  <a:gd name="T56" fmla="*/ 240 w 361"/>
                  <a:gd name="T57" fmla="*/ 10 h 1379"/>
                  <a:gd name="T58" fmla="*/ 282 w 361"/>
                  <a:gd name="T59" fmla="*/ 28 h 1379"/>
                  <a:gd name="T60" fmla="*/ 328 w 361"/>
                  <a:gd name="T61" fmla="*/ 5 h 1379"/>
                  <a:gd name="T62" fmla="*/ 361 w 361"/>
                  <a:gd name="T63" fmla="*/ 0 h 1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1" h="1379">
                    <a:moveTo>
                      <a:pt x="84" y="1379"/>
                    </a:moveTo>
                    <a:lnTo>
                      <a:pt x="42" y="1371"/>
                    </a:lnTo>
                    <a:lnTo>
                      <a:pt x="27" y="1378"/>
                    </a:lnTo>
                    <a:lnTo>
                      <a:pt x="7" y="1369"/>
                    </a:lnTo>
                    <a:lnTo>
                      <a:pt x="0" y="1359"/>
                    </a:lnTo>
                    <a:lnTo>
                      <a:pt x="46" y="1288"/>
                    </a:lnTo>
                    <a:lnTo>
                      <a:pt x="50" y="1203"/>
                    </a:lnTo>
                    <a:lnTo>
                      <a:pt x="118" y="1142"/>
                    </a:lnTo>
                    <a:lnTo>
                      <a:pt x="124" y="1107"/>
                    </a:lnTo>
                    <a:lnTo>
                      <a:pt x="151" y="1074"/>
                    </a:lnTo>
                    <a:lnTo>
                      <a:pt x="238" y="718"/>
                    </a:lnTo>
                    <a:lnTo>
                      <a:pt x="210" y="523"/>
                    </a:lnTo>
                    <a:lnTo>
                      <a:pt x="216" y="460"/>
                    </a:lnTo>
                    <a:lnTo>
                      <a:pt x="227" y="335"/>
                    </a:lnTo>
                    <a:lnTo>
                      <a:pt x="256" y="325"/>
                    </a:lnTo>
                    <a:lnTo>
                      <a:pt x="232" y="289"/>
                    </a:lnTo>
                    <a:lnTo>
                      <a:pt x="208" y="272"/>
                    </a:lnTo>
                    <a:lnTo>
                      <a:pt x="226" y="228"/>
                    </a:lnTo>
                    <a:lnTo>
                      <a:pt x="180" y="228"/>
                    </a:lnTo>
                    <a:lnTo>
                      <a:pt x="196" y="176"/>
                    </a:lnTo>
                    <a:lnTo>
                      <a:pt x="157" y="176"/>
                    </a:lnTo>
                    <a:lnTo>
                      <a:pt x="160" y="151"/>
                    </a:lnTo>
                    <a:lnTo>
                      <a:pt x="146" y="133"/>
                    </a:lnTo>
                    <a:lnTo>
                      <a:pt x="129" y="142"/>
                    </a:lnTo>
                    <a:lnTo>
                      <a:pt x="133" y="109"/>
                    </a:lnTo>
                    <a:lnTo>
                      <a:pt x="177" y="51"/>
                    </a:lnTo>
                    <a:lnTo>
                      <a:pt x="207" y="53"/>
                    </a:lnTo>
                    <a:lnTo>
                      <a:pt x="213" y="39"/>
                    </a:lnTo>
                    <a:lnTo>
                      <a:pt x="240" y="10"/>
                    </a:lnTo>
                    <a:lnTo>
                      <a:pt x="282" y="28"/>
                    </a:lnTo>
                    <a:lnTo>
                      <a:pt x="328" y="5"/>
                    </a:lnTo>
                    <a:lnTo>
                      <a:pt x="36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7" name="Freeform 1266">
                <a:extLst>
                  <a:ext uri="{FF2B5EF4-FFF2-40B4-BE49-F238E27FC236}">
                    <a16:creationId xmlns:a16="http://schemas.microsoft.com/office/drawing/2014/main" id="{50901007-0837-430E-BDE7-02C75B4AD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7" y="2950"/>
                <a:ext cx="55" cy="69"/>
              </a:xfrm>
              <a:custGeom>
                <a:avLst/>
                <a:gdLst>
                  <a:gd name="T0" fmla="*/ 167 w 217"/>
                  <a:gd name="T1" fmla="*/ 0 h 276"/>
                  <a:gd name="T2" fmla="*/ 157 w 217"/>
                  <a:gd name="T3" fmla="*/ 31 h 276"/>
                  <a:gd name="T4" fmla="*/ 185 w 217"/>
                  <a:gd name="T5" fmla="*/ 66 h 276"/>
                  <a:gd name="T6" fmla="*/ 204 w 217"/>
                  <a:gd name="T7" fmla="*/ 76 h 276"/>
                  <a:gd name="T8" fmla="*/ 217 w 217"/>
                  <a:gd name="T9" fmla="*/ 87 h 276"/>
                  <a:gd name="T10" fmla="*/ 217 w 217"/>
                  <a:gd name="T11" fmla="*/ 117 h 276"/>
                  <a:gd name="T12" fmla="*/ 203 w 217"/>
                  <a:gd name="T13" fmla="*/ 146 h 276"/>
                  <a:gd name="T14" fmla="*/ 174 w 217"/>
                  <a:gd name="T15" fmla="*/ 152 h 276"/>
                  <a:gd name="T16" fmla="*/ 156 w 217"/>
                  <a:gd name="T17" fmla="*/ 171 h 276"/>
                  <a:gd name="T18" fmla="*/ 144 w 217"/>
                  <a:gd name="T19" fmla="*/ 172 h 276"/>
                  <a:gd name="T20" fmla="*/ 114 w 217"/>
                  <a:gd name="T21" fmla="*/ 171 h 276"/>
                  <a:gd name="T22" fmla="*/ 75 w 217"/>
                  <a:gd name="T23" fmla="*/ 179 h 276"/>
                  <a:gd name="T24" fmla="*/ 94 w 217"/>
                  <a:gd name="T25" fmla="*/ 200 h 276"/>
                  <a:gd name="T26" fmla="*/ 47 w 217"/>
                  <a:gd name="T27" fmla="*/ 225 h 276"/>
                  <a:gd name="T28" fmla="*/ 35 w 217"/>
                  <a:gd name="T29" fmla="*/ 206 h 276"/>
                  <a:gd name="T30" fmla="*/ 30 w 217"/>
                  <a:gd name="T31" fmla="*/ 181 h 276"/>
                  <a:gd name="T32" fmla="*/ 41 w 217"/>
                  <a:gd name="T33" fmla="*/ 170 h 276"/>
                  <a:gd name="T34" fmla="*/ 42 w 217"/>
                  <a:gd name="T35" fmla="*/ 144 h 276"/>
                  <a:gd name="T36" fmla="*/ 28 w 217"/>
                  <a:gd name="T37" fmla="*/ 131 h 276"/>
                  <a:gd name="T38" fmla="*/ 5 w 217"/>
                  <a:gd name="T39" fmla="*/ 186 h 276"/>
                  <a:gd name="T40" fmla="*/ 0 w 217"/>
                  <a:gd name="T41" fmla="*/ 227 h 276"/>
                  <a:gd name="T42" fmla="*/ 23 w 217"/>
                  <a:gd name="T43" fmla="*/ 244 h 276"/>
                  <a:gd name="T44" fmla="*/ 27 w 217"/>
                  <a:gd name="T45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7" h="276">
                    <a:moveTo>
                      <a:pt x="167" y="0"/>
                    </a:moveTo>
                    <a:lnTo>
                      <a:pt x="157" y="31"/>
                    </a:lnTo>
                    <a:lnTo>
                      <a:pt x="185" y="66"/>
                    </a:lnTo>
                    <a:lnTo>
                      <a:pt x="204" y="76"/>
                    </a:lnTo>
                    <a:lnTo>
                      <a:pt x="217" y="87"/>
                    </a:lnTo>
                    <a:lnTo>
                      <a:pt x="217" y="117"/>
                    </a:lnTo>
                    <a:lnTo>
                      <a:pt x="203" y="146"/>
                    </a:lnTo>
                    <a:lnTo>
                      <a:pt x="174" y="152"/>
                    </a:lnTo>
                    <a:lnTo>
                      <a:pt x="156" y="171"/>
                    </a:lnTo>
                    <a:lnTo>
                      <a:pt x="144" y="172"/>
                    </a:lnTo>
                    <a:lnTo>
                      <a:pt x="114" y="171"/>
                    </a:lnTo>
                    <a:lnTo>
                      <a:pt x="75" y="179"/>
                    </a:lnTo>
                    <a:lnTo>
                      <a:pt x="94" y="200"/>
                    </a:lnTo>
                    <a:lnTo>
                      <a:pt x="47" y="225"/>
                    </a:lnTo>
                    <a:lnTo>
                      <a:pt x="35" y="206"/>
                    </a:lnTo>
                    <a:lnTo>
                      <a:pt x="30" y="181"/>
                    </a:lnTo>
                    <a:lnTo>
                      <a:pt x="41" y="170"/>
                    </a:lnTo>
                    <a:lnTo>
                      <a:pt x="42" y="144"/>
                    </a:lnTo>
                    <a:lnTo>
                      <a:pt x="28" y="131"/>
                    </a:lnTo>
                    <a:lnTo>
                      <a:pt x="5" y="186"/>
                    </a:lnTo>
                    <a:lnTo>
                      <a:pt x="0" y="227"/>
                    </a:lnTo>
                    <a:lnTo>
                      <a:pt x="23" y="244"/>
                    </a:lnTo>
                    <a:lnTo>
                      <a:pt x="27" y="27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8" name="Freeform 1267">
                <a:extLst>
                  <a:ext uri="{FF2B5EF4-FFF2-40B4-BE49-F238E27FC236}">
                    <a16:creationId xmlns:a16="http://schemas.microsoft.com/office/drawing/2014/main" id="{FB10E5DB-6F32-428A-B545-6BFD3F8EF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" y="2950"/>
                <a:ext cx="6" cy="5"/>
              </a:xfrm>
              <a:custGeom>
                <a:avLst/>
                <a:gdLst>
                  <a:gd name="T0" fmla="*/ 0 w 23"/>
                  <a:gd name="T1" fmla="*/ 0 h 20"/>
                  <a:gd name="T2" fmla="*/ 20 w 23"/>
                  <a:gd name="T3" fmla="*/ 8 h 20"/>
                  <a:gd name="T4" fmla="*/ 23 w 23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0">
                    <a:moveTo>
                      <a:pt x="0" y="0"/>
                    </a:moveTo>
                    <a:lnTo>
                      <a:pt x="20" y="8"/>
                    </a:lnTo>
                    <a:lnTo>
                      <a:pt x="23" y="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9" name="Freeform 1268">
                <a:extLst>
                  <a:ext uri="{FF2B5EF4-FFF2-40B4-BE49-F238E27FC236}">
                    <a16:creationId xmlns:a16="http://schemas.microsoft.com/office/drawing/2014/main" id="{413BB5BC-972C-4463-9420-558A0CE6A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" y="2950"/>
                <a:ext cx="6" cy="5"/>
              </a:xfrm>
              <a:custGeom>
                <a:avLst/>
                <a:gdLst>
                  <a:gd name="T0" fmla="*/ 23 w 23"/>
                  <a:gd name="T1" fmla="*/ 20 h 20"/>
                  <a:gd name="T2" fmla="*/ 20 w 23"/>
                  <a:gd name="T3" fmla="*/ 7 h 20"/>
                  <a:gd name="T4" fmla="*/ 0 w 23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0">
                    <a:moveTo>
                      <a:pt x="23" y="20"/>
                    </a:moveTo>
                    <a:lnTo>
                      <a:pt x="20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0" name="Freeform 1269">
                <a:extLst>
                  <a:ext uri="{FF2B5EF4-FFF2-40B4-BE49-F238E27FC236}">
                    <a16:creationId xmlns:a16="http://schemas.microsoft.com/office/drawing/2014/main" id="{DE6CD90A-F637-49AF-889F-F60794F4CC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3017"/>
                <a:ext cx="93" cy="12"/>
              </a:xfrm>
              <a:custGeom>
                <a:avLst/>
                <a:gdLst>
                  <a:gd name="T0" fmla="*/ 374 w 374"/>
                  <a:gd name="T1" fmla="*/ 34 h 52"/>
                  <a:gd name="T2" fmla="*/ 360 w 374"/>
                  <a:gd name="T3" fmla="*/ 29 h 52"/>
                  <a:gd name="T4" fmla="*/ 322 w 374"/>
                  <a:gd name="T5" fmla="*/ 52 h 52"/>
                  <a:gd name="T6" fmla="*/ 68 w 374"/>
                  <a:gd name="T7" fmla="*/ 39 h 52"/>
                  <a:gd name="T8" fmla="*/ 0 w 374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4" h="52">
                    <a:moveTo>
                      <a:pt x="374" y="34"/>
                    </a:moveTo>
                    <a:lnTo>
                      <a:pt x="360" y="29"/>
                    </a:lnTo>
                    <a:lnTo>
                      <a:pt x="322" y="52"/>
                    </a:lnTo>
                    <a:lnTo>
                      <a:pt x="68" y="3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1" name="Freeform 1270">
                <a:extLst>
                  <a:ext uri="{FF2B5EF4-FFF2-40B4-BE49-F238E27FC236}">
                    <a16:creationId xmlns:a16="http://schemas.microsoft.com/office/drawing/2014/main" id="{B5FDD6FA-2AFC-4BF5-ACDE-7DF85FFC9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5" y="3009"/>
                <a:ext cx="4" cy="3"/>
              </a:xfrm>
              <a:custGeom>
                <a:avLst/>
                <a:gdLst>
                  <a:gd name="T0" fmla="*/ 0 w 18"/>
                  <a:gd name="T1" fmla="*/ 0 h 12"/>
                  <a:gd name="T2" fmla="*/ 17 w 18"/>
                  <a:gd name="T3" fmla="*/ 12 h 12"/>
                  <a:gd name="T4" fmla="*/ 18 w 18"/>
                  <a:gd name="T5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lnTo>
                      <a:pt x="17" y="12"/>
                    </a:lnTo>
                    <a:lnTo>
                      <a:pt x="18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2" name="Freeform 1271">
                <a:extLst>
                  <a:ext uri="{FF2B5EF4-FFF2-40B4-BE49-F238E27FC236}">
                    <a16:creationId xmlns:a16="http://schemas.microsoft.com/office/drawing/2014/main" id="{83323248-7703-4082-83FD-8E7C189DE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3" y="3022"/>
                <a:ext cx="50" cy="73"/>
              </a:xfrm>
              <a:custGeom>
                <a:avLst/>
                <a:gdLst>
                  <a:gd name="T0" fmla="*/ 181 w 197"/>
                  <a:gd name="T1" fmla="*/ 0 h 292"/>
                  <a:gd name="T2" fmla="*/ 184 w 197"/>
                  <a:gd name="T3" fmla="*/ 18 h 292"/>
                  <a:gd name="T4" fmla="*/ 197 w 197"/>
                  <a:gd name="T5" fmla="*/ 81 h 292"/>
                  <a:gd name="T6" fmla="*/ 191 w 197"/>
                  <a:gd name="T7" fmla="*/ 138 h 292"/>
                  <a:gd name="T8" fmla="*/ 177 w 197"/>
                  <a:gd name="T9" fmla="*/ 130 h 292"/>
                  <a:gd name="T10" fmla="*/ 190 w 197"/>
                  <a:gd name="T11" fmla="*/ 158 h 292"/>
                  <a:gd name="T12" fmla="*/ 185 w 197"/>
                  <a:gd name="T13" fmla="*/ 185 h 292"/>
                  <a:gd name="T14" fmla="*/ 141 w 197"/>
                  <a:gd name="T15" fmla="*/ 200 h 292"/>
                  <a:gd name="T16" fmla="*/ 113 w 197"/>
                  <a:gd name="T17" fmla="*/ 214 h 292"/>
                  <a:gd name="T18" fmla="*/ 76 w 197"/>
                  <a:gd name="T19" fmla="*/ 219 h 292"/>
                  <a:gd name="T20" fmla="*/ 42 w 197"/>
                  <a:gd name="T21" fmla="*/ 257 h 292"/>
                  <a:gd name="T22" fmla="*/ 0 w 197"/>
                  <a:gd name="T23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7" h="292">
                    <a:moveTo>
                      <a:pt x="181" y="0"/>
                    </a:moveTo>
                    <a:lnTo>
                      <a:pt x="184" y="18"/>
                    </a:lnTo>
                    <a:lnTo>
                      <a:pt x="197" y="81"/>
                    </a:lnTo>
                    <a:lnTo>
                      <a:pt x="191" y="138"/>
                    </a:lnTo>
                    <a:lnTo>
                      <a:pt x="177" y="130"/>
                    </a:lnTo>
                    <a:lnTo>
                      <a:pt x="190" y="158"/>
                    </a:lnTo>
                    <a:lnTo>
                      <a:pt x="185" y="185"/>
                    </a:lnTo>
                    <a:lnTo>
                      <a:pt x="141" y="200"/>
                    </a:lnTo>
                    <a:lnTo>
                      <a:pt x="113" y="214"/>
                    </a:lnTo>
                    <a:lnTo>
                      <a:pt x="76" y="219"/>
                    </a:lnTo>
                    <a:lnTo>
                      <a:pt x="42" y="257"/>
                    </a:lnTo>
                    <a:lnTo>
                      <a:pt x="0" y="29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3" name="Line 1272">
                <a:extLst>
                  <a:ext uri="{FF2B5EF4-FFF2-40B4-BE49-F238E27FC236}">
                    <a16:creationId xmlns:a16="http://schemas.microsoft.com/office/drawing/2014/main" id="{8A453BB5-05DF-4F37-B65F-A7E55D0058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15" y="3009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4" name="Freeform 1273">
                <a:extLst>
                  <a:ext uri="{FF2B5EF4-FFF2-40B4-BE49-F238E27FC236}">
                    <a16:creationId xmlns:a16="http://schemas.microsoft.com/office/drawing/2014/main" id="{A3F34AEC-0E92-4B78-B23F-59AEF50C4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9" y="3019"/>
                <a:ext cx="5" cy="3"/>
              </a:xfrm>
              <a:custGeom>
                <a:avLst/>
                <a:gdLst>
                  <a:gd name="T0" fmla="*/ 0 w 22"/>
                  <a:gd name="T1" fmla="*/ 12 h 12"/>
                  <a:gd name="T2" fmla="*/ 22 w 22"/>
                  <a:gd name="T3" fmla="*/ 1 h 12"/>
                  <a:gd name="T4" fmla="*/ 22 w 2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2">
                    <a:moveTo>
                      <a:pt x="0" y="12"/>
                    </a:moveTo>
                    <a:lnTo>
                      <a:pt x="22" y="1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5" name="Line 1274">
                <a:extLst>
                  <a:ext uri="{FF2B5EF4-FFF2-40B4-BE49-F238E27FC236}">
                    <a16:creationId xmlns:a16="http://schemas.microsoft.com/office/drawing/2014/main" id="{D71E88E9-D6A2-45F4-9E02-BB94E4940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39" y="3019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6" name="Freeform 1275">
                <a:extLst>
                  <a:ext uri="{FF2B5EF4-FFF2-40B4-BE49-F238E27FC236}">
                    <a16:creationId xmlns:a16="http://schemas.microsoft.com/office/drawing/2014/main" id="{0C72C543-DD73-430D-995C-A73B8AED3D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9" y="3008"/>
                <a:ext cx="11" cy="4"/>
              </a:xfrm>
              <a:custGeom>
                <a:avLst/>
                <a:gdLst>
                  <a:gd name="T0" fmla="*/ 0 w 43"/>
                  <a:gd name="T1" fmla="*/ 14 h 15"/>
                  <a:gd name="T2" fmla="*/ 0 w 43"/>
                  <a:gd name="T3" fmla="*/ 15 h 15"/>
                  <a:gd name="T4" fmla="*/ 5 w 43"/>
                  <a:gd name="T5" fmla="*/ 0 h 15"/>
                  <a:gd name="T6" fmla="*/ 37 w 43"/>
                  <a:gd name="T7" fmla="*/ 4 h 15"/>
                  <a:gd name="T8" fmla="*/ 43 w 43"/>
                  <a:gd name="T9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5">
                    <a:moveTo>
                      <a:pt x="0" y="14"/>
                    </a:moveTo>
                    <a:lnTo>
                      <a:pt x="0" y="15"/>
                    </a:lnTo>
                    <a:lnTo>
                      <a:pt x="5" y="0"/>
                    </a:lnTo>
                    <a:lnTo>
                      <a:pt x="37" y="4"/>
                    </a:lnTo>
                    <a:lnTo>
                      <a:pt x="43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7" name="Freeform 1276">
                <a:extLst>
                  <a:ext uri="{FF2B5EF4-FFF2-40B4-BE49-F238E27FC236}">
                    <a16:creationId xmlns:a16="http://schemas.microsoft.com/office/drawing/2014/main" id="{FBAABC95-8830-4B98-A81B-36172465A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3011"/>
                <a:ext cx="4" cy="6"/>
              </a:xfrm>
              <a:custGeom>
                <a:avLst/>
                <a:gdLst>
                  <a:gd name="T0" fmla="*/ 0 w 16"/>
                  <a:gd name="T1" fmla="*/ 0 h 22"/>
                  <a:gd name="T2" fmla="*/ 15 w 16"/>
                  <a:gd name="T3" fmla="*/ 21 h 22"/>
                  <a:gd name="T4" fmla="*/ 16 w 16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2">
                    <a:moveTo>
                      <a:pt x="0" y="0"/>
                    </a:moveTo>
                    <a:lnTo>
                      <a:pt x="15" y="21"/>
                    </a:lnTo>
                    <a:lnTo>
                      <a:pt x="16" y="2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8" name="Line 1277">
                <a:extLst>
                  <a:ext uri="{FF2B5EF4-FFF2-40B4-BE49-F238E27FC236}">
                    <a16:creationId xmlns:a16="http://schemas.microsoft.com/office/drawing/2014/main" id="{8FE8309E-F695-4046-81D5-4ED33F36E7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30" y="3011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9" name="Line 1278">
                <a:extLst>
                  <a:ext uri="{FF2B5EF4-FFF2-40B4-BE49-F238E27FC236}">
                    <a16:creationId xmlns:a16="http://schemas.microsoft.com/office/drawing/2014/main" id="{669D48DB-D01E-4D27-AA67-B9CD5813E7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82" y="25"/>
                <a:ext cx="98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0" name="Freeform 1279">
                <a:extLst>
                  <a:ext uri="{FF2B5EF4-FFF2-40B4-BE49-F238E27FC236}">
                    <a16:creationId xmlns:a16="http://schemas.microsoft.com/office/drawing/2014/main" id="{E1AF9D2B-9F20-4990-8D44-3D75982BA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4" y="2124"/>
                <a:ext cx="16" cy="9"/>
              </a:xfrm>
              <a:custGeom>
                <a:avLst/>
                <a:gdLst>
                  <a:gd name="T0" fmla="*/ 66 w 66"/>
                  <a:gd name="T1" fmla="*/ 6 h 37"/>
                  <a:gd name="T2" fmla="*/ 52 w 66"/>
                  <a:gd name="T3" fmla="*/ 0 h 37"/>
                  <a:gd name="T4" fmla="*/ 0 w 66"/>
                  <a:gd name="T5" fmla="*/ 6 h 37"/>
                  <a:gd name="T6" fmla="*/ 51 w 66"/>
                  <a:gd name="T7" fmla="*/ 37 h 37"/>
                  <a:gd name="T8" fmla="*/ 66 w 66"/>
                  <a:gd name="T9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37">
                    <a:moveTo>
                      <a:pt x="66" y="6"/>
                    </a:moveTo>
                    <a:lnTo>
                      <a:pt x="52" y="0"/>
                    </a:lnTo>
                    <a:lnTo>
                      <a:pt x="0" y="6"/>
                    </a:lnTo>
                    <a:lnTo>
                      <a:pt x="51" y="37"/>
                    </a:lnTo>
                    <a:lnTo>
                      <a:pt x="66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1" name="Freeform 1280">
                <a:extLst>
                  <a:ext uri="{FF2B5EF4-FFF2-40B4-BE49-F238E27FC236}">
                    <a16:creationId xmlns:a16="http://schemas.microsoft.com/office/drawing/2014/main" id="{C55CA6A1-DC53-4CD6-B98B-889128A2A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7" y="2092"/>
                <a:ext cx="6" cy="9"/>
              </a:xfrm>
              <a:custGeom>
                <a:avLst/>
                <a:gdLst>
                  <a:gd name="T0" fmla="*/ 1 w 26"/>
                  <a:gd name="T1" fmla="*/ 1 h 39"/>
                  <a:gd name="T2" fmla="*/ 0 w 26"/>
                  <a:gd name="T3" fmla="*/ 25 h 39"/>
                  <a:gd name="T4" fmla="*/ 21 w 26"/>
                  <a:gd name="T5" fmla="*/ 39 h 39"/>
                  <a:gd name="T6" fmla="*/ 26 w 26"/>
                  <a:gd name="T7" fmla="*/ 8 h 39"/>
                  <a:gd name="T8" fmla="*/ 1 w 26"/>
                  <a:gd name="T9" fmla="*/ 0 h 39"/>
                  <a:gd name="T10" fmla="*/ 1 w 26"/>
                  <a:gd name="T1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9">
                    <a:moveTo>
                      <a:pt x="1" y="1"/>
                    </a:moveTo>
                    <a:lnTo>
                      <a:pt x="0" y="25"/>
                    </a:lnTo>
                    <a:lnTo>
                      <a:pt x="21" y="39"/>
                    </a:lnTo>
                    <a:lnTo>
                      <a:pt x="26" y="8"/>
                    </a:lnTo>
                    <a:lnTo>
                      <a:pt x="1" y="0"/>
                    </a:lnTo>
                    <a:lnTo>
                      <a:pt x="1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2" name="Freeform 1281">
                <a:extLst>
                  <a:ext uri="{FF2B5EF4-FFF2-40B4-BE49-F238E27FC236}">
                    <a16:creationId xmlns:a16="http://schemas.microsoft.com/office/drawing/2014/main" id="{144F9567-8F93-4955-BC77-11184065E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" y="1831"/>
                <a:ext cx="7" cy="11"/>
              </a:xfrm>
              <a:custGeom>
                <a:avLst/>
                <a:gdLst>
                  <a:gd name="T0" fmla="*/ 26 w 26"/>
                  <a:gd name="T1" fmla="*/ 13 h 45"/>
                  <a:gd name="T2" fmla="*/ 0 w 26"/>
                  <a:gd name="T3" fmla="*/ 45 h 45"/>
                  <a:gd name="T4" fmla="*/ 10 w 26"/>
                  <a:gd name="T5" fmla="*/ 0 h 45"/>
                  <a:gd name="T6" fmla="*/ 26 w 26"/>
                  <a:gd name="T7" fmla="*/ 1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45">
                    <a:moveTo>
                      <a:pt x="26" y="13"/>
                    </a:moveTo>
                    <a:lnTo>
                      <a:pt x="0" y="45"/>
                    </a:lnTo>
                    <a:lnTo>
                      <a:pt x="10" y="0"/>
                    </a:lnTo>
                    <a:lnTo>
                      <a:pt x="26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3" name="Line 1282">
                <a:extLst>
                  <a:ext uri="{FF2B5EF4-FFF2-40B4-BE49-F238E27FC236}">
                    <a16:creationId xmlns:a16="http://schemas.microsoft.com/office/drawing/2014/main" id="{88BFA90A-982B-40ED-BD78-616A0B34CF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0" y="25"/>
                <a:ext cx="688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4" name="Line 1283">
                <a:extLst>
                  <a:ext uri="{FF2B5EF4-FFF2-40B4-BE49-F238E27FC236}">
                    <a16:creationId xmlns:a16="http://schemas.microsoft.com/office/drawing/2014/main" id="{C78CA6A4-61A3-4F1E-BCF4-2FB680222D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0" y="25"/>
                <a:ext cx="0" cy="73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5" name="Line 1284">
                <a:extLst>
                  <a:ext uri="{FF2B5EF4-FFF2-40B4-BE49-F238E27FC236}">
                    <a16:creationId xmlns:a16="http://schemas.microsoft.com/office/drawing/2014/main" id="{4532D1FB-323E-43EF-B170-E0F9AAD26C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0" y="757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6" name="Freeform 1285">
                <a:extLst>
                  <a:ext uri="{FF2B5EF4-FFF2-40B4-BE49-F238E27FC236}">
                    <a16:creationId xmlns:a16="http://schemas.microsoft.com/office/drawing/2014/main" id="{51116672-DC2A-4B9F-890E-DE9D366DD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" y="757"/>
                <a:ext cx="1" cy="2"/>
              </a:xfrm>
              <a:custGeom>
                <a:avLst/>
                <a:gdLst>
                  <a:gd name="T0" fmla="*/ 3 w 3"/>
                  <a:gd name="T1" fmla="*/ 0 h 9"/>
                  <a:gd name="T2" fmla="*/ 0 w 3"/>
                  <a:gd name="T3" fmla="*/ 5 h 9"/>
                  <a:gd name="T4" fmla="*/ 2 w 3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9">
                    <a:moveTo>
                      <a:pt x="3" y="0"/>
                    </a:moveTo>
                    <a:lnTo>
                      <a:pt x="0" y="5"/>
                    </a:lnTo>
                    <a:lnTo>
                      <a:pt x="2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7" name="Line 1286">
                <a:extLst>
                  <a:ext uri="{FF2B5EF4-FFF2-40B4-BE49-F238E27FC236}">
                    <a16:creationId xmlns:a16="http://schemas.microsoft.com/office/drawing/2014/main" id="{3E129CE5-655D-41BD-887C-8D02BA03DD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77" y="25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8" name="Line 1287">
                <a:extLst>
                  <a:ext uri="{FF2B5EF4-FFF2-40B4-BE49-F238E27FC236}">
                    <a16:creationId xmlns:a16="http://schemas.microsoft.com/office/drawing/2014/main" id="{CB242CE1-5121-4ACA-907A-0997896828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77" y="25"/>
                <a:ext cx="68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9" name="Freeform 1288">
                <a:extLst>
                  <a:ext uri="{FF2B5EF4-FFF2-40B4-BE49-F238E27FC236}">
                    <a16:creationId xmlns:a16="http://schemas.microsoft.com/office/drawing/2014/main" id="{7526296B-4161-47CB-968F-C6F475ADE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5" y="53"/>
                <a:ext cx="20" cy="16"/>
              </a:xfrm>
              <a:custGeom>
                <a:avLst/>
                <a:gdLst>
                  <a:gd name="T0" fmla="*/ 3 w 81"/>
                  <a:gd name="T1" fmla="*/ 0 h 66"/>
                  <a:gd name="T2" fmla="*/ 81 w 81"/>
                  <a:gd name="T3" fmla="*/ 2 h 66"/>
                  <a:gd name="T4" fmla="*/ 27 w 81"/>
                  <a:gd name="T5" fmla="*/ 66 h 66"/>
                  <a:gd name="T6" fmla="*/ 0 w 81"/>
                  <a:gd name="T7" fmla="*/ 39 h 66"/>
                  <a:gd name="T8" fmla="*/ 3 w 81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66">
                    <a:moveTo>
                      <a:pt x="3" y="0"/>
                    </a:moveTo>
                    <a:lnTo>
                      <a:pt x="81" y="2"/>
                    </a:lnTo>
                    <a:lnTo>
                      <a:pt x="27" y="66"/>
                    </a:lnTo>
                    <a:lnTo>
                      <a:pt x="0" y="39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0" name="Line 1289">
                <a:extLst>
                  <a:ext uri="{FF2B5EF4-FFF2-40B4-BE49-F238E27FC236}">
                    <a16:creationId xmlns:a16="http://schemas.microsoft.com/office/drawing/2014/main" id="{D5690F08-4353-442A-B98D-DDBA7A219B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68" y="25"/>
                <a:ext cx="9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1" name="Line 1290">
                <a:extLst>
                  <a:ext uri="{FF2B5EF4-FFF2-40B4-BE49-F238E27FC236}">
                    <a16:creationId xmlns:a16="http://schemas.microsoft.com/office/drawing/2014/main" id="{9CE9B420-A248-4824-AA90-CCC09FE837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45" y="25"/>
                <a:ext cx="34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2" name="Freeform 1291">
                <a:extLst>
                  <a:ext uri="{FF2B5EF4-FFF2-40B4-BE49-F238E27FC236}">
                    <a16:creationId xmlns:a16="http://schemas.microsoft.com/office/drawing/2014/main" id="{A02CA080-1CC0-4DFE-BCCB-0949EA053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7" y="25"/>
                <a:ext cx="68" cy="11"/>
              </a:xfrm>
              <a:custGeom>
                <a:avLst/>
                <a:gdLst>
                  <a:gd name="T0" fmla="*/ 0 w 271"/>
                  <a:gd name="T1" fmla="*/ 0 h 42"/>
                  <a:gd name="T2" fmla="*/ 23 w 271"/>
                  <a:gd name="T3" fmla="*/ 41 h 42"/>
                  <a:gd name="T4" fmla="*/ 260 w 271"/>
                  <a:gd name="T5" fmla="*/ 42 h 42"/>
                  <a:gd name="T6" fmla="*/ 271 w 271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1" h="42">
                    <a:moveTo>
                      <a:pt x="0" y="0"/>
                    </a:moveTo>
                    <a:lnTo>
                      <a:pt x="23" y="41"/>
                    </a:lnTo>
                    <a:lnTo>
                      <a:pt x="260" y="42"/>
                    </a:lnTo>
                    <a:lnTo>
                      <a:pt x="27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3" name="Freeform 1292">
                <a:extLst>
                  <a:ext uri="{FF2B5EF4-FFF2-40B4-BE49-F238E27FC236}">
                    <a16:creationId xmlns:a16="http://schemas.microsoft.com/office/drawing/2014/main" id="{88064361-D468-4BF5-AE2E-B1194793F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5"/>
                <a:ext cx="157" cy="94"/>
              </a:xfrm>
              <a:custGeom>
                <a:avLst/>
                <a:gdLst>
                  <a:gd name="T0" fmla="*/ 545 w 627"/>
                  <a:gd name="T1" fmla="*/ 0 h 373"/>
                  <a:gd name="T2" fmla="*/ 559 w 627"/>
                  <a:gd name="T3" fmla="*/ 53 h 373"/>
                  <a:gd name="T4" fmla="*/ 598 w 627"/>
                  <a:gd name="T5" fmla="*/ 104 h 373"/>
                  <a:gd name="T6" fmla="*/ 602 w 627"/>
                  <a:gd name="T7" fmla="*/ 198 h 373"/>
                  <a:gd name="T8" fmla="*/ 627 w 627"/>
                  <a:gd name="T9" fmla="*/ 250 h 373"/>
                  <a:gd name="T10" fmla="*/ 526 w 627"/>
                  <a:gd name="T11" fmla="*/ 325 h 373"/>
                  <a:gd name="T12" fmla="*/ 469 w 627"/>
                  <a:gd name="T13" fmla="*/ 324 h 373"/>
                  <a:gd name="T14" fmla="*/ 447 w 627"/>
                  <a:gd name="T15" fmla="*/ 347 h 373"/>
                  <a:gd name="T16" fmla="*/ 403 w 627"/>
                  <a:gd name="T17" fmla="*/ 307 h 373"/>
                  <a:gd name="T18" fmla="*/ 314 w 627"/>
                  <a:gd name="T19" fmla="*/ 344 h 373"/>
                  <a:gd name="T20" fmla="*/ 224 w 627"/>
                  <a:gd name="T21" fmla="*/ 341 h 373"/>
                  <a:gd name="T22" fmla="*/ 174 w 627"/>
                  <a:gd name="T23" fmla="*/ 371 h 373"/>
                  <a:gd name="T24" fmla="*/ 117 w 627"/>
                  <a:gd name="T25" fmla="*/ 355 h 373"/>
                  <a:gd name="T26" fmla="*/ 3 w 627"/>
                  <a:gd name="T27" fmla="*/ 373 h 373"/>
                  <a:gd name="T28" fmla="*/ 0 w 627"/>
                  <a:gd name="T29" fmla="*/ 262 h 373"/>
                  <a:gd name="T30" fmla="*/ 99 w 627"/>
                  <a:gd name="T31" fmla="*/ 241 h 373"/>
                  <a:gd name="T32" fmla="*/ 230 w 627"/>
                  <a:gd name="T33" fmla="*/ 136 h 373"/>
                  <a:gd name="T34" fmla="*/ 278 w 627"/>
                  <a:gd name="T35" fmla="*/ 64 h 373"/>
                  <a:gd name="T36" fmla="*/ 316 w 627"/>
                  <a:gd name="T37" fmla="*/ 104 h 373"/>
                  <a:gd name="T38" fmla="*/ 423 w 627"/>
                  <a:gd name="T39" fmla="*/ 86 h 373"/>
                  <a:gd name="T40" fmla="*/ 445 w 627"/>
                  <a:gd name="T41" fmla="*/ 34 h 373"/>
                  <a:gd name="T42" fmla="*/ 502 w 627"/>
                  <a:gd name="T43" fmla="*/ 31 h 373"/>
                  <a:gd name="T44" fmla="*/ 532 w 627"/>
                  <a:gd name="T45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7" h="373">
                    <a:moveTo>
                      <a:pt x="545" y="0"/>
                    </a:moveTo>
                    <a:lnTo>
                      <a:pt x="559" y="53"/>
                    </a:lnTo>
                    <a:lnTo>
                      <a:pt x="598" y="104"/>
                    </a:lnTo>
                    <a:lnTo>
                      <a:pt x="602" y="198"/>
                    </a:lnTo>
                    <a:lnTo>
                      <a:pt x="627" y="250"/>
                    </a:lnTo>
                    <a:lnTo>
                      <a:pt x="526" y="325"/>
                    </a:lnTo>
                    <a:lnTo>
                      <a:pt x="469" y="324"/>
                    </a:lnTo>
                    <a:lnTo>
                      <a:pt x="447" y="347"/>
                    </a:lnTo>
                    <a:lnTo>
                      <a:pt x="403" y="307"/>
                    </a:lnTo>
                    <a:lnTo>
                      <a:pt x="314" y="344"/>
                    </a:lnTo>
                    <a:lnTo>
                      <a:pt x="224" y="341"/>
                    </a:lnTo>
                    <a:lnTo>
                      <a:pt x="174" y="371"/>
                    </a:lnTo>
                    <a:lnTo>
                      <a:pt x="117" y="355"/>
                    </a:lnTo>
                    <a:lnTo>
                      <a:pt x="3" y="373"/>
                    </a:lnTo>
                    <a:lnTo>
                      <a:pt x="0" y="262"/>
                    </a:lnTo>
                    <a:lnTo>
                      <a:pt x="99" y="241"/>
                    </a:lnTo>
                    <a:lnTo>
                      <a:pt x="230" y="136"/>
                    </a:lnTo>
                    <a:lnTo>
                      <a:pt x="278" y="64"/>
                    </a:lnTo>
                    <a:lnTo>
                      <a:pt x="316" y="104"/>
                    </a:lnTo>
                    <a:lnTo>
                      <a:pt x="423" y="86"/>
                    </a:lnTo>
                    <a:lnTo>
                      <a:pt x="445" y="34"/>
                    </a:lnTo>
                    <a:lnTo>
                      <a:pt x="502" y="31"/>
                    </a:lnTo>
                    <a:lnTo>
                      <a:pt x="53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4" name="Line 1293">
                <a:extLst>
                  <a:ext uri="{FF2B5EF4-FFF2-40B4-BE49-F238E27FC236}">
                    <a16:creationId xmlns:a16="http://schemas.microsoft.com/office/drawing/2014/main" id="{7AE7B880-A7F2-46CB-A4BC-E782B7A328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9" y="25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5" name="Freeform 1294">
                <a:extLst>
                  <a:ext uri="{FF2B5EF4-FFF2-40B4-BE49-F238E27FC236}">
                    <a16:creationId xmlns:a16="http://schemas.microsoft.com/office/drawing/2014/main" id="{74E323D0-035B-462D-AB18-F80E8BC0E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924"/>
                <a:ext cx="99" cy="35"/>
              </a:xfrm>
              <a:custGeom>
                <a:avLst/>
                <a:gdLst>
                  <a:gd name="T0" fmla="*/ 400 w 400"/>
                  <a:gd name="T1" fmla="*/ 0 h 141"/>
                  <a:gd name="T2" fmla="*/ 324 w 400"/>
                  <a:gd name="T3" fmla="*/ 23 h 141"/>
                  <a:gd name="T4" fmla="*/ 292 w 400"/>
                  <a:gd name="T5" fmla="*/ 72 h 141"/>
                  <a:gd name="T6" fmla="*/ 266 w 400"/>
                  <a:gd name="T7" fmla="*/ 84 h 141"/>
                  <a:gd name="T8" fmla="*/ 253 w 400"/>
                  <a:gd name="T9" fmla="*/ 53 h 141"/>
                  <a:gd name="T10" fmla="*/ 222 w 400"/>
                  <a:gd name="T11" fmla="*/ 47 h 141"/>
                  <a:gd name="T12" fmla="*/ 191 w 400"/>
                  <a:gd name="T13" fmla="*/ 50 h 141"/>
                  <a:gd name="T14" fmla="*/ 179 w 400"/>
                  <a:gd name="T15" fmla="*/ 76 h 141"/>
                  <a:gd name="T16" fmla="*/ 170 w 400"/>
                  <a:gd name="T17" fmla="*/ 106 h 141"/>
                  <a:gd name="T18" fmla="*/ 140 w 400"/>
                  <a:gd name="T19" fmla="*/ 109 h 141"/>
                  <a:gd name="T20" fmla="*/ 141 w 400"/>
                  <a:gd name="T21" fmla="*/ 94 h 141"/>
                  <a:gd name="T22" fmla="*/ 105 w 400"/>
                  <a:gd name="T23" fmla="*/ 75 h 141"/>
                  <a:gd name="T24" fmla="*/ 66 w 400"/>
                  <a:gd name="T25" fmla="*/ 115 h 141"/>
                  <a:gd name="T26" fmla="*/ 14 w 400"/>
                  <a:gd name="T27" fmla="*/ 137 h 141"/>
                  <a:gd name="T28" fmla="*/ 0 w 400"/>
                  <a:gd name="T29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0" h="141">
                    <a:moveTo>
                      <a:pt x="400" y="0"/>
                    </a:moveTo>
                    <a:lnTo>
                      <a:pt x="324" y="23"/>
                    </a:lnTo>
                    <a:lnTo>
                      <a:pt x="292" y="72"/>
                    </a:lnTo>
                    <a:lnTo>
                      <a:pt x="266" y="84"/>
                    </a:lnTo>
                    <a:lnTo>
                      <a:pt x="253" y="53"/>
                    </a:lnTo>
                    <a:lnTo>
                      <a:pt x="222" y="47"/>
                    </a:lnTo>
                    <a:lnTo>
                      <a:pt x="191" y="50"/>
                    </a:lnTo>
                    <a:lnTo>
                      <a:pt x="179" y="76"/>
                    </a:lnTo>
                    <a:lnTo>
                      <a:pt x="170" y="106"/>
                    </a:lnTo>
                    <a:lnTo>
                      <a:pt x="140" y="109"/>
                    </a:lnTo>
                    <a:lnTo>
                      <a:pt x="141" y="94"/>
                    </a:lnTo>
                    <a:lnTo>
                      <a:pt x="105" y="75"/>
                    </a:lnTo>
                    <a:lnTo>
                      <a:pt x="66" y="115"/>
                    </a:lnTo>
                    <a:lnTo>
                      <a:pt x="14" y="137"/>
                    </a:lnTo>
                    <a:lnTo>
                      <a:pt x="0" y="14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6" name="Freeform 1295">
                <a:extLst>
                  <a:ext uri="{FF2B5EF4-FFF2-40B4-BE49-F238E27FC236}">
                    <a16:creationId xmlns:a16="http://schemas.microsoft.com/office/drawing/2014/main" id="{82602CA6-6746-47BA-90CA-CDE9B6E6B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" y="2923"/>
                <a:ext cx="7" cy="2"/>
              </a:xfrm>
              <a:custGeom>
                <a:avLst/>
                <a:gdLst>
                  <a:gd name="T0" fmla="*/ 28 w 28"/>
                  <a:gd name="T1" fmla="*/ 0 h 8"/>
                  <a:gd name="T2" fmla="*/ 11 w 28"/>
                  <a:gd name="T3" fmla="*/ 8 h 8"/>
                  <a:gd name="T4" fmla="*/ 0 w 28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28" y="0"/>
                    </a:moveTo>
                    <a:lnTo>
                      <a:pt x="11" y="8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7" name="Freeform 1296">
                <a:extLst>
                  <a:ext uri="{FF2B5EF4-FFF2-40B4-BE49-F238E27FC236}">
                    <a16:creationId xmlns:a16="http://schemas.microsoft.com/office/drawing/2014/main" id="{8D82420E-BF65-46C5-BEC7-2D201D128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2901"/>
                <a:ext cx="109" cy="67"/>
              </a:xfrm>
              <a:custGeom>
                <a:avLst/>
                <a:gdLst>
                  <a:gd name="T0" fmla="*/ 98 w 432"/>
                  <a:gd name="T1" fmla="*/ 268 h 268"/>
                  <a:gd name="T2" fmla="*/ 90 w 432"/>
                  <a:gd name="T3" fmla="*/ 260 h 268"/>
                  <a:gd name="T4" fmla="*/ 73 w 432"/>
                  <a:gd name="T5" fmla="*/ 215 h 268"/>
                  <a:gd name="T6" fmla="*/ 68 w 432"/>
                  <a:gd name="T7" fmla="*/ 170 h 268"/>
                  <a:gd name="T8" fmla="*/ 110 w 432"/>
                  <a:gd name="T9" fmla="*/ 197 h 268"/>
                  <a:gd name="T10" fmla="*/ 150 w 432"/>
                  <a:gd name="T11" fmla="*/ 185 h 268"/>
                  <a:gd name="T12" fmla="*/ 158 w 432"/>
                  <a:gd name="T13" fmla="*/ 170 h 268"/>
                  <a:gd name="T14" fmla="*/ 181 w 432"/>
                  <a:gd name="T15" fmla="*/ 178 h 268"/>
                  <a:gd name="T16" fmla="*/ 198 w 432"/>
                  <a:gd name="T17" fmla="*/ 196 h 268"/>
                  <a:gd name="T18" fmla="*/ 248 w 432"/>
                  <a:gd name="T19" fmla="*/ 198 h 268"/>
                  <a:gd name="T20" fmla="*/ 249 w 432"/>
                  <a:gd name="T21" fmla="*/ 173 h 268"/>
                  <a:gd name="T22" fmla="*/ 221 w 432"/>
                  <a:gd name="T23" fmla="*/ 152 h 268"/>
                  <a:gd name="T24" fmla="*/ 205 w 432"/>
                  <a:gd name="T25" fmla="*/ 170 h 268"/>
                  <a:gd name="T26" fmla="*/ 191 w 432"/>
                  <a:gd name="T27" fmla="*/ 147 h 268"/>
                  <a:gd name="T28" fmla="*/ 199 w 432"/>
                  <a:gd name="T29" fmla="*/ 128 h 268"/>
                  <a:gd name="T30" fmla="*/ 212 w 432"/>
                  <a:gd name="T31" fmla="*/ 118 h 268"/>
                  <a:gd name="T32" fmla="*/ 268 w 432"/>
                  <a:gd name="T33" fmla="*/ 124 h 268"/>
                  <a:gd name="T34" fmla="*/ 298 w 432"/>
                  <a:gd name="T35" fmla="*/ 101 h 268"/>
                  <a:gd name="T36" fmla="*/ 325 w 432"/>
                  <a:gd name="T37" fmla="*/ 92 h 268"/>
                  <a:gd name="T38" fmla="*/ 431 w 432"/>
                  <a:gd name="T39" fmla="*/ 77 h 268"/>
                  <a:gd name="T40" fmla="*/ 432 w 432"/>
                  <a:gd name="T41" fmla="*/ 57 h 268"/>
                  <a:gd name="T42" fmla="*/ 405 w 432"/>
                  <a:gd name="T43" fmla="*/ 40 h 268"/>
                  <a:gd name="T44" fmla="*/ 413 w 432"/>
                  <a:gd name="T45" fmla="*/ 17 h 268"/>
                  <a:gd name="T46" fmla="*/ 403 w 432"/>
                  <a:gd name="T47" fmla="*/ 0 h 268"/>
                  <a:gd name="T48" fmla="*/ 347 w 432"/>
                  <a:gd name="T49" fmla="*/ 6 h 268"/>
                  <a:gd name="T50" fmla="*/ 313 w 432"/>
                  <a:gd name="T51" fmla="*/ 27 h 268"/>
                  <a:gd name="T52" fmla="*/ 199 w 432"/>
                  <a:gd name="T53" fmla="*/ 32 h 268"/>
                  <a:gd name="T54" fmla="*/ 197 w 432"/>
                  <a:gd name="T55" fmla="*/ 32 h 268"/>
                  <a:gd name="T56" fmla="*/ 157 w 432"/>
                  <a:gd name="T57" fmla="*/ 65 h 268"/>
                  <a:gd name="T58" fmla="*/ 145 w 432"/>
                  <a:gd name="T59" fmla="*/ 64 h 268"/>
                  <a:gd name="T60" fmla="*/ 157 w 432"/>
                  <a:gd name="T61" fmla="*/ 43 h 268"/>
                  <a:gd name="T62" fmla="*/ 90 w 432"/>
                  <a:gd name="T63" fmla="*/ 28 h 268"/>
                  <a:gd name="T64" fmla="*/ 23 w 432"/>
                  <a:gd name="T65" fmla="*/ 57 h 268"/>
                  <a:gd name="T66" fmla="*/ 0 w 432"/>
                  <a:gd name="T67" fmla="*/ 8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2" h="268">
                    <a:moveTo>
                      <a:pt x="98" y="268"/>
                    </a:moveTo>
                    <a:lnTo>
                      <a:pt x="90" y="260"/>
                    </a:lnTo>
                    <a:lnTo>
                      <a:pt x="73" y="215"/>
                    </a:lnTo>
                    <a:lnTo>
                      <a:pt x="68" y="170"/>
                    </a:lnTo>
                    <a:lnTo>
                      <a:pt x="110" y="197"/>
                    </a:lnTo>
                    <a:lnTo>
                      <a:pt x="150" y="185"/>
                    </a:lnTo>
                    <a:lnTo>
                      <a:pt x="158" y="170"/>
                    </a:lnTo>
                    <a:lnTo>
                      <a:pt x="181" y="178"/>
                    </a:lnTo>
                    <a:lnTo>
                      <a:pt x="198" y="196"/>
                    </a:lnTo>
                    <a:lnTo>
                      <a:pt x="248" y="198"/>
                    </a:lnTo>
                    <a:lnTo>
                      <a:pt x="249" y="173"/>
                    </a:lnTo>
                    <a:lnTo>
                      <a:pt x="221" y="152"/>
                    </a:lnTo>
                    <a:lnTo>
                      <a:pt x="205" y="170"/>
                    </a:lnTo>
                    <a:lnTo>
                      <a:pt x="191" y="147"/>
                    </a:lnTo>
                    <a:lnTo>
                      <a:pt x="199" y="128"/>
                    </a:lnTo>
                    <a:lnTo>
                      <a:pt x="212" y="118"/>
                    </a:lnTo>
                    <a:lnTo>
                      <a:pt x="268" y="124"/>
                    </a:lnTo>
                    <a:lnTo>
                      <a:pt x="298" y="101"/>
                    </a:lnTo>
                    <a:lnTo>
                      <a:pt x="325" y="92"/>
                    </a:lnTo>
                    <a:lnTo>
                      <a:pt x="431" y="77"/>
                    </a:lnTo>
                    <a:lnTo>
                      <a:pt x="432" y="57"/>
                    </a:lnTo>
                    <a:lnTo>
                      <a:pt x="405" y="40"/>
                    </a:lnTo>
                    <a:lnTo>
                      <a:pt x="413" y="17"/>
                    </a:lnTo>
                    <a:lnTo>
                      <a:pt x="403" y="0"/>
                    </a:lnTo>
                    <a:lnTo>
                      <a:pt x="347" y="6"/>
                    </a:lnTo>
                    <a:lnTo>
                      <a:pt x="313" y="27"/>
                    </a:lnTo>
                    <a:lnTo>
                      <a:pt x="199" y="32"/>
                    </a:lnTo>
                    <a:lnTo>
                      <a:pt x="197" y="32"/>
                    </a:lnTo>
                    <a:lnTo>
                      <a:pt x="157" y="65"/>
                    </a:lnTo>
                    <a:lnTo>
                      <a:pt x="145" y="64"/>
                    </a:lnTo>
                    <a:lnTo>
                      <a:pt x="157" y="43"/>
                    </a:lnTo>
                    <a:lnTo>
                      <a:pt x="90" y="28"/>
                    </a:lnTo>
                    <a:lnTo>
                      <a:pt x="23" y="57"/>
                    </a:lnTo>
                    <a:lnTo>
                      <a:pt x="0" y="8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8" name="Freeform 1297">
                <a:extLst>
                  <a:ext uri="{FF2B5EF4-FFF2-40B4-BE49-F238E27FC236}">
                    <a16:creationId xmlns:a16="http://schemas.microsoft.com/office/drawing/2014/main" id="{0B59EC6D-91F2-4AE0-8A02-2B43AAFBE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" y="2923"/>
                <a:ext cx="7" cy="2"/>
              </a:xfrm>
              <a:custGeom>
                <a:avLst/>
                <a:gdLst>
                  <a:gd name="T0" fmla="*/ 0 w 28"/>
                  <a:gd name="T1" fmla="*/ 3 h 9"/>
                  <a:gd name="T2" fmla="*/ 11 w 28"/>
                  <a:gd name="T3" fmla="*/ 9 h 9"/>
                  <a:gd name="T4" fmla="*/ 28 w 28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9">
                    <a:moveTo>
                      <a:pt x="0" y="3"/>
                    </a:moveTo>
                    <a:lnTo>
                      <a:pt x="11" y="9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9" name="Freeform 1298">
                <a:extLst>
                  <a:ext uri="{FF2B5EF4-FFF2-40B4-BE49-F238E27FC236}">
                    <a16:creationId xmlns:a16="http://schemas.microsoft.com/office/drawing/2014/main" id="{0A6CC2DA-5C9D-422D-ADE9-314E030A78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9" y="23"/>
                <a:ext cx="3" cy="2"/>
              </a:xfrm>
              <a:custGeom>
                <a:avLst/>
                <a:gdLst>
                  <a:gd name="T0" fmla="*/ 13 w 13"/>
                  <a:gd name="T1" fmla="*/ 10 h 10"/>
                  <a:gd name="T2" fmla="*/ 11 w 13"/>
                  <a:gd name="T3" fmla="*/ 0 h 10"/>
                  <a:gd name="T4" fmla="*/ 0 w 13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0">
                    <a:moveTo>
                      <a:pt x="13" y="10"/>
                    </a:moveTo>
                    <a:lnTo>
                      <a:pt x="11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0" name="Freeform 1299">
                <a:extLst>
                  <a:ext uri="{FF2B5EF4-FFF2-40B4-BE49-F238E27FC236}">
                    <a16:creationId xmlns:a16="http://schemas.microsoft.com/office/drawing/2014/main" id="{71312623-957C-44A9-AF68-D3B581527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" y="640"/>
                <a:ext cx="626" cy="422"/>
              </a:xfrm>
              <a:custGeom>
                <a:avLst/>
                <a:gdLst>
                  <a:gd name="T0" fmla="*/ 1362 w 2502"/>
                  <a:gd name="T1" fmla="*/ 271 h 1691"/>
                  <a:gd name="T2" fmla="*/ 1455 w 2502"/>
                  <a:gd name="T3" fmla="*/ 520 h 1691"/>
                  <a:gd name="T4" fmla="*/ 1442 w 2502"/>
                  <a:gd name="T5" fmla="*/ 231 h 1691"/>
                  <a:gd name="T6" fmla="*/ 1636 w 2502"/>
                  <a:gd name="T7" fmla="*/ 305 h 1691"/>
                  <a:gd name="T8" fmla="*/ 1794 w 2502"/>
                  <a:gd name="T9" fmla="*/ 287 h 1691"/>
                  <a:gd name="T10" fmla="*/ 1860 w 2502"/>
                  <a:gd name="T11" fmla="*/ 68 h 1691"/>
                  <a:gd name="T12" fmla="*/ 1984 w 2502"/>
                  <a:gd name="T13" fmla="*/ 98 h 1691"/>
                  <a:gd name="T14" fmla="*/ 2058 w 2502"/>
                  <a:gd name="T15" fmla="*/ 229 h 1691"/>
                  <a:gd name="T16" fmla="*/ 2156 w 2502"/>
                  <a:gd name="T17" fmla="*/ 232 h 1691"/>
                  <a:gd name="T18" fmla="*/ 2210 w 2502"/>
                  <a:gd name="T19" fmla="*/ 263 h 1691"/>
                  <a:gd name="T20" fmla="*/ 2203 w 2502"/>
                  <a:gd name="T21" fmla="*/ 387 h 1691"/>
                  <a:gd name="T22" fmla="*/ 2216 w 2502"/>
                  <a:gd name="T23" fmla="*/ 543 h 1691"/>
                  <a:gd name="T24" fmla="*/ 2327 w 2502"/>
                  <a:gd name="T25" fmla="*/ 584 h 1691"/>
                  <a:gd name="T26" fmla="*/ 2395 w 2502"/>
                  <a:gd name="T27" fmla="*/ 545 h 1691"/>
                  <a:gd name="T28" fmla="*/ 2462 w 2502"/>
                  <a:gd name="T29" fmla="*/ 677 h 1691"/>
                  <a:gd name="T30" fmla="*/ 2461 w 2502"/>
                  <a:gd name="T31" fmla="*/ 818 h 1691"/>
                  <a:gd name="T32" fmla="*/ 2478 w 2502"/>
                  <a:gd name="T33" fmla="*/ 911 h 1691"/>
                  <a:gd name="T34" fmla="*/ 2387 w 2502"/>
                  <a:gd name="T35" fmla="*/ 1042 h 1691"/>
                  <a:gd name="T36" fmla="*/ 2272 w 2502"/>
                  <a:gd name="T37" fmla="*/ 987 h 1691"/>
                  <a:gd name="T38" fmla="*/ 2230 w 2502"/>
                  <a:gd name="T39" fmla="*/ 1138 h 1691"/>
                  <a:gd name="T40" fmla="*/ 2152 w 2502"/>
                  <a:gd name="T41" fmla="*/ 1238 h 1691"/>
                  <a:gd name="T42" fmla="*/ 2093 w 2502"/>
                  <a:gd name="T43" fmla="*/ 1279 h 1691"/>
                  <a:gd name="T44" fmla="*/ 2036 w 2502"/>
                  <a:gd name="T45" fmla="*/ 1251 h 1691"/>
                  <a:gd name="T46" fmla="*/ 1736 w 2502"/>
                  <a:gd name="T47" fmla="*/ 1460 h 1691"/>
                  <a:gd name="T48" fmla="*/ 1400 w 2502"/>
                  <a:gd name="T49" fmla="*/ 1691 h 1691"/>
                  <a:gd name="T50" fmla="*/ 804 w 2502"/>
                  <a:gd name="T51" fmla="*/ 1475 h 1691"/>
                  <a:gd name="T52" fmla="*/ 646 w 2502"/>
                  <a:gd name="T53" fmla="*/ 1442 h 1691"/>
                  <a:gd name="T54" fmla="*/ 397 w 2502"/>
                  <a:gd name="T55" fmla="*/ 1429 h 1691"/>
                  <a:gd name="T56" fmla="*/ 428 w 2502"/>
                  <a:gd name="T57" fmla="*/ 1332 h 1691"/>
                  <a:gd name="T58" fmla="*/ 529 w 2502"/>
                  <a:gd name="T59" fmla="*/ 1164 h 1691"/>
                  <a:gd name="T60" fmla="*/ 547 w 2502"/>
                  <a:gd name="T61" fmla="*/ 1042 h 1691"/>
                  <a:gd name="T62" fmla="*/ 472 w 2502"/>
                  <a:gd name="T63" fmla="*/ 984 h 1691"/>
                  <a:gd name="T64" fmla="*/ 225 w 2502"/>
                  <a:gd name="T65" fmla="*/ 906 h 1691"/>
                  <a:gd name="T66" fmla="*/ 156 w 2502"/>
                  <a:gd name="T67" fmla="*/ 854 h 1691"/>
                  <a:gd name="T68" fmla="*/ 429 w 2502"/>
                  <a:gd name="T69" fmla="*/ 776 h 1691"/>
                  <a:gd name="T70" fmla="*/ 612 w 2502"/>
                  <a:gd name="T71" fmla="*/ 701 h 1691"/>
                  <a:gd name="T72" fmla="*/ 624 w 2502"/>
                  <a:gd name="T73" fmla="*/ 558 h 1691"/>
                  <a:gd name="T74" fmla="*/ 456 w 2502"/>
                  <a:gd name="T75" fmla="*/ 508 h 1691"/>
                  <a:gd name="T76" fmla="*/ 87 w 2502"/>
                  <a:gd name="T77" fmla="*/ 521 h 1691"/>
                  <a:gd name="T78" fmla="*/ 159 w 2502"/>
                  <a:gd name="T79" fmla="*/ 506 h 1691"/>
                  <a:gd name="T80" fmla="*/ 107 w 2502"/>
                  <a:gd name="T81" fmla="*/ 374 h 1691"/>
                  <a:gd name="T82" fmla="*/ 271 w 2502"/>
                  <a:gd name="T83" fmla="*/ 402 h 1691"/>
                  <a:gd name="T84" fmla="*/ 253 w 2502"/>
                  <a:gd name="T85" fmla="*/ 326 h 1691"/>
                  <a:gd name="T86" fmla="*/ 220 w 2502"/>
                  <a:gd name="T87" fmla="*/ 198 h 1691"/>
                  <a:gd name="T88" fmla="*/ 268 w 2502"/>
                  <a:gd name="T89" fmla="*/ 136 h 1691"/>
                  <a:gd name="T90" fmla="*/ 444 w 2502"/>
                  <a:gd name="T91" fmla="*/ 262 h 1691"/>
                  <a:gd name="T92" fmla="*/ 511 w 2502"/>
                  <a:gd name="T93" fmla="*/ 329 h 1691"/>
                  <a:gd name="T94" fmla="*/ 429 w 2502"/>
                  <a:gd name="T95" fmla="*/ 116 h 1691"/>
                  <a:gd name="T96" fmla="*/ 392 w 2502"/>
                  <a:gd name="T97" fmla="*/ 66 h 1691"/>
                  <a:gd name="T98" fmla="*/ 362 w 2502"/>
                  <a:gd name="T99" fmla="*/ 24 h 1691"/>
                  <a:gd name="T100" fmla="*/ 554 w 2502"/>
                  <a:gd name="T101" fmla="*/ 108 h 1691"/>
                  <a:gd name="T102" fmla="*/ 715 w 2502"/>
                  <a:gd name="T103" fmla="*/ 284 h 1691"/>
                  <a:gd name="T104" fmla="*/ 756 w 2502"/>
                  <a:gd name="T105" fmla="*/ 344 h 1691"/>
                  <a:gd name="T106" fmla="*/ 714 w 2502"/>
                  <a:gd name="T107" fmla="*/ 471 h 1691"/>
                  <a:gd name="T108" fmla="*/ 754 w 2502"/>
                  <a:gd name="T109" fmla="*/ 602 h 1691"/>
                  <a:gd name="T110" fmla="*/ 829 w 2502"/>
                  <a:gd name="T111" fmla="*/ 552 h 1691"/>
                  <a:gd name="T112" fmla="*/ 972 w 2502"/>
                  <a:gd name="T113" fmla="*/ 340 h 1691"/>
                  <a:gd name="T114" fmla="*/ 1120 w 2502"/>
                  <a:gd name="T115" fmla="*/ 450 h 1691"/>
                  <a:gd name="T116" fmla="*/ 1182 w 2502"/>
                  <a:gd name="T117" fmla="*/ 285 h 1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02" h="1691">
                    <a:moveTo>
                      <a:pt x="1279" y="219"/>
                    </a:moveTo>
                    <a:lnTo>
                      <a:pt x="1306" y="238"/>
                    </a:lnTo>
                    <a:lnTo>
                      <a:pt x="1309" y="224"/>
                    </a:lnTo>
                    <a:lnTo>
                      <a:pt x="1334" y="219"/>
                    </a:lnTo>
                    <a:lnTo>
                      <a:pt x="1362" y="271"/>
                    </a:lnTo>
                    <a:lnTo>
                      <a:pt x="1387" y="273"/>
                    </a:lnTo>
                    <a:lnTo>
                      <a:pt x="1389" y="321"/>
                    </a:lnTo>
                    <a:lnTo>
                      <a:pt x="1431" y="371"/>
                    </a:lnTo>
                    <a:lnTo>
                      <a:pt x="1452" y="447"/>
                    </a:lnTo>
                    <a:lnTo>
                      <a:pt x="1455" y="520"/>
                    </a:lnTo>
                    <a:lnTo>
                      <a:pt x="1498" y="510"/>
                    </a:lnTo>
                    <a:lnTo>
                      <a:pt x="1462" y="431"/>
                    </a:lnTo>
                    <a:lnTo>
                      <a:pt x="1487" y="395"/>
                    </a:lnTo>
                    <a:lnTo>
                      <a:pt x="1445" y="309"/>
                    </a:lnTo>
                    <a:lnTo>
                      <a:pt x="1442" y="231"/>
                    </a:lnTo>
                    <a:lnTo>
                      <a:pt x="1475" y="263"/>
                    </a:lnTo>
                    <a:lnTo>
                      <a:pt x="1524" y="248"/>
                    </a:lnTo>
                    <a:lnTo>
                      <a:pt x="1600" y="326"/>
                    </a:lnTo>
                    <a:lnTo>
                      <a:pt x="1626" y="336"/>
                    </a:lnTo>
                    <a:lnTo>
                      <a:pt x="1636" y="305"/>
                    </a:lnTo>
                    <a:lnTo>
                      <a:pt x="1674" y="283"/>
                    </a:lnTo>
                    <a:lnTo>
                      <a:pt x="1693" y="229"/>
                    </a:lnTo>
                    <a:lnTo>
                      <a:pt x="1729" y="231"/>
                    </a:lnTo>
                    <a:lnTo>
                      <a:pt x="1742" y="285"/>
                    </a:lnTo>
                    <a:lnTo>
                      <a:pt x="1794" y="287"/>
                    </a:lnTo>
                    <a:lnTo>
                      <a:pt x="1815" y="269"/>
                    </a:lnTo>
                    <a:lnTo>
                      <a:pt x="1855" y="269"/>
                    </a:lnTo>
                    <a:lnTo>
                      <a:pt x="1867" y="240"/>
                    </a:lnTo>
                    <a:lnTo>
                      <a:pt x="1845" y="77"/>
                    </a:lnTo>
                    <a:lnTo>
                      <a:pt x="1860" y="68"/>
                    </a:lnTo>
                    <a:lnTo>
                      <a:pt x="1876" y="89"/>
                    </a:lnTo>
                    <a:lnTo>
                      <a:pt x="1917" y="69"/>
                    </a:lnTo>
                    <a:lnTo>
                      <a:pt x="1914" y="47"/>
                    </a:lnTo>
                    <a:lnTo>
                      <a:pt x="1935" y="28"/>
                    </a:lnTo>
                    <a:lnTo>
                      <a:pt x="1984" y="98"/>
                    </a:lnTo>
                    <a:lnTo>
                      <a:pt x="1984" y="142"/>
                    </a:lnTo>
                    <a:lnTo>
                      <a:pt x="2016" y="157"/>
                    </a:lnTo>
                    <a:lnTo>
                      <a:pt x="1990" y="197"/>
                    </a:lnTo>
                    <a:lnTo>
                      <a:pt x="2024" y="224"/>
                    </a:lnTo>
                    <a:lnTo>
                      <a:pt x="2058" y="229"/>
                    </a:lnTo>
                    <a:lnTo>
                      <a:pt x="2069" y="261"/>
                    </a:lnTo>
                    <a:lnTo>
                      <a:pt x="2109" y="280"/>
                    </a:lnTo>
                    <a:lnTo>
                      <a:pt x="2109" y="240"/>
                    </a:lnTo>
                    <a:lnTo>
                      <a:pt x="2125" y="215"/>
                    </a:lnTo>
                    <a:lnTo>
                      <a:pt x="2156" y="232"/>
                    </a:lnTo>
                    <a:lnTo>
                      <a:pt x="2219" y="153"/>
                    </a:lnTo>
                    <a:lnTo>
                      <a:pt x="2287" y="162"/>
                    </a:lnTo>
                    <a:lnTo>
                      <a:pt x="2295" y="190"/>
                    </a:lnTo>
                    <a:lnTo>
                      <a:pt x="2203" y="215"/>
                    </a:lnTo>
                    <a:lnTo>
                      <a:pt x="2210" y="263"/>
                    </a:lnTo>
                    <a:lnTo>
                      <a:pt x="2143" y="299"/>
                    </a:lnTo>
                    <a:lnTo>
                      <a:pt x="2169" y="331"/>
                    </a:lnTo>
                    <a:lnTo>
                      <a:pt x="2167" y="353"/>
                    </a:lnTo>
                    <a:lnTo>
                      <a:pt x="2191" y="350"/>
                    </a:lnTo>
                    <a:lnTo>
                      <a:pt x="2203" y="387"/>
                    </a:lnTo>
                    <a:lnTo>
                      <a:pt x="2252" y="354"/>
                    </a:lnTo>
                    <a:lnTo>
                      <a:pt x="2265" y="359"/>
                    </a:lnTo>
                    <a:lnTo>
                      <a:pt x="2265" y="480"/>
                    </a:lnTo>
                    <a:lnTo>
                      <a:pt x="2201" y="512"/>
                    </a:lnTo>
                    <a:lnTo>
                      <a:pt x="2216" y="543"/>
                    </a:lnTo>
                    <a:lnTo>
                      <a:pt x="2245" y="521"/>
                    </a:lnTo>
                    <a:lnTo>
                      <a:pt x="2319" y="503"/>
                    </a:lnTo>
                    <a:lnTo>
                      <a:pt x="2333" y="514"/>
                    </a:lnTo>
                    <a:lnTo>
                      <a:pt x="2319" y="550"/>
                    </a:lnTo>
                    <a:lnTo>
                      <a:pt x="2327" y="584"/>
                    </a:lnTo>
                    <a:lnTo>
                      <a:pt x="2344" y="590"/>
                    </a:lnTo>
                    <a:lnTo>
                      <a:pt x="2340" y="628"/>
                    </a:lnTo>
                    <a:lnTo>
                      <a:pt x="2367" y="627"/>
                    </a:lnTo>
                    <a:lnTo>
                      <a:pt x="2375" y="574"/>
                    </a:lnTo>
                    <a:lnTo>
                      <a:pt x="2395" y="545"/>
                    </a:lnTo>
                    <a:lnTo>
                      <a:pt x="2424" y="592"/>
                    </a:lnTo>
                    <a:lnTo>
                      <a:pt x="2419" y="627"/>
                    </a:lnTo>
                    <a:lnTo>
                      <a:pt x="2463" y="617"/>
                    </a:lnTo>
                    <a:lnTo>
                      <a:pt x="2435" y="650"/>
                    </a:lnTo>
                    <a:lnTo>
                      <a:pt x="2462" y="677"/>
                    </a:lnTo>
                    <a:lnTo>
                      <a:pt x="2447" y="750"/>
                    </a:lnTo>
                    <a:lnTo>
                      <a:pt x="2411" y="780"/>
                    </a:lnTo>
                    <a:lnTo>
                      <a:pt x="2444" y="790"/>
                    </a:lnTo>
                    <a:lnTo>
                      <a:pt x="2449" y="845"/>
                    </a:lnTo>
                    <a:lnTo>
                      <a:pt x="2461" y="818"/>
                    </a:lnTo>
                    <a:lnTo>
                      <a:pt x="2492" y="818"/>
                    </a:lnTo>
                    <a:lnTo>
                      <a:pt x="2502" y="846"/>
                    </a:lnTo>
                    <a:lnTo>
                      <a:pt x="2457" y="865"/>
                    </a:lnTo>
                    <a:lnTo>
                      <a:pt x="2484" y="865"/>
                    </a:lnTo>
                    <a:lnTo>
                      <a:pt x="2478" y="911"/>
                    </a:lnTo>
                    <a:lnTo>
                      <a:pt x="2437" y="912"/>
                    </a:lnTo>
                    <a:lnTo>
                      <a:pt x="2402" y="943"/>
                    </a:lnTo>
                    <a:lnTo>
                      <a:pt x="2424" y="976"/>
                    </a:lnTo>
                    <a:lnTo>
                      <a:pt x="2391" y="1009"/>
                    </a:lnTo>
                    <a:lnTo>
                      <a:pt x="2387" y="1042"/>
                    </a:lnTo>
                    <a:lnTo>
                      <a:pt x="2359" y="1043"/>
                    </a:lnTo>
                    <a:lnTo>
                      <a:pt x="2335" y="1068"/>
                    </a:lnTo>
                    <a:lnTo>
                      <a:pt x="2314" y="1077"/>
                    </a:lnTo>
                    <a:lnTo>
                      <a:pt x="2304" y="1036"/>
                    </a:lnTo>
                    <a:lnTo>
                      <a:pt x="2272" y="987"/>
                    </a:lnTo>
                    <a:lnTo>
                      <a:pt x="2254" y="1018"/>
                    </a:lnTo>
                    <a:lnTo>
                      <a:pt x="2273" y="1049"/>
                    </a:lnTo>
                    <a:lnTo>
                      <a:pt x="2275" y="1069"/>
                    </a:lnTo>
                    <a:lnTo>
                      <a:pt x="2238" y="1087"/>
                    </a:lnTo>
                    <a:lnTo>
                      <a:pt x="2230" y="1138"/>
                    </a:lnTo>
                    <a:lnTo>
                      <a:pt x="2300" y="1107"/>
                    </a:lnTo>
                    <a:lnTo>
                      <a:pt x="2309" y="1117"/>
                    </a:lnTo>
                    <a:lnTo>
                      <a:pt x="2253" y="1161"/>
                    </a:lnTo>
                    <a:lnTo>
                      <a:pt x="2209" y="1236"/>
                    </a:lnTo>
                    <a:lnTo>
                      <a:pt x="2152" y="1238"/>
                    </a:lnTo>
                    <a:lnTo>
                      <a:pt x="2117" y="1311"/>
                    </a:lnTo>
                    <a:lnTo>
                      <a:pt x="2065" y="1320"/>
                    </a:lnTo>
                    <a:lnTo>
                      <a:pt x="2058" y="1310"/>
                    </a:lnTo>
                    <a:lnTo>
                      <a:pt x="2083" y="1301"/>
                    </a:lnTo>
                    <a:lnTo>
                      <a:pt x="2093" y="1279"/>
                    </a:lnTo>
                    <a:lnTo>
                      <a:pt x="2077" y="1259"/>
                    </a:lnTo>
                    <a:lnTo>
                      <a:pt x="2077" y="1213"/>
                    </a:lnTo>
                    <a:lnTo>
                      <a:pt x="2041" y="1206"/>
                    </a:lnTo>
                    <a:lnTo>
                      <a:pt x="2030" y="1228"/>
                    </a:lnTo>
                    <a:lnTo>
                      <a:pt x="2036" y="1251"/>
                    </a:lnTo>
                    <a:lnTo>
                      <a:pt x="2017" y="1273"/>
                    </a:lnTo>
                    <a:lnTo>
                      <a:pt x="1959" y="1285"/>
                    </a:lnTo>
                    <a:lnTo>
                      <a:pt x="1925" y="1342"/>
                    </a:lnTo>
                    <a:lnTo>
                      <a:pt x="1792" y="1462"/>
                    </a:lnTo>
                    <a:lnTo>
                      <a:pt x="1736" y="1460"/>
                    </a:lnTo>
                    <a:lnTo>
                      <a:pt x="1677" y="1489"/>
                    </a:lnTo>
                    <a:lnTo>
                      <a:pt x="1612" y="1473"/>
                    </a:lnTo>
                    <a:lnTo>
                      <a:pt x="1619" y="1529"/>
                    </a:lnTo>
                    <a:lnTo>
                      <a:pt x="1497" y="1569"/>
                    </a:lnTo>
                    <a:lnTo>
                      <a:pt x="1400" y="1691"/>
                    </a:lnTo>
                    <a:lnTo>
                      <a:pt x="1170" y="1680"/>
                    </a:lnTo>
                    <a:lnTo>
                      <a:pt x="1111" y="1641"/>
                    </a:lnTo>
                    <a:lnTo>
                      <a:pt x="953" y="1600"/>
                    </a:lnTo>
                    <a:lnTo>
                      <a:pt x="892" y="1556"/>
                    </a:lnTo>
                    <a:lnTo>
                      <a:pt x="804" y="1475"/>
                    </a:lnTo>
                    <a:lnTo>
                      <a:pt x="745" y="1462"/>
                    </a:lnTo>
                    <a:lnTo>
                      <a:pt x="701" y="1440"/>
                    </a:lnTo>
                    <a:lnTo>
                      <a:pt x="719" y="1426"/>
                    </a:lnTo>
                    <a:lnTo>
                      <a:pt x="715" y="1377"/>
                    </a:lnTo>
                    <a:lnTo>
                      <a:pt x="646" y="1442"/>
                    </a:lnTo>
                    <a:lnTo>
                      <a:pt x="617" y="1422"/>
                    </a:lnTo>
                    <a:lnTo>
                      <a:pt x="550" y="1417"/>
                    </a:lnTo>
                    <a:lnTo>
                      <a:pt x="495" y="1434"/>
                    </a:lnTo>
                    <a:lnTo>
                      <a:pt x="446" y="1412"/>
                    </a:lnTo>
                    <a:lnTo>
                      <a:pt x="397" y="1429"/>
                    </a:lnTo>
                    <a:lnTo>
                      <a:pt x="368" y="1378"/>
                    </a:lnTo>
                    <a:lnTo>
                      <a:pt x="405" y="1351"/>
                    </a:lnTo>
                    <a:lnTo>
                      <a:pt x="361" y="1316"/>
                    </a:lnTo>
                    <a:lnTo>
                      <a:pt x="370" y="1301"/>
                    </a:lnTo>
                    <a:lnTo>
                      <a:pt x="428" y="1332"/>
                    </a:lnTo>
                    <a:lnTo>
                      <a:pt x="501" y="1326"/>
                    </a:lnTo>
                    <a:lnTo>
                      <a:pt x="580" y="1243"/>
                    </a:lnTo>
                    <a:lnTo>
                      <a:pt x="599" y="1205"/>
                    </a:lnTo>
                    <a:lnTo>
                      <a:pt x="653" y="1151"/>
                    </a:lnTo>
                    <a:lnTo>
                      <a:pt x="529" y="1164"/>
                    </a:lnTo>
                    <a:lnTo>
                      <a:pt x="520" y="1142"/>
                    </a:lnTo>
                    <a:lnTo>
                      <a:pt x="548" y="1122"/>
                    </a:lnTo>
                    <a:lnTo>
                      <a:pt x="559" y="1091"/>
                    </a:lnTo>
                    <a:lnTo>
                      <a:pt x="592" y="1041"/>
                    </a:lnTo>
                    <a:lnTo>
                      <a:pt x="547" y="1042"/>
                    </a:lnTo>
                    <a:lnTo>
                      <a:pt x="545" y="1042"/>
                    </a:lnTo>
                    <a:lnTo>
                      <a:pt x="518" y="1060"/>
                    </a:lnTo>
                    <a:lnTo>
                      <a:pt x="499" y="1041"/>
                    </a:lnTo>
                    <a:lnTo>
                      <a:pt x="468" y="1048"/>
                    </a:lnTo>
                    <a:lnTo>
                      <a:pt x="472" y="984"/>
                    </a:lnTo>
                    <a:lnTo>
                      <a:pt x="450" y="907"/>
                    </a:lnTo>
                    <a:lnTo>
                      <a:pt x="406" y="902"/>
                    </a:lnTo>
                    <a:lnTo>
                      <a:pt x="365" y="911"/>
                    </a:lnTo>
                    <a:lnTo>
                      <a:pt x="290" y="877"/>
                    </a:lnTo>
                    <a:lnTo>
                      <a:pt x="225" y="906"/>
                    </a:lnTo>
                    <a:lnTo>
                      <a:pt x="208" y="892"/>
                    </a:lnTo>
                    <a:lnTo>
                      <a:pt x="187" y="921"/>
                    </a:lnTo>
                    <a:lnTo>
                      <a:pt x="134" y="925"/>
                    </a:lnTo>
                    <a:lnTo>
                      <a:pt x="118" y="896"/>
                    </a:lnTo>
                    <a:lnTo>
                      <a:pt x="156" y="854"/>
                    </a:lnTo>
                    <a:lnTo>
                      <a:pt x="364" y="812"/>
                    </a:lnTo>
                    <a:lnTo>
                      <a:pt x="376" y="780"/>
                    </a:lnTo>
                    <a:lnTo>
                      <a:pt x="395" y="773"/>
                    </a:lnTo>
                    <a:lnTo>
                      <a:pt x="402" y="802"/>
                    </a:lnTo>
                    <a:lnTo>
                      <a:pt x="429" y="776"/>
                    </a:lnTo>
                    <a:lnTo>
                      <a:pt x="458" y="767"/>
                    </a:lnTo>
                    <a:lnTo>
                      <a:pt x="482" y="801"/>
                    </a:lnTo>
                    <a:lnTo>
                      <a:pt x="581" y="810"/>
                    </a:lnTo>
                    <a:lnTo>
                      <a:pt x="635" y="707"/>
                    </a:lnTo>
                    <a:lnTo>
                      <a:pt x="612" y="701"/>
                    </a:lnTo>
                    <a:lnTo>
                      <a:pt x="572" y="747"/>
                    </a:lnTo>
                    <a:lnTo>
                      <a:pt x="510" y="732"/>
                    </a:lnTo>
                    <a:lnTo>
                      <a:pt x="475" y="733"/>
                    </a:lnTo>
                    <a:lnTo>
                      <a:pt x="459" y="704"/>
                    </a:lnTo>
                    <a:lnTo>
                      <a:pt x="624" y="558"/>
                    </a:lnTo>
                    <a:lnTo>
                      <a:pt x="571" y="546"/>
                    </a:lnTo>
                    <a:lnTo>
                      <a:pt x="545" y="566"/>
                    </a:lnTo>
                    <a:lnTo>
                      <a:pt x="516" y="551"/>
                    </a:lnTo>
                    <a:lnTo>
                      <a:pt x="515" y="494"/>
                    </a:lnTo>
                    <a:lnTo>
                      <a:pt x="456" y="508"/>
                    </a:lnTo>
                    <a:lnTo>
                      <a:pt x="430" y="482"/>
                    </a:lnTo>
                    <a:lnTo>
                      <a:pt x="382" y="462"/>
                    </a:lnTo>
                    <a:lnTo>
                      <a:pt x="308" y="525"/>
                    </a:lnTo>
                    <a:lnTo>
                      <a:pt x="159" y="548"/>
                    </a:lnTo>
                    <a:lnTo>
                      <a:pt x="87" y="521"/>
                    </a:lnTo>
                    <a:lnTo>
                      <a:pt x="18" y="535"/>
                    </a:lnTo>
                    <a:lnTo>
                      <a:pt x="0" y="519"/>
                    </a:lnTo>
                    <a:lnTo>
                      <a:pt x="44" y="489"/>
                    </a:lnTo>
                    <a:lnTo>
                      <a:pt x="58" y="429"/>
                    </a:lnTo>
                    <a:lnTo>
                      <a:pt x="159" y="506"/>
                    </a:lnTo>
                    <a:lnTo>
                      <a:pt x="182" y="501"/>
                    </a:lnTo>
                    <a:lnTo>
                      <a:pt x="145" y="465"/>
                    </a:lnTo>
                    <a:lnTo>
                      <a:pt x="176" y="443"/>
                    </a:lnTo>
                    <a:lnTo>
                      <a:pt x="129" y="417"/>
                    </a:lnTo>
                    <a:lnTo>
                      <a:pt x="107" y="374"/>
                    </a:lnTo>
                    <a:lnTo>
                      <a:pt x="109" y="346"/>
                    </a:lnTo>
                    <a:lnTo>
                      <a:pt x="221" y="401"/>
                    </a:lnTo>
                    <a:lnTo>
                      <a:pt x="225" y="452"/>
                    </a:lnTo>
                    <a:lnTo>
                      <a:pt x="316" y="422"/>
                    </a:lnTo>
                    <a:lnTo>
                      <a:pt x="271" y="402"/>
                    </a:lnTo>
                    <a:lnTo>
                      <a:pt x="312" y="367"/>
                    </a:lnTo>
                    <a:lnTo>
                      <a:pt x="240" y="378"/>
                    </a:lnTo>
                    <a:lnTo>
                      <a:pt x="191" y="308"/>
                    </a:lnTo>
                    <a:lnTo>
                      <a:pt x="197" y="293"/>
                    </a:lnTo>
                    <a:lnTo>
                      <a:pt x="253" y="326"/>
                    </a:lnTo>
                    <a:lnTo>
                      <a:pt x="259" y="313"/>
                    </a:lnTo>
                    <a:lnTo>
                      <a:pt x="178" y="212"/>
                    </a:lnTo>
                    <a:lnTo>
                      <a:pt x="245" y="250"/>
                    </a:lnTo>
                    <a:lnTo>
                      <a:pt x="274" y="244"/>
                    </a:lnTo>
                    <a:lnTo>
                      <a:pt x="220" y="198"/>
                    </a:lnTo>
                    <a:lnTo>
                      <a:pt x="244" y="192"/>
                    </a:lnTo>
                    <a:lnTo>
                      <a:pt x="273" y="229"/>
                    </a:lnTo>
                    <a:lnTo>
                      <a:pt x="301" y="212"/>
                    </a:lnTo>
                    <a:lnTo>
                      <a:pt x="244" y="167"/>
                    </a:lnTo>
                    <a:lnTo>
                      <a:pt x="268" y="136"/>
                    </a:lnTo>
                    <a:lnTo>
                      <a:pt x="361" y="205"/>
                    </a:lnTo>
                    <a:lnTo>
                      <a:pt x="354" y="249"/>
                    </a:lnTo>
                    <a:lnTo>
                      <a:pt x="400" y="274"/>
                    </a:lnTo>
                    <a:lnTo>
                      <a:pt x="418" y="252"/>
                    </a:lnTo>
                    <a:lnTo>
                      <a:pt x="444" y="262"/>
                    </a:lnTo>
                    <a:lnTo>
                      <a:pt x="432" y="317"/>
                    </a:lnTo>
                    <a:lnTo>
                      <a:pt x="438" y="350"/>
                    </a:lnTo>
                    <a:lnTo>
                      <a:pt x="462" y="322"/>
                    </a:lnTo>
                    <a:lnTo>
                      <a:pt x="481" y="357"/>
                    </a:lnTo>
                    <a:lnTo>
                      <a:pt x="511" y="329"/>
                    </a:lnTo>
                    <a:lnTo>
                      <a:pt x="497" y="256"/>
                    </a:lnTo>
                    <a:lnTo>
                      <a:pt x="522" y="217"/>
                    </a:lnTo>
                    <a:lnTo>
                      <a:pt x="480" y="208"/>
                    </a:lnTo>
                    <a:lnTo>
                      <a:pt x="396" y="134"/>
                    </a:lnTo>
                    <a:lnTo>
                      <a:pt x="429" y="116"/>
                    </a:lnTo>
                    <a:lnTo>
                      <a:pt x="484" y="130"/>
                    </a:lnTo>
                    <a:lnTo>
                      <a:pt x="504" y="123"/>
                    </a:lnTo>
                    <a:lnTo>
                      <a:pt x="472" y="87"/>
                    </a:lnTo>
                    <a:lnTo>
                      <a:pt x="479" y="66"/>
                    </a:lnTo>
                    <a:lnTo>
                      <a:pt x="392" y="66"/>
                    </a:lnTo>
                    <a:lnTo>
                      <a:pt x="371" y="92"/>
                    </a:lnTo>
                    <a:lnTo>
                      <a:pt x="351" y="66"/>
                    </a:lnTo>
                    <a:lnTo>
                      <a:pt x="365" y="54"/>
                    </a:lnTo>
                    <a:lnTo>
                      <a:pt x="341" y="53"/>
                    </a:lnTo>
                    <a:lnTo>
                      <a:pt x="362" y="24"/>
                    </a:lnTo>
                    <a:lnTo>
                      <a:pt x="438" y="0"/>
                    </a:lnTo>
                    <a:lnTo>
                      <a:pt x="466" y="25"/>
                    </a:lnTo>
                    <a:lnTo>
                      <a:pt x="509" y="18"/>
                    </a:lnTo>
                    <a:lnTo>
                      <a:pt x="549" y="56"/>
                    </a:lnTo>
                    <a:lnTo>
                      <a:pt x="554" y="108"/>
                    </a:lnTo>
                    <a:lnTo>
                      <a:pt x="651" y="158"/>
                    </a:lnTo>
                    <a:lnTo>
                      <a:pt x="664" y="205"/>
                    </a:lnTo>
                    <a:lnTo>
                      <a:pt x="677" y="233"/>
                    </a:lnTo>
                    <a:lnTo>
                      <a:pt x="712" y="224"/>
                    </a:lnTo>
                    <a:lnTo>
                      <a:pt x="715" y="284"/>
                    </a:lnTo>
                    <a:lnTo>
                      <a:pt x="730" y="265"/>
                    </a:lnTo>
                    <a:lnTo>
                      <a:pt x="758" y="274"/>
                    </a:lnTo>
                    <a:lnTo>
                      <a:pt x="736" y="290"/>
                    </a:lnTo>
                    <a:lnTo>
                      <a:pt x="732" y="308"/>
                    </a:lnTo>
                    <a:lnTo>
                      <a:pt x="756" y="344"/>
                    </a:lnTo>
                    <a:lnTo>
                      <a:pt x="739" y="356"/>
                    </a:lnTo>
                    <a:lnTo>
                      <a:pt x="748" y="396"/>
                    </a:lnTo>
                    <a:lnTo>
                      <a:pt x="719" y="399"/>
                    </a:lnTo>
                    <a:lnTo>
                      <a:pt x="733" y="442"/>
                    </a:lnTo>
                    <a:lnTo>
                      <a:pt x="714" y="471"/>
                    </a:lnTo>
                    <a:lnTo>
                      <a:pt x="652" y="431"/>
                    </a:lnTo>
                    <a:lnTo>
                      <a:pt x="693" y="496"/>
                    </a:lnTo>
                    <a:lnTo>
                      <a:pt x="736" y="502"/>
                    </a:lnTo>
                    <a:lnTo>
                      <a:pt x="731" y="584"/>
                    </a:lnTo>
                    <a:lnTo>
                      <a:pt x="754" y="602"/>
                    </a:lnTo>
                    <a:lnTo>
                      <a:pt x="768" y="671"/>
                    </a:lnTo>
                    <a:lnTo>
                      <a:pt x="784" y="614"/>
                    </a:lnTo>
                    <a:lnTo>
                      <a:pt x="798" y="605"/>
                    </a:lnTo>
                    <a:lnTo>
                      <a:pt x="826" y="645"/>
                    </a:lnTo>
                    <a:lnTo>
                      <a:pt x="829" y="552"/>
                    </a:lnTo>
                    <a:lnTo>
                      <a:pt x="902" y="454"/>
                    </a:lnTo>
                    <a:lnTo>
                      <a:pt x="902" y="500"/>
                    </a:lnTo>
                    <a:lnTo>
                      <a:pt x="946" y="562"/>
                    </a:lnTo>
                    <a:lnTo>
                      <a:pt x="1001" y="439"/>
                    </a:lnTo>
                    <a:lnTo>
                      <a:pt x="972" y="340"/>
                    </a:lnTo>
                    <a:lnTo>
                      <a:pt x="972" y="255"/>
                    </a:lnTo>
                    <a:lnTo>
                      <a:pt x="1032" y="231"/>
                    </a:lnTo>
                    <a:lnTo>
                      <a:pt x="1127" y="359"/>
                    </a:lnTo>
                    <a:lnTo>
                      <a:pt x="1110" y="388"/>
                    </a:lnTo>
                    <a:lnTo>
                      <a:pt x="1120" y="450"/>
                    </a:lnTo>
                    <a:lnTo>
                      <a:pt x="1167" y="525"/>
                    </a:lnTo>
                    <a:lnTo>
                      <a:pt x="1205" y="397"/>
                    </a:lnTo>
                    <a:lnTo>
                      <a:pt x="1173" y="352"/>
                    </a:lnTo>
                    <a:lnTo>
                      <a:pt x="1192" y="328"/>
                    </a:lnTo>
                    <a:lnTo>
                      <a:pt x="1182" y="285"/>
                    </a:lnTo>
                    <a:lnTo>
                      <a:pt x="1238" y="273"/>
                    </a:lnTo>
                    <a:lnTo>
                      <a:pt x="1278" y="291"/>
                    </a:lnTo>
                    <a:lnTo>
                      <a:pt x="1268" y="245"/>
                    </a:lnTo>
                    <a:lnTo>
                      <a:pt x="1279" y="2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1" name="Freeform 1300">
                <a:extLst>
                  <a:ext uri="{FF2B5EF4-FFF2-40B4-BE49-F238E27FC236}">
                    <a16:creationId xmlns:a16="http://schemas.microsoft.com/office/drawing/2014/main" id="{4B9BE345-4195-4B9E-A561-BAAAAC85E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252"/>
                <a:ext cx="15" cy="18"/>
              </a:xfrm>
              <a:custGeom>
                <a:avLst/>
                <a:gdLst>
                  <a:gd name="T0" fmla="*/ 56 w 63"/>
                  <a:gd name="T1" fmla="*/ 63 h 72"/>
                  <a:gd name="T2" fmla="*/ 10 w 63"/>
                  <a:gd name="T3" fmla="*/ 72 h 72"/>
                  <a:gd name="T4" fmla="*/ 0 w 63"/>
                  <a:gd name="T5" fmla="*/ 26 h 72"/>
                  <a:gd name="T6" fmla="*/ 42 w 63"/>
                  <a:gd name="T7" fmla="*/ 0 h 72"/>
                  <a:gd name="T8" fmla="*/ 63 w 63"/>
                  <a:gd name="T9" fmla="*/ 27 h 72"/>
                  <a:gd name="T10" fmla="*/ 56 w 63"/>
                  <a:gd name="T11" fmla="*/ 6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72">
                    <a:moveTo>
                      <a:pt x="56" y="63"/>
                    </a:moveTo>
                    <a:lnTo>
                      <a:pt x="10" y="72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63" y="27"/>
                    </a:lnTo>
                    <a:lnTo>
                      <a:pt x="56" y="6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2" name="Freeform 1301">
                <a:extLst>
                  <a:ext uri="{FF2B5EF4-FFF2-40B4-BE49-F238E27FC236}">
                    <a16:creationId xmlns:a16="http://schemas.microsoft.com/office/drawing/2014/main" id="{5A3C4670-EC51-41A6-BCBD-73B8B43805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" y="25"/>
                <a:ext cx="997" cy="734"/>
              </a:xfrm>
              <a:custGeom>
                <a:avLst/>
                <a:gdLst>
                  <a:gd name="T0" fmla="*/ 2592 w 3990"/>
                  <a:gd name="T1" fmla="*/ 293 h 2935"/>
                  <a:gd name="T2" fmla="*/ 2575 w 3990"/>
                  <a:gd name="T3" fmla="*/ 405 h 2935"/>
                  <a:gd name="T4" fmla="*/ 2871 w 3990"/>
                  <a:gd name="T5" fmla="*/ 467 h 2935"/>
                  <a:gd name="T6" fmla="*/ 2628 w 3990"/>
                  <a:gd name="T7" fmla="*/ 658 h 2935"/>
                  <a:gd name="T8" fmla="*/ 3257 w 3990"/>
                  <a:gd name="T9" fmla="*/ 451 h 2935"/>
                  <a:gd name="T10" fmla="*/ 3605 w 3990"/>
                  <a:gd name="T11" fmla="*/ 639 h 2935"/>
                  <a:gd name="T12" fmla="*/ 3768 w 3990"/>
                  <a:gd name="T13" fmla="*/ 884 h 2935"/>
                  <a:gd name="T14" fmla="*/ 3599 w 3990"/>
                  <a:gd name="T15" fmla="*/ 991 h 2935"/>
                  <a:gd name="T16" fmla="*/ 3457 w 3990"/>
                  <a:gd name="T17" fmla="*/ 1090 h 2935"/>
                  <a:gd name="T18" fmla="*/ 3222 w 3990"/>
                  <a:gd name="T19" fmla="*/ 1279 h 2935"/>
                  <a:gd name="T20" fmla="*/ 2988 w 3990"/>
                  <a:gd name="T21" fmla="*/ 1505 h 2935"/>
                  <a:gd name="T22" fmla="*/ 2648 w 3990"/>
                  <a:gd name="T23" fmla="*/ 1627 h 2935"/>
                  <a:gd name="T24" fmla="*/ 2418 w 3990"/>
                  <a:gd name="T25" fmla="*/ 1623 h 2935"/>
                  <a:gd name="T26" fmla="*/ 2203 w 3990"/>
                  <a:gd name="T27" fmla="*/ 1566 h 2935"/>
                  <a:gd name="T28" fmla="*/ 2195 w 3990"/>
                  <a:gd name="T29" fmla="*/ 1708 h 2935"/>
                  <a:gd name="T30" fmla="*/ 2052 w 3990"/>
                  <a:gd name="T31" fmla="*/ 1741 h 2935"/>
                  <a:gd name="T32" fmla="*/ 1903 w 3990"/>
                  <a:gd name="T33" fmla="*/ 1710 h 2935"/>
                  <a:gd name="T34" fmla="*/ 1804 w 3990"/>
                  <a:gd name="T35" fmla="*/ 1603 h 2935"/>
                  <a:gd name="T36" fmla="*/ 1727 w 3990"/>
                  <a:gd name="T37" fmla="*/ 1483 h 2935"/>
                  <a:gd name="T38" fmla="*/ 1655 w 3990"/>
                  <a:gd name="T39" fmla="*/ 1508 h 2935"/>
                  <a:gd name="T40" fmla="*/ 1741 w 3990"/>
                  <a:gd name="T41" fmla="*/ 1731 h 2935"/>
                  <a:gd name="T42" fmla="*/ 1649 w 3990"/>
                  <a:gd name="T43" fmla="*/ 1841 h 2935"/>
                  <a:gd name="T44" fmla="*/ 1476 w 3990"/>
                  <a:gd name="T45" fmla="*/ 1931 h 2935"/>
                  <a:gd name="T46" fmla="*/ 1405 w 3990"/>
                  <a:gd name="T47" fmla="*/ 2104 h 2935"/>
                  <a:gd name="T48" fmla="*/ 1305 w 3990"/>
                  <a:gd name="T49" fmla="*/ 2310 h 2935"/>
                  <a:gd name="T50" fmla="*/ 1211 w 3990"/>
                  <a:gd name="T51" fmla="*/ 2426 h 2935"/>
                  <a:gd name="T52" fmla="*/ 1131 w 3990"/>
                  <a:gd name="T53" fmla="*/ 2521 h 2935"/>
                  <a:gd name="T54" fmla="*/ 1007 w 3990"/>
                  <a:gd name="T55" fmla="*/ 2674 h 2935"/>
                  <a:gd name="T56" fmla="*/ 874 w 3990"/>
                  <a:gd name="T57" fmla="*/ 2632 h 2935"/>
                  <a:gd name="T58" fmla="*/ 890 w 3990"/>
                  <a:gd name="T59" fmla="*/ 2739 h 2935"/>
                  <a:gd name="T60" fmla="*/ 697 w 3990"/>
                  <a:gd name="T61" fmla="*/ 2896 h 2935"/>
                  <a:gd name="T62" fmla="*/ 663 w 3990"/>
                  <a:gd name="T63" fmla="*/ 2845 h 2935"/>
                  <a:gd name="T64" fmla="*/ 642 w 3990"/>
                  <a:gd name="T65" fmla="*/ 2769 h 2935"/>
                  <a:gd name="T66" fmla="*/ 562 w 3990"/>
                  <a:gd name="T67" fmla="*/ 2821 h 2935"/>
                  <a:gd name="T68" fmla="*/ 519 w 3990"/>
                  <a:gd name="T69" fmla="*/ 2787 h 2935"/>
                  <a:gd name="T70" fmla="*/ 466 w 3990"/>
                  <a:gd name="T71" fmla="*/ 2801 h 2935"/>
                  <a:gd name="T72" fmla="*/ 419 w 3990"/>
                  <a:gd name="T73" fmla="*/ 2824 h 2935"/>
                  <a:gd name="T74" fmla="*/ 382 w 3990"/>
                  <a:gd name="T75" fmla="*/ 2782 h 2935"/>
                  <a:gd name="T76" fmla="*/ 363 w 3990"/>
                  <a:gd name="T77" fmla="*/ 2760 h 2935"/>
                  <a:gd name="T78" fmla="*/ 401 w 3990"/>
                  <a:gd name="T79" fmla="*/ 2657 h 2935"/>
                  <a:gd name="T80" fmla="*/ 458 w 3990"/>
                  <a:gd name="T81" fmla="*/ 2608 h 2935"/>
                  <a:gd name="T82" fmla="*/ 507 w 3990"/>
                  <a:gd name="T83" fmla="*/ 2594 h 2935"/>
                  <a:gd name="T84" fmla="*/ 510 w 3990"/>
                  <a:gd name="T85" fmla="*/ 2571 h 2935"/>
                  <a:gd name="T86" fmla="*/ 438 w 3990"/>
                  <a:gd name="T87" fmla="*/ 2552 h 2935"/>
                  <a:gd name="T88" fmla="*/ 360 w 3990"/>
                  <a:gd name="T89" fmla="*/ 2504 h 2935"/>
                  <a:gd name="T90" fmla="*/ 336 w 3990"/>
                  <a:gd name="T91" fmla="*/ 2539 h 2935"/>
                  <a:gd name="T92" fmla="*/ 366 w 3990"/>
                  <a:gd name="T93" fmla="*/ 2560 h 2935"/>
                  <a:gd name="T94" fmla="*/ 375 w 3990"/>
                  <a:gd name="T95" fmla="*/ 2598 h 2935"/>
                  <a:gd name="T96" fmla="*/ 348 w 3990"/>
                  <a:gd name="T97" fmla="*/ 2629 h 2935"/>
                  <a:gd name="T98" fmla="*/ 298 w 3990"/>
                  <a:gd name="T99" fmla="*/ 2656 h 2935"/>
                  <a:gd name="T100" fmla="*/ 285 w 3990"/>
                  <a:gd name="T101" fmla="*/ 2755 h 2935"/>
                  <a:gd name="T102" fmla="*/ 226 w 3990"/>
                  <a:gd name="T103" fmla="*/ 2757 h 2935"/>
                  <a:gd name="T104" fmla="*/ 176 w 3990"/>
                  <a:gd name="T105" fmla="*/ 2730 h 2935"/>
                  <a:gd name="T106" fmla="*/ 225 w 3990"/>
                  <a:gd name="T107" fmla="*/ 2859 h 2935"/>
                  <a:gd name="T108" fmla="*/ 186 w 3990"/>
                  <a:gd name="T109" fmla="*/ 2903 h 2935"/>
                  <a:gd name="T110" fmla="*/ 69 w 3990"/>
                  <a:gd name="T111" fmla="*/ 2926 h 2935"/>
                  <a:gd name="T112" fmla="*/ 24 w 3990"/>
                  <a:gd name="T113" fmla="*/ 2933 h 2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990" h="2935">
                    <a:moveTo>
                      <a:pt x="2754" y="0"/>
                    </a:moveTo>
                    <a:lnTo>
                      <a:pt x="2765" y="22"/>
                    </a:lnTo>
                    <a:lnTo>
                      <a:pt x="2668" y="4"/>
                    </a:lnTo>
                    <a:lnTo>
                      <a:pt x="2608" y="29"/>
                    </a:lnTo>
                    <a:lnTo>
                      <a:pt x="2685" y="94"/>
                    </a:lnTo>
                    <a:lnTo>
                      <a:pt x="2676" y="160"/>
                    </a:lnTo>
                    <a:lnTo>
                      <a:pt x="2589" y="261"/>
                    </a:lnTo>
                    <a:lnTo>
                      <a:pt x="2592" y="293"/>
                    </a:lnTo>
                    <a:lnTo>
                      <a:pt x="2561" y="309"/>
                    </a:lnTo>
                    <a:lnTo>
                      <a:pt x="2491" y="296"/>
                    </a:lnTo>
                    <a:lnTo>
                      <a:pt x="2425" y="342"/>
                    </a:lnTo>
                    <a:lnTo>
                      <a:pt x="2379" y="352"/>
                    </a:lnTo>
                    <a:lnTo>
                      <a:pt x="2410" y="394"/>
                    </a:lnTo>
                    <a:lnTo>
                      <a:pt x="2439" y="360"/>
                    </a:lnTo>
                    <a:lnTo>
                      <a:pt x="2563" y="351"/>
                    </a:lnTo>
                    <a:lnTo>
                      <a:pt x="2575" y="405"/>
                    </a:lnTo>
                    <a:lnTo>
                      <a:pt x="2602" y="419"/>
                    </a:lnTo>
                    <a:lnTo>
                      <a:pt x="2618" y="399"/>
                    </a:lnTo>
                    <a:lnTo>
                      <a:pt x="2904" y="394"/>
                    </a:lnTo>
                    <a:lnTo>
                      <a:pt x="2949" y="369"/>
                    </a:lnTo>
                    <a:lnTo>
                      <a:pt x="2980" y="406"/>
                    </a:lnTo>
                    <a:lnTo>
                      <a:pt x="2987" y="469"/>
                    </a:lnTo>
                    <a:lnTo>
                      <a:pt x="2963" y="485"/>
                    </a:lnTo>
                    <a:lnTo>
                      <a:pt x="2871" y="467"/>
                    </a:lnTo>
                    <a:lnTo>
                      <a:pt x="2779" y="544"/>
                    </a:lnTo>
                    <a:lnTo>
                      <a:pt x="2672" y="600"/>
                    </a:lnTo>
                    <a:lnTo>
                      <a:pt x="2588" y="560"/>
                    </a:lnTo>
                    <a:lnTo>
                      <a:pt x="2517" y="606"/>
                    </a:lnTo>
                    <a:lnTo>
                      <a:pt x="2519" y="621"/>
                    </a:lnTo>
                    <a:lnTo>
                      <a:pt x="2573" y="602"/>
                    </a:lnTo>
                    <a:lnTo>
                      <a:pt x="2621" y="635"/>
                    </a:lnTo>
                    <a:lnTo>
                      <a:pt x="2628" y="658"/>
                    </a:lnTo>
                    <a:lnTo>
                      <a:pt x="2753" y="656"/>
                    </a:lnTo>
                    <a:lnTo>
                      <a:pt x="2756" y="688"/>
                    </a:lnTo>
                    <a:lnTo>
                      <a:pt x="2796" y="686"/>
                    </a:lnTo>
                    <a:lnTo>
                      <a:pt x="2864" y="547"/>
                    </a:lnTo>
                    <a:lnTo>
                      <a:pt x="2987" y="550"/>
                    </a:lnTo>
                    <a:lnTo>
                      <a:pt x="3029" y="565"/>
                    </a:lnTo>
                    <a:lnTo>
                      <a:pt x="3172" y="514"/>
                    </a:lnTo>
                    <a:lnTo>
                      <a:pt x="3257" y="451"/>
                    </a:lnTo>
                    <a:lnTo>
                      <a:pt x="3273" y="484"/>
                    </a:lnTo>
                    <a:lnTo>
                      <a:pt x="3265" y="522"/>
                    </a:lnTo>
                    <a:lnTo>
                      <a:pt x="3315" y="479"/>
                    </a:lnTo>
                    <a:lnTo>
                      <a:pt x="3328" y="523"/>
                    </a:lnTo>
                    <a:lnTo>
                      <a:pt x="3365" y="495"/>
                    </a:lnTo>
                    <a:lnTo>
                      <a:pt x="3560" y="635"/>
                    </a:lnTo>
                    <a:lnTo>
                      <a:pt x="3564" y="660"/>
                    </a:lnTo>
                    <a:lnTo>
                      <a:pt x="3605" y="639"/>
                    </a:lnTo>
                    <a:lnTo>
                      <a:pt x="3743" y="695"/>
                    </a:lnTo>
                    <a:lnTo>
                      <a:pt x="3952" y="689"/>
                    </a:lnTo>
                    <a:lnTo>
                      <a:pt x="3990" y="652"/>
                    </a:lnTo>
                    <a:lnTo>
                      <a:pt x="3899" y="779"/>
                    </a:lnTo>
                    <a:lnTo>
                      <a:pt x="3775" y="774"/>
                    </a:lnTo>
                    <a:lnTo>
                      <a:pt x="3736" y="836"/>
                    </a:lnTo>
                    <a:lnTo>
                      <a:pt x="3780" y="837"/>
                    </a:lnTo>
                    <a:lnTo>
                      <a:pt x="3768" y="884"/>
                    </a:lnTo>
                    <a:lnTo>
                      <a:pt x="3739" y="852"/>
                    </a:lnTo>
                    <a:lnTo>
                      <a:pt x="3693" y="814"/>
                    </a:lnTo>
                    <a:lnTo>
                      <a:pt x="3694" y="871"/>
                    </a:lnTo>
                    <a:lnTo>
                      <a:pt x="3663" y="865"/>
                    </a:lnTo>
                    <a:lnTo>
                      <a:pt x="3635" y="891"/>
                    </a:lnTo>
                    <a:lnTo>
                      <a:pt x="3585" y="885"/>
                    </a:lnTo>
                    <a:lnTo>
                      <a:pt x="3611" y="911"/>
                    </a:lnTo>
                    <a:lnTo>
                      <a:pt x="3599" y="991"/>
                    </a:lnTo>
                    <a:lnTo>
                      <a:pt x="3569" y="1022"/>
                    </a:lnTo>
                    <a:lnTo>
                      <a:pt x="3550" y="968"/>
                    </a:lnTo>
                    <a:lnTo>
                      <a:pt x="3531" y="994"/>
                    </a:lnTo>
                    <a:lnTo>
                      <a:pt x="3457" y="970"/>
                    </a:lnTo>
                    <a:lnTo>
                      <a:pt x="3502" y="1026"/>
                    </a:lnTo>
                    <a:lnTo>
                      <a:pt x="3479" y="1052"/>
                    </a:lnTo>
                    <a:lnTo>
                      <a:pt x="3496" y="1090"/>
                    </a:lnTo>
                    <a:lnTo>
                      <a:pt x="3457" y="1090"/>
                    </a:lnTo>
                    <a:lnTo>
                      <a:pt x="3381" y="1124"/>
                    </a:lnTo>
                    <a:lnTo>
                      <a:pt x="3360" y="1195"/>
                    </a:lnTo>
                    <a:lnTo>
                      <a:pt x="3273" y="1161"/>
                    </a:lnTo>
                    <a:lnTo>
                      <a:pt x="3233" y="1199"/>
                    </a:lnTo>
                    <a:lnTo>
                      <a:pt x="3261" y="1221"/>
                    </a:lnTo>
                    <a:lnTo>
                      <a:pt x="3300" y="1209"/>
                    </a:lnTo>
                    <a:lnTo>
                      <a:pt x="3283" y="1291"/>
                    </a:lnTo>
                    <a:lnTo>
                      <a:pt x="3222" y="1279"/>
                    </a:lnTo>
                    <a:lnTo>
                      <a:pt x="3226" y="1324"/>
                    </a:lnTo>
                    <a:lnTo>
                      <a:pt x="3147" y="1292"/>
                    </a:lnTo>
                    <a:lnTo>
                      <a:pt x="3142" y="1345"/>
                    </a:lnTo>
                    <a:lnTo>
                      <a:pt x="3189" y="1375"/>
                    </a:lnTo>
                    <a:lnTo>
                      <a:pt x="3127" y="1376"/>
                    </a:lnTo>
                    <a:lnTo>
                      <a:pt x="3069" y="1462"/>
                    </a:lnTo>
                    <a:lnTo>
                      <a:pt x="2973" y="1477"/>
                    </a:lnTo>
                    <a:lnTo>
                      <a:pt x="2988" y="1505"/>
                    </a:lnTo>
                    <a:lnTo>
                      <a:pt x="2913" y="1539"/>
                    </a:lnTo>
                    <a:lnTo>
                      <a:pt x="2889" y="1494"/>
                    </a:lnTo>
                    <a:lnTo>
                      <a:pt x="2815" y="1563"/>
                    </a:lnTo>
                    <a:lnTo>
                      <a:pt x="2759" y="1552"/>
                    </a:lnTo>
                    <a:lnTo>
                      <a:pt x="2756" y="1599"/>
                    </a:lnTo>
                    <a:lnTo>
                      <a:pt x="2699" y="1595"/>
                    </a:lnTo>
                    <a:lnTo>
                      <a:pt x="2668" y="1603"/>
                    </a:lnTo>
                    <a:lnTo>
                      <a:pt x="2648" y="1627"/>
                    </a:lnTo>
                    <a:lnTo>
                      <a:pt x="2577" y="1560"/>
                    </a:lnTo>
                    <a:lnTo>
                      <a:pt x="2562" y="1606"/>
                    </a:lnTo>
                    <a:lnTo>
                      <a:pt x="2516" y="1582"/>
                    </a:lnTo>
                    <a:lnTo>
                      <a:pt x="2465" y="1589"/>
                    </a:lnTo>
                    <a:lnTo>
                      <a:pt x="2438" y="1557"/>
                    </a:lnTo>
                    <a:lnTo>
                      <a:pt x="2423" y="1577"/>
                    </a:lnTo>
                    <a:lnTo>
                      <a:pt x="2450" y="1607"/>
                    </a:lnTo>
                    <a:lnTo>
                      <a:pt x="2418" y="1623"/>
                    </a:lnTo>
                    <a:lnTo>
                      <a:pt x="2375" y="1585"/>
                    </a:lnTo>
                    <a:lnTo>
                      <a:pt x="2379" y="1629"/>
                    </a:lnTo>
                    <a:lnTo>
                      <a:pt x="2357" y="1657"/>
                    </a:lnTo>
                    <a:lnTo>
                      <a:pt x="2324" y="1640"/>
                    </a:lnTo>
                    <a:lnTo>
                      <a:pt x="2327" y="1600"/>
                    </a:lnTo>
                    <a:lnTo>
                      <a:pt x="2287" y="1584"/>
                    </a:lnTo>
                    <a:lnTo>
                      <a:pt x="2268" y="1513"/>
                    </a:lnTo>
                    <a:lnTo>
                      <a:pt x="2203" y="1566"/>
                    </a:lnTo>
                    <a:lnTo>
                      <a:pt x="2280" y="1672"/>
                    </a:lnTo>
                    <a:lnTo>
                      <a:pt x="2246" y="1690"/>
                    </a:lnTo>
                    <a:lnTo>
                      <a:pt x="2212" y="1654"/>
                    </a:lnTo>
                    <a:lnTo>
                      <a:pt x="2208" y="1627"/>
                    </a:lnTo>
                    <a:lnTo>
                      <a:pt x="2183" y="1610"/>
                    </a:lnTo>
                    <a:lnTo>
                      <a:pt x="2168" y="1651"/>
                    </a:lnTo>
                    <a:lnTo>
                      <a:pt x="2205" y="1670"/>
                    </a:lnTo>
                    <a:lnTo>
                      <a:pt x="2195" y="1708"/>
                    </a:lnTo>
                    <a:lnTo>
                      <a:pt x="2174" y="1740"/>
                    </a:lnTo>
                    <a:lnTo>
                      <a:pt x="2131" y="1694"/>
                    </a:lnTo>
                    <a:lnTo>
                      <a:pt x="2134" y="1627"/>
                    </a:lnTo>
                    <a:lnTo>
                      <a:pt x="2047" y="1629"/>
                    </a:lnTo>
                    <a:lnTo>
                      <a:pt x="2051" y="1670"/>
                    </a:lnTo>
                    <a:lnTo>
                      <a:pt x="2120" y="1684"/>
                    </a:lnTo>
                    <a:lnTo>
                      <a:pt x="2104" y="1745"/>
                    </a:lnTo>
                    <a:lnTo>
                      <a:pt x="2052" y="1741"/>
                    </a:lnTo>
                    <a:lnTo>
                      <a:pt x="2002" y="1696"/>
                    </a:lnTo>
                    <a:lnTo>
                      <a:pt x="2012" y="1642"/>
                    </a:lnTo>
                    <a:lnTo>
                      <a:pt x="1974" y="1668"/>
                    </a:lnTo>
                    <a:lnTo>
                      <a:pt x="1973" y="1687"/>
                    </a:lnTo>
                    <a:lnTo>
                      <a:pt x="2018" y="1722"/>
                    </a:lnTo>
                    <a:lnTo>
                      <a:pt x="2017" y="1747"/>
                    </a:lnTo>
                    <a:lnTo>
                      <a:pt x="1969" y="1744"/>
                    </a:lnTo>
                    <a:lnTo>
                      <a:pt x="1903" y="1710"/>
                    </a:lnTo>
                    <a:lnTo>
                      <a:pt x="1894" y="1756"/>
                    </a:lnTo>
                    <a:lnTo>
                      <a:pt x="1816" y="1691"/>
                    </a:lnTo>
                    <a:lnTo>
                      <a:pt x="1808" y="1649"/>
                    </a:lnTo>
                    <a:lnTo>
                      <a:pt x="1828" y="1627"/>
                    </a:lnTo>
                    <a:lnTo>
                      <a:pt x="1871" y="1651"/>
                    </a:lnTo>
                    <a:lnTo>
                      <a:pt x="1883" y="1620"/>
                    </a:lnTo>
                    <a:lnTo>
                      <a:pt x="1833" y="1597"/>
                    </a:lnTo>
                    <a:lnTo>
                      <a:pt x="1804" y="1603"/>
                    </a:lnTo>
                    <a:lnTo>
                      <a:pt x="1777" y="1536"/>
                    </a:lnTo>
                    <a:lnTo>
                      <a:pt x="1787" y="1510"/>
                    </a:lnTo>
                    <a:lnTo>
                      <a:pt x="1763" y="1455"/>
                    </a:lnTo>
                    <a:lnTo>
                      <a:pt x="1738" y="1470"/>
                    </a:lnTo>
                    <a:lnTo>
                      <a:pt x="1746" y="1500"/>
                    </a:lnTo>
                    <a:lnTo>
                      <a:pt x="1732" y="1513"/>
                    </a:lnTo>
                    <a:lnTo>
                      <a:pt x="1699" y="1498"/>
                    </a:lnTo>
                    <a:lnTo>
                      <a:pt x="1727" y="1483"/>
                    </a:lnTo>
                    <a:lnTo>
                      <a:pt x="1717" y="1473"/>
                    </a:lnTo>
                    <a:lnTo>
                      <a:pt x="1708" y="1389"/>
                    </a:lnTo>
                    <a:lnTo>
                      <a:pt x="1681" y="1363"/>
                    </a:lnTo>
                    <a:lnTo>
                      <a:pt x="1654" y="1381"/>
                    </a:lnTo>
                    <a:lnTo>
                      <a:pt x="1665" y="1433"/>
                    </a:lnTo>
                    <a:lnTo>
                      <a:pt x="1627" y="1443"/>
                    </a:lnTo>
                    <a:lnTo>
                      <a:pt x="1651" y="1450"/>
                    </a:lnTo>
                    <a:lnTo>
                      <a:pt x="1655" y="1508"/>
                    </a:lnTo>
                    <a:lnTo>
                      <a:pt x="1672" y="1509"/>
                    </a:lnTo>
                    <a:lnTo>
                      <a:pt x="1715" y="1544"/>
                    </a:lnTo>
                    <a:lnTo>
                      <a:pt x="1707" y="1620"/>
                    </a:lnTo>
                    <a:lnTo>
                      <a:pt x="1672" y="1618"/>
                    </a:lnTo>
                    <a:lnTo>
                      <a:pt x="1666" y="1641"/>
                    </a:lnTo>
                    <a:lnTo>
                      <a:pt x="1763" y="1663"/>
                    </a:lnTo>
                    <a:lnTo>
                      <a:pt x="1765" y="1704"/>
                    </a:lnTo>
                    <a:lnTo>
                      <a:pt x="1741" y="1731"/>
                    </a:lnTo>
                    <a:lnTo>
                      <a:pt x="1738" y="1764"/>
                    </a:lnTo>
                    <a:lnTo>
                      <a:pt x="1757" y="1782"/>
                    </a:lnTo>
                    <a:lnTo>
                      <a:pt x="1751" y="1810"/>
                    </a:lnTo>
                    <a:lnTo>
                      <a:pt x="1723" y="1804"/>
                    </a:lnTo>
                    <a:lnTo>
                      <a:pt x="1717" y="1841"/>
                    </a:lnTo>
                    <a:lnTo>
                      <a:pt x="1686" y="1823"/>
                    </a:lnTo>
                    <a:lnTo>
                      <a:pt x="1667" y="1848"/>
                    </a:lnTo>
                    <a:lnTo>
                      <a:pt x="1649" y="1841"/>
                    </a:lnTo>
                    <a:lnTo>
                      <a:pt x="1654" y="1795"/>
                    </a:lnTo>
                    <a:lnTo>
                      <a:pt x="1633" y="1803"/>
                    </a:lnTo>
                    <a:lnTo>
                      <a:pt x="1630" y="1862"/>
                    </a:lnTo>
                    <a:lnTo>
                      <a:pt x="1595" y="1864"/>
                    </a:lnTo>
                    <a:lnTo>
                      <a:pt x="1601" y="1898"/>
                    </a:lnTo>
                    <a:lnTo>
                      <a:pt x="1524" y="1941"/>
                    </a:lnTo>
                    <a:lnTo>
                      <a:pt x="1484" y="1919"/>
                    </a:lnTo>
                    <a:lnTo>
                      <a:pt x="1476" y="1931"/>
                    </a:lnTo>
                    <a:lnTo>
                      <a:pt x="1502" y="1950"/>
                    </a:lnTo>
                    <a:lnTo>
                      <a:pt x="1494" y="1997"/>
                    </a:lnTo>
                    <a:lnTo>
                      <a:pt x="1443" y="2027"/>
                    </a:lnTo>
                    <a:lnTo>
                      <a:pt x="1444" y="2117"/>
                    </a:lnTo>
                    <a:lnTo>
                      <a:pt x="1394" y="2081"/>
                    </a:lnTo>
                    <a:lnTo>
                      <a:pt x="1382" y="2091"/>
                    </a:lnTo>
                    <a:lnTo>
                      <a:pt x="1374" y="2119"/>
                    </a:lnTo>
                    <a:lnTo>
                      <a:pt x="1405" y="2104"/>
                    </a:lnTo>
                    <a:lnTo>
                      <a:pt x="1431" y="2138"/>
                    </a:lnTo>
                    <a:lnTo>
                      <a:pt x="1408" y="2189"/>
                    </a:lnTo>
                    <a:lnTo>
                      <a:pt x="1388" y="2164"/>
                    </a:lnTo>
                    <a:lnTo>
                      <a:pt x="1370" y="2195"/>
                    </a:lnTo>
                    <a:lnTo>
                      <a:pt x="1421" y="2230"/>
                    </a:lnTo>
                    <a:lnTo>
                      <a:pt x="1380" y="2287"/>
                    </a:lnTo>
                    <a:lnTo>
                      <a:pt x="1343" y="2277"/>
                    </a:lnTo>
                    <a:lnTo>
                      <a:pt x="1305" y="2310"/>
                    </a:lnTo>
                    <a:lnTo>
                      <a:pt x="1326" y="2340"/>
                    </a:lnTo>
                    <a:lnTo>
                      <a:pt x="1316" y="2358"/>
                    </a:lnTo>
                    <a:lnTo>
                      <a:pt x="1283" y="2347"/>
                    </a:lnTo>
                    <a:lnTo>
                      <a:pt x="1266" y="2370"/>
                    </a:lnTo>
                    <a:lnTo>
                      <a:pt x="1307" y="2392"/>
                    </a:lnTo>
                    <a:lnTo>
                      <a:pt x="1273" y="2444"/>
                    </a:lnTo>
                    <a:lnTo>
                      <a:pt x="1230" y="2422"/>
                    </a:lnTo>
                    <a:lnTo>
                      <a:pt x="1211" y="2426"/>
                    </a:lnTo>
                    <a:lnTo>
                      <a:pt x="1245" y="2464"/>
                    </a:lnTo>
                    <a:lnTo>
                      <a:pt x="1251" y="2491"/>
                    </a:lnTo>
                    <a:lnTo>
                      <a:pt x="1225" y="2521"/>
                    </a:lnTo>
                    <a:lnTo>
                      <a:pt x="1198" y="2494"/>
                    </a:lnTo>
                    <a:lnTo>
                      <a:pt x="1187" y="2525"/>
                    </a:lnTo>
                    <a:lnTo>
                      <a:pt x="1174" y="2524"/>
                    </a:lnTo>
                    <a:lnTo>
                      <a:pt x="1165" y="2486"/>
                    </a:lnTo>
                    <a:lnTo>
                      <a:pt x="1131" y="2521"/>
                    </a:lnTo>
                    <a:lnTo>
                      <a:pt x="1160" y="2539"/>
                    </a:lnTo>
                    <a:lnTo>
                      <a:pt x="1144" y="2595"/>
                    </a:lnTo>
                    <a:lnTo>
                      <a:pt x="1090" y="2613"/>
                    </a:lnTo>
                    <a:lnTo>
                      <a:pt x="1125" y="2637"/>
                    </a:lnTo>
                    <a:lnTo>
                      <a:pt x="1092" y="2675"/>
                    </a:lnTo>
                    <a:lnTo>
                      <a:pt x="1055" y="2670"/>
                    </a:lnTo>
                    <a:lnTo>
                      <a:pt x="1054" y="2709"/>
                    </a:lnTo>
                    <a:lnTo>
                      <a:pt x="1007" y="2674"/>
                    </a:lnTo>
                    <a:lnTo>
                      <a:pt x="1010" y="2616"/>
                    </a:lnTo>
                    <a:lnTo>
                      <a:pt x="962" y="2659"/>
                    </a:lnTo>
                    <a:lnTo>
                      <a:pt x="996" y="2697"/>
                    </a:lnTo>
                    <a:lnTo>
                      <a:pt x="1006" y="2731"/>
                    </a:lnTo>
                    <a:lnTo>
                      <a:pt x="968" y="2729"/>
                    </a:lnTo>
                    <a:lnTo>
                      <a:pt x="940" y="2695"/>
                    </a:lnTo>
                    <a:lnTo>
                      <a:pt x="892" y="2683"/>
                    </a:lnTo>
                    <a:lnTo>
                      <a:pt x="874" y="2632"/>
                    </a:lnTo>
                    <a:lnTo>
                      <a:pt x="833" y="2594"/>
                    </a:lnTo>
                    <a:lnTo>
                      <a:pt x="820" y="2603"/>
                    </a:lnTo>
                    <a:lnTo>
                      <a:pt x="822" y="2645"/>
                    </a:lnTo>
                    <a:lnTo>
                      <a:pt x="850" y="2659"/>
                    </a:lnTo>
                    <a:lnTo>
                      <a:pt x="863" y="2687"/>
                    </a:lnTo>
                    <a:lnTo>
                      <a:pt x="826" y="2716"/>
                    </a:lnTo>
                    <a:lnTo>
                      <a:pt x="890" y="2716"/>
                    </a:lnTo>
                    <a:lnTo>
                      <a:pt x="890" y="2739"/>
                    </a:lnTo>
                    <a:lnTo>
                      <a:pt x="853" y="2757"/>
                    </a:lnTo>
                    <a:lnTo>
                      <a:pt x="851" y="2794"/>
                    </a:lnTo>
                    <a:lnTo>
                      <a:pt x="812" y="2762"/>
                    </a:lnTo>
                    <a:lnTo>
                      <a:pt x="791" y="2882"/>
                    </a:lnTo>
                    <a:lnTo>
                      <a:pt x="766" y="2898"/>
                    </a:lnTo>
                    <a:lnTo>
                      <a:pt x="732" y="2855"/>
                    </a:lnTo>
                    <a:lnTo>
                      <a:pt x="716" y="2906"/>
                    </a:lnTo>
                    <a:lnTo>
                      <a:pt x="697" y="2896"/>
                    </a:lnTo>
                    <a:lnTo>
                      <a:pt x="696" y="2895"/>
                    </a:lnTo>
                    <a:lnTo>
                      <a:pt x="687" y="2882"/>
                    </a:lnTo>
                    <a:lnTo>
                      <a:pt x="681" y="2872"/>
                    </a:lnTo>
                    <a:lnTo>
                      <a:pt x="676" y="2865"/>
                    </a:lnTo>
                    <a:lnTo>
                      <a:pt x="669" y="2854"/>
                    </a:lnTo>
                    <a:lnTo>
                      <a:pt x="666" y="2850"/>
                    </a:lnTo>
                    <a:lnTo>
                      <a:pt x="665" y="2848"/>
                    </a:lnTo>
                    <a:lnTo>
                      <a:pt x="663" y="2845"/>
                    </a:lnTo>
                    <a:lnTo>
                      <a:pt x="669" y="2775"/>
                    </a:lnTo>
                    <a:lnTo>
                      <a:pt x="665" y="2774"/>
                    </a:lnTo>
                    <a:lnTo>
                      <a:pt x="660" y="2773"/>
                    </a:lnTo>
                    <a:lnTo>
                      <a:pt x="655" y="2771"/>
                    </a:lnTo>
                    <a:lnTo>
                      <a:pt x="653" y="2770"/>
                    </a:lnTo>
                    <a:lnTo>
                      <a:pt x="652" y="2770"/>
                    </a:lnTo>
                    <a:lnTo>
                      <a:pt x="649" y="2770"/>
                    </a:lnTo>
                    <a:lnTo>
                      <a:pt x="642" y="2769"/>
                    </a:lnTo>
                    <a:lnTo>
                      <a:pt x="637" y="2771"/>
                    </a:lnTo>
                    <a:lnTo>
                      <a:pt x="609" y="2789"/>
                    </a:lnTo>
                    <a:lnTo>
                      <a:pt x="596" y="2799"/>
                    </a:lnTo>
                    <a:lnTo>
                      <a:pt x="585" y="2811"/>
                    </a:lnTo>
                    <a:lnTo>
                      <a:pt x="572" y="2819"/>
                    </a:lnTo>
                    <a:lnTo>
                      <a:pt x="565" y="2821"/>
                    </a:lnTo>
                    <a:lnTo>
                      <a:pt x="563" y="2821"/>
                    </a:lnTo>
                    <a:lnTo>
                      <a:pt x="562" y="2821"/>
                    </a:lnTo>
                    <a:lnTo>
                      <a:pt x="562" y="2822"/>
                    </a:lnTo>
                    <a:lnTo>
                      <a:pt x="560" y="2824"/>
                    </a:lnTo>
                    <a:lnTo>
                      <a:pt x="547" y="2825"/>
                    </a:lnTo>
                    <a:lnTo>
                      <a:pt x="541" y="2824"/>
                    </a:lnTo>
                    <a:lnTo>
                      <a:pt x="535" y="2824"/>
                    </a:lnTo>
                    <a:lnTo>
                      <a:pt x="528" y="2815"/>
                    </a:lnTo>
                    <a:lnTo>
                      <a:pt x="524" y="2808"/>
                    </a:lnTo>
                    <a:lnTo>
                      <a:pt x="519" y="2787"/>
                    </a:lnTo>
                    <a:lnTo>
                      <a:pt x="513" y="2773"/>
                    </a:lnTo>
                    <a:lnTo>
                      <a:pt x="508" y="2768"/>
                    </a:lnTo>
                    <a:lnTo>
                      <a:pt x="505" y="2765"/>
                    </a:lnTo>
                    <a:lnTo>
                      <a:pt x="499" y="2760"/>
                    </a:lnTo>
                    <a:lnTo>
                      <a:pt x="493" y="2758"/>
                    </a:lnTo>
                    <a:lnTo>
                      <a:pt x="481" y="2757"/>
                    </a:lnTo>
                    <a:lnTo>
                      <a:pt x="477" y="2771"/>
                    </a:lnTo>
                    <a:lnTo>
                      <a:pt x="466" y="2801"/>
                    </a:lnTo>
                    <a:lnTo>
                      <a:pt x="454" y="2831"/>
                    </a:lnTo>
                    <a:lnTo>
                      <a:pt x="453" y="2833"/>
                    </a:lnTo>
                    <a:lnTo>
                      <a:pt x="447" y="2834"/>
                    </a:lnTo>
                    <a:lnTo>
                      <a:pt x="443" y="2836"/>
                    </a:lnTo>
                    <a:lnTo>
                      <a:pt x="438" y="2836"/>
                    </a:lnTo>
                    <a:lnTo>
                      <a:pt x="436" y="2837"/>
                    </a:lnTo>
                    <a:lnTo>
                      <a:pt x="426" y="2833"/>
                    </a:lnTo>
                    <a:lnTo>
                      <a:pt x="419" y="2824"/>
                    </a:lnTo>
                    <a:lnTo>
                      <a:pt x="416" y="2817"/>
                    </a:lnTo>
                    <a:lnTo>
                      <a:pt x="415" y="2810"/>
                    </a:lnTo>
                    <a:lnTo>
                      <a:pt x="413" y="2801"/>
                    </a:lnTo>
                    <a:lnTo>
                      <a:pt x="413" y="2792"/>
                    </a:lnTo>
                    <a:lnTo>
                      <a:pt x="405" y="2787"/>
                    </a:lnTo>
                    <a:lnTo>
                      <a:pt x="393" y="2784"/>
                    </a:lnTo>
                    <a:lnTo>
                      <a:pt x="387" y="2782"/>
                    </a:lnTo>
                    <a:lnTo>
                      <a:pt x="382" y="2782"/>
                    </a:lnTo>
                    <a:lnTo>
                      <a:pt x="376" y="2781"/>
                    </a:lnTo>
                    <a:lnTo>
                      <a:pt x="374" y="2779"/>
                    </a:lnTo>
                    <a:lnTo>
                      <a:pt x="373" y="2776"/>
                    </a:lnTo>
                    <a:lnTo>
                      <a:pt x="370" y="2774"/>
                    </a:lnTo>
                    <a:lnTo>
                      <a:pt x="369" y="2773"/>
                    </a:lnTo>
                    <a:lnTo>
                      <a:pt x="367" y="2769"/>
                    </a:lnTo>
                    <a:lnTo>
                      <a:pt x="364" y="2764"/>
                    </a:lnTo>
                    <a:lnTo>
                      <a:pt x="363" y="2760"/>
                    </a:lnTo>
                    <a:lnTo>
                      <a:pt x="362" y="2756"/>
                    </a:lnTo>
                    <a:lnTo>
                      <a:pt x="362" y="2720"/>
                    </a:lnTo>
                    <a:lnTo>
                      <a:pt x="367" y="2711"/>
                    </a:lnTo>
                    <a:lnTo>
                      <a:pt x="371" y="2703"/>
                    </a:lnTo>
                    <a:lnTo>
                      <a:pt x="374" y="2696"/>
                    </a:lnTo>
                    <a:lnTo>
                      <a:pt x="376" y="2690"/>
                    </a:lnTo>
                    <a:lnTo>
                      <a:pt x="390" y="2671"/>
                    </a:lnTo>
                    <a:lnTo>
                      <a:pt x="401" y="2657"/>
                    </a:lnTo>
                    <a:lnTo>
                      <a:pt x="411" y="2645"/>
                    </a:lnTo>
                    <a:lnTo>
                      <a:pt x="420" y="2634"/>
                    </a:lnTo>
                    <a:lnTo>
                      <a:pt x="428" y="2627"/>
                    </a:lnTo>
                    <a:lnTo>
                      <a:pt x="433" y="2619"/>
                    </a:lnTo>
                    <a:lnTo>
                      <a:pt x="438" y="2616"/>
                    </a:lnTo>
                    <a:lnTo>
                      <a:pt x="442" y="2613"/>
                    </a:lnTo>
                    <a:lnTo>
                      <a:pt x="444" y="2613"/>
                    </a:lnTo>
                    <a:lnTo>
                      <a:pt x="458" y="2608"/>
                    </a:lnTo>
                    <a:lnTo>
                      <a:pt x="471" y="2605"/>
                    </a:lnTo>
                    <a:lnTo>
                      <a:pt x="480" y="2603"/>
                    </a:lnTo>
                    <a:lnTo>
                      <a:pt x="490" y="2601"/>
                    </a:lnTo>
                    <a:lnTo>
                      <a:pt x="496" y="2599"/>
                    </a:lnTo>
                    <a:lnTo>
                      <a:pt x="502" y="2596"/>
                    </a:lnTo>
                    <a:lnTo>
                      <a:pt x="505" y="2595"/>
                    </a:lnTo>
                    <a:lnTo>
                      <a:pt x="506" y="2595"/>
                    </a:lnTo>
                    <a:lnTo>
                      <a:pt x="507" y="2594"/>
                    </a:lnTo>
                    <a:lnTo>
                      <a:pt x="510" y="2594"/>
                    </a:lnTo>
                    <a:lnTo>
                      <a:pt x="516" y="2594"/>
                    </a:lnTo>
                    <a:lnTo>
                      <a:pt x="526" y="2595"/>
                    </a:lnTo>
                    <a:lnTo>
                      <a:pt x="526" y="2592"/>
                    </a:lnTo>
                    <a:lnTo>
                      <a:pt x="529" y="2593"/>
                    </a:lnTo>
                    <a:lnTo>
                      <a:pt x="520" y="2579"/>
                    </a:lnTo>
                    <a:lnTo>
                      <a:pt x="515" y="2574"/>
                    </a:lnTo>
                    <a:lnTo>
                      <a:pt x="510" y="2571"/>
                    </a:lnTo>
                    <a:lnTo>
                      <a:pt x="498" y="2565"/>
                    </a:lnTo>
                    <a:lnTo>
                      <a:pt x="482" y="2564"/>
                    </a:lnTo>
                    <a:lnTo>
                      <a:pt x="474" y="2563"/>
                    </a:lnTo>
                    <a:lnTo>
                      <a:pt x="470" y="2562"/>
                    </a:lnTo>
                    <a:lnTo>
                      <a:pt x="466" y="2562"/>
                    </a:lnTo>
                    <a:lnTo>
                      <a:pt x="458" y="2559"/>
                    </a:lnTo>
                    <a:lnTo>
                      <a:pt x="449" y="2557"/>
                    </a:lnTo>
                    <a:lnTo>
                      <a:pt x="438" y="2552"/>
                    </a:lnTo>
                    <a:lnTo>
                      <a:pt x="429" y="2548"/>
                    </a:lnTo>
                    <a:lnTo>
                      <a:pt x="418" y="2541"/>
                    </a:lnTo>
                    <a:lnTo>
                      <a:pt x="407" y="2536"/>
                    </a:lnTo>
                    <a:lnTo>
                      <a:pt x="401" y="2521"/>
                    </a:lnTo>
                    <a:lnTo>
                      <a:pt x="395" y="2513"/>
                    </a:lnTo>
                    <a:lnTo>
                      <a:pt x="391" y="2508"/>
                    </a:lnTo>
                    <a:lnTo>
                      <a:pt x="382" y="2505"/>
                    </a:lnTo>
                    <a:lnTo>
                      <a:pt x="360" y="2504"/>
                    </a:lnTo>
                    <a:lnTo>
                      <a:pt x="341" y="2507"/>
                    </a:lnTo>
                    <a:lnTo>
                      <a:pt x="325" y="2512"/>
                    </a:lnTo>
                    <a:lnTo>
                      <a:pt x="311" y="2522"/>
                    </a:lnTo>
                    <a:lnTo>
                      <a:pt x="307" y="2522"/>
                    </a:lnTo>
                    <a:lnTo>
                      <a:pt x="309" y="2523"/>
                    </a:lnTo>
                    <a:lnTo>
                      <a:pt x="314" y="2527"/>
                    </a:lnTo>
                    <a:lnTo>
                      <a:pt x="323" y="2532"/>
                    </a:lnTo>
                    <a:lnTo>
                      <a:pt x="336" y="2539"/>
                    </a:lnTo>
                    <a:lnTo>
                      <a:pt x="341" y="2541"/>
                    </a:lnTo>
                    <a:lnTo>
                      <a:pt x="343" y="2543"/>
                    </a:lnTo>
                    <a:lnTo>
                      <a:pt x="347" y="2545"/>
                    </a:lnTo>
                    <a:lnTo>
                      <a:pt x="356" y="2549"/>
                    </a:lnTo>
                    <a:lnTo>
                      <a:pt x="362" y="2551"/>
                    </a:lnTo>
                    <a:lnTo>
                      <a:pt x="366" y="2553"/>
                    </a:lnTo>
                    <a:lnTo>
                      <a:pt x="366" y="2558"/>
                    </a:lnTo>
                    <a:lnTo>
                      <a:pt x="366" y="2560"/>
                    </a:lnTo>
                    <a:lnTo>
                      <a:pt x="366" y="2561"/>
                    </a:lnTo>
                    <a:lnTo>
                      <a:pt x="367" y="2563"/>
                    </a:lnTo>
                    <a:lnTo>
                      <a:pt x="369" y="2573"/>
                    </a:lnTo>
                    <a:lnTo>
                      <a:pt x="369" y="2576"/>
                    </a:lnTo>
                    <a:lnTo>
                      <a:pt x="370" y="2580"/>
                    </a:lnTo>
                    <a:lnTo>
                      <a:pt x="373" y="2588"/>
                    </a:lnTo>
                    <a:lnTo>
                      <a:pt x="373" y="2593"/>
                    </a:lnTo>
                    <a:lnTo>
                      <a:pt x="375" y="2598"/>
                    </a:lnTo>
                    <a:lnTo>
                      <a:pt x="375" y="2600"/>
                    </a:lnTo>
                    <a:lnTo>
                      <a:pt x="376" y="2602"/>
                    </a:lnTo>
                    <a:lnTo>
                      <a:pt x="359" y="2623"/>
                    </a:lnTo>
                    <a:lnTo>
                      <a:pt x="356" y="2623"/>
                    </a:lnTo>
                    <a:lnTo>
                      <a:pt x="355" y="2623"/>
                    </a:lnTo>
                    <a:lnTo>
                      <a:pt x="355" y="2624"/>
                    </a:lnTo>
                    <a:lnTo>
                      <a:pt x="353" y="2627"/>
                    </a:lnTo>
                    <a:lnTo>
                      <a:pt x="348" y="2629"/>
                    </a:lnTo>
                    <a:lnTo>
                      <a:pt x="341" y="2630"/>
                    </a:lnTo>
                    <a:lnTo>
                      <a:pt x="335" y="2631"/>
                    </a:lnTo>
                    <a:lnTo>
                      <a:pt x="321" y="2631"/>
                    </a:lnTo>
                    <a:lnTo>
                      <a:pt x="314" y="2632"/>
                    </a:lnTo>
                    <a:lnTo>
                      <a:pt x="310" y="2635"/>
                    </a:lnTo>
                    <a:lnTo>
                      <a:pt x="303" y="2643"/>
                    </a:lnTo>
                    <a:lnTo>
                      <a:pt x="299" y="2648"/>
                    </a:lnTo>
                    <a:lnTo>
                      <a:pt x="298" y="2656"/>
                    </a:lnTo>
                    <a:lnTo>
                      <a:pt x="295" y="2698"/>
                    </a:lnTo>
                    <a:lnTo>
                      <a:pt x="293" y="2704"/>
                    </a:lnTo>
                    <a:lnTo>
                      <a:pt x="292" y="2713"/>
                    </a:lnTo>
                    <a:lnTo>
                      <a:pt x="288" y="2722"/>
                    </a:lnTo>
                    <a:lnTo>
                      <a:pt x="285" y="2732"/>
                    </a:lnTo>
                    <a:lnTo>
                      <a:pt x="284" y="2741"/>
                    </a:lnTo>
                    <a:lnTo>
                      <a:pt x="287" y="2754"/>
                    </a:lnTo>
                    <a:lnTo>
                      <a:pt x="285" y="2755"/>
                    </a:lnTo>
                    <a:lnTo>
                      <a:pt x="283" y="2757"/>
                    </a:lnTo>
                    <a:lnTo>
                      <a:pt x="279" y="2757"/>
                    </a:lnTo>
                    <a:lnTo>
                      <a:pt x="273" y="2759"/>
                    </a:lnTo>
                    <a:lnTo>
                      <a:pt x="266" y="2759"/>
                    </a:lnTo>
                    <a:lnTo>
                      <a:pt x="257" y="2760"/>
                    </a:lnTo>
                    <a:lnTo>
                      <a:pt x="246" y="2760"/>
                    </a:lnTo>
                    <a:lnTo>
                      <a:pt x="235" y="2760"/>
                    </a:lnTo>
                    <a:lnTo>
                      <a:pt x="226" y="2757"/>
                    </a:lnTo>
                    <a:lnTo>
                      <a:pt x="221" y="2753"/>
                    </a:lnTo>
                    <a:lnTo>
                      <a:pt x="213" y="2750"/>
                    </a:lnTo>
                    <a:lnTo>
                      <a:pt x="207" y="2744"/>
                    </a:lnTo>
                    <a:lnTo>
                      <a:pt x="200" y="2736"/>
                    </a:lnTo>
                    <a:lnTo>
                      <a:pt x="196" y="2725"/>
                    </a:lnTo>
                    <a:lnTo>
                      <a:pt x="176" y="2724"/>
                    </a:lnTo>
                    <a:lnTo>
                      <a:pt x="175" y="2725"/>
                    </a:lnTo>
                    <a:lnTo>
                      <a:pt x="176" y="2730"/>
                    </a:lnTo>
                    <a:lnTo>
                      <a:pt x="178" y="2736"/>
                    </a:lnTo>
                    <a:lnTo>
                      <a:pt x="181" y="2745"/>
                    </a:lnTo>
                    <a:lnTo>
                      <a:pt x="184" y="2755"/>
                    </a:lnTo>
                    <a:lnTo>
                      <a:pt x="189" y="2768"/>
                    </a:lnTo>
                    <a:lnTo>
                      <a:pt x="195" y="2782"/>
                    </a:lnTo>
                    <a:lnTo>
                      <a:pt x="203" y="2798"/>
                    </a:lnTo>
                    <a:lnTo>
                      <a:pt x="226" y="2847"/>
                    </a:lnTo>
                    <a:lnTo>
                      <a:pt x="225" y="2859"/>
                    </a:lnTo>
                    <a:lnTo>
                      <a:pt x="220" y="2882"/>
                    </a:lnTo>
                    <a:lnTo>
                      <a:pt x="217" y="2884"/>
                    </a:lnTo>
                    <a:lnTo>
                      <a:pt x="216" y="2884"/>
                    </a:lnTo>
                    <a:lnTo>
                      <a:pt x="216" y="2885"/>
                    </a:lnTo>
                    <a:lnTo>
                      <a:pt x="216" y="2888"/>
                    </a:lnTo>
                    <a:lnTo>
                      <a:pt x="214" y="2889"/>
                    </a:lnTo>
                    <a:lnTo>
                      <a:pt x="212" y="2891"/>
                    </a:lnTo>
                    <a:lnTo>
                      <a:pt x="186" y="2903"/>
                    </a:lnTo>
                    <a:lnTo>
                      <a:pt x="144" y="2903"/>
                    </a:lnTo>
                    <a:lnTo>
                      <a:pt x="140" y="2900"/>
                    </a:lnTo>
                    <a:lnTo>
                      <a:pt x="138" y="2899"/>
                    </a:lnTo>
                    <a:lnTo>
                      <a:pt x="137" y="2895"/>
                    </a:lnTo>
                    <a:lnTo>
                      <a:pt x="116" y="2895"/>
                    </a:lnTo>
                    <a:lnTo>
                      <a:pt x="99" y="2902"/>
                    </a:lnTo>
                    <a:lnTo>
                      <a:pt x="83" y="2911"/>
                    </a:lnTo>
                    <a:lnTo>
                      <a:pt x="69" y="2926"/>
                    </a:lnTo>
                    <a:lnTo>
                      <a:pt x="57" y="2928"/>
                    </a:lnTo>
                    <a:lnTo>
                      <a:pt x="53" y="2928"/>
                    </a:lnTo>
                    <a:lnTo>
                      <a:pt x="50" y="2928"/>
                    </a:lnTo>
                    <a:lnTo>
                      <a:pt x="49" y="2928"/>
                    </a:lnTo>
                    <a:lnTo>
                      <a:pt x="49" y="2930"/>
                    </a:lnTo>
                    <a:lnTo>
                      <a:pt x="43" y="2932"/>
                    </a:lnTo>
                    <a:lnTo>
                      <a:pt x="33" y="2932"/>
                    </a:lnTo>
                    <a:lnTo>
                      <a:pt x="24" y="2933"/>
                    </a:lnTo>
                    <a:lnTo>
                      <a:pt x="4" y="2935"/>
                    </a:lnTo>
                    <a:lnTo>
                      <a:pt x="0" y="293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3" name="Freeform 1302">
                <a:extLst>
                  <a:ext uri="{FF2B5EF4-FFF2-40B4-BE49-F238E27FC236}">
                    <a16:creationId xmlns:a16="http://schemas.microsoft.com/office/drawing/2014/main" id="{E8D3C8EA-569C-4F7E-BB91-95D103D1F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6" y="25"/>
                <a:ext cx="144" cy="120"/>
              </a:xfrm>
              <a:custGeom>
                <a:avLst/>
                <a:gdLst>
                  <a:gd name="T0" fmla="*/ 56 w 574"/>
                  <a:gd name="T1" fmla="*/ 1 h 480"/>
                  <a:gd name="T2" fmla="*/ 8 w 574"/>
                  <a:gd name="T3" fmla="*/ 68 h 480"/>
                  <a:gd name="T4" fmla="*/ 0 w 574"/>
                  <a:gd name="T5" fmla="*/ 183 h 480"/>
                  <a:gd name="T6" fmla="*/ 21 w 574"/>
                  <a:gd name="T7" fmla="*/ 224 h 480"/>
                  <a:gd name="T8" fmla="*/ 29 w 574"/>
                  <a:gd name="T9" fmla="*/ 318 h 480"/>
                  <a:gd name="T10" fmla="*/ 214 w 574"/>
                  <a:gd name="T11" fmla="*/ 464 h 480"/>
                  <a:gd name="T12" fmla="*/ 321 w 574"/>
                  <a:gd name="T13" fmla="*/ 436 h 480"/>
                  <a:gd name="T14" fmla="*/ 337 w 574"/>
                  <a:gd name="T15" fmla="*/ 371 h 480"/>
                  <a:gd name="T16" fmla="*/ 324 w 574"/>
                  <a:gd name="T17" fmla="*/ 318 h 480"/>
                  <a:gd name="T18" fmla="*/ 326 w 574"/>
                  <a:gd name="T19" fmla="*/ 265 h 480"/>
                  <a:gd name="T20" fmla="*/ 373 w 574"/>
                  <a:gd name="T21" fmla="*/ 171 h 480"/>
                  <a:gd name="T22" fmla="*/ 401 w 574"/>
                  <a:gd name="T23" fmla="*/ 205 h 480"/>
                  <a:gd name="T24" fmla="*/ 373 w 574"/>
                  <a:gd name="T25" fmla="*/ 296 h 480"/>
                  <a:gd name="T26" fmla="*/ 410 w 574"/>
                  <a:gd name="T27" fmla="*/ 426 h 480"/>
                  <a:gd name="T28" fmla="*/ 491 w 574"/>
                  <a:gd name="T29" fmla="*/ 413 h 480"/>
                  <a:gd name="T30" fmla="*/ 498 w 574"/>
                  <a:gd name="T31" fmla="*/ 480 h 480"/>
                  <a:gd name="T32" fmla="*/ 567 w 574"/>
                  <a:gd name="T33" fmla="*/ 453 h 480"/>
                  <a:gd name="T34" fmla="*/ 568 w 574"/>
                  <a:gd name="T35" fmla="*/ 353 h 480"/>
                  <a:gd name="T36" fmla="*/ 546 w 574"/>
                  <a:gd name="T37" fmla="*/ 340 h 480"/>
                  <a:gd name="T38" fmla="*/ 546 w 574"/>
                  <a:gd name="T39" fmla="*/ 288 h 480"/>
                  <a:gd name="T40" fmla="*/ 574 w 574"/>
                  <a:gd name="T41" fmla="*/ 252 h 480"/>
                  <a:gd name="T42" fmla="*/ 545 w 574"/>
                  <a:gd name="T43" fmla="*/ 226 h 480"/>
                  <a:gd name="T44" fmla="*/ 561 w 574"/>
                  <a:gd name="T45" fmla="*/ 132 h 480"/>
                  <a:gd name="T46" fmla="*/ 541 w 574"/>
                  <a:gd name="T47" fmla="*/ 89 h 480"/>
                  <a:gd name="T48" fmla="*/ 566 w 574"/>
                  <a:gd name="T49" fmla="*/ 67 h 480"/>
                  <a:gd name="T50" fmla="*/ 547 w 574"/>
                  <a:gd name="T51" fmla="*/ 36 h 480"/>
                  <a:gd name="T52" fmla="*/ 483 w 574"/>
                  <a:gd name="T53" fmla="*/ 57 h 480"/>
                  <a:gd name="T54" fmla="*/ 445 w 574"/>
                  <a:gd name="T55" fmla="*/ 27 h 480"/>
                  <a:gd name="T56" fmla="*/ 517 w 574"/>
                  <a:gd name="T57" fmla="*/ 0 h 480"/>
                  <a:gd name="T58" fmla="*/ 56 w 574"/>
                  <a:gd name="T59" fmla="*/ 1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74" h="480">
                    <a:moveTo>
                      <a:pt x="56" y="1"/>
                    </a:moveTo>
                    <a:lnTo>
                      <a:pt x="8" y="68"/>
                    </a:lnTo>
                    <a:lnTo>
                      <a:pt x="0" y="183"/>
                    </a:lnTo>
                    <a:lnTo>
                      <a:pt x="21" y="224"/>
                    </a:lnTo>
                    <a:lnTo>
                      <a:pt x="29" y="318"/>
                    </a:lnTo>
                    <a:lnTo>
                      <a:pt x="214" y="464"/>
                    </a:lnTo>
                    <a:lnTo>
                      <a:pt x="321" y="436"/>
                    </a:lnTo>
                    <a:lnTo>
                      <a:pt x="337" y="371"/>
                    </a:lnTo>
                    <a:lnTo>
                      <a:pt x="324" y="318"/>
                    </a:lnTo>
                    <a:lnTo>
                      <a:pt x="326" y="265"/>
                    </a:lnTo>
                    <a:lnTo>
                      <a:pt x="373" y="171"/>
                    </a:lnTo>
                    <a:lnTo>
                      <a:pt x="401" y="205"/>
                    </a:lnTo>
                    <a:lnTo>
                      <a:pt x="373" y="296"/>
                    </a:lnTo>
                    <a:lnTo>
                      <a:pt x="410" y="426"/>
                    </a:lnTo>
                    <a:lnTo>
                      <a:pt x="491" y="413"/>
                    </a:lnTo>
                    <a:lnTo>
                      <a:pt x="498" y="480"/>
                    </a:lnTo>
                    <a:lnTo>
                      <a:pt x="567" y="453"/>
                    </a:lnTo>
                    <a:lnTo>
                      <a:pt x="568" y="353"/>
                    </a:lnTo>
                    <a:lnTo>
                      <a:pt x="546" y="340"/>
                    </a:lnTo>
                    <a:lnTo>
                      <a:pt x="546" y="288"/>
                    </a:lnTo>
                    <a:lnTo>
                      <a:pt x="574" y="252"/>
                    </a:lnTo>
                    <a:lnTo>
                      <a:pt x="545" y="226"/>
                    </a:lnTo>
                    <a:lnTo>
                      <a:pt x="561" y="132"/>
                    </a:lnTo>
                    <a:lnTo>
                      <a:pt x="541" y="89"/>
                    </a:lnTo>
                    <a:lnTo>
                      <a:pt x="566" y="67"/>
                    </a:lnTo>
                    <a:lnTo>
                      <a:pt x="547" y="36"/>
                    </a:lnTo>
                    <a:lnTo>
                      <a:pt x="483" y="57"/>
                    </a:lnTo>
                    <a:lnTo>
                      <a:pt x="445" y="27"/>
                    </a:lnTo>
                    <a:lnTo>
                      <a:pt x="517" y="0"/>
                    </a:lnTo>
                    <a:lnTo>
                      <a:pt x="56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4" name="Line 1303">
                <a:extLst>
                  <a:ext uri="{FF2B5EF4-FFF2-40B4-BE49-F238E27FC236}">
                    <a16:creationId xmlns:a16="http://schemas.microsoft.com/office/drawing/2014/main" id="{7375DA2B-8B54-461C-B2BF-8B2FB098C6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86" y="1769"/>
                <a:ext cx="13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5" name="Freeform 1304">
                <a:extLst>
                  <a:ext uri="{FF2B5EF4-FFF2-40B4-BE49-F238E27FC236}">
                    <a16:creationId xmlns:a16="http://schemas.microsoft.com/office/drawing/2014/main" id="{554659A6-6347-4DBC-8B9D-44A79FF41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8" y="2954"/>
                <a:ext cx="8" cy="5"/>
              </a:xfrm>
              <a:custGeom>
                <a:avLst/>
                <a:gdLst>
                  <a:gd name="T0" fmla="*/ 0 w 35"/>
                  <a:gd name="T1" fmla="*/ 21 h 21"/>
                  <a:gd name="T2" fmla="*/ 35 w 35"/>
                  <a:gd name="T3" fmla="*/ 0 h 21"/>
                  <a:gd name="T4" fmla="*/ 10 w 35"/>
                  <a:gd name="T5" fmla="*/ 2 h 21"/>
                  <a:gd name="T6" fmla="*/ 0 w 35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21">
                    <a:moveTo>
                      <a:pt x="0" y="21"/>
                    </a:moveTo>
                    <a:lnTo>
                      <a:pt x="35" y="0"/>
                    </a:lnTo>
                    <a:lnTo>
                      <a:pt x="10" y="2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6" name="Freeform 1305">
                <a:extLst>
                  <a:ext uri="{FF2B5EF4-FFF2-40B4-BE49-F238E27FC236}">
                    <a16:creationId xmlns:a16="http://schemas.microsoft.com/office/drawing/2014/main" id="{585C731B-960F-4F28-A83B-3D1F8C208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3" y="2958"/>
                <a:ext cx="14" cy="4"/>
              </a:xfrm>
              <a:custGeom>
                <a:avLst/>
                <a:gdLst>
                  <a:gd name="T0" fmla="*/ 0 w 56"/>
                  <a:gd name="T1" fmla="*/ 0 h 16"/>
                  <a:gd name="T2" fmla="*/ 11 w 56"/>
                  <a:gd name="T3" fmla="*/ 16 h 16"/>
                  <a:gd name="T4" fmla="*/ 56 w 56"/>
                  <a:gd name="T5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6">
                    <a:moveTo>
                      <a:pt x="0" y="0"/>
                    </a:moveTo>
                    <a:lnTo>
                      <a:pt x="11" y="16"/>
                    </a:lnTo>
                    <a:lnTo>
                      <a:pt x="56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7" name="Freeform 1306">
                <a:extLst>
                  <a:ext uri="{FF2B5EF4-FFF2-40B4-BE49-F238E27FC236}">
                    <a16:creationId xmlns:a16="http://schemas.microsoft.com/office/drawing/2014/main" id="{44A3C505-6582-47AD-BD64-D5A7C933F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" y="2942"/>
                <a:ext cx="60" cy="52"/>
              </a:xfrm>
              <a:custGeom>
                <a:avLst/>
                <a:gdLst>
                  <a:gd name="T0" fmla="*/ 239 w 240"/>
                  <a:gd name="T1" fmla="*/ 62 h 209"/>
                  <a:gd name="T2" fmla="*/ 234 w 240"/>
                  <a:gd name="T3" fmla="*/ 0 h 209"/>
                  <a:gd name="T4" fmla="*/ 219 w 240"/>
                  <a:gd name="T5" fmla="*/ 21 h 209"/>
                  <a:gd name="T6" fmla="*/ 225 w 240"/>
                  <a:gd name="T7" fmla="*/ 86 h 209"/>
                  <a:gd name="T8" fmla="*/ 240 w 240"/>
                  <a:gd name="T9" fmla="*/ 89 h 209"/>
                  <a:gd name="T10" fmla="*/ 216 w 240"/>
                  <a:gd name="T11" fmla="*/ 103 h 209"/>
                  <a:gd name="T12" fmla="*/ 212 w 240"/>
                  <a:gd name="T13" fmla="*/ 91 h 209"/>
                  <a:gd name="T14" fmla="*/ 211 w 240"/>
                  <a:gd name="T15" fmla="*/ 68 h 209"/>
                  <a:gd name="T16" fmla="*/ 199 w 240"/>
                  <a:gd name="T17" fmla="*/ 50 h 209"/>
                  <a:gd name="T18" fmla="*/ 184 w 240"/>
                  <a:gd name="T19" fmla="*/ 91 h 209"/>
                  <a:gd name="T20" fmla="*/ 194 w 240"/>
                  <a:gd name="T21" fmla="*/ 97 h 209"/>
                  <a:gd name="T22" fmla="*/ 159 w 240"/>
                  <a:gd name="T23" fmla="*/ 127 h 209"/>
                  <a:gd name="T24" fmla="*/ 124 w 240"/>
                  <a:gd name="T25" fmla="*/ 141 h 209"/>
                  <a:gd name="T26" fmla="*/ 110 w 240"/>
                  <a:gd name="T27" fmla="*/ 149 h 209"/>
                  <a:gd name="T28" fmla="*/ 82 w 240"/>
                  <a:gd name="T29" fmla="*/ 153 h 209"/>
                  <a:gd name="T30" fmla="*/ 70 w 240"/>
                  <a:gd name="T31" fmla="*/ 197 h 209"/>
                  <a:gd name="T32" fmla="*/ 48 w 240"/>
                  <a:gd name="T33" fmla="*/ 209 h 209"/>
                  <a:gd name="T34" fmla="*/ 34 w 240"/>
                  <a:gd name="T35" fmla="*/ 200 h 209"/>
                  <a:gd name="T36" fmla="*/ 28 w 240"/>
                  <a:gd name="T37" fmla="*/ 180 h 209"/>
                  <a:gd name="T38" fmla="*/ 52 w 240"/>
                  <a:gd name="T39" fmla="*/ 171 h 209"/>
                  <a:gd name="T40" fmla="*/ 53 w 240"/>
                  <a:gd name="T41" fmla="*/ 160 h 209"/>
                  <a:gd name="T42" fmla="*/ 29 w 240"/>
                  <a:gd name="T43" fmla="*/ 172 h 209"/>
                  <a:gd name="T44" fmla="*/ 0 w 240"/>
                  <a:gd name="T45" fmla="*/ 135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40" h="209">
                    <a:moveTo>
                      <a:pt x="239" y="62"/>
                    </a:moveTo>
                    <a:lnTo>
                      <a:pt x="234" y="0"/>
                    </a:lnTo>
                    <a:lnTo>
                      <a:pt x="219" y="21"/>
                    </a:lnTo>
                    <a:lnTo>
                      <a:pt x="225" y="86"/>
                    </a:lnTo>
                    <a:lnTo>
                      <a:pt x="240" y="89"/>
                    </a:lnTo>
                    <a:lnTo>
                      <a:pt x="216" y="103"/>
                    </a:lnTo>
                    <a:lnTo>
                      <a:pt x="212" y="91"/>
                    </a:lnTo>
                    <a:lnTo>
                      <a:pt x="211" y="68"/>
                    </a:lnTo>
                    <a:lnTo>
                      <a:pt x="199" y="50"/>
                    </a:lnTo>
                    <a:lnTo>
                      <a:pt x="184" y="91"/>
                    </a:lnTo>
                    <a:lnTo>
                      <a:pt x="194" y="97"/>
                    </a:lnTo>
                    <a:lnTo>
                      <a:pt x="159" y="127"/>
                    </a:lnTo>
                    <a:lnTo>
                      <a:pt x="124" y="141"/>
                    </a:lnTo>
                    <a:lnTo>
                      <a:pt x="110" y="149"/>
                    </a:lnTo>
                    <a:lnTo>
                      <a:pt x="82" y="153"/>
                    </a:lnTo>
                    <a:lnTo>
                      <a:pt x="70" y="197"/>
                    </a:lnTo>
                    <a:lnTo>
                      <a:pt x="48" y="209"/>
                    </a:lnTo>
                    <a:lnTo>
                      <a:pt x="34" y="200"/>
                    </a:lnTo>
                    <a:lnTo>
                      <a:pt x="28" y="180"/>
                    </a:lnTo>
                    <a:lnTo>
                      <a:pt x="52" y="171"/>
                    </a:lnTo>
                    <a:lnTo>
                      <a:pt x="53" y="160"/>
                    </a:lnTo>
                    <a:lnTo>
                      <a:pt x="29" y="172"/>
                    </a:lnTo>
                    <a:lnTo>
                      <a:pt x="0" y="1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8" name="Freeform 1307">
                <a:extLst>
                  <a:ext uri="{FF2B5EF4-FFF2-40B4-BE49-F238E27FC236}">
                    <a16:creationId xmlns:a16="http://schemas.microsoft.com/office/drawing/2014/main" id="{1CC7FB92-6752-4E62-8021-00B023280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3" y="2958"/>
                <a:ext cx="14" cy="3"/>
              </a:xfrm>
              <a:custGeom>
                <a:avLst/>
                <a:gdLst>
                  <a:gd name="T0" fmla="*/ 56 w 56"/>
                  <a:gd name="T1" fmla="*/ 6 h 15"/>
                  <a:gd name="T2" fmla="*/ 11 w 56"/>
                  <a:gd name="T3" fmla="*/ 15 h 15"/>
                  <a:gd name="T4" fmla="*/ 0 w 56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5">
                    <a:moveTo>
                      <a:pt x="56" y="6"/>
                    </a:moveTo>
                    <a:lnTo>
                      <a:pt x="11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9" name="Freeform 1308">
                <a:extLst>
                  <a:ext uri="{FF2B5EF4-FFF2-40B4-BE49-F238E27FC236}">
                    <a16:creationId xmlns:a16="http://schemas.microsoft.com/office/drawing/2014/main" id="{325B5969-14B2-4EAD-AB5C-454FD0EB7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8" y="2968"/>
                <a:ext cx="16" cy="20"/>
              </a:xfrm>
              <a:custGeom>
                <a:avLst/>
                <a:gdLst>
                  <a:gd name="T0" fmla="*/ 42 w 64"/>
                  <a:gd name="T1" fmla="*/ 28 h 80"/>
                  <a:gd name="T2" fmla="*/ 24 w 64"/>
                  <a:gd name="T3" fmla="*/ 80 h 80"/>
                  <a:gd name="T4" fmla="*/ 0 w 64"/>
                  <a:gd name="T5" fmla="*/ 56 h 80"/>
                  <a:gd name="T6" fmla="*/ 8 w 64"/>
                  <a:gd name="T7" fmla="*/ 39 h 80"/>
                  <a:gd name="T8" fmla="*/ 64 w 64"/>
                  <a:gd name="T9" fmla="*/ 0 h 80"/>
                  <a:gd name="T10" fmla="*/ 42 w 64"/>
                  <a:gd name="T11" fmla="*/ 2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80">
                    <a:moveTo>
                      <a:pt x="42" y="28"/>
                    </a:moveTo>
                    <a:lnTo>
                      <a:pt x="24" y="80"/>
                    </a:lnTo>
                    <a:lnTo>
                      <a:pt x="0" y="56"/>
                    </a:lnTo>
                    <a:lnTo>
                      <a:pt x="8" y="39"/>
                    </a:lnTo>
                    <a:lnTo>
                      <a:pt x="64" y="0"/>
                    </a:lnTo>
                    <a:lnTo>
                      <a:pt x="42" y="2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0" name="Freeform 1309">
                <a:extLst>
                  <a:ext uri="{FF2B5EF4-FFF2-40B4-BE49-F238E27FC236}">
                    <a16:creationId xmlns:a16="http://schemas.microsoft.com/office/drawing/2014/main" id="{F9B3850A-212B-4044-8639-DDF166207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8" y="2964"/>
                <a:ext cx="117" cy="91"/>
              </a:xfrm>
              <a:custGeom>
                <a:avLst/>
                <a:gdLst>
                  <a:gd name="T0" fmla="*/ 87 w 469"/>
                  <a:gd name="T1" fmla="*/ 51 h 363"/>
                  <a:gd name="T2" fmla="*/ 87 w 469"/>
                  <a:gd name="T3" fmla="*/ 50 h 363"/>
                  <a:gd name="T4" fmla="*/ 68 w 469"/>
                  <a:gd name="T5" fmla="*/ 76 h 363"/>
                  <a:gd name="T6" fmla="*/ 57 w 469"/>
                  <a:gd name="T7" fmla="*/ 45 h 363"/>
                  <a:gd name="T8" fmla="*/ 42 w 469"/>
                  <a:gd name="T9" fmla="*/ 21 h 363"/>
                  <a:gd name="T10" fmla="*/ 40 w 469"/>
                  <a:gd name="T11" fmla="*/ 20 h 363"/>
                  <a:gd name="T12" fmla="*/ 39 w 469"/>
                  <a:gd name="T13" fmla="*/ 19 h 363"/>
                  <a:gd name="T14" fmla="*/ 35 w 469"/>
                  <a:gd name="T15" fmla="*/ 17 h 363"/>
                  <a:gd name="T16" fmla="*/ 33 w 469"/>
                  <a:gd name="T17" fmla="*/ 16 h 363"/>
                  <a:gd name="T18" fmla="*/ 18 w 469"/>
                  <a:gd name="T19" fmla="*/ 6 h 363"/>
                  <a:gd name="T20" fmla="*/ 12 w 469"/>
                  <a:gd name="T21" fmla="*/ 1 h 363"/>
                  <a:gd name="T22" fmla="*/ 9 w 469"/>
                  <a:gd name="T23" fmla="*/ 0 h 363"/>
                  <a:gd name="T24" fmla="*/ 0 w 469"/>
                  <a:gd name="T25" fmla="*/ 45 h 363"/>
                  <a:gd name="T26" fmla="*/ 16 w 469"/>
                  <a:gd name="T27" fmla="*/ 69 h 363"/>
                  <a:gd name="T28" fmla="*/ 30 w 469"/>
                  <a:gd name="T29" fmla="*/ 84 h 363"/>
                  <a:gd name="T30" fmla="*/ 53 w 469"/>
                  <a:gd name="T31" fmla="*/ 88 h 363"/>
                  <a:gd name="T32" fmla="*/ 82 w 469"/>
                  <a:gd name="T33" fmla="*/ 108 h 363"/>
                  <a:gd name="T34" fmla="*/ 87 w 469"/>
                  <a:gd name="T35" fmla="*/ 138 h 363"/>
                  <a:gd name="T36" fmla="*/ 102 w 469"/>
                  <a:gd name="T37" fmla="*/ 143 h 363"/>
                  <a:gd name="T38" fmla="*/ 99 w 469"/>
                  <a:gd name="T39" fmla="*/ 106 h 363"/>
                  <a:gd name="T40" fmla="*/ 104 w 469"/>
                  <a:gd name="T41" fmla="*/ 92 h 363"/>
                  <a:gd name="T42" fmla="*/ 153 w 469"/>
                  <a:gd name="T43" fmla="*/ 127 h 363"/>
                  <a:gd name="T44" fmla="*/ 175 w 469"/>
                  <a:gd name="T45" fmla="*/ 136 h 363"/>
                  <a:gd name="T46" fmla="*/ 193 w 469"/>
                  <a:gd name="T47" fmla="*/ 149 h 363"/>
                  <a:gd name="T48" fmla="*/ 160 w 469"/>
                  <a:gd name="T49" fmla="*/ 177 h 363"/>
                  <a:gd name="T50" fmla="*/ 157 w 469"/>
                  <a:gd name="T51" fmla="*/ 184 h 363"/>
                  <a:gd name="T52" fmla="*/ 203 w 469"/>
                  <a:gd name="T53" fmla="*/ 182 h 363"/>
                  <a:gd name="T54" fmla="*/ 220 w 469"/>
                  <a:gd name="T55" fmla="*/ 193 h 363"/>
                  <a:gd name="T56" fmla="*/ 203 w 469"/>
                  <a:gd name="T57" fmla="*/ 207 h 363"/>
                  <a:gd name="T58" fmla="*/ 241 w 469"/>
                  <a:gd name="T59" fmla="*/ 210 h 363"/>
                  <a:gd name="T60" fmla="*/ 268 w 469"/>
                  <a:gd name="T61" fmla="*/ 224 h 363"/>
                  <a:gd name="T62" fmla="*/ 292 w 469"/>
                  <a:gd name="T63" fmla="*/ 255 h 363"/>
                  <a:gd name="T64" fmla="*/ 272 w 469"/>
                  <a:gd name="T65" fmla="*/ 317 h 363"/>
                  <a:gd name="T66" fmla="*/ 321 w 469"/>
                  <a:gd name="T67" fmla="*/ 322 h 363"/>
                  <a:gd name="T68" fmla="*/ 412 w 469"/>
                  <a:gd name="T69" fmla="*/ 363 h 363"/>
                  <a:gd name="T70" fmla="*/ 421 w 469"/>
                  <a:gd name="T71" fmla="*/ 347 h 363"/>
                  <a:gd name="T72" fmla="*/ 362 w 469"/>
                  <a:gd name="T73" fmla="*/ 303 h 363"/>
                  <a:gd name="T74" fmla="*/ 316 w 469"/>
                  <a:gd name="T75" fmla="*/ 225 h 363"/>
                  <a:gd name="T76" fmla="*/ 279 w 469"/>
                  <a:gd name="T77" fmla="*/ 137 h 363"/>
                  <a:gd name="T78" fmla="*/ 257 w 469"/>
                  <a:gd name="T79" fmla="*/ 156 h 363"/>
                  <a:gd name="T80" fmla="*/ 247 w 469"/>
                  <a:gd name="T81" fmla="*/ 135 h 363"/>
                  <a:gd name="T82" fmla="*/ 238 w 469"/>
                  <a:gd name="T83" fmla="*/ 99 h 363"/>
                  <a:gd name="T84" fmla="*/ 256 w 469"/>
                  <a:gd name="T85" fmla="*/ 93 h 363"/>
                  <a:gd name="T86" fmla="*/ 254 w 469"/>
                  <a:gd name="T87" fmla="*/ 78 h 363"/>
                  <a:gd name="T88" fmla="*/ 263 w 469"/>
                  <a:gd name="T89" fmla="*/ 73 h 363"/>
                  <a:gd name="T90" fmla="*/ 328 w 469"/>
                  <a:gd name="T91" fmla="*/ 225 h 363"/>
                  <a:gd name="T92" fmla="*/ 372 w 469"/>
                  <a:gd name="T93" fmla="*/ 297 h 363"/>
                  <a:gd name="T94" fmla="*/ 421 w 469"/>
                  <a:gd name="T95" fmla="*/ 327 h 363"/>
                  <a:gd name="T96" fmla="*/ 437 w 469"/>
                  <a:gd name="T97" fmla="*/ 333 h 363"/>
                  <a:gd name="T98" fmla="*/ 458 w 469"/>
                  <a:gd name="T99" fmla="*/ 336 h 363"/>
                  <a:gd name="T100" fmla="*/ 469 w 469"/>
                  <a:gd name="T101" fmla="*/ 32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9" h="363">
                    <a:moveTo>
                      <a:pt x="87" y="51"/>
                    </a:moveTo>
                    <a:lnTo>
                      <a:pt x="87" y="50"/>
                    </a:lnTo>
                    <a:lnTo>
                      <a:pt x="68" y="76"/>
                    </a:lnTo>
                    <a:lnTo>
                      <a:pt x="57" y="45"/>
                    </a:lnTo>
                    <a:lnTo>
                      <a:pt x="42" y="21"/>
                    </a:lnTo>
                    <a:lnTo>
                      <a:pt x="40" y="20"/>
                    </a:lnTo>
                    <a:lnTo>
                      <a:pt x="39" y="19"/>
                    </a:lnTo>
                    <a:lnTo>
                      <a:pt x="35" y="17"/>
                    </a:lnTo>
                    <a:lnTo>
                      <a:pt x="33" y="16"/>
                    </a:lnTo>
                    <a:lnTo>
                      <a:pt x="18" y="6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0" y="45"/>
                    </a:lnTo>
                    <a:lnTo>
                      <a:pt x="16" y="69"/>
                    </a:lnTo>
                    <a:lnTo>
                      <a:pt x="30" y="84"/>
                    </a:lnTo>
                    <a:lnTo>
                      <a:pt x="53" y="88"/>
                    </a:lnTo>
                    <a:lnTo>
                      <a:pt x="82" y="108"/>
                    </a:lnTo>
                    <a:lnTo>
                      <a:pt x="87" y="138"/>
                    </a:lnTo>
                    <a:lnTo>
                      <a:pt x="102" y="143"/>
                    </a:lnTo>
                    <a:lnTo>
                      <a:pt x="99" y="106"/>
                    </a:lnTo>
                    <a:lnTo>
                      <a:pt x="104" y="92"/>
                    </a:lnTo>
                    <a:lnTo>
                      <a:pt x="153" y="127"/>
                    </a:lnTo>
                    <a:lnTo>
                      <a:pt x="175" y="136"/>
                    </a:lnTo>
                    <a:lnTo>
                      <a:pt x="193" y="149"/>
                    </a:lnTo>
                    <a:lnTo>
                      <a:pt x="160" y="177"/>
                    </a:lnTo>
                    <a:lnTo>
                      <a:pt x="157" y="184"/>
                    </a:lnTo>
                    <a:lnTo>
                      <a:pt x="203" y="182"/>
                    </a:lnTo>
                    <a:lnTo>
                      <a:pt x="220" y="193"/>
                    </a:lnTo>
                    <a:lnTo>
                      <a:pt x="203" y="207"/>
                    </a:lnTo>
                    <a:lnTo>
                      <a:pt x="241" y="210"/>
                    </a:lnTo>
                    <a:lnTo>
                      <a:pt x="268" y="224"/>
                    </a:lnTo>
                    <a:lnTo>
                      <a:pt x="292" y="255"/>
                    </a:lnTo>
                    <a:lnTo>
                      <a:pt x="272" y="317"/>
                    </a:lnTo>
                    <a:lnTo>
                      <a:pt x="321" y="322"/>
                    </a:lnTo>
                    <a:lnTo>
                      <a:pt x="412" y="363"/>
                    </a:lnTo>
                    <a:lnTo>
                      <a:pt x="421" y="347"/>
                    </a:lnTo>
                    <a:lnTo>
                      <a:pt x="362" y="303"/>
                    </a:lnTo>
                    <a:lnTo>
                      <a:pt x="316" y="225"/>
                    </a:lnTo>
                    <a:lnTo>
                      <a:pt x="279" y="137"/>
                    </a:lnTo>
                    <a:lnTo>
                      <a:pt x="257" y="156"/>
                    </a:lnTo>
                    <a:lnTo>
                      <a:pt x="247" y="135"/>
                    </a:lnTo>
                    <a:lnTo>
                      <a:pt x="238" y="99"/>
                    </a:lnTo>
                    <a:lnTo>
                      <a:pt x="256" y="93"/>
                    </a:lnTo>
                    <a:lnTo>
                      <a:pt x="254" y="78"/>
                    </a:lnTo>
                    <a:lnTo>
                      <a:pt x="263" y="73"/>
                    </a:lnTo>
                    <a:lnTo>
                      <a:pt x="328" y="225"/>
                    </a:lnTo>
                    <a:lnTo>
                      <a:pt x="372" y="297"/>
                    </a:lnTo>
                    <a:lnTo>
                      <a:pt x="421" y="327"/>
                    </a:lnTo>
                    <a:lnTo>
                      <a:pt x="437" y="333"/>
                    </a:lnTo>
                    <a:lnTo>
                      <a:pt x="458" y="336"/>
                    </a:lnTo>
                    <a:lnTo>
                      <a:pt x="469" y="32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1" name="Freeform 1310">
                <a:extLst>
                  <a:ext uri="{FF2B5EF4-FFF2-40B4-BE49-F238E27FC236}">
                    <a16:creationId xmlns:a16="http://schemas.microsoft.com/office/drawing/2014/main" id="{3723971A-6FBC-4C85-A50F-8C54E941F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0" y="3066"/>
                <a:ext cx="73" cy="23"/>
              </a:xfrm>
              <a:custGeom>
                <a:avLst/>
                <a:gdLst>
                  <a:gd name="T0" fmla="*/ 289 w 289"/>
                  <a:gd name="T1" fmla="*/ 27 h 94"/>
                  <a:gd name="T2" fmla="*/ 252 w 289"/>
                  <a:gd name="T3" fmla="*/ 47 h 94"/>
                  <a:gd name="T4" fmla="*/ 201 w 289"/>
                  <a:gd name="T5" fmla="*/ 2 h 94"/>
                  <a:gd name="T6" fmla="*/ 146 w 289"/>
                  <a:gd name="T7" fmla="*/ 0 h 94"/>
                  <a:gd name="T8" fmla="*/ 122 w 289"/>
                  <a:gd name="T9" fmla="*/ 27 h 94"/>
                  <a:gd name="T10" fmla="*/ 105 w 289"/>
                  <a:gd name="T11" fmla="*/ 59 h 94"/>
                  <a:gd name="T12" fmla="*/ 53 w 289"/>
                  <a:gd name="T13" fmla="*/ 69 h 94"/>
                  <a:gd name="T14" fmla="*/ 30 w 289"/>
                  <a:gd name="T15" fmla="*/ 94 h 94"/>
                  <a:gd name="T16" fmla="*/ 0 w 289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94">
                    <a:moveTo>
                      <a:pt x="289" y="27"/>
                    </a:moveTo>
                    <a:lnTo>
                      <a:pt x="252" y="47"/>
                    </a:lnTo>
                    <a:lnTo>
                      <a:pt x="201" y="2"/>
                    </a:lnTo>
                    <a:lnTo>
                      <a:pt x="146" y="0"/>
                    </a:lnTo>
                    <a:lnTo>
                      <a:pt x="122" y="27"/>
                    </a:lnTo>
                    <a:lnTo>
                      <a:pt x="105" y="59"/>
                    </a:lnTo>
                    <a:lnTo>
                      <a:pt x="53" y="69"/>
                    </a:lnTo>
                    <a:lnTo>
                      <a:pt x="30" y="94"/>
                    </a:lnTo>
                    <a:lnTo>
                      <a:pt x="0" y="9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2" name="Freeform 1311">
                <a:extLst>
                  <a:ext uri="{FF2B5EF4-FFF2-40B4-BE49-F238E27FC236}">
                    <a16:creationId xmlns:a16="http://schemas.microsoft.com/office/drawing/2014/main" id="{7BDECE5E-DF62-4267-9EB0-6AABDFECF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5" y="3039"/>
                <a:ext cx="5" cy="5"/>
              </a:xfrm>
              <a:custGeom>
                <a:avLst/>
                <a:gdLst>
                  <a:gd name="T0" fmla="*/ 21 w 21"/>
                  <a:gd name="T1" fmla="*/ 1 h 21"/>
                  <a:gd name="T2" fmla="*/ 20 w 21"/>
                  <a:gd name="T3" fmla="*/ 0 h 21"/>
                  <a:gd name="T4" fmla="*/ 0 w 21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1">
                    <a:moveTo>
                      <a:pt x="21" y="1"/>
                    </a:moveTo>
                    <a:lnTo>
                      <a:pt x="20" y="0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3" name="Freeform 1312">
                <a:extLst>
                  <a:ext uri="{FF2B5EF4-FFF2-40B4-BE49-F238E27FC236}">
                    <a16:creationId xmlns:a16="http://schemas.microsoft.com/office/drawing/2014/main" id="{E0975DC5-8879-48D0-8F57-F2721082A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0" y="3039"/>
                <a:ext cx="44" cy="11"/>
              </a:xfrm>
              <a:custGeom>
                <a:avLst/>
                <a:gdLst>
                  <a:gd name="T0" fmla="*/ 0 w 174"/>
                  <a:gd name="T1" fmla="*/ 0 h 42"/>
                  <a:gd name="T2" fmla="*/ 21 w 174"/>
                  <a:gd name="T3" fmla="*/ 35 h 42"/>
                  <a:gd name="T4" fmla="*/ 44 w 174"/>
                  <a:gd name="T5" fmla="*/ 21 h 42"/>
                  <a:gd name="T6" fmla="*/ 55 w 174"/>
                  <a:gd name="T7" fmla="*/ 7 h 42"/>
                  <a:gd name="T8" fmla="*/ 101 w 174"/>
                  <a:gd name="T9" fmla="*/ 0 h 42"/>
                  <a:gd name="T10" fmla="*/ 133 w 174"/>
                  <a:gd name="T11" fmla="*/ 7 h 42"/>
                  <a:gd name="T12" fmla="*/ 174 w 174"/>
                  <a:gd name="T1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42">
                    <a:moveTo>
                      <a:pt x="0" y="0"/>
                    </a:moveTo>
                    <a:lnTo>
                      <a:pt x="21" y="35"/>
                    </a:lnTo>
                    <a:lnTo>
                      <a:pt x="44" y="21"/>
                    </a:lnTo>
                    <a:lnTo>
                      <a:pt x="55" y="7"/>
                    </a:lnTo>
                    <a:lnTo>
                      <a:pt x="101" y="0"/>
                    </a:lnTo>
                    <a:lnTo>
                      <a:pt x="133" y="7"/>
                    </a:lnTo>
                    <a:lnTo>
                      <a:pt x="174" y="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4" name="Line 1313">
                <a:extLst>
                  <a:ext uri="{FF2B5EF4-FFF2-40B4-BE49-F238E27FC236}">
                    <a16:creationId xmlns:a16="http://schemas.microsoft.com/office/drawing/2014/main" id="{911CF925-D402-4EAB-98B8-57A17A5B93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95" y="3039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5" name="Freeform 1314">
                <a:extLst>
                  <a:ext uri="{FF2B5EF4-FFF2-40B4-BE49-F238E27FC236}">
                    <a16:creationId xmlns:a16="http://schemas.microsoft.com/office/drawing/2014/main" id="{0D26F393-3087-4B00-8249-62099953F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2970"/>
                <a:ext cx="57" cy="24"/>
              </a:xfrm>
              <a:custGeom>
                <a:avLst/>
                <a:gdLst>
                  <a:gd name="T0" fmla="*/ 228 w 228"/>
                  <a:gd name="T1" fmla="*/ 96 h 96"/>
                  <a:gd name="T2" fmla="*/ 227 w 228"/>
                  <a:gd name="T3" fmla="*/ 68 h 96"/>
                  <a:gd name="T4" fmla="*/ 215 w 228"/>
                  <a:gd name="T5" fmla="*/ 49 h 96"/>
                  <a:gd name="T6" fmla="*/ 213 w 228"/>
                  <a:gd name="T7" fmla="*/ 0 h 96"/>
                  <a:gd name="T8" fmla="*/ 199 w 228"/>
                  <a:gd name="T9" fmla="*/ 31 h 96"/>
                  <a:gd name="T10" fmla="*/ 182 w 228"/>
                  <a:gd name="T11" fmla="*/ 35 h 96"/>
                  <a:gd name="T12" fmla="*/ 193 w 228"/>
                  <a:gd name="T13" fmla="*/ 69 h 96"/>
                  <a:gd name="T14" fmla="*/ 182 w 228"/>
                  <a:gd name="T15" fmla="*/ 66 h 96"/>
                  <a:gd name="T16" fmla="*/ 160 w 228"/>
                  <a:gd name="T17" fmla="*/ 49 h 96"/>
                  <a:gd name="T18" fmla="*/ 145 w 228"/>
                  <a:gd name="T19" fmla="*/ 50 h 96"/>
                  <a:gd name="T20" fmla="*/ 129 w 228"/>
                  <a:gd name="T21" fmla="*/ 40 h 96"/>
                  <a:gd name="T22" fmla="*/ 127 w 228"/>
                  <a:gd name="T23" fmla="*/ 12 h 96"/>
                  <a:gd name="T24" fmla="*/ 110 w 228"/>
                  <a:gd name="T25" fmla="*/ 22 h 96"/>
                  <a:gd name="T26" fmla="*/ 88 w 228"/>
                  <a:gd name="T27" fmla="*/ 4 h 96"/>
                  <a:gd name="T28" fmla="*/ 79 w 228"/>
                  <a:gd name="T29" fmla="*/ 18 h 96"/>
                  <a:gd name="T30" fmla="*/ 35 w 228"/>
                  <a:gd name="T31" fmla="*/ 24 h 96"/>
                  <a:gd name="T32" fmla="*/ 3 w 228"/>
                  <a:gd name="T33" fmla="*/ 34 h 96"/>
                  <a:gd name="T34" fmla="*/ 0 w 228"/>
                  <a:gd name="T35" fmla="*/ 52 h 96"/>
                  <a:gd name="T36" fmla="*/ 51 w 228"/>
                  <a:gd name="T37" fmla="*/ 6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8" h="96">
                    <a:moveTo>
                      <a:pt x="228" y="96"/>
                    </a:moveTo>
                    <a:lnTo>
                      <a:pt x="227" y="68"/>
                    </a:lnTo>
                    <a:lnTo>
                      <a:pt x="215" y="49"/>
                    </a:lnTo>
                    <a:lnTo>
                      <a:pt x="213" y="0"/>
                    </a:lnTo>
                    <a:lnTo>
                      <a:pt x="199" y="31"/>
                    </a:lnTo>
                    <a:lnTo>
                      <a:pt x="182" y="35"/>
                    </a:lnTo>
                    <a:lnTo>
                      <a:pt x="193" y="69"/>
                    </a:lnTo>
                    <a:lnTo>
                      <a:pt x="182" y="66"/>
                    </a:lnTo>
                    <a:lnTo>
                      <a:pt x="160" y="49"/>
                    </a:lnTo>
                    <a:lnTo>
                      <a:pt x="145" y="50"/>
                    </a:lnTo>
                    <a:lnTo>
                      <a:pt x="129" y="40"/>
                    </a:lnTo>
                    <a:lnTo>
                      <a:pt x="127" y="12"/>
                    </a:lnTo>
                    <a:lnTo>
                      <a:pt x="110" y="22"/>
                    </a:lnTo>
                    <a:lnTo>
                      <a:pt x="88" y="4"/>
                    </a:lnTo>
                    <a:lnTo>
                      <a:pt x="79" y="18"/>
                    </a:lnTo>
                    <a:lnTo>
                      <a:pt x="35" y="24"/>
                    </a:lnTo>
                    <a:lnTo>
                      <a:pt x="3" y="34"/>
                    </a:lnTo>
                    <a:lnTo>
                      <a:pt x="0" y="52"/>
                    </a:lnTo>
                    <a:lnTo>
                      <a:pt x="51" y="6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6" name="Line 1315">
                <a:extLst>
                  <a:ext uri="{FF2B5EF4-FFF2-40B4-BE49-F238E27FC236}">
                    <a16:creationId xmlns:a16="http://schemas.microsoft.com/office/drawing/2014/main" id="{5F2390DF-CAE0-401D-9A45-835FFA5C67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75" y="2991"/>
                <a:ext cx="11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7" name="Freeform 1316">
                <a:extLst>
                  <a:ext uri="{FF2B5EF4-FFF2-40B4-BE49-F238E27FC236}">
                    <a16:creationId xmlns:a16="http://schemas.microsoft.com/office/drawing/2014/main" id="{9BA7F3FD-947B-435A-B967-02C2EBBA8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7" y="2991"/>
                <a:ext cx="79" cy="43"/>
              </a:xfrm>
              <a:custGeom>
                <a:avLst/>
                <a:gdLst>
                  <a:gd name="T0" fmla="*/ 1 w 317"/>
                  <a:gd name="T1" fmla="*/ 170 h 170"/>
                  <a:gd name="T2" fmla="*/ 0 w 317"/>
                  <a:gd name="T3" fmla="*/ 166 h 170"/>
                  <a:gd name="T4" fmla="*/ 15 w 317"/>
                  <a:gd name="T5" fmla="*/ 157 h 170"/>
                  <a:gd name="T6" fmla="*/ 139 w 317"/>
                  <a:gd name="T7" fmla="*/ 71 h 170"/>
                  <a:gd name="T8" fmla="*/ 148 w 317"/>
                  <a:gd name="T9" fmla="*/ 49 h 170"/>
                  <a:gd name="T10" fmla="*/ 157 w 317"/>
                  <a:gd name="T11" fmla="*/ 68 h 170"/>
                  <a:gd name="T12" fmla="*/ 279 w 317"/>
                  <a:gd name="T13" fmla="*/ 38 h 170"/>
                  <a:gd name="T14" fmla="*/ 304 w 317"/>
                  <a:gd name="T15" fmla="*/ 46 h 170"/>
                  <a:gd name="T16" fmla="*/ 295 w 317"/>
                  <a:gd name="T17" fmla="*/ 20 h 170"/>
                  <a:gd name="T18" fmla="*/ 317 w 317"/>
                  <a:gd name="T19" fmla="*/ 0 h 170"/>
                  <a:gd name="T20" fmla="*/ 315 w 317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7" h="170">
                    <a:moveTo>
                      <a:pt x="1" y="170"/>
                    </a:moveTo>
                    <a:lnTo>
                      <a:pt x="0" y="166"/>
                    </a:lnTo>
                    <a:lnTo>
                      <a:pt x="15" y="157"/>
                    </a:lnTo>
                    <a:lnTo>
                      <a:pt x="139" y="71"/>
                    </a:lnTo>
                    <a:lnTo>
                      <a:pt x="148" y="49"/>
                    </a:lnTo>
                    <a:lnTo>
                      <a:pt x="157" y="68"/>
                    </a:lnTo>
                    <a:lnTo>
                      <a:pt x="279" y="38"/>
                    </a:lnTo>
                    <a:lnTo>
                      <a:pt x="304" y="46"/>
                    </a:lnTo>
                    <a:lnTo>
                      <a:pt x="295" y="20"/>
                    </a:lnTo>
                    <a:lnTo>
                      <a:pt x="317" y="0"/>
                    </a:lnTo>
                    <a:lnTo>
                      <a:pt x="31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8" name="Freeform 1317">
                <a:extLst>
                  <a:ext uri="{FF2B5EF4-FFF2-40B4-BE49-F238E27FC236}">
                    <a16:creationId xmlns:a16="http://schemas.microsoft.com/office/drawing/2014/main" id="{E77C25C8-5FDA-4017-8BCE-6BC9FA87E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5" y="2991"/>
                <a:ext cx="11" cy="3"/>
              </a:xfrm>
              <a:custGeom>
                <a:avLst/>
                <a:gdLst>
                  <a:gd name="T0" fmla="*/ 41 w 43"/>
                  <a:gd name="T1" fmla="*/ 1 h 13"/>
                  <a:gd name="T2" fmla="*/ 43 w 43"/>
                  <a:gd name="T3" fmla="*/ 0 h 13"/>
                  <a:gd name="T4" fmla="*/ 0 w 43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13">
                    <a:moveTo>
                      <a:pt x="41" y="1"/>
                    </a:moveTo>
                    <a:lnTo>
                      <a:pt x="43" y="0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9" name="Freeform 1318">
                <a:extLst>
                  <a:ext uri="{FF2B5EF4-FFF2-40B4-BE49-F238E27FC236}">
                    <a16:creationId xmlns:a16="http://schemas.microsoft.com/office/drawing/2014/main" id="{845170F2-DB7B-4486-A177-4D13E7005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9" y="2980"/>
                <a:ext cx="4" cy="7"/>
              </a:xfrm>
              <a:custGeom>
                <a:avLst/>
                <a:gdLst>
                  <a:gd name="T0" fmla="*/ 10 w 17"/>
                  <a:gd name="T1" fmla="*/ 0 h 26"/>
                  <a:gd name="T2" fmla="*/ 17 w 17"/>
                  <a:gd name="T3" fmla="*/ 15 h 26"/>
                  <a:gd name="T4" fmla="*/ 14 w 17"/>
                  <a:gd name="T5" fmla="*/ 26 h 26"/>
                  <a:gd name="T6" fmla="*/ 0 w 17"/>
                  <a:gd name="T7" fmla="*/ 7 h 26"/>
                  <a:gd name="T8" fmla="*/ 10 w 17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6">
                    <a:moveTo>
                      <a:pt x="10" y="0"/>
                    </a:moveTo>
                    <a:lnTo>
                      <a:pt x="17" y="15"/>
                    </a:lnTo>
                    <a:lnTo>
                      <a:pt x="14" y="26"/>
                    </a:lnTo>
                    <a:lnTo>
                      <a:pt x="0" y="7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0" name="Freeform 1319">
                <a:extLst>
                  <a:ext uri="{FF2B5EF4-FFF2-40B4-BE49-F238E27FC236}">
                    <a16:creationId xmlns:a16="http://schemas.microsoft.com/office/drawing/2014/main" id="{C6FA6B7E-20C5-4E6E-A40D-061EA03F5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" y="2976"/>
                <a:ext cx="9" cy="5"/>
              </a:xfrm>
              <a:custGeom>
                <a:avLst/>
                <a:gdLst>
                  <a:gd name="T0" fmla="*/ 0 w 34"/>
                  <a:gd name="T1" fmla="*/ 21 h 21"/>
                  <a:gd name="T2" fmla="*/ 9 w 34"/>
                  <a:gd name="T3" fmla="*/ 2 h 21"/>
                  <a:gd name="T4" fmla="*/ 34 w 34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1">
                    <a:moveTo>
                      <a:pt x="0" y="21"/>
                    </a:moveTo>
                    <a:lnTo>
                      <a:pt x="9" y="2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1" name="Freeform 1320">
                <a:extLst>
                  <a:ext uri="{FF2B5EF4-FFF2-40B4-BE49-F238E27FC236}">
                    <a16:creationId xmlns:a16="http://schemas.microsoft.com/office/drawing/2014/main" id="{44C9D187-4771-4DF8-B126-DA8677DEC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" y="2976"/>
                <a:ext cx="9" cy="5"/>
              </a:xfrm>
              <a:custGeom>
                <a:avLst/>
                <a:gdLst>
                  <a:gd name="T0" fmla="*/ 34 w 34"/>
                  <a:gd name="T1" fmla="*/ 0 h 21"/>
                  <a:gd name="T2" fmla="*/ 9 w 34"/>
                  <a:gd name="T3" fmla="*/ 0 h 21"/>
                  <a:gd name="T4" fmla="*/ 0 w 34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1">
                    <a:moveTo>
                      <a:pt x="34" y="0"/>
                    </a:moveTo>
                    <a:lnTo>
                      <a:pt x="9" y="0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2" name="Freeform 1321">
                <a:extLst>
                  <a:ext uri="{FF2B5EF4-FFF2-40B4-BE49-F238E27FC236}">
                    <a16:creationId xmlns:a16="http://schemas.microsoft.com/office/drawing/2014/main" id="{79E683BC-5B02-4AF8-8BAD-EC391E59F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0" y="2976"/>
                <a:ext cx="4" cy="5"/>
              </a:xfrm>
              <a:custGeom>
                <a:avLst/>
                <a:gdLst>
                  <a:gd name="T0" fmla="*/ 19 w 19"/>
                  <a:gd name="T1" fmla="*/ 19 h 19"/>
                  <a:gd name="T2" fmla="*/ 1 w 19"/>
                  <a:gd name="T3" fmla="*/ 0 h 19"/>
                  <a:gd name="T4" fmla="*/ 0 w 19"/>
                  <a:gd name="T5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9">
                    <a:moveTo>
                      <a:pt x="19" y="19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3" name="Line 1322">
                <a:extLst>
                  <a:ext uri="{FF2B5EF4-FFF2-40B4-BE49-F238E27FC236}">
                    <a16:creationId xmlns:a16="http://schemas.microsoft.com/office/drawing/2014/main" id="{D928E51C-895C-4F4D-A9CA-B6DEB17AC6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0" y="2976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4" name="Freeform 1323">
                <a:extLst>
                  <a:ext uri="{FF2B5EF4-FFF2-40B4-BE49-F238E27FC236}">
                    <a16:creationId xmlns:a16="http://schemas.microsoft.com/office/drawing/2014/main" id="{B6E3FF30-4632-4CB3-B8F8-FD679B51FD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2984"/>
                <a:ext cx="18" cy="3"/>
              </a:xfrm>
              <a:custGeom>
                <a:avLst/>
                <a:gdLst>
                  <a:gd name="T0" fmla="*/ 0 w 73"/>
                  <a:gd name="T1" fmla="*/ 0 h 13"/>
                  <a:gd name="T2" fmla="*/ 55 w 73"/>
                  <a:gd name="T3" fmla="*/ 13 h 13"/>
                  <a:gd name="T4" fmla="*/ 73 w 73"/>
                  <a:gd name="T5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13">
                    <a:moveTo>
                      <a:pt x="0" y="0"/>
                    </a:moveTo>
                    <a:lnTo>
                      <a:pt x="55" y="13"/>
                    </a:lnTo>
                    <a:lnTo>
                      <a:pt x="73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5" name="Freeform 1324">
                <a:extLst>
                  <a:ext uri="{FF2B5EF4-FFF2-40B4-BE49-F238E27FC236}">
                    <a16:creationId xmlns:a16="http://schemas.microsoft.com/office/drawing/2014/main" id="{C17A20AF-696F-4E8F-A0B1-C7C1EDE10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2984"/>
                <a:ext cx="18" cy="3"/>
              </a:xfrm>
              <a:custGeom>
                <a:avLst/>
                <a:gdLst>
                  <a:gd name="T0" fmla="*/ 73 w 73"/>
                  <a:gd name="T1" fmla="*/ 10 h 12"/>
                  <a:gd name="T2" fmla="*/ 56 w 73"/>
                  <a:gd name="T3" fmla="*/ 12 h 12"/>
                  <a:gd name="T4" fmla="*/ 0 w 7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12">
                    <a:moveTo>
                      <a:pt x="73" y="10"/>
                    </a:moveTo>
                    <a:lnTo>
                      <a:pt x="56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6" name="Freeform 1325">
                <a:extLst>
                  <a:ext uri="{FF2B5EF4-FFF2-40B4-BE49-F238E27FC236}">
                    <a16:creationId xmlns:a16="http://schemas.microsoft.com/office/drawing/2014/main" id="{81D52B99-F9AD-4460-A97D-4F34EFB86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7" y="3034"/>
                <a:ext cx="17" cy="12"/>
              </a:xfrm>
              <a:custGeom>
                <a:avLst/>
                <a:gdLst>
                  <a:gd name="T0" fmla="*/ 0 w 66"/>
                  <a:gd name="T1" fmla="*/ 0 h 50"/>
                  <a:gd name="T2" fmla="*/ 6 w 66"/>
                  <a:gd name="T3" fmla="*/ 16 h 50"/>
                  <a:gd name="T4" fmla="*/ 35 w 66"/>
                  <a:gd name="T5" fmla="*/ 36 h 50"/>
                  <a:gd name="T6" fmla="*/ 66 w 66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50">
                    <a:moveTo>
                      <a:pt x="0" y="0"/>
                    </a:moveTo>
                    <a:lnTo>
                      <a:pt x="6" y="16"/>
                    </a:lnTo>
                    <a:lnTo>
                      <a:pt x="35" y="36"/>
                    </a:lnTo>
                    <a:lnTo>
                      <a:pt x="66" y="5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7" name="Freeform 1326">
                <a:extLst>
                  <a:ext uri="{FF2B5EF4-FFF2-40B4-BE49-F238E27FC236}">
                    <a16:creationId xmlns:a16="http://schemas.microsoft.com/office/drawing/2014/main" id="{9058A2CD-1475-48F4-815B-EC0E7EC2B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7" y="3034"/>
                <a:ext cx="17" cy="12"/>
              </a:xfrm>
              <a:custGeom>
                <a:avLst/>
                <a:gdLst>
                  <a:gd name="T0" fmla="*/ 66 w 66"/>
                  <a:gd name="T1" fmla="*/ 50 h 50"/>
                  <a:gd name="T2" fmla="*/ 6 w 66"/>
                  <a:gd name="T3" fmla="*/ 15 h 50"/>
                  <a:gd name="T4" fmla="*/ 0 w 66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50">
                    <a:moveTo>
                      <a:pt x="66" y="50"/>
                    </a:moveTo>
                    <a:lnTo>
                      <a:pt x="6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8" name="Freeform 1327">
                <a:extLst>
                  <a:ext uri="{FF2B5EF4-FFF2-40B4-BE49-F238E27FC236}">
                    <a16:creationId xmlns:a16="http://schemas.microsoft.com/office/drawing/2014/main" id="{239485F1-1032-4876-AF12-314B29577F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" y="3040"/>
                <a:ext cx="12" cy="6"/>
              </a:xfrm>
              <a:custGeom>
                <a:avLst/>
                <a:gdLst>
                  <a:gd name="T0" fmla="*/ 0 w 49"/>
                  <a:gd name="T1" fmla="*/ 24 h 24"/>
                  <a:gd name="T2" fmla="*/ 20 w 49"/>
                  <a:gd name="T3" fmla="*/ 0 h 24"/>
                  <a:gd name="T4" fmla="*/ 49 w 49"/>
                  <a:gd name="T5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24">
                    <a:moveTo>
                      <a:pt x="0" y="24"/>
                    </a:moveTo>
                    <a:lnTo>
                      <a:pt x="20" y="0"/>
                    </a:lnTo>
                    <a:lnTo>
                      <a:pt x="49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9" name="Freeform 1328">
                <a:extLst>
                  <a:ext uri="{FF2B5EF4-FFF2-40B4-BE49-F238E27FC236}">
                    <a16:creationId xmlns:a16="http://schemas.microsoft.com/office/drawing/2014/main" id="{7878C30E-5CA0-4D9A-A068-B67918892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" y="3040"/>
                <a:ext cx="12" cy="6"/>
              </a:xfrm>
              <a:custGeom>
                <a:avLst/>
                <a:gdLst>
                  <a:gd name="T0" fmla="*/ 49 w 49"/>
                  <a:gd name="T1" fmla="*/ 5 h 25"/>
                  <a:gd name="T2" fmla="*/ 20 w 49"/>
                  <a:gd name="T3" fmla="*/ 0 h 25"/>
                  <a:gd name="T4" fmla="*/ 0 w 49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25">
                    <a:moveTo>
                      <a:pt x="49" y="5"/>
                    </a:moveTo>
                    <a:lnTo>
                      <a:pt x="20" y="0"/>
                    </a:lnTo>
                    <a:lnTo>
                      <a:pt x="0" y="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0" name="Freeform 1329">
                <a:extLst>
                  <a:ext uri="{FF2B5EF4-FFF2-40B4-BE49-F238E27FC236}">
                    <a16:creationId xmlns:a16="http://schemas.microsoft.com/office/drawing/2014/main" id="{C275F3D3-7D33-4CDB-BDE1-26E33734E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6" y="3041"/>
                <a:ext cx="52" cy="83"/>
              </a:xfrm>
              <a:custGeom>
                <a:avLst/>
                <a:gdLst>
                  <a:gd name="T0" fmla="*/ 211 w 211"/>
                  <a:gd name="T1" fmla="*/ 310 h 329"/>
                  <a:gd name="T2" fmla="*/ 176 w 211"/>
                  <a:gd name="T3" fmla="*/ 329 h 329"/>
                  <a:gd name="T4" fmla="*/ 116 w 211"/>
                  <a:gd name="T5" fmla="*/ 288 h 329"/>
                  <a:gd name="T6" fmla="*/ 55 w 211"/>
                  <a:gd name="T7" fmla="*/ 276 h 329"/>
                  <a:gd name="T8" fmla="*/ 50 w 211"/>
                  <a:gd name="T9" fmla="*/ 259 h 329"/>
                  <a:gd name="T10" fmla="*/ 95 w 211"/>
                  <a:gd name="T11" fmla="*/ 229 h 329"/>
                  <a:gd name="T12" fmla="*/ 90 w 211"/>
                  <a:gd name="T13" fmla="*/ 186 h 329"/>
                  <a:gd name="T14" fmla="*/ 107 w 211"/>
                  <a:gd name="T15" fmla="*/ 180 h 329"/>
                  <a:gd name="T16" fmla="*/ 121 w 211"/>
                  <a:gd name="T17" fmla="*/ 110 h 329"/>
                  <a:gd name="T18" fmla="*/ 90 w 211"/>
                  <a:gd name="T19" fmla="*/ 53 h 329"/>
                  <a:gd name="T20" fmla="*/ 51 w 211"/>
                  <a:gd name="T21" fmla="*/ 64 h 329"/>
                  <a:gd name="T22" fmla="*/ 46 w 211"/>
                  <a:gd name="T23" fmla="*/ 42 h 329"/>
                  <a:gd name="T24" fmla="*/ 0 w 211"/>
                  <a:gd name="T25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1" h="329">
                    <a:moveTo>
                      <a:pt x="211" y="310"/>
                    </a:moveTo>
                    <a:lnTo>
                      <a:pt x="176" y="329"/>
                    </a:lnTo>
                    <a:lnTo>
                      <a:pt x="116" y="288"/>
                    </a:lnTo>
                    <a:lnTo>
                      <a:pt x="55" y="276"/>
                    </a:lnTo>
                    <a:lnTo>
                      <a:pt x="50" y="259"/>
                    </a:lnTo>
                    <a:lnTo>
                      <a:pt x="95" y="229"/>
                    </a:lnTo>
                    <a:lnTo>
                      <a:pt x="90" y="186"/>
                    </a:lnTo>
                    <a:lnTo>
                      <a:pt x="107" y="180"/>
                    </a:lnTo>
                    <a:lnTo>
                      <a:pt x="121" y="110"/>
                    </a:lnTo>
                    <a:lnTo>
                      <a:pt x="90" y="53"/>
                    </a:lnTo>
                    <a:lnTo>
                      <a:pt x="51" y="64"/>
                    </a:lnTo>
                    <a:lnTo>
                      <a:pt x="46" y="4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1" name="Freeform 1330">
                <a:extLst>
                  <a:ext uri="{FF2B5EF4-FFF2-40B4-BE49-F238E27FC236}">
                    <a16:creationId xmlns:a16="http://schemas.microsoft.com/office/drawing/2014/main" id="{86114D6C-2755-4744-BD9D-3FCABB7B0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8" y="3107"/>
                <a:ext cx="17" cy="12"/>
              </a:xfrm>
              <a:custGeom>
                <a:avLst/>
                <a:gdLst>
                  <a:gd name="T0" fmla="*/ 0 w 67"/>
                  <a:gd name="T1" fmla="*/ 48 h 48"/>
                  <a:gd name="T2" fmla="*/ 33 w 67"/>
                  <a:gd name="T3" fmla="*/ 27 h 48"/>
                  <a:gd name="T4" fmla="*/ 67 w 67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48">
                    <a:moveTo>
                      <a:pt x="0" y="48"/>
                    </a:moveTo>
                    <a:lnTo>
                      <a:pt x="33" y="27"/>
                    </a:lnTo>
                    <a:lnTo>
                      <a:pt x="6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2" name="Line 1331">
                <a:extLst>
                  <a:ext uri="{FF2B5EF4-FFF2-40B4-BE49-F238E27FC236}">
                    <a16:creationId xmlns:a16="http://schemas.microsoft.com/office/drawing/2014/main" id="{21365B89-4223-4A09-BF52-B1FE8B0F8E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88" y="3107"/>
                <a:ext cx="17" cy="1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3" name="Freeform 1332">
                <a:extLst>
                  <a:ext uri="{FF2B5EF4-FFF2-40B4-BE49-F238E27FC236}">
                    <a16:creationId xmlns:a16="http://schemas.microsoft.com/office/drawing/2014/main" id="{8D88785C-563A-4856-A0AD-8E76DF207A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0" y="3085"/>
                <a:ext cx="10" cy="4"/>
              </a:xfrm>
              <a:custGeom>
                <a:avLst/>
                <a:gdLst>
                  <a:gd name="T0" fmla="*/ 42 w 42"/>
                  <a:gd name="T1" fmla="*/ 17 h 17"/>
                  <a:gd name="T2" fmla="*/ 20 w 42"/>
                  <a:gd name="T3" fmla="*/ 0 h 17"/>
                  <a:gd name="T4" fmla="*/ 0 w 42"/>
                  <a:gd name="T5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7">
                    <a:moveTo>
                      <a:pt x="42" y="17"/>
                    </a:moveTo>
                    <a:lnTo>
                      <a:pt x="20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4" name="Freeform 1333">
                <a:extLst>
                  <a:ext uri="{FF2B5EF4-FFF2-40B4-BE49-F238E27FC236}">
                    <a16:creationId xmlns:a16="http://schemas.microsoft.com/office/drawing/2014/main" id="{A8BFDF9E-720B-4527-ADF1-3DFFC5C6D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0" y="3085"/>
                <a:ext cx="10" cy="4"/>
              </a:xfrm>
              <a:custGeom>
                <a:avLst/>
                <a:gdLst>
                  <a:gd name="T0" fmla="*/ 0 w 42"/>
                  <a:gd name="T1" fmla="*/ 9 h 16"/>
                  <a:gd name="T2" fmla="*/ 20 w 42"/>
                  <a:gd name="T3" fmla="*/ 0 h 16"/>
                  <a:gd name="T4" fmla="*/ 42 w 42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6">
                    <a:moveTo>
                      <a:pt x="0" y="9"/>
                    </a:moveTo>
                    <a:lnTo>
                      <a:pt x="20" y="0"/>
                    </a:lnTo>
                    <a:lnTo>
                      <a:pt x="42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5" name="Line 1334">
                <a:extLst>
                  <a:ext uri="{FF2B5EF4-FFF2-40B4-BE49-F238E27FC236}">
                    <a16:creationId xmlns:a16="http://schemas.microsoft.com/office/drawing/2014/main" id="{E8678DA8-7E1A-4741-931D-32410DB750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05" y="3087"/>
                <a:ext cx="25" cy="2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6" name="Freeform 1335">
                <a:extLst>
                  <a:ext uri="{FF2B5EF4-FFF2-40B4-BE49-F238E27FC236}">
                    <a16:creationId xmlns:a16="http://schemas.microsoft.com/office/drawing/2014/main" id="{A65D9C50-1926-4FB9-A04F-613F4FEEE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7" y="2971"/>
                <a:ext cx="117" cy="147"/>
              </a:xfrm>
              <a:custGeom>
                <a:avLst/>
                <a:gdLst>
                  <a:gd name="T0" fmla="*/ 259 w 466"/>
                  <a:gd name="T1" fmla="*/ 568 h 589"/>
                  <a:gd name="T2" fmla="*/ 248 w 466"/>
                  <a:gd name="T3" fmla="*/ 589 h 589"/>
                  <a:gd name="T4" fmla="*/ 161 w 466"/>
                  <a:gd name="T5" fmla="*/ 563 h 589"/>
                  <a:gd name="T6" fmla="*/ 92 w 466"/>
                  <a:gd name="T7" fmla="*/ 403 h 589"/>
                  <a:gd name="T8" fmla="*/ 51 w 466"/>
                  <a:gd name="T9" fmla="*/ 387 h 589"/>
                  <a:gd name="T10" fmla="*/ 10 w 466"/>
                  <a:gd name="T11" fmla="*/ 383 h 589"/>
                  <a:gd name="T12" fmla="*/ 0 w 466"/>
                  <a:gd name="T13" fmla="*/ 353 h 589"/>
                  <a:gd name="T14" fmla="*/ 74 w 466"/>
                  <a:gd name="T15" fmla="*/ 340 h 589"/>
                  <a:gd name="T16" fmla="*/ 71 w 466"/>
                  <a:gd name="T17" fmla="*/ 315 h 589"/>
                  <a:gd name="T18" fmla="*/ 48 w 466"/>
                  <a:gd name="T19" fmla="*/ 310 h 589"/>
                  <a:gd name="T20" fmla="*/ 34 w 466"/>
                  <a:gd name="T21" fmla="*/ 321 h 589"/>
                  <a:gd name="T22" fmla="*/ 45 w 466"/>
                  <a:gd name="T23" fmla="*/ 283 h 589"/>
                  <a:gd name="T24" fmla="*/ 89 w 466"/>
                  <a:gd name="T25" fmla="*/ 296 h 589"/>
                  <a:gd name="T26" fmla="*/ 114 w 466"/>
                  <a:gd name="T27" fmla="*/ 316 h 589"/>
                  <a:gd name="T28" fmla="*/ 110 w 466"/>
                  <a:gd name="T29" fmla="*/ 336 h 589"/>
                  <a:gd name="T30" fmla="*/ 152 w 466"/>
                  <a:gd name="T31" fmla="*/ 344 h 589"/>
                  <a:gd name="T32" fmla="*/ 131 w 466"/>
                  <a:gd name="T33" fmla="*/ 317 h 589"/>
                  <a:gd name="T34" fmla="*/ 174 w 466"/>
                  <a:gd name="T35" fmla="*/ 325 h 589"/>
                  <a:gd name="T36" fmla="*/ 189 w 466"/>
                  <a:gd name="T37" fmla="*/ 308 h 589"/>
                  <a:gd name="T38" fmla="*/ 200 w 466"/>
                  <a:gd name="T39" fmla="*/ 262 h 589"/>
                  <a:gd name="T40" fmla="*/ 225 w 466"/>
                  <a:gd name="T41" fmla="*/ 233 h 589"/>
                  <a:gd name="T42" fmla="*/ 260 w 466"/>
                  <a:gd name="T43" fmla="*/ 221 h 589"/>
                  <a:gd name="T44" fmla="*/ 271 w 466"/>
                  <a:gd name="T45" fmla="*/ 173 h 589"/>
                  <a:gd name="T46" fmla="*/ 326 w 466"/>
                  <a:gd name="T47" fmla="*/ 99 h 589"/>
                  <a:gd name="T48" fmla="*/ 346 w 466"/>
                  <a:gd name="T49" fmla="*/ 103 h 589"/>
                  <a:gd name="T50" fmla="*/ 329 w 466"/>
                  <a:gd name="T51" fmla="*/ 124 h 589"/>
                  <a:gd name="T52" fmla="*/ 333 w 466"/>
                  <a:gd name="T53" fmla="*/ 152 h 589"/>
                  <a:gd name="T54" fmla="*/ 364 w 466"/>
                  <a:gd name="T55" fmla="*/ 176 h 589"/>
                  <a:gd name="T56" fmla="*/ 388 w 466"/>
                  <a:gd name="T57" fmla="*/ 158 h 589"/>
                  <a:gd name="T58" fmla="*/ 387 w 466"/>
                  <a:gd name="T59" fmla="*/ 146 h 589"/>
                  <a:gd name="T60" fmla="*/ 377 w 466"/>
                  <a:gd name="T61" fmla="*/ 132 h 589"/>
                  <a:gd name="T62" fmla="*/ 378 w 466"/>
                  <a:gd name="T63" fmla="*/ 154 h 589"/>
                  <a:gd name="T64" fmla="*/ 361 w 466"/>
                  <a:gd name="T65" fmla="*/ 136 h 589"/>
                  <a:gd name="T66" fmla="*/ 357 w 466"/>
                  <a:gd name="T67" fmla="*/ 117 h 589"/>
                  <a:gd name="T68" fmla="*/ 365 w 466"/>
                  <a:gd name="T69" fmla="*/ 106 h 589"/>
                  <a:gd name="T70" fmla="*/ 390 w 466"/>
                  <a:gd name="T71" fmla="*/ 85 h 589"/>
                  <a:gd name="T72" fmla="*/ 405 w 466"/>
                  <a:gd name="T73" fmla="*/ 86 h 589"/>
                  <a:gd name="T74" fmla="*/ 423 w 466"/>
                  <a:gd name="T75" fmla="*/ 114 h 589"/>
                  <a:gd name="T76" fmla="*/ 445 w 466"/>
                  <a:gd name="T77" fmla="*/ 122 h 589"/>
                  <a:gd name="T78" fmla="*/ 466 w 466"/>
                  <a:gd name="T79" fmla="*/ 105 h 589"/>
                  <a:gd name="T80" fmla="*/ 427 w 466"/>
                  <a:gd name="T81" fmla="*/ 75 h 589"/>
                  <a:gd name="T82" fmla="*/ 423 w 466"/>
                  <a:gd name="T83" fmla="*/ 63 h 589"/>
                  <a:gd name="T84" fmla="*/ 354 w 466"/>
                  <a:gd name="T85" fmla="*/ 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6" h="589">
                    <a:moveTo>
                      <a:pt x="259" y="568"/>
                    </a:moveTo>
                    <a:lnTo>
                      <a:pt x="248" y="589"/>
                    </a:lnTo>
                    <a:lnTo>
                      <a:pt x="161" y="563"/>
                    </a:lnTo>
                    <a:lnTo>
                      <a:pt x="92" y="403"/>
                    </a:lnTo>
                    <a:lnTo>
                      <a:pt x="51" y="387"/>
                    </a:lnTo>
                    <a:lnTo>
                      <a:pt x="10" y="383"/>
                    </a:lnTo>
                    <a:lnTo>
                      <a:pt x="0" y="353"/>
                    </a:lnTo>
                    <a:lnTo>
                      <a:pt x="74" y="340"/>
                    </a:lnTo>
                    <a:lnTo>
                      <a:pt x="71" y="315"/>
                    </a:lnTo>
                    <a:lnTo>
                      <a:pt x="48" y="310"/>
                    </a:lnTo>
                    <a:lnTo>
                      <a:pt x="34" y="321"/>
                    </a:lnTo>
                    <a:lnTo>
                      <a:pt x="45" y="283"/>
                    </a:lnTo>
                    <a:lnTo>
                      <a:pt x="89" y="296"/>
                    </a:lnTo>
                    <a:lnTo>
                      <a:pt x="114" y="316"/>
                    </a:lnTo>
                    <a:lnTo>
                      <a:pt x="110" y="336"/>
                    </a:lnTo>
                    <a:lnTo>
                      <a:pt x="152" y="344"/>
                    </a:lnTo>
                    <a:lnTo>
                      <a:pt x="131" y="317"/>
                    </a:lnTo>
                    <a:lnTo>
                      <a:pt x="174" y="325"/>
                    </a:lnTo>
                    <a:lnTo>
                      <a:pt x="189" y="308"/>
                    </a:lnTo>
                    <a:lnTo>
                      <a:pt x="200" y="262"/>
                    </a:lnTo>
                    <a:lnTo>
                      <a:pt x="225" y="233"/>
                    </a:lnTo>
                    <a:lnTo>
                      <a:pt x="260" y="221"/>
                    </a:lnTo>
                    <a:lnTo>
                      <a:pt x="271" y="173"/>
                    </a:lnTo>
                    <a:lnTo>
                      <a:pt x="326" y="99"/>
                    </a:lnTo>
                    <a:lnTo>
                      <a:pt x="346" y="103"/>
                    </a:lnTo>
                    <a:lnTo>
                      <a:pt x="329" y="124"/>
                    </a:lnTo>
                    <a:lnTo>
                      <a:pt x="333" y="152"/>
                    </a:lnTo>
                    <a:lnTo>
                      <a:pt x="364" y="176"/>
                    </a:lnTo>
                    <a:lnTo>
                      <a:pt x="388" y="158"/>
                    </a:lnTo>
                    <a:lnTo>
                      <a:pt x="387" y="146"/>
                    </a:lnTo>
                    <a:lnTo>
                      <a:pt x="377" y="132"/>
                    </a:lnTo>
                    <a:lnTo>
                      <a:pt x="378" y="154"/>
                    </a:lnTo>
                    <a:lnTo>
                      <a:pt x="361" y="136"/>
                    </a:lnTo>
                    <a:lnTo>
                      <a:pt x="357" y="117"/>
                    </a:lnTo>
                    <a:lnTo>
                      <a:pt x="365" y="106"/>
                    </a:lnTo>
                    <a:lnTo>
                      <a:pt x="390" y="85"/>
                    </a:lnTo>
                    <a:lnTo>
                      <a:pt x="405" y="86"/>
                    </a:lnTo>
                    <a:lnTo>
                      <a:pt x="423" y="114"/>
                    </a:lnTo>
                    <a:lnTo>
                      <a:pt x="445" y="122"/>
                    </a:lnTo>
                    <a:lnTo>
                      <a:pt x="466" y="105"/>
                    </a:lnTo>
                    <a:lnTo>
                      <a:pt x="427" y="75"/>
                    </a:lnTo>
                    <a:lnTo>
                      <a:pt x="423" y="63"/>
                    </a:lnTo>
                    <a:lnTo>
                      <a:pt x="35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7" name="Freeform 1336">
                <a:extLst>
                  <a:ext uri="{FF2B5EF4-FFF2-40B4-BE49-F238E27FC236}">
                    <a16:creationId xmlns:a16="http://schemas.microsoft.com/office/drawing/2014/main" id="{428BEAF2-2062-4374-A600-5943214DB3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8" y="2968"/>
                <a:ext cx="8" cy="7"/>
              </a:xfrm>
              <a:custGeom>
                <a:avLst/>
                <a:gdLst>
                  <a:gd name="T0" fmla="*/ 0 w 31"/>
                  <a:gd name="T1" fmla="*/ 0 h 26"/>
                  <a:gd name="T2" fmla="*/ 20 w 31"/>
                  <a:gd name="T3" fmla="*/ 26 h 26"/>
                  <a:gd name="T4" fmla="*/ 31 w 31"/>
                  <a:gd name="T5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6">
                    <a:moveTo>
                      <a:pt x="0" y="0"/>
                    </a:moveTo>
                    <a:lnTo>
                      <a:pt x="20" y="26"/>
                    </a:lnTo>
                    <a:lnTo>
                      <a:pt x="31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8" name="Freeform 1337">
                <a:extLst>
                  <a:ext uri="{FF2B5EF4-FFF2-40B4-BE49-F238E27FC236}">
                    <a16:creationId xmlns:a16="http://schemas.microsoft.com/office/drawing/2014/main" id="{640F5DE7-6E46-4FE6-9C0A-B374D925E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8" y="2968"/>
                <a:ext cx="8" cy="6"/>
              </a:xfrm>
              <a:custGeom>
                <a:avLst/>
                <a:gdLst>
                  <a:gd name="T0" fmla="*/ 31 w 31"/>
                  <a:gd name="T1" fmla="*/ 13 h 25"/>
                  <a:gd name="T2" fmla="*/ 20 w 31"/>
                  <a:gd name="T3" fmla="*/ 25 h 25"/>
                  <a:gd name="T4" fmla="*/ 0 w 31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5">
                    <a:moveTo>
                      <a:pt x="31" y="13"/>
                    </a:moveTo>
                    <a:lnTo>
                      <a:pt x="20" y="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9" name="Freeform 1338">
                <a:extLst>
                  <a:ext uri="{FF2B5EF4-FFF2-40B4-BE49-F238E27FC236}">
                    <a16:creationId xmlns:a16="http://schemas.microsoft.com/office/drawing/2014/main" id="{3899BAEC-9293-481A-AFB9-2BDF7CE53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" y="3050"/>
                <a:ext cx="12" cy="3"/>
              </a:xfrm>
              <a:custGeom>
                <a:avLst/>
                <a:gdLst>
                  <a:gd name="T0" fmla="*/ 0 w 48"/>
                  <a:gd name="T1" fmla="*/ 4 h 12"/>
                  <a:gd name="T2" fmla="*/ 34 w 48"/>
                  <a:gd name="T3" fmla="*/ 12 h 12"/>
                  <a:gd name="T4" fmla="*/ 48 w 48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2">
                    <a:moveTo>
                      <a:pt x="0" y="4"/>
                    </a:moveTo>
                    <a:lnTo>
                      <a:pt x="34" y="12"/>
                    </a:lnTo>
                    <a:lnTo>
                      <a:pt x="4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0" name="Freeform 1339">
                <a:extLst>
                  <a:ext uri="{FF2B5EF4-FFF2-40B4-BE49-F238E27FC236}">
                    <a16:creationId xmlns:a16="http://schemas.microsoft.com/office/drawing/2014/main" id="{780ADE86-F214-489D-8D8C-18628825C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" y="3050"/>
                <a:ext cx="12" cy="2"/>
              </a:xfrm>
              <a:custGeom>
                <a:avLst/>
                <a:gdLst>
                  <a:gd name="T0" fmla="*/ 48 w 48"/>
                  <a:gd name="T1" fmla="*/ 0 h 11"/>
                  <a:gd name="T2" fmla="*/ 34 w 48"/>
                  <a:gd name="T3" fmla="*/ 11 h 11"/>
                  <a:gd name="T4" fmla="*/ 0 w 48"/>
                  <a:gd name="T5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1">
                    <a:moveTo>
                      <a:pt x="48" y="0"/>
                    </a:moveTo>
                    <a:lnTo>
                      <a:pt x="34" y="11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1" name="Freeform 1340">
                <a:extLst>
                  <a:ext uri="{FF2B5EF4-FFF2-40B4-BE49-F238E27FC236}">
                    <a16:creationId xmlns:a16="http://schemas.microsoft.com/office/drawing/2014/main" id="{07AE606A-C801-44AE-8C57-2E6BAF953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5" y="3051"/>
                <a:ext cx="7" cy="20"/>
              </a:xfrm>
              <a:custGeom>
                <a:avLst/>
                <a:gdLst>
                  <a:gd name="T0" fmla="*/ 28 w 28"/>
                  <a:gd name="T1" fmla="*/ 0 h 81"/>
                  <a:gd name="T2" fmla="*/ 16 w 28"/>
                  <a:gd name="T3" fmla="*/ 4 h 81"/>
                  <a:gd name="T4" fmla="*/ 12 w 28"/>
                  <a:gd name="T5" fmla="*/ 53 h 81"/>
                  <a:gd name="T6" fmla="*/ 0 w 28"/>
                  <a:gd name="T7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81">
                    <a:moveTo>
                      <a:pt x="28" y="0"/>
                    </a:moveTo>
                    <a:lnTo>
                      <a:pt x="16" y="4"/>
                    </a:lnTo>
                    <a:lnTo>
                      <a:pt x="12" y="53"/>
                    </a:lnTo>
                    <a:lnTo>
                      <a:pt x="0" y="8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2" name="Freeform 1341">
                <a:extLst>
                  <a:ext uri="{FF2B5EF4-FFF2-40B4-BE49-F238E27FC236}">
                    <a16:creationId xmlns:a16="http://schemas.microsoft.com/office/drawing/2014/main" id="{6B835CBE-B25D-4D59-AC2E-2B2CA395A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3" y="3071"/>
                <a:ext cx="12" cy="1"/>
              </a:xfrm>
              <a:custGeom>
                <a:avLst/>
                <a:gdLst>
                  <a:gd name="T0" fmla="*/ 0 w 48"/>
                  <a:gd name="T1" fmla="*/ 5 h 5"/>
                  <a:gd name="T2" fmla="*/ 47 w 48"/>
                  <a:gd name="T3" fmla="*/ 1 h 5"/>
                  <a:gd name="T4" fmla="*/ 48 w 48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5">
                    <a:moveTo>
                      <a:pt x="0" y="5"/>
                    </a:moveTo>
                    <a:lnTo>
                      <a:pt x="47" y="1"/>
                    </a:lnTo>
                    <a:lnTo>
                      <a:pt x="4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3" name="Line 1342">
                <a:extLst>
                  <a:ext uri="{FF2B5EF4-FFF2-40B4-BE49-F238E27FC236}">
                    <a16:creationId xmlns:a16="http://schemas.microsoft.com/office/drawing/2014/main" id="{00A9BBE7-4839-4A48-9597-EEEAA4AC26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2" y="3113"/>
                <a:ext cx="8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4" name="Freeform 1343">
                <a:extLst>
                  <a:ext uri="{FF2B5EF4-FFF2-40B4-BE49-F238E27FC236}">
                    <a16:creationId xmlns:a16="http://schemas.microsoft.com/office/drawing/2014/main" id="{BA36332F-8ABA-4196-9C1E-02FFAE9BE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0" y="3119"/>
                <a:ext cx="66" cy="44"/>
              </a:xfrm>
              <a:custGeom>
                <a:avLst/>
                <a:gdLst>
                  <a:gd name="T0" fmla="*/ 266 w 266"/>
                  <a:gd name="T1" fmla="*/ 177 h 177"/>
                  <a:gd name="T2" fmla="*/ 168 w 266"/>
                  <a:gd name="T3" fmla="*/ 101 h 177"/>
                  <a:gd name="T4" fmla="*/ 102 w 266"/>
                  <a:gd name="T5" fmla="*/ 69 h 177"/>
                  <a:gd name="T6" fmla="*/ 45 w 266"/>
                  <a:gd name="T7" fmla="*/ 53 h 177"/>
                  <a:gd name="T8" fmla="*/ 0 w 266"/>
                  <a:gd name="T9" fmla="*/ 21 h 177"/>
                  <a:gd name="T10" fmla="*/ 0 w 266"/>
                  <a:gd name="T11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6" h="177">
                    <a:moveTo>
                      <a:pt x="266" y="177"/>
                    </a:moveTo>
                    <a:lnTo>
                      <a:pt x="168" y="101"/>
                    </a:lnTo>
                    <a:lnTo>
                      <a:pt x="102" y="69"/>
                    </a:lnTo>
                    <a:lnTo>
                      <a:pt x="45" y="53"/>
                    </a:lnTo>
                    <a:lnTo>
                      <a:pt x="0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5" name="Freeform 1344">
                <a:extLst>
                  <a:ext uri="{FF2B5EF4-FFF2-40B4-BE49-F238E27FC236}">
                    <a16:creationId xmlns:a16="http://schemas.microsoft.com/office/drawing/2014/main" id="{CA28F49D-207F-4E7F-9B1E-919313838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2" y="3113"/>
                <a:ext cx="8" cy="6"/>
              </a:xfrm>
              <a:custGeom>
                <a:avLst/>
                <a:gdLst>
                  <a:gd name="T0" fmla="*/ 31 w 31"/>
                  <a:gd name="T1" fmla="*/ 23 h 23"/>
                  <a:gd name="T2" fmla="*/ 31 w 31"/>
                  <a:gd name="T3" fmla="*/ 22 h 23"/>
                  <a:gd name="T4" fmla="*/ 0 w 31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3">
                    <a:moveTo>
                      <a:pt x="31" y="23"/>
                    </a:moveTo>
                    <a:lnTo>
                      <a:pt x="31" y="2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6" name="Line 1345">
                <a:extLst>
                  <a:ext uri="{FF2B5EF4-FFF2-40B4-BE49-F238E27FC236}">
                    <a16:creationId xmlns:a16="http://schemas.microsoft.com/office/drawing/2014/main" id="{56FEF4A3-CB52-4B9A-9A36-A03D9BC91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6" y="3163"/>
                <a:ext cx="5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7" name="Freeform 1346">
                <a:extLst>
                  <a:ext uri="{FF2B5EF4-FFF2-40B4-BE49-F238E27FC236}">
                    <a16:creationId xmlns:a16="http://schemas.microsoft.com/office/drawing/2014/main" id="{EF098361-7AE5-4E3D-9853-843B61ECE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" y="3163"/>
                <a:ext cx="5" cy="7"/>
              </a:xfrm>
              <a:custGeom>
                <a:avLst/>
                <a:gdLst>
                  <a:gd name="T0" fmla="*/ 19 w 19"/>
                  <a:gd name="T1" fmla="*/ 29 h 29"/>
                  <a:gd name="T2" fmla="*/ 12 w 19"/>
                  <a:gd name="T3" fmla="*/ 17 h 29"/>
                  <a:gd name="T4" fmla="*/ 7 w 19"/>
                  <a:gd name="T5" fmla="*/ 9 h 29"/>
                  <a:gd name="T6" fmla="*/ 2 w 19"/>
                  <a:gd name="T7" fmla="*/ 2 h 29"/>
                  <a:gd name="T8" fmla="*/ 0 w 19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9">
                    <a:moveTo>
                      <a:pt x="19" y="29"/>
                    </a:moveTo>
                    <a:lnTo>
                      <a:pt x="12" y="17"/>
                    </a:lnTo>
                    <a:lnTo>
                      <a:pt x="7" y="9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8" name="Freeform 1347">
                <a:extLst>
                  <a:ext uri="{FF2B5EF4-FFF2-40B4-BE49-F238E27FC236}">
                    <a16:creationId xmlns:a16="http://schemas.microsoft.com/office/drawing/2014/main" id="{DAF400EE-8310-49C5-9324-70A746FE30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2" y="3170"/>
                <a:ext cx="261" cy="233"/>
              </a:xfrm>
              <a:custGeom>
                <a:avLst/>
                <a:gdLst>
                  <a:gd name="T0" fmla="*/ 0 w 1045"/>
                  <a:gd name="T1" fmla="*/ 827 h 931"/>
                  <a:gd name="T2" fmla="*/ 14 w 1045"/>
                  <a:gd name="T3" fmla="*/ 831 h 931"/>
                  <a:gd name="T4" fmla="*/ 54 w 1045"/>
                  <a:gd name="T5" fmla="*/ 869 h 931"/>
                  <a:gd name="T6" fmla="*/ 79 w 1045"/>
                  <a:gd name="T7" fmla="*/ 883 h 931"/>
                  <a:gd name="T8" fmla="*/ 84 w 1045"/>
                  <a:gd name="T9" fmla="*/ 861 h 931"/>
                  <a:gd name="T10" fmla="*/ 105 w 1045"/>
                  <a:gd name="T11" fmla="*/ 861 h 931"/>
                  <a:gd name="T12" fmla="*/ 168 w 1045"/>
                  <a:gd name="T13" fmla="*/ 902 h 931"/>
                  <a:gd name="T14" fmla="*/ 235 w 1045"/>
                  <a:gd name="T15" fmla="*/ 930 h 931"/>
                  <a:gd name="T16" fmla="*/ 325 w 1045"/>
                  <a:gd name="T17" fmla="*/ 905 h 931"/>
                  <a:gd name="T18" fmla="*/ 483 w 1045"/>
                  <a:gd name="T19" fmla="*/ 884 h 931"/>
                  <a:gd name="T20" fmla="*/ 708 w 1045"/>
                  <a:gd name="T21" fmla="*/ 931 h 931"/>
                  <a:gd name="T22" fmla="*/ 823 w 1045"/>
                  <a:gd name="T23" fmla="*/ 869 h 931"/>
                  <a:gd name="T24" fmla="*/ 861 w 1045"/>
                  <a:gd name="T25" fmla="*/ 867 h 931"/>
                  <a:gd name="T26" fmla="*/ 905 w 1045"/>
                  <a:gd name="T27" fmla="*/ 839 h 931"/>
                  <a:gd name="T28" fmla="*/ 1040 w 1045"/>
                  <a:gd name="T29" fmla="*/ 705 h 931"/>
                  <a:gd name="T30" fmla="*/ 1040 w 1045"/>
                  <a:gd name="T31" fmla="*/ 702 h 931"/>
                  <a:gd name="T32" fmla="*/ 1045 w 1045"/>
                  <a:gd name="T33" fmla="*/ 637 h 931"/>
                  <a:gd name="T34" fmla="*/ 1014 w 1045"/>
                  <a:gd name="T35" fmla="*/ 587 h 931"/>
                  <a:gd name="T36" fmla="*/ 1008 w 1045"/>
                  <a:gd name="T37" fmla="*/ 452 h 931"/>
                  <a:gd name="T38" fmla="*/ 950 w 1045"/>
                  <a:gd name="T39" fmla="*/ 380 h 931"/>
                  <a:gd name="T40" fmla="*/ 941 w 1045"/>
                  <a:gd name="T41" fmla="*/ 334 h 931"/>
                  <a:gd name="T42" fmla="*/ 913 w 1045"/>
                  <a:gd name="T43" fmla="*/ 307 h 931"/>
                  <a:gd name="T44" fmla="*/ 818 w 1045"/>
                  <a:gd name="T45" fmla="*/ 294 h 931"/>
                  <a:gd name="T46" fmla="*/ 762 w 1045"/>
                  <a:gd name="T47" fmla="*/ 267 h 931"/>
                  <a:gd name="T48" fmla="*/ 742 w 1045"/>
                  <a:gd name="T49" fmla="*/ 219 h 931"/>
                  <a:gd name="T50" fmla="*/ 746 w 1045"/>
                  <a:gd name="T51" fmla="*/ 204 h 931"/>
                  <a:gd name="T52" fmla="*/ 722 w 1045"/>
                  <a:gd name="T53" fmla="*/ 208 h 931"/>
                  <a:gd name="T54" fmla="*/ 677 w 1045"/>
                  <a:gd name="T55" fmla="*/ 176 h 931"/>
                  <a:gd name="T56" fmla="*/ 663 w 1045"/>
                  <a:gd name="T57" fmla="*/ 130 h 931"/>
                  <a:gd name="T58" fmla="*/ 662 w 1045"/>
                  <a:gd name="T59" fmla="*/ 129 h 931"/>
                  <a:gd name="T60" fmla="*/ 612 w 1045"/>
                  <a:gd name="T61" fmla="*/ 83 h 931"/>
                  <a:gd name="T62" fmla="*/ 611 w 1045"/>
                  <a:gd name="T63" fmla="*/ 81 h 931"/>
                  <a:gd name="T64" fmla="*/ 610 w 1045"/>
                  <a:gd name="T65" fmla="*/ 79 h 931"/>
                  <a:gd name="T66" fmla="*/ 608 w 1045"/>
                  <a:gd name="T67" fmla="*/ 76 h 931"/>
                  <a:gd name="T68" fmla="*/ 607 w 1045"/>
                  <a:gd name="T69" fmla="*/ 75 h 931"/>
                  <a:gd name="T70" fmla="*/ 605 w 1045"/>
                  <a:gd name="T71" fmla="*/ 71 h 931"/>
                  <a:gd name="T72" fmla="*/ 557 w 1045"/>
                  <a:gd name="T73" fmla="*/ 0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45" h="931">
                    <a:moveTo>
                      <a:pt x="0" y="827"/>
                    </a:moveTo>
                    <a:lnTo>
                      <a:pt x="14" y="831"/>
                    </a:lnTo>
                    <a:lnTo>
                      <a:pt x="54" y="869"/>
                    </a:lnTo>
                    <a:lnTo>
                      <a:pt x="79" y="883"/>
                    </a:lnTo>
                    <a:lnTo>
                      <a:pt x="84" y="861"/>
                    </a:lnTo>
                    <a:lnTo>
                      <a:pt x="105" y="861"/>
                    </a:lnTo>
                    <a:lnTo>
                      <a:pt x="168" y="902"/>
                    </a:lnTo>
                    <a:lnTo>
                      <a:pt x="235" y="930"/>
                    </a:lnTo>
                    <a:lnTo>
                      <a:pt x="325" y="905"/>
                    </a:lnTo>
                    <a:lnTo>
                      <a:pt x="483" y="884"/>
                    </a:lnTo>
                    <a:lnTo>
                      <a:pt x="708" y="931"/>
                    </a:lnTo>
                    <a:lnTo>
                      <a:pt x="823" y="869"/>
                    </a:lnTo>
                    <a:lnTo>
                      <a:pt x="861" y="867"/>
                    </a:lnTo>
                    <a:lnTo>
                      <a:pt x="905" y="839"/>
                    </a:lnTo>
                    <a:lnTo>
                      <a:pt x="1040" y="705"/>
                    </a:lnTo>
                    <a:lnTo>
                      <a:pt x="1040" y="702"/>
                    </a:lnTo>
                    <a:lnTo>
                      <a:pt x="1045" y="637"/>
                    </a:lnTo>
                    <a:lnTo>
                      <a:pt x="1014" y="587"/>
                    </a:lnTo>
                    <a:lnTo>
                      <a:pt x="1008" y="452"/>
                    </a:lnTo>
                    <a:lnTo>
                      <a:pt x="950" y="380"/>
                    </a:lnTo>
                    <a:lnTo>
                      <a:pt x="941" y="334"/>
                    </a:lnTo>
                    <a:lnTo>
                      <a:pt x="913" y="307"/>
                    </a:lnTo>
                    <a:lnTo>
                      <a:pt x="818" y="294"/>
                    </a:lnTo>
                    <a:lnTo>
                      <a:pt x="762" y="267"/>
                    </a:lnTo>
                    <a:lnTo>
                      <a:pt x="742" y="219"/>
                    </a:lnTo>
                    <a:lnTo>
                      <a:pt x="746" y="204"/>
                    </a:lnTo>
                    <a:lnTo>
                      <a:pt x="722" y="208"/>
                    </a:lnTo>
                    <a:lnTo>
                      <a:pt x="677" y="176"/>
                    </a:lnTo>
                    <a:lnTo>
                      <a:pt x="663" y="130"/>
                    </a:lnTo>
                    <a:lnTo>
                      <a:pt x="662" y="129"/>
                    </a:lnTo>
                    <a:lnTo>
                      <a:pt x="612" y="83"/>
                    </a:lnTo>
                    <a:lnTo>
                      <a:pt x="611" y="81"/>
                    </a:lnTo>
                    <a:lnTo>
                      <a:pt x="610" y="79"/>
                    </a:lnTo>
                    <a:lnTo>
                      <a:pt x="608" y="76"/>
                    </a:lnTo>
                    <a:lnTo>
                      <a:pt x="607" y="75"/>
                    </a:lnTo>
                    <a:lnTo>
                      <a:pt x="605" y="71"/>
                    </a:lnTo>
                    <a:lnTo>
                      <a:pt x="55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9" name="Line 1348">
                <a:extLst>
                  <a:ext uri="{FF2B5EF4-FFF2-40B4-BE49-F238E27FC236}">
                    <a16:creationId xmlns:a16="http://schemas.microsoft.com/office/drawing/2014/main" id="{1638ED56-9A0E-4567-9A03-B35F955A7D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90" y="1387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0" name="Line 1349">
                <a:extLst>
                  <a:ext uri="{FF2B5EF4-FFF2-40B4-BE49-F238E27FC236}">
                    <a16:creationId xmlns:a16="http://schemas.microsoft.com/office/drawing/2014/main" id="{7E2D7A22-88BD-4D63-8136-03DC1CCE58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4" y="1869"/>
                <a:ext cx="0" cy="1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1" name="Freeform 1350">
                <a:extLst>
                  <a:ext uri="{FF2B5EF4-FFF2-40B4-BE49-F238E27FC236}">
                    <a16:creationId xmlns:a16="http://schemas.microsoft.com/office/drawing/2014/main" id="{13E679BF-0E34-4736-BF3A-A1A9C819C5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9" y="2068"/>
                <a:ext cx="74" cy="96"/>
              </a:xfrm>
              <a:custGeom>
                <a:avLst/>
                <a:gdLst>
                  <a:gd name="T0" fmla="*/ 294 w 294"/>
                  <a:gd name="T1" fmla="*/ 0 h 384"/>
                  <a:gd name="T2" fmla="*/ 293 w 294"/>
                  <a:gd name="T3" fmla="*/ 40 h 384"/>
                  <a:gd name="T4" fmla="*/ 291 w 294"/>
                  <a:gd name="T5" fmla="*/ 43 h 384"/>
                  <a:gd name="T6" fmla="*/ 291 w 294"/>
                  <a:gd name="T7" fmla="*/ 49 h 384"/>
                  <a:gd name="T8" fmla="*/ 291 w 294"/>
                  <a:gd name="T9" fmla="*/ 56 h 384"/>
                  <a:gd name="T10" fmla="*/ 286 w 294"/>
                  <a:gd name="T11" fmla="*/ 90 h 384"/>
                  <a:gd name="T12" fmla="*/ 282 w 294"/>
                  <a:gd name="T13" fmla="*/ 112 h 384"/>
                  <a:gd name="T14" fmla="*/ 247 w 294"/>
                  <a:gd name="T15" fmla="*/ 186 h 384"/>
                  <a:gd name="T16" fmla="*/ 197 w 294"/>
                  <a:gd name="T17" fmla="*/ 243 h 384"/>
                  <a:gd name="T18" fmla="*/ 139 w 294"/>
                  <a:gd name="T19" fmla="*/ 280 h 384"/>
                  <a:gd name="T20" fmla="*/ 78 w 294"/>
                  <a:gd name="T21" fmla="*/ 288 h 384"/>
                  <a:gd name="T22" fmla="*/ 53 w 294"/>
                  <a:gd name="T23" fmla="*/ 273 h 384"/>
                  <a:gd name="T24" fmla="*/ 33 w 294"/>
                  <a:gd name="T25" fmla="*/ 287 h 384"/>
                  <a:gd name="T26" fmla="*/ 27 w 294"/>
                  <a:gd name="T27" fmla="*/ 342 h 384"/>
                  <a:gd name="T28" fmla="*/ 0 w 294"/>
                  <a:gd name="T29" fmla="*/ 368 h 384"/>
                  <a:gd name="T30" fmla="*/ 14 w 294"/>
                  <a:gd name="T3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4" h="384">
                    <a:moveTo>
                      <a:pt x="294" y="0"/>
                    </a:moveTo>
                    <a:lnTo>
                      <a:pt x="293" y="40"/>
                    </a:lnTo>
                    <a:lnTo>
                      <a:pt x="291" y="43"/>
                    </a:lnTo>
                    <a:lnTo>
                      <a:pt x="291" y="49"/>
                    </a:lnTo>
                    <a:lnTo>
                      <a:pt x="291" y="56"/>
                    </a:lnTo>
                    <a:lnTo>
                      <a:pt x="286" y="90"/>
                    </a:lnTo>
                    <a:lnTo>
                      <a:pt x="282" y="112"/>
                    </a:lnTo>
                    <a:lnTo>
                      <a:pt x="247" y="186"/>
                    </a:lnTo>
                    <a:lnTo>
                      <a:pt x="197" y="243"/>
                    </a:lnTo>
                    <a:lnTo>
                      <a:pt x="139" y="280"/>
                    </a:lnTo>
                    <a:lnTo>
                      <a:pt x="78" y="288"/>
                    </a:lnTo>
                    <a:lnTo>
                      <a:pt x="53" y="273"/>
                    </a:lnTo>
                    <a:lnTo>
                      <a:pt x="33" y="287"/>
                    </a:lnTo>
                    <a:lnTo>
                      <a:pt x="27" y="342"/>
                    </a:lnTo>
                    <a:lnTo>
                      <a:pt x="0" y="368"/>
                    </a:lnTo>
                    <a:lnTo>
                      <a:pt x="14" y="38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2" name="Freeform 1351">
                <a:extLst>
                  <a:ext uri="{FF2B5EF4-FFF2-40B4-BE49-F238E27FC236}">
                    <a16:creationId xmlns:a16="http://schemas.microsoft.com/office/drawing/2014/main" id="{CDB517AA-76D6-4177-A3DC-27FC86D6E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5" y="2068"/>
                <a:ext cx="33" cy="73"/>
              </a:xfrm>
              <a:custGeom>
                <a:avLst/>
                <a:gdLst>
                  <a:gd name="T0" fmla="*/ 25 w 131"/>
                  <a:gd name="T1" fmla="*/ 294 h 294"/>
                  <a:gd name="T2" fmla="*/ 0 w 131"/>
                  <a:gd name="T3" fmla="*/ 274 h 294"/>
                  <a:gd name="T4" fmla="*/ 59 w 131"/>
                  <a:gd name="T5" fmla="*/ 224 h 294"/>
                  <a:gd name="T6" fmla="*/ 101 w 131"/>
                  <a:gd name="T7" fmla="*/ 165 h 294"/>
                  <a:gd name="T8" fmla="*/ 131 w 131"/>
                  <a:gd name="T9" fmla="*/ 41 h 294"/>
                  <a:gd name="T10" fmla="*/ 110 w 131"/>
                  <a:gd name="T11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1" h="294">
                    <a:moveTo>
                      <a:pt x="25" y="294"/>
                    </a:moveTo>
                    <a:lnTo>
                      <a:pt x="0" y="274"/>
                    </a:lnTo>
                    <a:lnTo>
                      <a:pt x="59" y="224"/>
                    </a:lnTo>
                    <a:lnTo>
                      <a:pt x="101" y="165"/>
                    </a:lnTo>
                    <a:lnTo>
                      <a:pt x="131" y="41"/>
                    </a:lnTo>
                    <a:lnTo>
                      <a:pt x="11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3" name="Freeform 1352">
                <a:extLst>
                  <a:ext uri="{FF2B5EF4-FFF2-40B4-BE49-F238E27FC236}">
                    <a16:creationId xmlns:a16="http://schemas.microsoft.com/office/drawing/2014/main" id="{99008A1B-409C-4EB4-994D-5C648D636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5" y="2068"/>
                <a:ext cx="33" cy="73"/>
              </a:xfrm>
              <a:custGeom>
                <a:avLst/>
                <a:gdLst>
                  <a:gd name="T0" fmla="*/ 111 w 131"/>
                  <a:gd name="T1" fmla="*/ 0 h 294"/>
                  <a:gd name="T2" fmla="*/ 131 w 131"/>
                  <a:gd name="T3" fmla="*/ 41 h 294"/>
                  <a:gd name="T4" fmla="*/ 130 w 131"/>
                  <a:gd name="T5" fmla="*/ 42 h 294"/>
                  <a:gd name="T6" fmla="*/ 130 w 131"/>
                  <a:gd name="T7" fmla="*/ 47 h 294"/>
                  <a:gd name="T8" fmla="*/ 128 w 131"/>
                  <a:gd name="T9" fmla="*/ 52 h 294"/>
                  <a:gd name="T10" fmla="*/ 126 w 131"/>
                  <a:gd name="T11" fmla="*/ 62 h 294"/>
                  <a:gd name="T12" fmla="*/ 121 w 131"/>
                  <a:gd name="T13" fmla="*/ 77 h 294"/>
                  <a:gd name="T14" fmla="*/ 119 w 131"/>
                  <a:gd name="T15" fmla="*/ 91 h 294"/>
                  <a:gd name="T16" fmla="*/ 117 w 131"/>
                  <a:gd name="T17" fmla="*/ 94 h 294"/>
                  <a:gd name="T18" fmla="*/ 117 w 131"/>
                  <a:gd name="T19" fmla="*/ 95 h 294"/>
                  <a:gd name="T20" fmla="*/ 101 w 131"/>
                  <a:gd name="T21" fmla="*/ 164 h 294"/>
                  <a:gd name="T22" fmla="*/ 60 w 131"/>
                  <a:gd name="T23" fmla="*/ 222 h 294"/>
                  <a:gd name="T24" fmla="*/ 0 w 131"/>
                  <a:gd name="T25" fmla="*/ 274 h 294"/>
                  <a:gd name="T26" fmla="*/ 26 w 131"/>
                  <a:gd name="T27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1" h="294">
                    <a:moveTo>
                      <a:pt x="111" y="0"/>
                    </a:moveTo>
                    <a:lnTo>
                      <a:pt x="131" y="41"/>
                    </a:lnTo>
                    <a:lnTo>
                      <a:pt x="130" y="42"/>
                    </a:lnTo>
                    <a:lnTo>
                      <a:pt x="130" y="47"/>
                    </a:lnTo>
                    <a:lnTo>
                      <a:pt x="128" y="52"/>
                    </a:lnTo>
                    <a:lnTo>
                      <a:pt x="126" y="62"/>
                    </a:lnTo>
                    <a:lnTo>
                      <a:pt x="121" y="77"/>
                    </a:lnTo>
                    <a:lnTo>
                      <a:pt x="119" y="91"/>
                    </a:lnTo>
                    <a:lnTo>
                      <a:pt x="117" y="94"/>
                    </a:lnTo>
                    <a:lnTo>
                      <a:pt x="117" y="95"/>
                    </a:lnTo>
                    <a:lnTo>
                      <a:pt x="101" y="164"/>
                    </a:lnTo>
                    <a:lnTo>
                      <a:pt x="60" y="222"/>
                    </a:lnTo>
                    <a:lnTo>
                      <a:pt x="0" y="274"/>
                    </a:lnTo>
                    <a:lnTo>
                      <a:pt x="26" y="29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4" name="Line 1353">
                <a:extLst>
                  <a:ext uri="{FF2B5EF4-FFF2-40B4-BE49-F238E27FC236}">
                    <a16:creationId xmlns:a16="http://schemas.microsoft.com/office/drawing/2014/main" id="{D5C0AB20-13B0-4F87-AB26-D1E25C199E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13" y="3071"/>
                <a:ext cx="1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5" name="Freeform 1354">
                <a:extLst>
                  <a:ext uri="{FF2B5EF4-FFF2-40B4-BE49-F238E27FC236}">
                    <a16:creationId xmlns:a16="http://schemas.microsoft.com/office/drawing/2014/main" id="{F3395468-DCB9-4A3D-AAF1-78E7A01A3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" y="3370"/>
                <a:ext cx="16" cy="7"/>
              </a:xfrm>
              <a:custGeom>
                <a:avLst/>
                <a:gdLst>
                  <a:gd name="T0" fmla="*/ 65 w 65"/>
                  <a:gd name="T1" fmla="*/ 30 h 30"/>
                  <a:gd name="T2" fmla="*/ 23 w 65"/>
                  <a:gd name="T3" fmla="*/ 15 h 30"/>
                  <a:gd name="T4" fmla="*/ 0 w 65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30">
                    <a:moveTo>
                      <a:pt x="65" y="30"/>
                    </a:moveTo>
                    <a:lnTo>
                      <a:pt x="23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6" name="Freeform 1355">
                <a:extLst>
                  <a:ext uri="{FF2B5EF4-FFF2-40B4-BE49-F238E27FC236}">
                    <a16:creationId xmlns:a16="http://schemas.microsoft.com/office/drawing/2014/main" id="{2FD85640-496F-4BF3-BFA7-3B8AB098D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" y="3370"/>
                <a:ext cx="16" cy="7"/>
              </a:xfrm>
              <a:custGeom>
                <a:avLst/>
                <a:gdLst>
                  <a:gd name="T0" fmla="*/ 0 w 65"/>
                  <a:gd name="T1" fmla="*/ 0 h 30"/>
                  <a:gd name="T2" fmla="*/ 23 w 65"/>
                  <a:gd name="T3" fmla="*/ 16 h 30"/>
                  <a:gd name="T4" fmla="*/ 65 w 65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30">
                    <a:moveTo>
                      <a:pt x="0" y="0"/>
                    </a:moveTo>
                    <a:lnTo>
                      <a:pt x="23" y="16"/>
                    </a:lnTo>
                    <a:lnTo>
                      <a:pt x="65" y="3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7" name="Line 1356">
                <a:extLst>
                  <a:ext uri="{FF2B5EF4-FFF2-40B4-BE49-F238E27FC236}">
                    <a16:creationId xmlns:a16="http://schemas.microsoft.com/office/drawing/2014/main" id="{9A9CCB85-5D0F-457D-9DB6-E874770489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25" y="330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8" name="Freeform 1357">
                <a:extLst>
                  <a:ext uri="{FF2B5EF4-FFF2-40B4-BE49-F238E27FC236}">
                    <a16:creationId xmlns:a16="http://schemas.microsoft.com/office/drawing/2014/main" id="{DE2967CF-FD0C-47B3-990E-A22CC3A43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" y="3301"/>
                <a:ext cx="9" cy="5"/>
              </a:xfrm>
              <a:custGeom>
                <a:avLst/>
                <a:gdLst>
                  <a:gd name="T0" fmla="*/ 0 w 36"/>
                  <a:gd name="T1" fmla="*/ 2 h 17"/>
                  <a:gd name="T2" fmla="*/ 30 w 36"/>
                  <a:gd name="T3" fmla="*/ 0 h 17"/>
                  <a:gd name="T4" fmla="*/ 36 w 36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7">
                    <a:moveTo>
                      <a:pt x="0" y="2"/>
                    </a:moveTo>
                    <a:lnTo>
                      <a:pt x="30" y="0"/>
                    </a:lnTo>
                    <a:lnTo>
                      <a:pt x="36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9" name="Freeform 1358">
                <a:extLst>
                  <a:ext uri="{FF2B5EF4-FFF2-40B4-BE49-F238E27FC236}">
                    <a16:creationId xmlns:a16="http://schemas.microsoft.com/office/drawing/2014/main" id="{9ACA6929-4B00-4449-B91E-6382AD598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" y="3301"/>
                <a:ext cx="9" cy="5"/>
              </a:xfrm>
              <a:custGeom>
                <a:avLst/>
                <a:gdLst>
                  <a:gd name="T0" fmla="*/ 36 w 36"/>
                  <a:gd name="T1" fmla="*/ 18 h 18"/>
                  <a:gd name="T2" fmla="*/ 30 w 36"/>
                  <a:gd name="T3" fmla="*/ 0 h 18"/>
                  <a:gd name="T4" fmla="*/ 0 w 36"/>
                  <a:gd name="T5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8">
                    <a:moveTo>
                      <a:pt x="36" y="18"/>
                    </a:moveTo>
                    <a:lnTo>
                      <a:pt x="30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0" name="Freeform 1359">
                <a:extLst>
                  <a:ext uri="{FF2B5EF4-FFF2-40B4-BE49-F238E27FC236}">
                    <a16:creationId xmlns:a16="http://schemas.microsoft.com/office/drawing/2014/main" id="{6AC86911-CD68-4840-A7ED-10D8B5371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5" y="3306"/>
                <a:ext cx="91" cy="64"/>
              </a:xfrm>
              <a:custGeom>
                <a:avLst/>
                <a:gdLst>
                  <a:gd name="T0" fmla="*/ 0 w 361"/>
                  <a:gd name="T1" fmla="*/ 0 h 256"/>
                  <a:gd name="T2" fmla="*/ 23 w 361"/>
                  <a:gd name="T3" fmla="*/ 78 h 256"/>
                  <a:gd name="T4" fmla="*/ 64 w 361"/>
                  <a:gd name="T5" fmla="*/ 90 h 256"/>
                  <a:gd name="T6" fmla="*/ 92 w 361"/>
                  <a:gd name="T7" fmla="*/ 119 h 256"/>
                  <a:gd name="T8" fmla="*/ 134 w 361"/>
                  <a:gd name="T9" fmla="*/ 129 h 256"/>
                  <a:gd name="T10" fmla="*/ 188 w 361"/>
                  <a:gd name="T11" fmla="*/ 107 h 256"/>
                  <a:gd name="T12" fmla="*/ 205 w 361"/>
                  <a:gd name="T13" fmla="*/ 115 h 256"/>
                  <a:gd name="T14" fmla="*/ 227 w 361"/>
                  <a:gd name="T15" fmla="*/ 135 h 256"/>
                  <a:gd name="T16" fmla="*/ 259 w 361"/>
                  <a:gd name="T17" fmla="*/ 224 h 256"/>
                  <a:gd name="T18" fmla="*/ 298 w 361"/>
                  <a:gd name="T19" fmla="*/ 239 h 256"/>
                  <a:gd name="T20" fmla="*/ 319 w 361"/>
                  <a:gd name="T21" fmla="*/ 231 h 256"/>
                  <a:gd name="T22" fmla="*/ 339 w 361"/>
                  <a:gd name="T23" fmla="*/ 230 h 256"/>
                  <a:gd name="T24" fmla="*/ 361 w 361"/>
                  <a:gd name="T25" fmla="*/ 25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1" h="256">
                    <a:moveTo>
                      <a:pt x="0" y="0"/>
                    </a:moveTo>
                    <a:lnTo>
                      <a:pt x="23" y="78"/>
                    </a:lnTo>
                    <a:lnTo>
                      <a:pt x="64" y="90"/>
                    </a:lnTo>
                    <a:lnTo>
                      <a:pt x="92" y="119"/>
                    </a:lnTo>
                    <a:lnTo>
                      <a:pt x="134" y="129"/>
                    </a:lnTo>
                    <a:lnTo>
                      <a:pt x="188" y="107"/>
                    </a:lnTo>
                    <a:lnTo>
                      <a:pt x="205" y="115"/>
                    </a:lnTo>
                    <a:lnTo>
                      <a:pt x="227" y="135"/>
                    </a:lnTo>
                    <a:lnTo>
                      <a:pt x="259" y="224"/>
                    </a:lnTo>
                    <a:lnTo>
                      <a:pt x="298" y="239"/>
                    </a:lnTo>
                    <a:lnTo>
                      <a:pt x="319" y="231"/>
                    </a:lnTo>
                    <a:lnTo>
                      <a:pt x="339" y="230"/>
                    </a:lnTo>
                    <a:lnTo>
                      <a:pt x="361" y="25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1" name="Freeform 1360">
                <a:extLst>
                  <a:ext uri="{FF2B5EF4-FFF2-40B4-BE49-F238E27FC236}">
                    <a16:creationId xmlns:a16="http://schemas.microsoft.com/office/drawing/2014/main" id="{DF6AB9E9-B779-4608-9458-94E3CB06D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" y="3304"/>
                <a:ext cx="17" cy="7"/>
              </a:xfrm>
              <a:custGeom>
                <a:avLst/>
                <a:gdLst>
                  <a:gd name="T0" fmla="*/ 65 w 65"/>
                  <a:gd name="T1" fmla="*/ 0 h 29"/>
                  <a:gd name="T2" fmla="*/ 43 w 65"/>
                  <a:gd name="T3" fmla="*/ 21 h 29"/>
                  <a:gd name="T4" fmla="*/ 0 w 65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29">
                    <a:moveTo>
                      <a:pt x="65" y="0"/>
                    </a:moveTo>
                    <a:lnTo>
                      <a:pt x="43" y="21"/>
                    </a:lnTo>
                    <a:lnTo>
                      <a:pt x="0" y="2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2" name="Freeform 1361">
                <a:extLst>
                  <a:ext uri="{FF2B5EF4-FFF2-40B4-BE49-F238E27FC236}">
                    <a16:creationId xmlns:a16="http://schemas.microsoft.com/office/drawing/2014/main" id="{C283D455-42DF-4879-8063-0A65D69B7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" y="3304"/>
                <a:ext cx="17" cy="7"/>
              </a:xfrm>
              <a:custGeom>
                <a:avLst/>
                <a:gdLst>
                  <a:gd name="T0" fmla="*/ 0 w 65"/>
                  <a:gd name="T1" fmla="*/ 29 h 29"/>
                  <a:gd name="T2" fmla="*/ 43 w 65"/>
                  <a:gd name="T3" fmla="*/ 22 h 29"/>
                  <a:gd name="T4" fmla="*/ 65 w 65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29">
                    <a:moveTo>
                      <a:pt x="0" y="29"/>
                    </a:moveTo>
                    <a:lnTo>
                      <a:pt x="43" y="22"/>
                    </a:lnTo>
                    <a:lnTo>
                      <a:pt x="6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3" name="Freeform 1362">
                <a:extLst>
                  <a:ext uri="{FF2B5EF4-FFF2-40B4-BE49-F238E27FC236}">
                    <a16:creationId xmlns:a16="http://schemas.microsoft.com/office/drawing/2014/main" id="{2627AEE2-773D-4DF3-A906-F1C40BE04D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6" y="3300"/>
                <a:ext cx="302" cy="61"/>
              </a:xfrm>
              <a:custGeom>
                <a:avLst/>
                <a:gdLst>
                  <a:gd name="T0" fmla="*/ 0 w 1207"/>
                  <a:gd name="T1" fmla="*/ 208 h 244"/>
                  <a:gd name="T2" fmla="*/ 7 w 1207"/>
                  <a:gd name="T3" fmla="*/ 215 h 244"/>
                  <a:gd name="T4" fmla="*/ 36 w 1207"/>
                  <a:gd name="T5" fmla="*/ 207 h 244"/>
                  <a:gd name="T6" fmla="*/ 86 w 1207"/>
                  <a:gd name="T7" fmla="*/ 225 h 244"/>
                  <a:gd name="T8" fmla="*/ 134 w 1207"/>
                  <a:gd name="T9" fmla="*/ 233 h 244"/>
                  <a:gd name="T10" fmla="*/ 225 w 1207"/>
                  <a:gd name="T11" fmla="*/ 211 h 244"/>
                  <a:gd name="T12" fmla="*/ 313 w 1207"/>
                  <a:gd name="T13" fmla="*/ 244 h 244"/>
                  <a:gd name="T14" fmla="*/ 421 w 1207"/>
                  <a:gd name="T15" fmla="*/ 241 h 244"/>
                  <a:gd name="T16" fmla="*/ 443 w 1207"/>
                  <a:gd name="T17" fmla="*/ 189 h 244"/>
                  <a:gd name="T18" fmla="*/ 712 w 1207"/>
                  <a:gd name="T19" fmla="*/ 60 h 244"/>
                  <a:gd name="T20" fmla="*/ 788 w 1207"/>
                  <a:gd name="T21" fmla="*/ 47 h 244"/>
                  <a:gd name="T22" fmla="*/ 858 w 1207"/>
                  <a:gd name="T23" fmla="*/ 19 h 244"/>
                  <a:gd name="T24" fmla="*/ 884 w 1207"/>
                  <a:gd name="T25" fmla="*/ 0 h 244"/>
                  <a:gd name="T26" fmla="*/ 1077 w 1207"/>
                  <a:gd name="T27" fmla="*/ 20 h 244"/>
                  <a:gd name="T28" fmla="*/ 1207 w 1207"/>
                  <a:gd name="T29" fmla="*/ 46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07" h="244">
                    <a:moveTo>
                      <a:pt x="0" y="208"/>
                    </a:moveTo>
                    <a:lnTo>
                      <a:pt x="7" y="215"/>
                    </a:lnTo>
                    <a:lnTo>
                      <a:pt x="36" y="207"/>
                    </a:lnTo>
                    <a:lnTo>
                      <a:pt x="86" y="225"/>
                    </a:lnTo>
                    <a:lnTo>
                      <a:pt x="134" y="233"/>
                    </a:lnTo>
                    <a:lnTo>
                      <a:pt x="225" y="211"/>
                    </a:lnTo>
                    <a:lnTo>
                      <a:pt x="313" y="244"/>
                    </a:lnTo>
                    <a:lnTo>
                      <a:pt x="421" y="241"/>
                    </a:lnTo>
                    <a:lnTo>
                      <a:pt x="443" y="189"/>
                    </a:lnTo>
                    <a:lnTo>
                      <a:pt x="712" y="60"/>
                    </a:lnTo>
                    <a:lnTo>
                      <a:pt x="788" y="47"/>
                    </a:lnTo>
                    <a:lnTo>
                      <a:pt x="858" y="19"/>
                    </a:lnTo>
                    <a:lnTo>
                      <a:pt x="884" y="0"/>
                    </a:lnTo>
                    <a:lnTo>
                      <a:pt x="1077" y="20"/>
                    </a:lnTo>
                    <a:lnTo>
                      <a:pt x="1207" y="4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4" name="Freeform 1363">
                <a:extLst>
                  <a:ext uri="{FF2B5EF4-FFF2-40B4-BE49-F238E27FC236}">
                    <a16:creationId xmlns:a16="http://schemas.microsoft.com/office/drawing/2014/main" id="{8AA4F5B7-B0D0-41BB-A18D-93BD31FA3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1" y="3393"/>
                <a:ext cx="560" cy="676"/>
              </a:xfrm>
              <a:custGeom>
                <a:avLst/>
                <a:gdLst>
                  <a:gd name="T0" fmla="*/ 1487 w 2240"/>
                  <a:gd name="T1" fmla="*/ 2689 h 2703"/>
                  <a:gd name="T2" fmla="*/ 1632 w 2240"/>
                  <a:gd name="T3" fmla="*/ 2657 h 2703"/>
                  <a:gd name="T4" fmla="*/ 1797 w 2240"/>
                  <a:gd name="T5" fmla="*/ 2451 h 2703"/>
                  <a:gd name="T6" fmla="*/ 1937 w 2240"/>
                  <a:gd name="T7" fmla="*/ 2100 h 2703"/>
                  <a:gd name="T8" fmla="*/ 2047 w 2240"/>
                  <a:gd name="T9" fmla="*/ 1905 h 2703"/>
                  <a:gd name="T10" fmla="*/ 2115 w 2240"/>
                  <a:gd name="T11" fmla="*/ 1661 h 2703"/>
                  <a:gd name="T12" fmla="*/ 2098 w 2240"/>
                  <a:gd name="T13" fmla="*/ 1502 h 2703"/>
                  <a:gd name="T14" fmla="*/ 2140 w 2240"/>
                  <a:gd name="T15" fmla="*/ 1410 h 2703"/>
                  <a:gd name="T16" fmla="*/ 2173 w 2240"/>
                  <a:gd name="T17" fmla="*/ 1386 h 2703"/>
                  <a:gd name="T18" fmla="*/ 2240 w 2240"/>
                  <a:gd name="T19" fmla="*/ 1173 h 2703"/>
                  <a:gd name="T20" fmla="*/ 2090 w 2240"/>
                  <a:gd name="T21" fmla="*/ 1235 h 2703"/>
                  <a:gd name="T22" fmla="*/ 1838 w 2240"/>
                  <a:gd name="T23" fmla="*/ 1197 h 2703"/>
                  <a:gd name="T24" fmla="*/ 1679 w 2240"/>
                  <a:gd name="T25" fmla="*/ 1327 h 2703"/>
                  <a:gd name="T26" fmla="*/ 1436 w 2240"/>
                  <a:gd name="T27" fmla="*/ 1352 h 2703"/>
                  <a:gd name="T28" fmla="*/ 1226 w 2240"/>
                  <a:gd name="T29" fmla="*/ 1161 h 2703"/>
                  <a:gd name="T30" fmla="*/ 997 w 2240"/>
                  <a:gd name="T31" fmla="*/ 1125 h 2703"/>
                  <a:gd name="T32" fmla="*/ 887 w 2240"/>
                  <a:gd name="T33" fmla="*/ 1251 h 2703"/>
                  <a:gd name="T34" fmla="*/ 786 w 2240"/>
                  <a:gd name="T35" fmla="*/ 1288 h 2703"/>
                  <a:gd name="T36" fmla="*/ 621 w 2240"/>
                  <a:gd name="T37" fmla="*/ 1119 h 2703"/>
                  <a:gd name="T38" fmla="*/ 519 w 2240"/>
                  <a:gd name="T39" fmla="*/ 1116 h 2703"/>
                  <a:gd name="T40" fmla="*/ 438 w 2240"/>
                  <a:gd name="T41" fmla="*/ 1090 h 2703"/>
                  <a:gd name="T42" fmla="*/ 401 w 2240"/>
                  <a:gd name="T43" fmla="*/ 1146 h 2703"/>
                  <a:gd name="T44" fmla="*/ 394 w 2240"/>
                  <a:gd name="T45" fmla="*/ 1100 h 2703"/>
                  <a:gd name="T46" fmla="*/ 269 w 2240"/>
                  <a:gd name="T47" fmla="*/ 1108 h 2703"/>
                  <a:gd name="T48" fmla="*/ 270 w 2240"/>
                  <a:gd name="T49" fmla="*/ 1072 h 2703"/>
                  <a:gd name="T50" fmla="*/ 380 w 2240"/>
                  <a:gd name="T51" fmla="*/ 1036 h 2703"/>
                  <a:gd name="T52" fmla="*/ 474 w 2240"/>
                  <a:gd name="T53" fmla="*/ 1008 h 2703"/>
                  <a:gd name="T54" fmla="*/ 349 w 2240"/>
                  <a:gd name="T55" fmla="*/ 1015 h 2703"/>
                  <a:gd name="T56" fmla="*/ 274 w 2240"/>
                  <a:gd name="T57" fmla="*/ 1005 h 2703"/>
                  <a:gd name="T58" fmla="*/ 236 w 2240"/>
                  <a:gd name="T59" fmla="*/ 968 h 2703"/>
                  <a:gd name="T60" fmla="*/ 270 w 2240"/>
                  <a:gd name="T61" fmla="*/ 920 h 2703"/>
                  <a:gd name="T62" fmla="*/ 222 w 2240"/>
                  <a:gd name="T63" fmla="*/ 850 h 2703"/>
                  <a:gd name="T64" fmla="*/ 236 w 2240"/>
                  <a:gd name="T65" fmla="*/ 791 h 2703"/>
                  <a:gd name="T66" fmla="*/ 139 w 2240"/>
                  <a:gd name="T67" fmla="*/ 651 h 2703"/>
                  <a:gd name="T68" fmla="*/ 48 w 2240"/>
                  <a:gd name="T69" fmla="*/ 641 h 2703"/>
                  <a:gd name="T70" fmla="*/ 42 w 2240"/>
                  <a:gd name="T71" fmla="*/ 609 h 2703"/>
                  <a:gd name="T72" fmla="*/ 48 w 2240"/>
                  <a:gd name="T73" fmla="*/ 563 h 2703"/>
                  <a:gd name="T74" fmla="*/ 90 w 2240"/>
                  <a:gd name="T75" fmla="*/ 556 h 2703"/>
                  <a:gd name="T76" fmla="*/ 115 w 2240"/>
                  <a:gd name="T77" fmla="*/ 581 h 2703"/>
                  <a:gd name="T78" fmla="*/ 159 w 2240"/>
                  <a:gd name="T79" fmla="*/ 596 h 2703"/>
                  <a:gd name="T80" fmla="*/ 164 w 2240"/>
                  <a:gd name="T81" fmla="*/ 577 h 2703"/>
                  <a:gd name="T82" fmla="*/ 162 w 2240"/>
                  <a:gd name="T83" fmla="*/ 507 h 2703"/>
                  <a:gd name="T84" fmla="*/ 160 w 2240"/>
                  <a:gd name="T85" fmla="*/ 456 h 2703"/>
                  <a:gd name="T86" fmla="*/ 151 w 2240"/>
                  <a:gd name="T87" fmla="*/ 375 h 2703"/>
                  <a:gd name="T88" fmla="*/ 107 w 2240"/>
                  <a:gd name="T89" fmla="*/ 317 h 2703"/>
                  <a:gd name="T90" fmla="*/ 189 w 2240"/>
                  <a:gd name="T91" fmla="*/ 302 h 2703"/>
                  <a:gd name="T92" fmla="*/ 65 w 2240"/>
                  <a:gd name="T93" fmla="*/ 270 h 2703"/>
                  <a:gd name="T94" fmla="*/ 15 w 2240"/>
                  <a:gd name="T95" fmla="*/ 251 h 2703"/>
                  <a:gd name="T96" fmla="*/ 79 w 2240"/>
                  <a:gd name="T97" fmla="*/ 108 h 2703"/>
                  <a:gd name="T98" fmla="*/ 171 w 2240"/>
                  <a:gd name="T99" fmla="*/ 26 h 2703"/>
                  <a:gd name="T100" fmla="*/ 303 w 2240"/>
                  <a:gd name="T101" fmla="*/ 46 h 2703"/>
                  <a:gd name="T102" fmla="*/ 360 w 2240"/>
                  <a:gd name="T103" fmla="*/ 18 h 2703"/>
                  <a:gd name="T104" fmla="*/ 442 w 2240"/>
                  <a:gd name="T105" fmla="*/ 27 h 2703"/>
                  <a:gd name="T106" fmla="*/ 607 w 2240"/>
                  <a:gd name="T107" fmla="*/ 48 h 2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40" h="2703">
                    <a:moveTo>
                      <a:pt x="1417" y="2683"/>
                    </a:moveTo>
                    <a:lnTo>
                      <a:pt x="1424" y="2675"/>
                    </a:lnTo>
                    <a:lnTo>
                      <a:pt x="1465" y="2703"/>
                    </a:lnTo>
                    <a:lnTo>
                      <a:pt x="1487" y="2689"/>
                    </a:lnTo>
                    <a:lnTo>
                      <a:pt x="1493" y="2662"/>
                    </a:lnTo>
                    <a:lnTo>
                      <a:pt x="1569" y="2673"/>
                    </a:lnTo>
                    <a:lnTo>
                      <a:pt x="1627" y="2661"/>
                    </a:lnTo>
                    <a:lnTo>
                      <a:pt x="1632" y="2657"/>
                    </a:lnTo>
                    <a:lnTo>
                      <a:pt x="1677" y="2604"/>
                    </a:lnTo>
                    <a:lnTo>
                      <a:pt x="1693" y="2589"/>
                    </a:lnTo>
                    <a:lnTo>
                      <a:pt x="1776" y="2517"/>
                    </a:lnTo>
                    <a:lnTo>
                      <a:pt x="1797" y="2451"/>
                    </a:lnTo>
                    <a:lnTo>
                      <a:pt x="1829" y="2403"/>
                    </a:lnTo>
                    <a:lnTo>
                      <a:pt x="1859" y="2259"/>
                    </a:lnTo>
                    <a:lnTo>
                      <a:pt x="1912" y="2186"/>
                    </a:lnTo>
                    <a:lnTo>
                      <a:pt x="1937" y="2100"/>
                    </a:lnTo>
                    <a:lnTo>
                      <a:pt x="1965" y="2062"/>
                    </a:lnTo>
                    <a:lnTo>
                      <a:pt x="1965" y="2059"/>
                    </a:lnTo>
                    <a:lnTo>
                      <a:pt x="1970" y="2021"/>
                    </a:lnTo>
                    <a:lnTo>
                      <a:pt x="2047" y="1905"/>
                    </a:lnTo>
                    <a:lnTo>
                      <a:pt x="2060" y="1844"/>
                    </a:lnTo>
                    <a:lnTo>
                      <a:pt x="2109" y="1799"/>
                    </a:lnTo>
                    <a:lnTo>
                      <a:pt x="2137" y="1757"/>
                    </a:lnTo>
                    <a:lnTo>
                      <a:pt x="2115" y="1661"/>
                    </a:lnTo>
                    <a:lnTo>
                      <a:pt x="2126" y="1610"/>
                    </a:lnTo>
                    <a:lnTo>
                      <a:pt x="2140" y="1585"/>
                    </a:lnTo>
                    <a:lnTo>
                      <a:pt x="2135" y="1524"/>
                    </a:lnTo>
                    <a:lnTo>
                      <a:pt x="2098" y="1502"/>
                    </a:lnTo>
                    <a:lnTo>
                      <a:pt x="2112" y="1464"/>
                    </a:lnTo>
                    <a:lnTo>
                      <a:pt x="2143" y="1431"/>
                    </a:lnTo>
                    <a:lnTo>
                      <a:pt x="2139" y="1410"/>
                    </a:lnTo>
                    <a:lnTo>
                      <a:pt x="2140" y="1410"/>
                    </a:lnTo>
                    <a:lnTo>
                      <a:pt x="2161" y="1396"/>
                    </a:lnTo>
                    <a:lnTo>
                      <a:pt x="2165" y="1394"/>
                    </a:lnTo>
                    <a:lnTo>
                      <a:pt x="2174" y="1388"/>
                    </a:lnTo>
                    <a:lnTo>
                      <a:pt x="2173" y="1386"/>
                    </a:lnTo>
                    <a:lnTo>
                      <a:pt x="2141" y="1325"/>
                    </a:lnTo>
                    <a:lnTo>
                      <a:pt x="2163" y="1269"/>
                    </a:lnTo>
                    <a:lnTo>
                      <a:pt x="2234" y="1219"/>
                    </a:lnTo>
                    <a:lnTo>
                      <a:pt x="2240" y="1173"/>
                    </a:lnTo>
                    <a:lnTo>
                      <a:pt x="2199" y="1141"/>
                    </a:lnTo>
                    <a:lnTo>
                      <a:pt x="2144" y="1175"/>
                    </a:lnTo>
                    <a:lnTo>
                      <a:pt x="2118" y="1211"/>
                    </a:lnTo>
                    <a:lnTo>
                      <a:pt x="2090" y="1235"/>
                    </a:lnTo>
                    <a:lnTo>
                      <a:pt x="2002" y="1222"/>
                    </a:lnTo>
                    <a:lnTo>
                      <a:pt x="1969" y="1183"/>
                    </a:lnTo>
                    <a:lnTo>
                      <a:pt x="1894" y="1157"/>
                    </a:lnTo>
                    <a:lnTo>
                      <a:pt x="1838" y="1197"/>
                    </a:lnTo>
                    <a:lnTo>
                      <a:pt x="1786" y="1219"/>
                    </a:lnTo>
                    <a:lnTo>
                      <a:pt x="1757" y="1277"/>
                    </a:lnTo>
                    <a:lnTo>
                      <a:pt x="1707" y="1286"/>
                    </a:lnTo>
                    <a:lnTo>
                      <a:pt x="1679" y="1327"/>
                    </a:lnTo>
                    <a:lnTo>
                      <a:pt x="1570" y="1329"/>
                    </a:lnTo>
                    <a:lnTo>
                      <a:pt x="1521" y="1321"/>
                    </a:lnTo>
                    <a:lnTo>
                      <a:pt x="1490" y="1338"/>
                    </a:lnTo>
                    <a:lnTo>
                      <a:pt x="1436" y="1352"/>
                    </a:lnTo>
                    <a:lnTo>
                      <a:pt x="1373" y="1309"/>
                    </a:lnTo>
                    <a:lnTo>
                      <a:pt x="1321" y="1233"/>
                    </a:lnTo>
                    <a:lnTo>
                      <a:pt x="1271" y="1205"/>
                    </a:lnTo>
                    <a:lnTo>
                      <a:pt x="1226" y="1161"/>
                    </a:lnTo>
                    <a:lnTo>
                      <a:pt x="1185" y="1148"/>
                    </a:lnTo>
                    <a:lnTo>
                      <a:pt x="1129" y="1110"/>
                    </a:lnTo>
                    <a:lnTo>
                      <a:pt x="1039" y="1098"/>
                    </a:lnTo>
                    <a:lnTo>
                      <a:pt x="997" y="1125"/>
                    </a:lnTo>
                    <a:lnTo>
                      <a:pt x="984" y="1167"/>
                    </a:lnTo>
                    <a:lnTo>
                      <a:pt x="980" y="1199"/>
                    </a:lnTo>
                    <a:lnTo>
                      <a:pt x="921" y="1253"/>
                    </a:lnTo>
                    <a:lnTo>
                      <a:pt x="887" y="1251"/>
                    </a:lnTo>
                    <a:lnTo>
                      <a:pt x="893" y="1234"/>
                    </a:lnTo>
                    <a:lnTo>
                      <a:pt x="878" y="1233"/>
                    </a:lnTo>
                    <a:lnTo>
                      <a:pt x="859" y="1267"/>
                    </a:lnTo>
                    <a:lnTo>
                      <a:pt x="786" y="1288"/>
                    </a:lnTo>
                    <a:lnTo>
                      <a:pt x="726" y="1274"/>
                    </a:lnTo>
                    <a:lnTo>
                      <a:pt x="680" y="1236"/>
                    </a:lnTo>
                    <a:lnTo>
                      <a:pt x="624" y="1165"/>
                    </a:lnTo>
                    <a:lnTo>
                      <a:pt x="621" y="1119"/>
                    </a:lnTo>
                    <a:lnTo>
                      <a:pt x="582" y="1104"/>
                    </a:lnTo>
                    <a:lnTo>
                      <a:pt x="591" y="1147"/>
                    </a:lnTo>
                    <a:lnTo>
                      <a:pt x="547" y="1148"/>
                    </a:lnTo>
                    <a:lnTo>
                      <a:pt x="519" y="1116"/>
                    </a:lnTo>
                    <a:lnTo>
                      <a:pt x="504" y="1083"/>
                    </a:lnTo>
                    <a:lnTo>
                      <a:pt x="486" y="1083"/>
                    </a:lnTo>
                    <a:lnTo>
                      <a:pt x="459" y="1064"/>
                    </a:lnTo>
                    <a:lnTo>
                      <a:pt x="438" y="1090"/>
                    </a:lnTo>
                    <a:lnTo>
                      <a:pt x="442" y="1131"/>
                    </a:lnTo>
                    <a:lnTo>
                      <a:pt x="394" y="1177"/>
                    </a:lnTo>
                    <a:lnTo>
                      <a:pt x="380" y="1172"/>
                    </a:lnTo>
                    <a:lnTo>
                      <a:pt x="401" y="1146"/>
                    </a:lnTo>
                    <a:lnTo>
                      <a:pt x="389" y="1140"/>
                    </a:lnTo>
                    <a:lnTo>
                      <a:pt x="368" y="1154"/>
                    </a:lnTo>
                    <a:lnTo>
                      <a:pt x="370" y="1122"/>
                    </a:lnTo>
                    <a:lnTo>
                      <a:pt x="394" y="1100"/>
                    </a:lnTo>
                    <a:lnTo>
                      <a:pt x="387" y="1095"/>
                    </a:lnTo>
                    <a:lnTo>
                      <a:pt x="342" y="1095"/>
                    </a:lnTo>
                    <a:lnTo>
                      <a:pt x="305" y="1120"/>
                    </a:lnTo>
                    <a:lnTo>
                      <a:pt x="269" y="1108"/>
                    </a:lnTo>
                    <a:lnTo>
                      <a:pt x="255" y="1119"/>
                    </a:lnTo>
                    <a:lnTo>
                      <a:pt x="242" y="1112"/>
                    </a:lnTo>
                    <a:lnTo>
                      <a:pt x="244" y="1091"/>
                    </a:lnTo>
                    <a:lnTo>
                      <a:pt x="270" y="1072"/>
                    </a:lnTo>
                    <a:lnTo>
                      <a:pt x="305" y="1073"/>
                    </a:lnTo>
                    <a:lnTo>
                      <a:pt x="378" y="1084"/>
                    </a:lnTo>
                    <a:lnTo>
                      <a:pt x="392" y="1060"/>
                    </a:lnTo>
                    <a:lnTo>
                      <a:pt x="380" y="1036"/>
                    </a:lnTo>
                    <a:lnTo>
                      <a:pt x="398" y="1026"/>
                    </a:lnTo>
                    <a:lnTo>
                      <a:pt x="415" y="1036"/>
                    </a:lnTo>
                    <a:lnTo>
                      <a:pt x="437" y="1018"/>
                    </a:lnTo>
                    <a:lnTo>
                      <a:pt x="474" y="1008"/>
                    </a:lnTo>
                    <a:lnTo>
                      <a:pt x="473" y="1000"/>
                    </a:lnTo>
                    <a:lnTo>
                      <a:pt x="400" y="999"/>
                    </a:lnTo>
                    <a:lnTo>
                      <a:pt x="370" y="994"/>
                    </a:lnTo>
                    <a:lnTo>
                      <a:pt x="349" y="1015"/>
                    </a:lnTo>
                    <a:lnTo>
                      <a:pt x="339" y="1017"/>
                    </a:lnTo>
                    <a:lnTo>
                      <a:pt x="319" y="1015"/>
                    </a:lnTo>
                    <a:lnTo>
                      <a:pt x="297" y="1004"/>
                    </a:lnTo>
                    <a:lnTo>
                      <a:pt x="274" y="1005"/>
                    </a:lnTo>
                    <a:lnTo>
                      <a:pt x="247" y="1034"/>
                    </a:lnTo>
                    <a:lnTo>
                      <a:pt x="230" y="1026"/>
                    </a:lnTo>
                    <a:lnTo>
                      <a:pt x="222" y="992"/>
                    </a:lnTo>
                    <a:lnTo>
                      <a:pt x="236" y="968"/>
                    </a:lnTo>
                    <a:lnTo>
                      <a:pt x="276" y="965"/>
                    </a:lnTo>
                    <a:lnTo>
                      <a:pt x="289" y="963"/>
                    </a:lnTo>
                    <a:lnTo>
                      <a:pt x="295" y="922"/>
                    </a:lnTo>
                    <a:lnTo>
                      <a:pt x="270" y="920"/>
                    </a:lnTo>
                    <a:lnTo>
                      <a:pt x="257" y="921"/>
                    </a:lnTo>
                    <a:lnTo>
                      <a:pt x="230" y="894"/>
                    </a:lnTo>
                    <a:lnTo>
                      <a:pt x="230" y="871"/>
                    </a:lnTo>
                    <a:lnTo>
                      <a:pt x="222" y="850"/>
                    </a:lnTo>
                    <a:lnTo>
                      <a:pt x="190" y="818"/>
                    </a:lnTo>
                    <a:lnTo>
                      <a:pt x="203" y="805"/>
                    </a:lnTo>
                    <a:lnTo>
                      <a:pt x="222" y="816"/>
                    </a:lnTo>
                    <a:lnTo>
                      <a:pt x="236" y="791"/>
                    </a:lnTo>
                    <a:lnTo>
                      <a:pt x="229" y="757"/>
                    </a:lnTo>
                    <a:lnTo>
                      <a:pt x="215" y="738"/>
                    </a:lnTo>
                    <a:lnTo>
                      <a:pt x="176" y="713"/>
                    </a:lnTo>
                    <a:lnTo>
                      <a:pt x="139" y="651"/>
                    </a:lnTo>
                    <a:lnTo>
                      <a:pt x="109" y="649"/>
                    </a:lnTo>
                    <a:lnTo>
                      <a:pt x="97" y="683"/>
                    </a:lnTo>
                    <a:lnTo>
                      <a:pt x="80" y="675"/>
                    </a:lnTo>
                    <a:lnTo>
                      <a:pt x="48" y="641"/>
                    </a:lnTo>
                    <a:lnTo>
                      <a:pt x="12" y="629"/>
                    </a:lnTo>
                    <a:lnTo>
                      <a:pt x="27" y="588"/>
                    </a:lnTo>
                    <a:lnTo>
                      <a:pt x="48" y="595"/>
                    </a:lnTo>
                    <a:lnTo>
                      <a:pt x="42" y="609"/>
                    </a:lnTo>
                    <a:lnTo>
                      <a:pt x="53" y="615"/>
                    </a:lnTo>
                    <a:lnTo>
                      <a:pt x="78" y="592"/>
                    </a:lnTo>
                    <a:lnTo>
                      <a:pt x="66" y="574"/>
                    </a:lnTo>
                    <a:lnTo>
                      <a:pt x="48" y="563"/>
                    </a:lnTo>
                    <a:lnTo>
                      <a:pt x="39" y="522"/>
                    </a:lnTo>
                    <a:lnTo>
                      <a:pt x="57" y="518"/>
                    </a:lnTo>
                    <a:lnTo>
                      <a:pt x="84" y="527"/>
                    </a:lnTo>
                    <a:lnTo>
                      <a:pt x="90" y="556"/>
                    </a:lnTo>
                    <a:lnTo>
                      <a:pt x="87" y="579"/>
                    </a:lnTo>
                    <a:lnTo>
                      <a:pt x="94" y="601"/>
                    </a:lnTo>
                    <a:lnTo>
                      <a:pt x="120" y="611"/>
                    </a:lnTo>
                    <a:lnTo>
                      <a:pt x="115" y="581"/>
                    </a:lnTo>
                    <a:lnTo>
                      <a:pt x="119" y="568"/>
                    </a:lnTo>
                    <a:lnTo>
                      <a:pt x="130" y="577"/>
                    </a:lnTo>
                    <a:lnTo>
                      <a:pt x="130" y="609"/>
                    </a:lnTo>
                    <a:lnTo>
                      <a:pt x="159" y="596"/>
                    </a:lnTo>
                    <a:lnTo>
                      <a:pt x="190" y="604"/>
                    </a:lnTo>
                    <a:lnTo>
                      <a:pt x="230" y="606"/>
                    </a:lnTo>
                    <a:lnTo>
                      <a:pt x="217" y="586"/>
                    </a:lnTo>
                    <a:lnTo>
                      <a:pt x="164" y="577"/>
                    </a:lnTo>
                    <a:lnTo>
                      <a:pt x="150" y="559"/>
                    </a:lnTo>
                    <a:lnTo>
                      <a:pt x="128" y="515"/>
                    </a:lnTo>
                    <a:lnTo>
                      <a:pt x="144" y="496"/>
                    </a:lnTo>
                    <a:lnTo>
                      <a:pt x="162" y="507"/>
                    </a:lnTo>
                    <a:lnTo>
                      <a:pt x="188" y="479"/>
                    </a:lnTo>
                    <a:lnTo>
                      <a:pt x="200" y="453"/>
                    </a:lnTo>
                    <a:lnTo>
                      <a:pt x="193" y="443"/>
                    </a:lnTo>
                    <a:lnTo>
                      <a:pt x="160" y="456"/>
                    </a:lnTo>
                    <a:lnTo>
                      <a:pt x="149" y="446"/>
                    </a:lnTo>
                    <a:lnTo>
                      <a:pt x="149" y="411"/>
                    </a:lnTo>
                    <a:lnTo>
                      <a:pt x="165" y="394"/>
                    </a:lnTo>
                    <a:lnTo>
                      <a:pt x="151" y="375"/>
                    </a:lnTo>
                    <a:lnTo>
                      <a:pt x="128" y="359"/>
                    </a:lnTo>
                    <a:lnTo>
                      <a:pt x="121" y="341"/>
                    </a:lnTo>
                    <a:lnTo>
                      <a:pt x="106" y="340"/>
                    </a:lnTo>
                    <a:lnTo>
                      <a:pt x="107" y="317"/>
                    </a:lnTo>
                    <a:lnTo>
                      <a:pt x="125" y="322"/>
                    </a:lnTo>
                    <a:lnTo>
                      <a:pt x="160" y="314"/>
                    </a:lnTo>
                    <a:lnTo>
                      <a:pt x="161" y="304"/>
                    </a:lnTo>
                    <a:lnTo>
                      <a:pt x="189" y="302"/>
                    </a:lnTo>
                    <a:lnTo>
                      <a:pt x="202" y="283"/>
                    </a:lnTo>
                    <a:lnTo>
                      <a:pt x="196" y="261"/>
                    </a:lnTo>
                    <a:lnTo>
                      <a:pt x="130" y="277"/>
                    </a:lnTo>
                    <a:lnTo>
                      <a:pt x="65" y="270"/>
                    </a:lnTo>
                    <a:lnTo>
                      <a:pt x="36" y="300"/>
                    </a:lnTo>
                    <a:lnTo>
                      <a:pt x="0" y="299"/>
                    </a:lnTo>
                    <a:lnTo>
                      <a:pt x="5" y="269"/>
                    </a:lnTo>
                    <a:lnTo>
                      <a:pt x="15" y="251"/>
                    </a:lnTo>
                    <a:lnTo>
                      <a:pt x="20" y="219"/>
                    </a:lnTo>
                    <a:lnTo>
                      <a:pt x="12" y="187"/>
                    </a:lnTo>
                    <a:lnTo>
                      <a:pt x="33" y="143"/>
                    </a:lnTo>
                    <a:lnTo>
                      <a:pt x="79" y="108"/>
                    </a:lnTo>
                    <a:lnTo>
                      <a:pt x="84" y="91"/>
                    </a:lnTo>
                    <a:lnTo>
                      <a:pt x="107" y="65"/>
                    </a:lnTo>
                    <a:lnTo>
                      <a:pt x="142" y="60"/>
                    </a:lnTo>
                    <a:lnTo>
                      <a:pt x="171" y="26"/>
                    </a:lnTo>
                    <a:lnTo>
                      <a:pt x="233" y="20"/>
                    </a:lnTo>
                    <a:lnTo>
                      <a:pt x="253" y="4"/>
                    </a:lnTo>
                    <a:lnTo>
                      <a:pt x="289" y="12"/>
                    </a:lnTo>
                    <a:lnTo>
                      <a:pt x="303" y="46"/>
                    </a:lnTo>
                    <a:lnTo>
                      <a:pt x="321" y="61"/>
                    </a:lnTo>
                    <a:lnTo>
                      <a:pt x="378" y="63"/>
                    </a:lnTo>
                    <a:lnTo>
                      <a:pt x="398" y="46"/>
                    </a:lnTo>
                    <a:lnTo>
                      <a:pt x="360" y="18"/>
                    </a:lnTo>
                    <a:lnTo>
                      <a:pt x="364" y="2"/>
                    </a:lnTo>
                    <a:lnTo>
                      <a:pt x="401" y="0"/>
                    </a:lnTo>
                    <a:lnTo>
                      <a:pt x="446" y="8"/>
                    </a:lnTo>
                    <a:lnTo>
                      <a:pt x="442" y="27"/>
                    </a:lnTo>
                    <a:lnTo>
                      <a:pt x="416" y="32"/>
                    </a:lnTo>
                    <a:lnTo>
                      <a:pt x="472" y="64"/>
                    </a:lnTo>
                    <a:lnTo>
                      <a:pt x="533" y="63"/>
                    </a:lnTo>
                    <a:lnTo>
                      <a:pt x="607" y="4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5" name="Freeform 1364">
                <a:extLst>
                  <a:ext uri="{FF2B5EF4-FFF2-40B4-BE49-F238E27FC236}">
                    <a16:creationId xmlns:a16="http://schemas.microsoft.com/office/drawing/2014/main" id="{F4762B16-7F9B-4233-8B49-A498C97EE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2" y="2027"/>
                <a:ext cx="39" cy="121"/>
              </a:xfrm>
              <a:custGeom>
                <a:avLst/>
                <a:gdLst>
                  <a:gd name="T0" fmla="*/ 110 w 158"/>
                  <a:gd name="T1" fmla="*/ 0 h 485"/>
                  <a:gd name="T2" fmla="*/ 109 w 158"/>
                  <a:gd name="T3" fmla="*/ 120 h 485"/>
                  <a:gd name="T4" fmla="*/ 142 w 158"/>
                  <a:gd name="T5" fmla="*/ 179 h 485"/>
                  <a:gd name="T6" fmla="*/ 144 w 158"/>
                  <a:gd name="T7" fmla="*/ 233 h 485"/>
                  <a:gd name="T8" fmla="*/ 137 w 158"/>
                  <a:gd name="T9" fmla="*/ 254 h 485"/>
                  <a:gd name="T10" fmla="*/ 136 w 158"/>
                  <a:gd name="T11" fmla="*/ 258 h 485"/>
                  <a:gd name="T12" fmla="*/ 134 w 158"/>
                  <a:gd name="T13" fmla="*/ 264 h 485"/>
                  <a:gd name="T14" fmla="*/ 124 w 158"/>
                  <a:gd name="T15" fmla="*/ 289 h 485"/>
                  <a:gd name="T16" fmla="*/ 121 w 158"/>
                  <a:gd name="T17" fmla="*/ 296 h 485"/>
                  <a:gd name="T18" fmla="*/ 120 w 158"/>
                  <a:gd name="T19" fmla="*/ 301 h 485"/>
                  <a:gd name="T20" fmla="*/ 119 w 158"/>
                  <a:gd name="T21" fmla="*/ 305 h 485"/>
                  <a:gd name="T22" fmla="*/ 119 w 158"/>
                  <a:gd name="T23" fmla="*/ 307 h 485"/>
                  <a:gd name="T24" fmla="*/ 153 w 158"/>
                  <a:gd name="T25" fmla="*/ 344 h 485"/>
                  <a:gd name="T26" fmla="*/ 158 w 158"/>
                  <a:gd name="T27" fmla="*/ 350 h 485"/>
                  <a:gd name="T28" fmla="*/ 111 w 158"/>
                  <a:gd name="T29" fmla="*/ 360 h 485"/>
                  <a:gd name="T30" fmla="*/ 105 w 158"/>
                  <a:gd name="T31" fmla="*/ 461 h 485"/>
                  <a:gd name="T32" fmla="*/ 76 w 158"/>
                  <a:gd name="T33" fmla="*/ 485 h 485"/>
                  <a:gd name="T34" fmla="*/ 58 w 158"/>
                  <a:gd name="T35" fmla="*/ 480 h 485"/>
                  <a:gd name="T36" fmla="*/ 31 w 158"/>
                  <a:gd name="T37" fmla="*/ 460 h 485"/>
                  <a:gd name="T38" fmla="*/ 9 w 158"/>
                  <a:gd name="T39" fmla="*/ 463 h 485"/>
                  <a:gd name="T40" fmla="*/ 0 w 158"/>
                  <a:gd name="T41" fmla="*/ 458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8" h="485">
                    <a:moveTo>
                      <a:pt x="110" y="0"/>
                    </a:moveTo>
                    <a:lnTo>
                      <a:pt x="109" y="120"/>
                    </a:lnTo>
                    <a:lnTo>
                      <a:pt x="142" y="179"/>
                    </a:lnTo>
                    <a:lnTo>
                      <a:pt x="144" y="233"/>
                    </a:lnTo>
                    <a:lnTo>
                      <a:pt x="137" y="254"/>
                    </a:lnTo>
                    <a:lnTo>
                      <a:pt x="136" y="258"/>
                    </a:lnTo>
                    <a:lnTo>
                      <a:pt x="134" y="264"/>
                    </a:lnTo>
                    <a:lnTo>
                      <a:pt x="124" y="289"/>
                    </a:lnTo>
                    <a:lnTo>
                      <a:pt x="121" y="296"/>
                    </a:lnTo>
                    <a:lnTo>
                      <a:pt x="120" y="301"/>
                    </a:lnTo>
                    <a:lnTo>
                      <a:pt x="119" y="305"/>
                    </a:lnTo>
                    <a:lnTo>
                      <a:pt x="119" y="307"/>
                    </a:lnTo>
                    <a:lnTo>
                      <a:pt x="153" y="344"/>
                    </a:lnTo>
                    <a:lnTo>
                      <a:pt x="158" y="350"/>
                    </a:lnTo>
                    <a:lnTo>
                      <a:pt x="111" y="360"/>
                    </a:lnTo>
                    <a:lnTo>
                      <a:pt x="105" y="461"/>
                    </a:lnTo>
                    <a:lnTo>
                      <a:pt x="76" y="485"/>
                    </a:lnTo>
                    <a:lnTo>
                      <a:pt x="58" y="480"/>
                    </a:lnTo>
                    <a:lnTo>
                      <a:pt x="31" y="460"/>
                    </a:lnTo>
                    <a:lnTo>
                      <a:pt x="9" y="463"/>
                    </a:lnTo>
                    <a:lnTo>
                      <a:pt x="0" y="45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6" name="Line 1365">
                <a:extLst>
                  <a:ext uri="{FF2B5EF4-FFF2-40B4-BE49-F238E27FC236}">
                    <a16:creationId xmlns:a16="http://schemas.microsoft.com/office/drawing/2014/main" id="{D1EC790C-57BB-4B06-A9D4-A0796E0510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17" y="2023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7" name="Freeform 1366">
                <a:extLst>
                  <a:ext uri="{FF2B5EF4-FFF2-40B4-BE49-F238E27FC236}">
                    <a16:creationId xmlns:a16="http://schemas.microsoft.com/office/drawing/2014/main" id="{3C8BBEA3-D946-4215-8201-5C0C7D463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7" y="2023"/>
                <a:ext cx="2" cy="4"/>
              </a:xfrm>
              <a:custGeom>
                <a:avLst/>
                <a:gdLst>
                  <a:gd name="T0" fmla="*/ 6 w 6"/>
                  <a:gd name="T1" fmla="*/ 18 h 18"/>
                  <a:gd name="T2" fmla="*/ 6 w 6"/>
                  <a:gd name="T3" fmla="*/ 17 h 18"/>
                  <a:gd name="T4" fmla="*/ 6 w 6"/>
                  <a:gd name="T5" fmla="*/ 15 h 18"/>
                  <a:gd name="T6" fmla="*/ 0 w 6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8">
                    <a:moveTo>
                      <a:pt x="6" y="18"/>
                    </a:moveTo>
                    <a:lnTo>
                      <a:pt x="6" y="17"/>
                    </a:lnTo>
                    <a:lnTo>
                      <a:pt x="6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8" name="Line 1367">
                <a:extLst>
                  <a:ext uri="{FF2B5EF4-FFF2-40B4-BE49-F238E27FC236}">
                    <a16:creationId xmlns:a16="http://schemas.microsoft.com/office/drawing/2014/main" id="{589F1948-3E69-4B2F-9974-13FB12A6D7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52" y="1939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9" name="Line 1368">
                <a:extLst>
                  <a:ext uri="{FF2B5EF4-FFF2-40B4-BE49-F238E27FC236}">
                    <a16:creationId xmlns:a16="http://schemas.microsoft.com/office/drawing/2014/main" id="{6A659D8F-8767-4C80-8BF8-8D237351D2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52" y="1939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0" name="Line 1369">
                <a:extLst>
                  <a:ext uri="{FF2B5EF4-FFF2-40B4-BE49-F238E27FC236}">
                    <a16:creationId xmlns:a16="http://schemas.microsoft.com/office/drawing/2014/main" id="{BF96E9C6-1E19-4269-B59E-EA3357B869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3" y="1892"/>
                <a:ext cx="15" cy="1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1" name="Freeform 1370">
                <a:extLst>
                  <a:ext uri="{FF2B5EF4-FFF2-40B4-BE49-F238E27FC236}">
                    <a16:creationId xmlns:a16="http://schemas.microsoft.com/office/drawing/2014/main" id="{C232F4DC-A8F8-4392-9022-3FABBFA477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7" y="1929"/>
                <a:ext cx="5" cy="10"/>
              </a:xfrm>
              <a:custGeom>
                <a:avLst/>
                <a:gdLst>
                  <a:gd name="T0" fmla="*/ 0 w 21"/>
                  <a:gd name="T1" fmla="*/ 0 h 40"/>
                  <a:gd name="T2" fmla="*/ 9 w 21"/>
                  <a:gd name="T3" fmla="*/ 21 h 40"/>
                  <a:gd name="T4" fmla="*/ 21 w 21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40">
                    <a:moveTo>
                      <a:pt x="0" y="0"/>
                    </a:moveTo>
                    <a:lnTo>
                      <a:pt x="9" y="21"/>
                    </a:lnTo>
                    <a:lnTo>
                      <a:pt x="21" y="4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2" name="Freeform 1371">
                <a:extLst>
                  <a:ext uri="{FF2B5EF4-FFF2-40B4-BE49-F238E27FC236}">
                    <a16:creationId xmlns:a16="http://schemas.microsoft.com/office/drawing/2014/main" id="{AD0B4EE4-DD0F-4346-8BB2-EB08121556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1910"/>
                <a:ext cx="7" cy="19"/>
              </a:xfrm>
              <a:custGeom>
                <a:avLst/>
                <a:gdLst>
                  <a:gd name="T0" fmla="*/ 0 w 30"/>
                  <a:gd name="T1" fmla="*/ 0 h 78"/>
                  <a:gd name="T2" fmla="*/ 19 w 30"/>
                  <a:gd name="T3" fmla="*/ 32 h 78"/>
                  <a:gd name="T4" fmla="*/ 30 w 30"/>
                  <a:gd name="T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78">
                    <a:moveTo>
                      <a:pt x="0" y="0"/>
                    </a:moveTo>
                    <a:lnTo>
                      <a:pt x="19" y="32"/>
                    </a:lnTo>
                    <a:lnTo>
                      <a:pt x="30" y="7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3" name="Freeform 1372">
                <a:extLst>
                  <a:ext uri="{FF2B5EF4-FFF2-40B4-BE49-F238E27FC236}">
                    <a16:creationId xmlns:a16="http://schemas.microsoft.com/office/drawing/2014/main" id="{75D1045D-D2EA-403C-8B23-6C91B5649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1910"/>
                <a:ext cx="7" cy="19"/>
              </a:xfrm>
              <a:custGeom>
                <a:avLst/>
                <a:gdLst>
                  <a:gd name="T0" fmla="*/ 30 w 30"/>
                  <a:gd name="T1" fmla="*/ 78 h 78"/>
                  <a:gd name="T2" fmla="*/ 20 w 30"/>
                  <a:gd name="T3" fmla="*/ 32 h 78"/>
                  <a:gd name="T4" fmla="*/ 0 w 30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78">
                    <a:moveTo>
                      <a:pt x="30" y="78"/>
                    </a:moveTo>
                    <a:lnTo>
                      <a:pt x="20" y="3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4" name="Line 1373">
                <a:extLst>
                  <a:ext uri="{FF2B5EF4-FFF2-40B4-BE49-F238E27FC236}">
                    <a16:creationId xmlns:a16="http://schemas.microsoft.com/office/drawing/2014/main" id="{9137B927-9841-4A62-B243-E62C708343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34" y="1907"/>
                <a:ext cx="4" cy="1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5" name="Freeform 1374">
                <a:extLst>
                  <a:ext uri="{FF2B5EF4-FFF2-40B4-BE49-F238E27FC236}">
                    <a16:creationId xmlns:a16="http://schemas.microsoft.com/office/drawing/2014/main" id="{B015B49E-246F-447C-8E58-356BD663E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4" y="1910"/>
                <a:ext cx="6" cy="15"/>
              </a:xfrm>
              <a:custGeom>
                <a:avLst/>
                <a:gdLst>
                  <a:gd name="T0" fmla="*/ 0 w 24"/>
                  <a:gd name="T1" fmla="*/ 47 h 63"/>
                  <a:gd name="T2" fmla="*/ 22 w 24"/>
                  <a:gd name="T3" fmla="*/ 63 h 63"/>
                  <a:gd name="T4" fmla="*/ 22 w 24"/>
                  <a:gd name="T5" fmla="*/ 62 h 63"/>
                  <a:gd name="T6" fmla="*/ 17 w 24"/>
                  <a:gd name="T7" fmla="*/ 12 h 63"/>
                  <a:gd name="T8" fmla="*/ 24 w 24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3">
                    <a:moveTo>
                      <a:pt x="0" y="47"/>
                    </a:moveTo>
                    <a:lnTo>
                      <a:pt x="22" y="63"/>
                    </a:lnTo>
                    <a:lnTo>
                      <a:pt x="22" y="62"/>
                    </a:lnTo>
                    <a:lnTo>
                      <a:pt x="17" y="12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6" name="Freeform 1375">
                <a:extLst>
                  <a:ext uri="{FF2B5EF4-FFF2-40B4-BE49-F238E27FC236}">
                    <a16:creationId xmlns:a16="http://schemas.microsoft.com/office/drawing/2014/main" id="{1E1AC152-4643-493D-91E6-D7F000D0E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4" y="1907"/>
                <a:ext cx="4" cy="14"/>
              </a:xfrm>
              <a:custGeom>
                <a:avLst/>
                <a:gdLst>
                  <a:gd name="T0" fmla="*/ 0 w 17"/>
                  <a:gd name="T1" fmla="*/ 57 h 57"/>
                  <a:gd name="T2" fmla="*/ 17 w 17"/>
                  <a:gd name="T3" fmla="*/ 1 h 57"/>
                  <a:gd name="T4" fmla="*/ 16 w 17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57">
                    <a:moveTo>
                      <a:pt x="0" y="57"/>
                    </a:moveTo>
                    <a:lnTo>
                      <a:pt x="17" y="1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7" name="Freeform 1376">
                <a:extLst>
                  <a:ext uri="{FF2B5EF4-FFF2-40B4-BE49-F238E27FC236}">
                    <a16:creationId xmlns:a16="http://schemas.microsoft.com/office/drawing/2014/main" id="{1FFD2630-07F0-4D5B-A975-2F53A974F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7" y="1885"/>
                <a:ext cx="6" cy="7"/>
              </a:xfrm>
              <a:custGeom>
                <a:avLst/>
                <a:gdLst>
                  <a:gd name="T0" fmla="*/ 0 w 26"/>
                  <a:gd name="T1" fmla="*/ 0 h 31"/>
                  <a:gd name="T2" fmla="*/ 11 w 26"/>
                  <a:gd name="T3" fmla="*/ 17 h 31"/>
                  <a:gd name="T4" fmla="*/ 26 w 26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1">
                    <a:moveTo>
                      <a:pt x="0" y="0"/>
                    </a:moveTo>
                    <a:lnTo>
                      <a:pt x="11" y="17"/>
                    </a:lnTo>
                    <a:lnTo>
                      <a:pt x="26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8" name="Freeform 1377">
                <a:extLst>
                  <a:ext uri="{FF2B5EF4-FFF2-40B4-BE49-F238E27FC236}">
                    <a16:creationId xmlns:a16="http://schemas.microsoft.com/office/drawing/2014/main" id="{8E2A0C05-3D8B-4DC2-9539-C9FE64DD9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" y="1881"/>
                <a:ext cx="3" cy="4"/>
              </a:xfrm>
              <a:custGeom>
                <a:avLst/>
                <a:gdLst>
                  <a:gd name="T0" fmla="*/ 0 w 9"/>
                  <a:gd name="T1" fmla="*/ 0 h 14"/>
                  <a:gd name="T2" fmla="*/ 0 w 9"/>
                  <a:gd name="T3" fmla="*/ 1 h 14"/>
                  <a:gd name="T4" fmla="*/ 9 w 9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4">
                    <a:moveTo>
                      <a:pt x="0" y="0"/>
                    </a:moveTo>
                    <a:lnTo>
                      <a:pt x="0" y="1"/>
                    </a:lnTo>
                    <a:lnTo>
                      <a:pt x="9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9" name="Freeform 1378">
                <a:extLst>
                  <a:ext uri="{FF2B5EF4-FFF2-40B4-BE49-F238E27FC236}">
                    <a16:creationId xmlns:a16="http://schemas.microsoft.com/office/drawing/2014/main" id="{9773B717-9DDC-4CD9-BABD-268FAC8A5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7" y="1885"/>
                <a:ext cx="6" cy="7"/>
              </a:xfrm>
              <a:custGeom>
                <a:avLst/>
                <a:gdLst>
                  <a:gd name="T0" fmla="*/ 26 w 26"/>
                  <a:gd name="T1" fmla="*/ 31 h 31"/>
                  <a:gd name="T2" fmla="*/ 12 w 26"/>
                  <a:gd name="T3" fmla="*/ 17 h 31"/>
                  <a:gd name="T4" fmla="*/ 0 w 26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1">
                    <a:moveTo>
                      <a:pt x="26" y="31"/>
                    </a:moveTo>
                    <a:lnTo>
                      <a:pt x="12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0" name="Freeform 1379">
                <a:extLst>
                  <a:ext uri="{FF2B5EF4-FFF2-40B4-BE49-F238E27FC236}">
                    <a16:creationId xmlns:a16="http://schemas.microsoft.com/office/drawing/2014/main" id="{336459F8-B43C-444F-ABDD-3D207A369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0" y="1930"/>
                <a:ext cx="4" cy="24"/>
              </a:xfrm>
              <a:custGeom>
                <a:avLst/>
                <a:gdLst>
                  <a:gd name="T0" fmla="*/ 19 w 19"/>
                  <a:gd name="T1" fmla="*/ 0 h 99"/>
                  <a:gd name="T2" fmla="*/ 15 w 19"/>
                  <a:gd name="T3" fmla="*/ 54 h 99"/>
                  <a:gd name="T4" fmla="*/ 0 w 19"/>
                  <a:gd name="T5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99">
                    <a:moveTo>
                      <a:pt x="19" y="0"/>
                    </a:moveTo>
                    <a:lnTo>
                      <a:pt x="15" y="54"/>
                    </a:lnTo>
                    <a:lnTo>
                      <a:pt x="0" y="9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1" name="Freeform 1380">
                <a:extLst>
                  <a:ext uri="{FF2B5EF4-FFF2-40B4-BE49-F238E27FC236}">
                    <a16:creationId xmlns:a16="http://schemas.microsoft.com/office/drawing/2014/main" id="{0D9D192B-9BB1-4243-93BB-599834F1C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0" y="1954"/>
                <a:ext cx="20" cy="42"/>
              </a:xfrm>
              <a:custGeom>
                <a:avLst/>
                <a:gdLst>
                  <a:gd name="T0" fmla="*/ 78 w 78"/>
                  <a:gd name="T1" fmla="*/ 0 h 169"/>
                  <a:gd name="T2" fmla="*/ 51 w 78"/>
                  <a:gd name="T3" fmla="*/ 75 h 169"/>
                  <a:gd name="T4" fmla="*/ 0 w 78"/>
                  <a:gd name="T5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169">
                    <a:moveTo>
                      <a:pt x="78" y="0"/>
                    </a:moveTo>
                    <a:lnTo>
                      <a:pt x="51" y="75"/>
                    </a:lnTo>
                    <a:lnTo>
                      <a:pt x="0" y="16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2" name="Freeform 1381">
                <a:extLst>
                  <a:ext uri="{FF2B5EF4-FFF2-40B4-BE49-F238E27FC236}">
                    <a16:creationId xmlns:a16="http://schemas.microsoft.com/office/drawing/2014/main" id="{9FC578B0-840F-4E67-897D-5D5DBF20C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0" y="1930"/>
                <a:ext cx="4" cy="24"/>
              </a:xfrm>
              <a:custGeom>
                <a:avLst/>
                <a:gdLst>
                  <a:gd name="T0" fmla="*/ 0 w 19"/>
                  <a:gd name="T1" fmla="*/ 99 h 99"/>
                  <a:gd name="T2" fmla="*/ 16 w 19"/>
                  <a:gd name="T3" fmla="*/ 54 h 99"/>
                  <a:gd name="T4" fmla="*/ 19 w 19"/>
                  <a:gd name="T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99">
                    <a:moveTo>
                      <a:pt x="0" y="99"/>
                    </a:moveTo>
                    <a:lnTo>
                      <a:pt x="16" y="54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3" name="Line 1382">
                <a:extLst>
                  <a:ext uri="{FF2B5EF4-FFF2-40B4-BE49-F238E27FC236}">
                    <a16:creationId xmlns:a16="http://schemas.microsoft.com/office/drawing/2014/main" id="{499D271B-DF5C-473C-8A35-3B082D6151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54" y="1925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4" name="Freeform 1383">
                <a:extLst>
                  <a:ext uri="{FF2B5EF4-FFF2-40B4-BE49-F238E27FC236}">
                    <a16:creationId xmlns:a16="http://schemas.microsoft.com/office/drawing/2014/main" id="{85E57166-3289-4CB8-BE5E-8A48026A9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5" y="1888"/>
                <a:ext cx="7" cy="37"/>
              </a:xfrm>
              <a:custGeom>
                <a:avLst/>
                <a:gdLst>
                  <a:gd name="T0" fmla="*/ 25 w 30"/>
                  <a:gd name="T1" fmla="*/ 0 h 148"/>
                  <a:gd name="T2" fmla="*/ 18 w 30"/>
                  <a:gd name="T3" fmla="*/ 36 h 148"/>
                  <a:gd name="T4" fmla="*/ 30 w 30"/>
                  <a:gd name="T5" fmla="*/ 94 h 148"/>
                  <a:gd name="T6" fmla="*/ 0 w 30"/>
                  <a:gd name="T7" fmla="*/ 147 h 148"/>
                  <a:gd name="T8" fmla="*/ 0 w 30"/>
                  <a:gd name="T9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48">
                    <a:moveTo>
                      <a:pt x="25" y="0"/>
                    </a:moveTo>
                    <a:lnTo>
                      <a:pt x="18" y="36"/>
                    </a:lnTo>
                    <a:lnTo>
                      <a:pt x="30" y="94"/>
                    </a:lnTo>
                    <a:lnTo>
                      <a:pt x="0" y="147"/>
                    </a:lnTo>
                    <a:lnTo>
                      <a:pt x="0" y="14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5" name="Line 1384">
                <a:extLst>
                  <a:ext uri="{FF2B5EF4-FFF2-40B4-BE49-F238E27FC236}">
                    <a16:creationId xmlns:a16="http://schemas.microsoft.com/office/drawing/2014/main" id="{5C37C1A7-F311-49BC-8892-AA712F94C0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61" y="1883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6" name="Freeform 1385">
                <a:extLst>
                  <a:ext uri="{FF2B5EF4-FFF2-40B4-BE49-F238E27FC236}">
                    <a16:creationId xmlns:a16="http://schemas.microsoft.com/office/drawing/2014/main" id="{FE86CCE9-9F0F-4A29-909E-11ABB8853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5" y="1888"/>
                <a:ext cx="8" cy="37"/>
              </a:xfrm>
              <a:custGeom>
                <a:avLst/>
                <a:gdLst>
                  <a:gd name="T0" fmla="*/ 0 w 31"/>
                  <a:gd name="T1" fmla="*/ 148 h 148"/>
                  <a:gd name="T2" fmla="*/ 31 w 31"/>
                  <a:gd name="T3" fmla="*/ 94 h 148"/>
                  <a:gd name="T4" fmla="*/ 19 w 31"/>
                  <a:gd name="T5" fmla="*/ 36 h 148"/>
                  <a:gd name="T6" fmla="*/ 25 w 31"/>
                  <a:gd name="T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148">
                    <a:moveTo>
                      <a:pt x="0" y="148"/>
                    </a:moveTo>
                    <a:lnTo>
                      <a:pt x="31" y="94"/>
                    </a:lnTo>
                    <a:lnTo>
                      <a:pt x="19" y="36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7" name="Freeform 1386">
                <a:extLst>
                  <a:ext uri="{FF2B5EF4-FFF2-40B4-BE49-F238E27FC236}">
                    <a16:creationId xmlns:a16="http://schemas.microsoft.com/office/drawing/2014/main" id="{C4067A9E-37A9-4057-827E-991E9EB8F8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1" y="1887"/>
                <a:ext cx="44" cy="109"/>
              </a:xfrm>
              <a:custGeom>
                <a:avLst/>
                <a:gdLst>
                  <a:gd name="T0" fmla="*/ 168 w 176"/>
                  <a:gd name="T1" fmla="*/ 0 h 436"/>
                  <a:gd name="T2" fmla="*/ 133 w 176"/>
                  <a:gd name="T3" fmla="*/ 50 h 436"/>
                  <a:gd name="T4" fmla="*/ 132 w 176"/>
                  <a:gd name="T5" fmla="*/ 84 h 436"/>
                  <a:gd name="T6" fmla="*/ 116 w 176"/>
                  <a:gd name="T7" fmla="*/ 122 h 436"/>
                  <a:gd name="T8" fmla="*/ 112 w 176"/>
                  <a:gd name="T9" fmla="*/ 128 h 436"/>
                  <a:gd name="T10" fmla="*/ 44 w 176"/>
                  <a:gd name="T11" fmla="*/ 225 h 436"/>
                  <a:gd name="T12" fmla="*/ 0 w 176"/>
                  <a:gd name="T13" fmla="*/ 402 h 436"/>
                  <a:gd name="T14" fmla="*/ 1 w 176"/>
                  <a:gd name="T15" fmla="*/ 436 h 436"/>
                  <a:gd name="T16" fmla="*/ 29 w 176"/>
                  <a:gd name="T17" fmla="*/ 427 h 436"/>
                  <a:gd name="T18" fmla="*/ 66 w 176"/>
                  <a:gd name="T19" fmla="*/ 362 h 436"/>
                  <a:gd name="T20" fmla="*/ 102 w 176"/>
                  <a:gd name="T21" fmla="*/ 219 h 436"/>
                  <a:gd name="T22" fmla="*/ 142 w 176"/>
                  <a:gd name="T23" fmla="*/ 188 h 436"/>
                  <a:gd name="T24" fmla="*/ 160 w 176"/>
                  <a:gd name="T25" fmla="*/ 42 h 436"/>
                  <a:gd name="T26" fmla="*/ 160 w 176"/>
                  <a:gd name="T27" fmla="*/ 41 h 436"/>
                  <a:gd name="T28" fmla="*/ 176 w 176"/>
                  <a:gd name="T29" fmla="*/ 10 h 436"/>
                  <a:gd name="T30" fmla="*/ 168 w 176"/>
                  <a:gd name="T31" fmla="*/ 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436">
                    <a:moveTo>
                      <a:pt x="168" y="0"/>
                    </a:moveTo>
                    <a:lnTo>
                      <a:pt x="133" y="50"/>
                    </a:lnTo>
                    <a:lnTo>
                      <a:pt x="132" y="84"/>
                    </a:lnTo>
                    <a:lnTo>
                      <a:pt x="116" y="122"/>
                    </a:lnTo>
                    <a:lnTo>
                      <a:pt x="112" y="128"/>
                    </a:lnTo>
                    <a:lnTo>
                      <a:pt x="44" y="225"/>
                    </a:lnTo>
                    <a:lnTo>
                      <a:pt x="0" y="402"/>
                    </a:lnTo>
                    <a:lnTo>
                      <a:pt x="1" y="436"/>
                    </a:lnTo>
                    <a:lnTo>
                      <a:pt x="29" y="427"/>
                    </a:lnTo>
                    <a:lnTo>
                      <a:pt x="66" y="362"/>
                    </a:lnTo>
                    <a:lnTo>
                      <a:pt x="102" y="219"/>
                    </a:lnTo>
                    <a:lnTo>
                      <a:pt x="142" y="188"/>
                    </a:lnTo>
                    <a:lnTo>
                      <a:pt x="160" y="42"/>
                    </a:lnTo>
                    <a:lnTo>
                      <a:pt x="160" y="41"/>
                    </a:lnTo>
                    <a:lnTo>
                      <a:pt x="176" y="10"/>
                    </a:lnTo>
                    <a:lnTo>
                      <a:pt x="16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8" name="Line 1387">
                <a:extLst>
                  <a:ext uri="{FF2B5EF4-FFF2-40B4-BE49-F238E27FC236}">
                    <a16:creationId xmlns:a16="http://schemas.microsoft.com/office/drawing/2014/main" id="{BB1C32B2-3871-45C8-85F5-072AA9C7A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1" y="1633"/>
                <a:ext cx="15" cy="1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9" name="Line 1388">
                <a:extLst>
                  <a:ext uri="{FF2B5EF4-FFF2-40B4-BE49-F238E27FC236}">
                    <a16:creationId xmlns:a16="http://schemas.microsoft.com/office/drawing/2014/main" id="{CEB48031-6429-4B43-B45D-5F77E216DC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36" y="1625"/>
                <a:ext cx="9" cy="1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0" name="Freeform 1389">
                <a:extLst>
                  <a:ext uri="{FF2B5EF4-FFF2-40B4-BE49-F238E27FC236}">
                    <a16:creationId xmlns:a16="http://schemas.microsoft.com/office/drawing/2014/main" id="{FB978768-23EC-4BED-894B-6ED4E6B5F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2" y="1826"/>
                <a:ext cx="14" cy="16"/>
              </a:xfrm>
              <a:custGeom>
                <a:avLst/>
                <a:gdLst>
                  <a:gd name="T0" fmla="*/ 54 w 54"/>
                  <a:gd name="T1" fmla="*/ 32 h 65"/>
                  <a:gd name="T2" fmla="*/ 26 w 54"/>
                  <a:gd name="T3" fmla="*/ 25 h 65"/>
                  <a:gd name="T4" fmla="*/ 16 w 54"/>
                  <a:gd name="T5" fmla="*/ 45 h 65"/>
                  <a:gd name="T6" fmla="*/ 4 w 54"/>
                  <a:gd name="T7" fmla="*/ 65 h 65"/>
                  <a:gd name="T8" fmla="*/ 0 w 54"/>
                  <a:gd name="T9" fmla="*/ 29 h 65"/>
                  <a:gd name="T10" fmla="*/ 0 w 54"/>
                  <a:gd name="T11" fmla="*/ 28 h 65"/>
                  <a:gd name="T12" fmla="*/ 51 w 54"/>
                  <a:gd name="T13" fmla="*/ 0 h 65"/>
                  <a:gd name="T14" fmla="*/ 54 w 54"/>
                  <a:gd name="T15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65">
                    <a:moveTo>
                      <a:pt x="54" y="32"/>
                    </a:moveTo>
                    <a:lnTo>
                      <a:pt x="26" y="25"/>
                    </a:lnTo>
                    <a:lnTo>
                      <a:pt x="16" y="45"/>
                    </a:lnTo>
                    <a:lnTo>
                      <a:pt x="4" y="65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51" y="0"/>
                    </a:lnTo>
                    <a:lnTo>
                      <a:pt x="54" y="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1" name="Freeform 1390">
                <a:extLst>
                  <a:ext uri="{FF2B5EF4-FFF2-40B4-BE49-F238E27FC236}">
                    <a16:creationId xmlns:a16="http://schemas.microsoft.com/office/drawing/2014/main" id="{0EA78AAB-92D2-434E-95B5-C4C8F5EFB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1" y="1834"/>
                <a:ext cx="61" cy="101"/>
              </a:xfrm>
              <a:custGeom>
                <a:avLst/>
                <a:gdLst>
                  <a:gd name="T0" fmla="*/ 106 w 242"/>
                  <a:gd name="T1" fmla="*/ 30 h 407"/>
                  <a:gd name="T2" fmla="*/ 172 w 242"/>
                  <a:gd name="T3" fmla="*/ 27 h 407"/>
                  <a:gd name="T4" fmla="*/ 188 w 242"/>
                  <a:gd name="T5" fmla="*/ 0 h 407"/>
                  <a:gd name="T6" fmla="*/ 199 w 242"/>
                  <a:gd name="T7" fmla="*/ 25 h 407"/>
                  <a:gd name="T8" fmla="*/ 229 w 242"/>
                  <a:gd name="T9" fmla="*/ 3 h 407"/>
                  <a:gd name="T10" fmla="*/ 242 w 242"/>
                  <a:gd name="T11" fmla="*/ 31 h 407"/>
                  <a:gd name="T12" fmla="*/ 229 w 242"/>
                  <a:gd name="T13" fmla="*/ 76 h 407"/>
                  <a:gd name="T14" fmla="*/ 194 w 242"/>
                  <a:gd name="T15" fmla="*/ 80 h 407"/>
                  <a:gd name="T16" fmla="*/ 179 w 242"/>
                  <a:gd name="T17" fmla="*/ 192 h 407"/>
                  <a:gd name="T18" fmla="*/ 197 w 242"/>
                  <a:gd name="T19" fmla="*/ 227 h 407"/>
                  <a:gd name="T20" fmla="*/ 156 w 242"/>
                  <a:gd name="T21" fmla="*/ 237 h 407"/>
                  <a:gd name="T22" fmla="*/ 154 w 242"/>
                  <a:gd name="T23" fmla="*/ 279 h 407"/>
                  <a:gd name="T24" fmla="*/ 126 w 242"/>
                  <a:gd name="T25" fmla="*/ 282 h 407"/>
                  <a:gd name="T26" fmla="*/ 65 w 242"/>
                  <a:gd name="T27" fmla="*/ 358 h 407"/>
                  <a:gd name="T28" fmla="*/ 67 w 242"/>
                  <a:gd name="T29" fmla="*/ 397 h 407"/>
                  <a:gd name="T30" fmla="*/ 0 w 242"/>
                  <a:gd name="T31" fmla="*/ 407 h 407"/>
                  <a:gd name="T32" fmla="*/ 46 w 242"/>
                  <a:gd name="T33" fmla="*/ 353 h 407"/>
                  <a:gd name="T34" fmla="*/ 62 w 242"/>
                  <a:gd name="T35" fmla="*/ 328 h 407"/>
                  <a:gd name="T36" fmla="*/ 21 w 242"/>
                  <a:gd name="T37" fmla="*/ 345 h 407"/>
                  <a:gd name="T38" fmla="*/ 29 w 242"/>
                  <a:gd name="T39" fmla="*/ 292 h 407"/>
                  <a:gd name="T40" fmla="*/ 19 w 242"/>
                  <a:gd name="T41" fmla="*/ 256 h 407"/>
                  <a:gd name="T42" fmla="*/ 44 w 242"/>
                  <a:gd name="T43" fmla="*/ 225 h 407"/>
                  <a:gd name="T44" fmla="*/ 26 w 242"/>
                  <a:gd name="T45" fmla="*/ 158 h 407"/>
                  <a:gd name="T46" fmla="*/ 99 w 242"/>
                  <a:gd name="T47" fmla="*/ 71 h 407"/>
                  <a:gd name="T48" fmla="*/ 106 w 242"/>
                  <a:gd name="T49" fmla="*/ 3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42" h="407">
                    <a:moveTo>
                      <a:pt x="106" y="30"/>
                    </a:moveTo>
                    <a:lnTo>
                      <a:pt x="172" y="27"/>
                    </a:lnTo>
                    <a:lnTo>
                      <a:pt x="188" y="0"/>
                    </a:lnTo>
                    <a:lnTo>
                      <a:pt x="199" y="25"/>
                    </a:lnTo>
                    <a:lnTo>
                      <a:pt x="229" y="3"/>
                    </a:lnTo>
                    <a:lnTo>
                      <a:pt x="242" y="31"/>
                    </a:lnTo>
                    <a:lnTo>
                      <a:pt x="229" y="76"/>
                    </a:lnTo>
                    <a:lnTo>
                      <a:pt x="194" y="80"/>
                    </a:lnTo>
                    <a:lnTo>
                      <a:pt x="179" y="192"/>
                    </a:lnTo>
                    <a:lnTo>
                      <a:pt x="197" y="227"/>
                    </a:lnTo>
                    <a:lnTo>
                      <a:pt x="156" y="237"/>
                    </a:lnTo>
                    <a:lnTo>
                      <a:pt x="154" y="279"/>
                    </a:lnTo>
                    <a:lnTo>
                      <a:pt x="126" y="282"/>
                    </a:lnTo>
                    <a:lnTo>
                      <a:pt x="65" y="358"/>
                    </a:lnTo>
                    <a:lnTo>
                      <a:pt x="67" y="397"/>
                    </a:lnTo>
                    <a:lnTo>
                      <a:pt x="0" y="407"/>
                    </a:lnTo>
                    <a:lnTo>
                      <a:pt x="46" y="353"/>
                    </a:lnTo>
                    <a:lnTo>
                      <a:pt x="62" y="328"/>
                    </a:lnTo>
                    <a:lnTo>
                      <a:pt x="21" y="345"/>
                    </a:lnTo>
                    <a:lnTo>
                      <a:pt x="29" y="292"/>
                    </a:lnTo>
                    <a:lnTo>
                      <a:pt x="19" y="256"/>
                    </a:lnTo>
                    <a:lnTo>
                      <a:pt x="44" y="225"/>
                    </a:lnTo>
                    <a:lnTo>
                      <a:pt x="26" y="158"/>
                    </a:lnTo>
                    <a:lnTo>
                      <a:pt x="99" y="71"/>
                    </a:lnTo>
                    <a:lnTo>
                      <a:pt x="106" y="3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2" name="Line 1391">
                <a:extLst>
                  <a:ext uri="{FF2B5EF4-FFF2-40B4-BE49-F238E27FC236}">
                    <a16:creationId xmlns:a16="http://schemas.microsoft.com/office/drawing/2014/main" id="{6BCA0FA4-0D76-4C13-A54C-D53BCB977C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1" y="1803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3" name="Freeform 1392">
                <a:extLst>
                  <a:ext uri="{FF2B5EF4-FFF2-40B4-BE49-F238E27FC236}">
                    <a16:creationId xmlns:a16="http://schemas.microsoft.com/office/drawing/2014/main" id="{8090BBE0-5768-4684-9341-36A070354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0" y="3347"/>
                <a:ext cx="6" cy="5"/>
              </a:xfrm>
              <a:custGeom>
                <a:avLst/>
                <a:gdLst>
                  <a:gd name="T0" fmla="*/ 26 w 26"/>
                  <a:gd name="T1" fmla="*/ 20 h 20"/>
                  <a:gd name="T2" fmla="*/ 1 w 26"/>
                  <a:gd name="T3" fmla="*/ 0 h 20"/>
                  <a:gd name="T4" fmla="*/ 0 w 26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0">
                    <a:moveTo>
                      <a:pt x="26" y="2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4" name="Line 1393">
                <a:extLst>
                  <a:ext uri="{FF2B5EF4-FFF2-40B4-BE49-F238E27FC236}">
                    <a16:creationId xmlns:a16="http://schemas.microsoft.com/office/drawing/2014/main" id="{123E1098-79FB-47E7-90CD-7A3A1B7F07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86" y="3341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5" name="Freeform 1394">
                <a:extLst>
                  <a:ext uri="{FF2B5EF4-FFF2-40B4-BE49-F238E27FC236}">
                    <a16:creationId xmlns:a16="http://schemas.microsoft.com/office/drawing/2014/main" id="{B95B5B25-7094-4720-B34A-3DCD6073A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2" y="3347"/>
                <a:ext cx="7" cy="16"/>
              </a:xfrm>
              <a:custGeom>
                <a:avLst/>
                <a:gdLst>
                  <a:gd name="T0" fmla="*/ 30 w 30"/>
                  <a:gd name="T1" fmla="*/ 0 h 65"/>
                  <a:gd name="T2" fmla="*/ 23 w 30"/>
                  <a:gd name="T3" fmla="*/ 14 h 65"/>
                  <a:gd name="T4" fmla="*/ 15 w 30"/>
                  <a:gd name="T5" fmla="*/ 22 h 65"/>
                  <a:gd name="T6" fmla="*/ 19 w 30"/>
                  <a:gd name="T7" fmla="*/ 26 h 65"/>
                  <a:gd name="T8" fmla="*/ 5 w 30"/>
                  <a:gd name="T9" fmla="*/ 50 h 65"/>
                  <a:gd name="T10" fmla="*/ 0 w 30"/>
                  <a:gd name="T11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65">
                    <a:moveTo>
                      <a:pt x="30" y="0"/>
                    </a:moveTo>
                    <a:lnTo>
                      <a:pt x="23" y="14"/>
                    </a:lnTo>
                    <a:lnTo>
                      <a:pt x="15" y="22"/>
                    </a:lnTo>
                    <a:lnTo>
                      <a:pt x="19" y="26"/>
                    </a:lnTo>
                    <a:lnTo>
                      <a:pt x="5" y="50"/>
                    </a:lnTo>
                    <a:lnTo>
                      <a:pt x="0" y="6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6" name="Freeform 1395">
                <a:extLst>
                  <a:ext uri="{FF2B5EF4-FFF2-40B4-BE49-F238E27FC236}">
                    <a16:creationId xmlns:a16="http://schemas.microsoft.com/office/drawing/2014/main" id="{6C963EB9-3942-4B6A-89B4-4622EAF12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6" y="3347"/>
                <a:ext cx="3" cy="6"/>
              </a:xfrm>
              <a:custGeom>
                <a:avLst/>
                <a:gdLst>
                  <a:gd name="T0" fmla="*/ 4 w 14"/>
                  <a:gd name="T1" fmla="*/ 26 h 26"/>
                  <a:gd name="T2" fmla="*/ 0 w 14"/>
                  <a:gd name="T3" fmla="*/ 22 h 26"/>
                  <a:gd name="T4" fmla="*/ 8 w 14"/>
                  <a:gd name="T5" fmla="*/ 14 h 26"/>
                  <a:gd name="T6" fmla="*/ 14 w 14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6">
                    <a:moveTo>
                      <a:pt x="4" y="26"/>
                    </a:moveTo>
                    <a:lnTo>
                      <a:pt x="0" y="22"/>
                    </a:lnTo>
                    <a:lnTo>
                      <a:pt x="8" y="14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7" name="Freeform 1396">
                <a:extLst>
                  <a:ext uri="{FF2B5EF4-FFF2-40B4-BE49-F238E27FC236}">
                    <a16:creationId xmlns:a16="http://schemas.microsoft.com/office/drawing/2014/main" id="{6D0F6BAF-AB23-4C45-AE92-D9BD74093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6" y="3341"/>
                <a:ext cx="3" cy="6"/>
              </a:xfrm>
              <a:custGeom>
                <a:avLst/>
                <a:gdLst>
                  <a:gd name="T0" fmla="*/ 13 w 13"/>
                  <a:gd name="T1" fmla="*/ 25 h 25"/>
                  <a:gd name="T2" fmla="*/ 1 w 13"/>
                  <a:gd name="T3" fmla="*/ 0 h 25"/>
                  <a:gd name="T4" fmla="*/ 0 w 13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5">
                    <a:moveTo>
                      <a:pt x="13" y="25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8" name="Line 1397">
                <a:extLst>
                  <a:ext uri="{FF2B5EF4-FFF2-40B4-BE49-F238E27FC236}">
                    <a16:creationId xmlns:a16="http://schemas.microsoft.com/office/drawing/2014/main" id="{4AD7FBCA-DA24-47DA-9B4B-264F6E5DBE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87" y="3353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9" name="Freeform 1398">
                <a:extLst>
                  <a:ext uri="{FF2B5EF4-FFF2-40B4-BE49-F238E27FC236}">
                    <a16:creationId xmlns:a16="http://schemas.microsoft.com/office/drawing/2014/main" id="{80E5EEF8-549C-4564-A6AE-458547E24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7" y="3347"/>
                <a:ext cx="13" cy="6"/>
              </a:xfrm>
              <a:custGeom>
                <a:avLst/>
                <a:gdLst>
                  <a:gd name="T0" fmla="*/ 0 w 52"/>
                  <a:gd name="T1" fmla="*/ 27 h 27"/>
                  <a:gd name="T2" fmla="*/ 12 w 52"/>
                  <a:gd name="T3" fmla="*/ 2 h 27"/>
                  <a:gd name="T4" fmla="*/ 52 w 5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27">
                    <a:moveTo>
                      <a:pt x="0" y="27"/>
                    </a:moveTo>
                    <a:lnTo>
                      <a:pt x="12" y="2"/>
                    </a:lnTo>
                    <a:lnTo>
                      <a:pt x="5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0" name="Freeform 1399">
                <a:extLst>
                  <a:ext uri="{FF2B5EF4-FFF2-40B4-BE49-F238E27FC236}">
                    <a16:creationId xmlns:a16="http://schemas.microsoft.com/office/drawing/2014/main" id="{2E219FED-2CC4-437A-84E3-33B2DE11A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4" y="3354"/>
                <a:ext cx="21" cy="29"/>
              </a:xfrm>
              <a:custGeom>
                <a:avLst/>
                <a:gdLst>
                  <a:gd name="T0" fmla="*/ 85 w 85"/>
                  <a:gd name="T1" fmla="*/ 118 h 118"/>
                  <a:gd name="T2" fmla="*/ 56 w 85"/>
                  <a:gd name="T3" fmla="*/ 108 h 118"/>
                  <a:gd name="T4" fmla="*/ 44 w 85"/>
                  <a:gd name="T5" fmla="*/ 96 h 118"/>
                  <a:gd name="T6" fmla="*/ 48 w 85"/>
                  <a:gd name="T7" fmla="*/ 70 h 118"/>
                  <a:gd name="T8" fmla="*/ 26 w 85"/>
                  <a:gd name="T9" fmla="*/ 58 h 118"/>
                  <a:gd name="T10" fmla="*/ 7 w 85"/>
                  <a:gd name="T11" fmla="*/ 40 h 118"/>
                  <a:gd name="T12" fmla="*/ 13 w 85"/>
                  <a:gd name="T13" fmla="*/ 32 h 118"/>
                  <a:gd name="T14" fmla="*/ 0 w 85"/>
                  <a:gd name="T15" fmla="*/ 23 h 118"/>
                  <a:gd name="T16" fmla="*/ 11 w 85"/>
                  <a:gd name="T17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118">
                    <a:moveTo>
                      <a:pt x="85" y="118"/>
                    </a:moveTo>
                    <a:lnTo>
                      <a:pt x="56" y="108"/>
                    </a:lnTo>
                    <a:lnTo>
                      <a:pt x="44" y="96"/>
                    </a:lnTo>
                    <a:lnTo>
                      <a:pt x="48" y="70"/>
                    </a:lnTo>
                    <a:lnTo>
                      <a:pt x="26" y="58"/>
                    </a:lnTo>
                    <a:lnTo>
                      <a:pt x="7" y="40"/>
                    </a:lnTo>
                    <a:lnTo>
                      <a:pt x="13" y="32"/>
                    </a:lnTo>
                    <a:lnTo>
                      <a:pt x="0" y="23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1" name="Line 1400">
                <a:extLst>
                  <a:ext uri="{FF2B5EF4-FFF2-40B4-BE49-F238E27FC236}">
                    <a16:creationId xmlns:a16="http://schemas.microsoft.com/office/drawing/2014/main" id="{B99FAD5F-DE6D-4181-99EB-BAE7DEC1C9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0" y="3347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2" name="Freeform 1401">
                <a:extLst>
                  <a:ext uri="{FF2B5EF4-FFF2-40B4-BE49-F238E27FC236}">
                    <a16:creationId xmlns:a16="http://schemas.microsoft.com/office/drawing/2014/main" id="{C487E162-FD78-4870-B28C-D538E6BA6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7" y="3383"/>
                <a:ext cx="38" cy="24"/>
              </a:xfrm>
              <a:custGeom>
                <a:avLst/>
                <a:gdLst>
                  <a:gd name="T0" fmla="*/ 57 w 153"/>
                  <a:gd name="T1" fmla="*/ 91 h 93"/>
                  <a:gd name="T2" fmla="*/ 84 w 153"/>
                  <a:gd name="T3" fmla="*/ 93 h 93"/>
                  <a:gd name="T4" fmla="*/ 87 w 153"/>
                  <a:gd name="T5" fmla="*/ 63 h 93"/>
                  <a:gd name="T6" fmla="*/ 75 w 153"/>
                  <a:gd name="T7" fmla="*/ 55 h 93"/>
                  <a:gd name="T8" fmla="*/ 39 w 153"/>
                  <a:gd name="T9" fmla="*/ 63 h 93"/>
                  <a:gd name="T10" fmla="*/ 0 w 153"/>
                  <a:gd name="T11" fmla="*/ 35 h 93"/>
                  <a:gd name="T12" fmla="*/ 45 w 153"/>
                  <a:gd name="T13" fmla="*/ 20 h 93"/>
                  <a:gd name="T14" fmla="*/ 52 w 153"/>
                  <a:gd name="T15" fmla="*/ 9 h 93"/>
                  <a:gd name="T16" fmla="*/ 117 w 153"/>
                  <a:gd name="T17" fmla="*/ 16 h 93"/>
                  <a:gd name="T18" fmla="*/ 145 w 153"/>
                  <a:gd name="T19" fmla="*/ 15 h 93"/>
                  <a:gd name="T20" fmla="*/ 153 w 153"/>
                  <a:gd name="T2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3" h="93">
                    <a:moveTo>
                      <a:pt x="57" y="91"/>
                    </a:moveTo>
                    <a:lnTo>
                      <a:pt x="84" y="93"/>
                    </a:lnTo>
                    <a:lnTo>
                      <a:pt x="87" y="63"/>
                    </a:lnTo>
                    <a:lnTo>
                      <a:pt x="75" y="55"/>
                    </a:lnTo>
                    <a:lnTo>
                      <a:pt x="39" y="63"/>
                    </a:lnTo>
                    <a:lnTo>
                      <a:pt x="0" y="35"/>
                    </a:lnTo>
                    <a:lnTo>
                      <a:pt x="45" y="20"/>
                    </a:lnTo>
                    <a:lnTo>
                      <a:pt x="52" y="9"/>
                    </a:lnTo>
                    <a:lnTo>
                      <a:pt x="117" y="16"/>
                    </a:lnTo>
                    <a:lnTo>
                      <a:pt x="145" y="15"/>
                    </a:lnTo>
                    <a:lnTo>
                      <a:pt x="15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3" name="Freeform 1402">
                <a:extLst>
                  <a:ext uri="{FF2B5EF4-FFF2-40B4-BE49-F238E27FC236}">
                    <a16:creationId xmlns:a16="http://schemas.microsoft.com/office/drawing/2014/main" id="{8E9BDA77-8CD0-407F-A610-B949464FE5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5" y="3380"/>
                <a:ext cx="25" cy="6"/>
              </a:xfrm>
              <a:custGeom>
                <a:avLst/>
                <a:gdLst>
                  <a:gd name="T0" fmla="*/ 0 w 98"/>
                  <a:gd name="T1" fmla="*/ 12 h 23"/>
                  <a:gd name="T2" fmla="*/ 98 w 98"/>
                  <a:gd name="T3" fmla="*/ 23 h 23"/>
                  <a:gd name="T4" fmla="*/ 81 w 98"/>
                  <a:gd name="T5" fmla="*/ 9 h 23"/>
                  <a:gd name="T6" fmla="*/ 47 w 98"/>
                  <a:gd name="T7" fmla="*/ 2 h 23"/>
                  <a:gd name="T8" fmla="*/ 13 w 98"/>
                  <a:gd name="T9" fmla="*/ 0 h 23"/>
                  <a:gd name="T10" fmla="*/ 0 w 98"/>
                  <a:gd name="T11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3">
                    <a:moveTo>
                      <a:pt x="0" y="12"/>
                    </a:moveTo>
                    <a:lnTo>
                      <a:pt x="98" y="23"/>
                    </a:lnTo>
                    <a:lnTo>
                      <a:pt x="81" y="9"/>
                    </a:lnTo>
                    <a:lnTo>
                      <a:pt x="47" y="2"/>
                    </a:lnTo>
                    <a:lnTo>
                      <a:pt x="13" y="0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4" name="Freeform 1403">
                <a:extLst>
                  <a:ext uri="{FF2B5EF4-FFF2-40B4-BE49-F238E27FC236}">
                    <a16:creationId xmlns:a16="http://schemas.microsoft.com/office/drawing/2014/main" id="{340F6D3F-9FE6-44CC-9778-EACFAA74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4" y="3229"/>
                <a:ext cx="10" cy="11"/>
              </a:xfrm>
              <a:custGeom>
                <a:avLst/>
                <a:gdLst>
                  <a:gd name="T0" fmla="*/ 0 w 39"/>
                  <a:gd name="T1" fmla="*/ 42 h 42"/>
                  <a:gd name="T2" fmla="*/ 1 w 39"/>
                  <a:gd name="T3" fmla="*/ 23 h 42"/>
                  <a:gd name="T4" fmla="*/ 26 w 39"/>
                  <a:gd name="T5" fmla="*/ 3 h 42"/>
                  <a:gd name="T6" fmla="*/ 39 w 39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2">
                    <a:moveTo>
                      <a:pt x="0" y="42"/>
                    </a:moveTo>
                    <a:lnTo>
                      <a:pt x="1" y="23"/>
                    </a:lnTo>
                    <a:lnTo>
                      <a:pt x="26" y="3"/>
                    </a:lnTo>
                    <a:lnTo>
                      <a:pt x="3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5" name="Line 1404">
                <a:extLst>
                  <a:ext uri="{FF2B5EF4-FFF2-40B4-BE49-F238E27FC236}">
                    <a16:creationId xmlns:a16="http://schemas.microsoft.com/office/drawing/2014/main" id="{2B7775C1-DCF0-4EE3-9029-663E9FD48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24" y="3229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6" name="Freeform 1405">
                <a:extLst>
                  <a:ext uri="{FF2B5EF4-FFF2-40B4-BE49-F238E27FC236}">
                    <a16:creationId xmlns:a16="http://schemas.microsoft.com/office/drawing/2014/main" id="{F492B32E-2AA0-4169-B08B-74EBB5841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4" y="3229"/>
                <a:ext cx="10" cy="11"/>
              </a:xfrm>
              <a:custGeom>
                <a:avLst/>
                <a:gdLst>
                  <a:gd name="T0" fmla="*/ 39 w 39"/>
                  <a:gd name="T1" fmla="*/ 0 h 42"/>
                  <a:gd name="T2" fmla="*/ 25 w 39"/>
                  <a:gd name="T3" fmla="*/ 3 h 42"/>
                  <a:gd name="T4" fmla="*/ 0 w 39"/>
                  <a:gd name="T5" fmla="*/ 23 h 42"/>
                  <a:gd name="T6" fmla="*/ 0 w 39"/>
                  <a:gd name="T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2">
                    <a:moveTo>
                      <a:pt x="39" y="0"/>
                    </a:moveTo>
                    <a:lnTo>
                      <a:pt x="25" y="3"/>
                    </a:lnTo>
                    <a:lnTo>
                      <a:pt x="0" y="23"/>
                    </a:lnTo>
                    <a:lnTo>
                      <a:pt x="0" y="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7" name="Freeform 1406">
                <a:extLst>
                  <a:ext uri="{FF2B5EF4-FFF2-40B4-BE49-F238E27FC236}">
                    <a16:creationId xmlns:a16="http://schemas.microsoft.com/office/drawing/2014/main" id="{A0F91E29-1505-4007-8E3A-7AE0C5421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5" y="3238"/>
                <a:ext cx="9" cy="2"/>
              </a:xfrm>
              <a:custGeom>
                <a:avLst/>
                <a:gdLst>
                  <a:gd name="T0" fmla="*/ 38 w 38"/>
                  <a:gd name="T1" fmla="*/ 9 h 9"/>
                  <a:gd name="T2" fmla="*/ 22 w 38"/>
                  <a:gd name="T3" fmla="*/ 0 h 9"/>
                  <a:gd name="T4" fmla="*/ 21 w 38"/>
                  <a:gd name="T5" fmla="*/ 0 h 9"/>
                  <a:gd name="T6" fmla="*/ 0 w 38"/>
                  <a:gd name="T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9">
                    <a:moveTo>
                      <a:pt x="38" y="9"/>
                    </a:moveTo>
                    <a:lnTo>
                      <a:pt x="22" y="0"/>
                    </a:lnTo>
                    <a:lnTo>
                      <a:pt x="21" y="0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8" name="Freeform 1407">
                <a:extLst>
                  <a:ext uri="{FF2B5EF4-FFF2-40B4-BE49-F238E27FC236}">
                    <a16:creationId xmlns:a16="http://schemas.microsoft.com/office/drawing/2014/main" id="{00F968D3-99E6-400C-92C3-1E486A14D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3" y="3245"/>
                <a:ext cx="12" cy="3"/>
              </a:xfrm>
              <a:custGeom>
                <a:avLst/>
                <a:gdLst>
                  <a:gd name="T0" fmla="*/ 0 w 50"/>
                  <a:gd name="T1" fmla="*/ 11 h 12"/>
                  <a:gd name="T2" fmla="*/ 1 w 50"/>
                  <a:gd name="T3" fmla="*/ 12 h 12"/>
                  <a:gd name="T4" fmla="*/ 21 w 50"/>
                  <a:gd name="T5" fmla="*/ 0 h 12"/>
                  <a:gd name="T6" fmla="*/ 50 w 50"/>
                  <a:gd name="T7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12">
                    <a:moveTo>
                      <a:pt x="0" y="11"/>
                    </a:moveTo>
                    <a:lnTo>
                      <a:pt x="1" y="12"/>
                    </a:lnTo>
                    <a:lnTo>
                      <a:pt x="21" y="0"/>
                    </a:lnTo>
                    <a:lnTo>
                      <a:pt x="50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9" name="Freeform 1408">
                <a:extLst>
                  <a:ext uri="{FF2B5EF4-FFF2-40B4-BE49-F238E27FC236}">
                    <a16:creationId xmlns:a16="http://schemas.microsoft.com/office/drawing/2014/main" id="{1FCECD04-AEEE-437A-BDEA-FFD5B0EE6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3246"/>
                <a:ext cx="3" cy="2"/>
              </a:xfrm>
              <a:custGeom>
                <a:avLst/>
                <a:gdLst>
                  <a:gd name="T0" fmla="*/ 0 w 12"/>
                  <a:gd name="T1" fmla="*/ 0 h 8"/>
                  <a:gd name="T2" fmla="*/ 12 w 12"/>
                  <a:gd name="T3" fmla="*/ 8 h 8"/>
                  <a:gd name="T4" fmla="*/ 12 w 12"/>
                  <a:gd name="T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lnTo>
                      <a:pt x="12" y="8"/>
                    </a:lnTo>
                    <a:lnTo>
                      <a:pt x="12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0" name="Freeform 1409">
                <a:extLst>
                  <a:ext uri="{FF2B5EF4-FFF2-40B4-BE49-F238E27FC236}">
                    <a16:creationId xmlns:a16="http://schemas.microsoft.com/office/drawing/2014/main" id="{0EE2E419-B45A-44FF-B30D-B7950668E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3238"/>
                <a:ext cx="5" cy="8"/>
              </a:xfrm>
              <a:custGeom>
                <a:avLst/>
                <a:gdLst>
                  <a:gd name="T0" fmla="*/ 19 w 19"/>
                  <a:gd name="T1" fmla="*/ 0 h 29"/>
                  <a:gd name="T2" fmla="*/ 15 w 19"/>
                  <a:gd name="T3" fmla="*/ 20 h 29"/>
                  <a:gd name="T4" fmla="*/ 0 w 19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9">
                    <a:moveTo>
                      <a:pt x="19" y="0"/>
                    </a:moveTo>
                    <a:lnTo>
                      <a:pt x="15" y="20"/>
                    </a:lnTo>
                    <a:lnTo>
                      <a:pt x="0" y="2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1" name="Freeform 1410">
                <a:extLst>
                  <a:ext uri="{FF2B5EF4-FFF2-40B4-BE49-F238E27FC236}">
                    <a16:creationId xmlns:a16="http://schemas.microsoft.com/office/drawing/2014/main" id="{C2CF9908-855B-4121-9A34-41A92AB60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3238"/>
                <a:ext cx="5" cy="8"/>
              </a:xfrm>
              <a:custGeom>
                <a:avLst/>
                <a:gdLst>
                  <a:gd name="T0" fmla="*/ 0 w 19"/>
                  <a:gd name="T1" fmla="*/ 29 h 29"/>
                  <a:gd name="T2" fmla="*/ 16 w 19"/>
                  <a:gd name="T3" fmla="*/ 20 h 29"/>
                  <a:gd name="T4" fmla="*/ 19 w 19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9">
                    <a:moveTo>
                      <a:pt x="0" y="29"/>
                    </a:moveTo>
                    <a:lnTo>
                      <a:pt x="16" y="20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3" name="Group 1612">
              <a:extLst>
                <a:ext uri="{FF2B5EF4-FFF2-40B4-BE49-F238E27FC236}">
                  <a16:creationId xmlns:a16="http://schemas.microsoft.com/office/drawing/2014/main" id="{8FB048DE-5BD4-42F5-99CF-7C4FC7F1E8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16" y="600"/>
              <a:ext cx="3792" cy="3714"/>
              <a:chOff x="2316" y="600"/>
              <a:chExt cx="3792" cy="3714"/>
            </a:xfrm>
          </p:grpSpPr>
          <p:sp>
            <p:nvSpPr>
              <p:cNvPr id="3942" name="Line 1412">
                <a:extLst>
                  <a:ext uri="{FF2B5EF4-FFF2-40B4-BE49-F238E27FC236}">
                    <a16:creationId xmlns:a16="http://schemas.microsoft.com/office/drawing/2014/main" id="{89D0602B-821F-4D07-9187-7AA6AB5C42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00" y="3246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3" name="Line 1413">
                <a:extLst>
                  <a:ext uri="{FF2B5EF4-FFF2-40B4-BE49-F238E27FC236}">
                    <a16:creationId xmlns:a16="http://schemas.microsoft.com/office/drawing/2014/main" id="{FE5B69A7-F26B-47DA-AF61-0ED6BB107A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83" y="1769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4" name="Line 1414">
                <a:extLst>
                  <a:ext uri="{FF2B5EF4-FFF2-40B4-BE49-F238E27FC236}">
                    <a16:creationId xmlns:a16="http://schemas.microsoft.com/office/drawing/2014/main" id="{1661993F-6D7E-4943-9000-EDB0A6B873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6" y="1758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5" name="Freeform 1415">
                <a:extLst>
                  <a:ext uri="{FF2B5EF4-FFF2-40B4-BE49-F238E27FC236}">
                    <a16:creationId xmlns:a16="http://schemas.microsoft.com/office/drawing/2014/main" id="{BB262952-BF99-429C-A28B-774F3DB6A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3246"/>
                <a:ext cx="8" cy="16"/>
              </a:xfrm>
              <a:custGeom>
                <a:avLst/>
                <a:gdLst>
                  <a:gd name="T0" fmla="*/ 0 w 30"/>
                  <a:gd name="T1" fmla="*/ 0 h 62"/>
                  <a:gd name="T2" fmla="*/ 18 w 30"/>
                  <a:gd name="T3" fmla="*/ 8 h 62"/>
                  <a:gd name="T4" fmla="*/ 24 w 30"/>
                  <a:gd name="T5" fmla="*/ 27 h 62"/>
                  <a:gd name="T6" fmla="*/ 25 w 30"/>
                  <a:gd name="T7" fmla="*/ 49 h 62"/>
                  <a:gd name="T8" fmla="*/ 30 w 30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2">
                    <a:moveTo>
                      <a:pt x="0" y="0"/>
                    </a:moveTo>
                    <a:lnTo>
                      <a:pt x="18" y="8"/>
                    </a:lnTo>
                    <a:lnTo>
                      <a:pt x="24" y="27"/>
                    </a:lnTo>
                    <a:lnTo>
                      <a:pt x="25" y="49"/>
                    </a:lnTo>
                    <a:lnTo>
                      <a:pt x="30" y="6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6" name="Freeform 1416">
                <a:extLst>
                  <a:ext uri="{FF2B5EF4-FFF2-40B4-BE49-F238E27FC236}">
                    <a16:creationId xmlns:a16="http://schemas.microsoft.com/office/drawing/2014/main" id="{8CB81EFE-CB5A-4ECC-8BB5-63B5AAA4B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5" y="3246"/>
                <a:ext cx="8" cy="16"/>
              </a:xfrm>
              <a:custGeom>
                <a:avLst/>
                <a:gdLst>
                  <a:gd name="T0" fmla="*/ 30 w 30"/>
                  <a:gd name="T1" fmla="*/ 62 h 62"/>
                  <a:gd name="T2" fmla="*/ 26 w 30"/>
                  <a:gd name="T3" fmla="*/ 49 h 62"/>
                  <a:gd name="T4" fmla="*/ 25 w 30"/>
                  <a:gd name="T5" fmla="*/ 27 h 62"/>
                  <a:gd name="T6" fmla="*/ 19 w 30"/>
                  <a:gd name="T7" fmla="*/ 8 h 62"/>
                  <a:gd name="T8" fmla="*/ 0 w 3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2">
                    <a:moveTo>
                      <a:pt x="30" y="62"/>
                    </a:moveTo>
                    <a:lnTo>
                      <a:pt x="26" y="49"/>
                    </a:lnTo>
                    <a:lnTo>
                      <a:pt x="25" y="27"/>
                    </a:lnTo>
                    <a:lnTo>
                      <a:pt x="19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7" name="Line 1417">
                <a:extLst>
                  <a:ext uri="{FF2B5EF4-FFF2-40B4-BE49-F238E27FC236}">
                    <a16:creationId xmlns:a16="http://schemas.microsoft.com/office/drawing/2014/main" id="{18AC26ED-3349-49BC-AE93-2D61220A97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3" y="3262"/>
                <a:ext cx="6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8" name="Line 1418">
                <a:extLst>
                  <a:ext uri="{FF2B5EF4-FFF2-40B4-BE49-F238E27FC236}">
                    <a16:creationId xmlns:a16="http://schemas.microsoft.com/office/drawing/2014/main" id="{E1492773-8013-4356-833F-8AC79CF645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8" y="1838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9" name="Line 1419">
                <a:extLst>
                  <a:ext uri="{FF2B5EF4-FFF2-40B4-BE49-F238E27FC236}">
                    <a16:creationId xmlns:a16="http://schemas.microsoft.com/office/drawing/2014/main" id="{166B1988-2351-42B9-A639-FA9A0865B8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74" y="1852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0" name="Line 1420">
                <a:extLst>
                  <a:ext uri="{FF2B5EF4-FFF2-40B4-BE49-F238E27FC236}">
                    <a16:creationId xmlns:a16="http://schemas.microsoft.com/office/drawing/2014/main" id="{38934086-9118-4C62-871F-EFA5751665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68" y="1855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1" name="Freeform 1421">
                <a:extLst>
                  <a:ext uri="{FF2B5EF4-FFF2-40B4-BE49-F238E27FC236}">
                    <a16:creationId xmlns:a16="http://schemas.microsoft.com/office/drawing/2014/main" id="{B1418870-9968-4A78-BC99-778ED8ECD5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6" y="1860"/>
                <a:ext cx="8" cy="23"/>
              </a:xfrm>
              <a:custGeom>
                <a:avLst/>
                <a:gdLst>
                  <a:gd name="T0" fmla="*/ 9 w 32"/>
                  <a:gd name="T1" fmla="*/ 0 h 95"/>
                  <a:gd name="T2" fmla="*/ 32 w 32"/>
                  <a:gd name="T3" fmla="*/ 25 h 95"/>
                  <a:gd name="T4" fmla="*/ 26 w 32"/>
                  <a:gd name="T5" fmla="*/ 71 h 95"/>
                  <a:gd name="T6" fmla="*/ 0 w 32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95">
                    <a:moveTo>
                      <a:pt x="9" y="0"/>
                    </a:moveTo>
                    <a:lnTo>
                      <a:pt x="32" y="25"/>
                    </a:lnTo>
                    <a:lnTo>
                      <a:pt x="26" y="71"/>
                    </a:lnTo>
                    <a:lnTo>
                      <a:pt x="0" y="9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2" name="Freeform 1422">
                <a:extLst>
                  <a:ext uri="{FF2B5EF4-FFF2-40B4-BE49-F238E27FC236}">
                    <a16:creationId xmlns:a16="http://schemas.microsoft.com/office/drawing/2014/main" id="{1C8F7804-7916-48A4-A8DB-6EAAFB32F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6" y="1860"/>
                <a:ext cx="8" cy="23"/>
              </a:xfrm>
              <a:custGeom>
                <a:avLst/>
                <a:gdLst>
                  <a:gd name="T0" fmla="*/ 0 w 33"/>
                  <a:gd name="T1" fmla="*/ 95 h 95"/>
                  <a:gd name="T2" fmla="*/ 27 w 33"/>
                  <a:gd name="T3" fmla="*/ 71 h 95"/>
                  <a:gd name="T4" fmla="*/ 33 w 33"/>
                  <a:gd name="T5" fmla="*/ 25 h 95"/>
                  <a:gd name="T6" fmla="*/ 9 w 33"/>
                  <a:gd name="T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95">
                    <a:moveTo>
                      <a:pt x="0" y="95"/>
                    </a:moveTo>
                    <a:lnTo>
                      <a:pt x="27" y="71"/>
                    </a:lnTo>
                    <a:lnTo>
                      <a:pt x="33" y="25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3" name="Line 1423">
                <a:extLst>
                  <a:ext uri="{FF2B5EF4-FFF2-40B4-BE49-F238E27FC236}">
                    <a16:creationId xmlns:a16="http://schemas.microsoft.com/office/drawing/2014/main" id="{2087DFAD-49B9-4187-B3D3-F2EEC86499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74" y="1852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4" name="Freeform 1424">
                <a:extLst>
                  <a:ext uri="{FF2B5EF4-FFF2-40B4-BE49-F238E27FC236}">
                    <a16:creationId xmlns:a16="http://schemas.microsoft.com/office/drawing/2014/main" id="{B938EA32-57E6-4A00-8732-A2EE6CB4F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1843"/>
                <a:ext cx="2" cy="7"/>
              </a:xfrm>
              <a:custGeom>
                <a:avLst/>
                <a:gdLst>
                  <a:gd name="T0" fmla="*/ 7 w 7"/>
                  <a:gd name="T1" fmla="*/ 27 h 27"/>
                  <a:gd name="T2" fmla="*/ 1 w 7"/>
                  <a:gd name="T3" fmla="*/ 1 h 27"/>
                  <a:gd name="T4" fmla="*/ 0 w 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7">
                    <a:moveTo>
                      <a:pt x="7" y="27"/>
                    </a:move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5" name="Freeform 1425">
                <a:extLst>
                  <a:ext uri="{FF2B5EF4-FFF2-40B4-BE49-F238E27FC236}">
                    <a16:creationId xmlns:a16="http://schemas.microsoft.com/office/drawing/2014/main" id="{1E3E816F-16D3-4FDD-BAE9-25262B787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9" y="3269"/>
                <a:ext cx="9" cy="40"/>
              </a:xfrm>
              <a:custGeom>
                <a:avLst/>
                <a:gdLst>
                  <a:gd name="T0" fmla="*/ 0 w 35"/>
                  <a:gd name="T1" fmla="*/ 0 h 160"/>
                  <a:gd name="T2" fmla="*/ 9 w 35"/>
                  <a:gd name="T3" fmla="*/ 26 h 160"/>
                  <a:gd name="T4" fmla="*/ 10 w 35"/>
                  <a:gd name="T5" fmla="*/ 29 h 160"/>
                  <a:gd name="T6" fmla="*/ 20 w 35"/>
                  <a:gd name="T7" fmla="*/ 117 h 160"/>
                  <a:gd name="T8" fmla="*/ 35 w 35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60">
                    <a:moveTo>
                      <a:pt x="0" y="0"/>
                    </a:moveTo>
                    <a:lnTo>
                      <a:pt x="9" y="26"/>
                    </a:lnTo>
                    <a:lnTo>
                      <a:pt x="10" y="29"/>
                    </a:lnTo>
                    <a:lnTo>
                      <a:pt x="20" y="117"/>
                    </a:lnTo>
                    <a:lnTo>
                      <a:pt x="35" y="16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6" name="Freeform 1426">
                <a:extLst>
                  <a:ext uri="{FF2B5EF4-FFF2-40B4-BE49-F238E27FC236}">
                    <a16:creationId xmlns:a16="http://schemas.microsoft.com/office/drawing/2014/main" id="{AB1E1D1C-F0AF-416C-9FE0-E96288FA0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9" y="3269"/>
                <a:ext cx="9" cy="40"/>
              </a:xfrm>
              <a:custGeom>
                <a:avLst/>
                <a:gdLst>
                  <a:gd name="T0" fmla="*/ 35 w 35"/>
                  <a:gd name="T1" fmla="*/ 160 h 160"/>
                  <a:gd name="T2" fmla="*/ 21 w 35"/>
                  <a:gd name="T3" fmla="*/ 118 h 160"/>
                  <a:gd name="T4" fmla="*/ 11 w 35"/>
                  <a:gd name="T5" fmla="*/ 29 h 160"/>
                  <a:gd name="T6" fmla="*/ 10 w 35"/>
                  <a:gd name="T7" fmla="*/ 26 h 160"/>
                  <a:gd name="T8" fmla="*/ 0 w 35"/>
                  <a:gd name="T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60">
                    <a:moveTo>
                      <a:pt x="35" y="160"/>
                    </a:moveTo>
                    <a:lnTo>
                      <a:pt x="21" y="118"/>
                    </a:lnTo>
                    <a:lnTo>
                      <a:pt x="11" y="29"/>
                    </a:lnTo>
                    <a:lnTo>
                      <a:pt x="10" y="2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7" name="Freeform 1427">
                <a:extLst>
                  <a:ext uri="{FF2B5EF4-FFF2-40B4-BE49-F238E27FC236}">
                    <a16:creationId xmlns:a16="http://schemas.microsoft.com/office/drawing/2014/main" id="{76F7B27E-93F4-477E-8613-FB0F6A310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0" y="3324"/>
                <a:ext cx="28" cy="17"/>
              </a:xfrm>
              <a:custGeom>
                <a:avLst/>
                <a:gdLst>
                  <a:gd name="T0" fmla="*/ 0 w 110"/>
                  <a:gd name="T1" fmla="*/ 0 h 67"/>
                  <a:gd name="T2" fmla="*/ 22 w 110"/>
                  <a:gd name="T3" fmla="*/ 19 h 67"/>
                  <a:gd name="T4" fmla="*/ 97 w 110"/>
                  <a:gd name="T5" fmla="*/ 64 h 67"/>
                  <a:gd name="T6" fmla="*/ 110 w 110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" h="67">
                    <a:moveTo>
                      <a:pt x="0" y="0"/>
                    </a:moveTo>
                    <a:lnTo>
                      <a:pt x="22" y="19"/>
                    </a:lnTo>
                    <a:lnTo>
                      <a:pt x="97" y="64"/>
                    </a:lnTo>
                    <a:lnTo>
                      <a:pt x="110" y="6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8" name="Freeform 1428">
                <a:extLst>
                  <a:ext uri="{FF2B5EF4-FFF2-40B4-BE49-F238E27FC236}">
                    <a16:creationId xmlns:a16="http://schemas.microsoft.com/office/drawing/2014/main" id="{B2CD8C14-64CA-404C-95D3-557DE707A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8" y="3309"/>
                <a:ext cx="12" cy="15"/>
              </a:xfrm>
              <a:custGeom>
                <a:avLst/>
                <a:gdLst>
                  <a:gd name="T0" fmla="*/ 0 w 48"/>
                  <a:gd name="T1" fmla="*/ 0 h 62"/>
                  <a:gd name="T2" fmla="*/ 11 w 48"/>
                  <a:gd name="T3" fmla="*/ 32 h 62"/>
                  <a:gd name="T4" fmla="*/ 48 w 48"/>
                  <a:gd name="T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62">
                    <a:moveTo>
                      <a:pt x="0" y="0"/>
                    </a:moveTo>
                    <a:lnTo>
                      <a:pt x="11" y="32"/>
                    </a:lnTo>
                    <a:lnTo>
                      <a:pt x="48" y="6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9" name="Freeform 1429">
                <a:extLst>
                  <a:ext uri="{FF2B5EF4-FFF2-40B4-BE49-F238E27FC236}">
                    <a16:creationId xmlns:a16="http://schemas.microsoft.com/office/drawing/2014/main" id="{D983EEE4-2343-4514-AEF1-0F832641A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0" y="3324"/>
                <a:ext cx="28" cy="17"/>
              </a:xfrm>
              <a:custGeom>
                <a:avLst/>
                <a:gdLst>
                  <a:gd name="T0" fmla="*/ 110 w 110"/>
                  <a:gd name="T1" fmla="*/ 67 h 67"/>
                  <a:gd name="T2" fmla="*/ 99 w 110"/>
                  <a:gd name="T3" fmla="*/ 64 h 67"/>
                  <a:gd name="T4" fmla="*/ 23 w 110"/>
                  <a:gd name="T5" fmla="*/ 19 h 67"/>
                  <a:gd name="T6" fmla="*/ 0 w 110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" h="67">
                    <a:moveTo>
                      <a:pt x="110" y="67"/>
                    </a:moveTo>
                    <a:lnTo>
                      <a:pt x="99" y="64"/>
                    </a:lnTo>
                    <a:lnTo>
                      <a:pt x="23" y="1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0" name="Line 1430">
                <a:extLst>
                  <a:ext uri="{FF2B5EF4-FFF2-40B4-BE49-F238E27FC236}">
                    <a16:creationId xmlns:a16="http://schemas.microsoft.com/office/drawing/2014/main" id="{641B360F-2DA6-430C-A77B-5E200A717B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5" y="1843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1" name="Line 1431">
                <a:extLst>
                  <a:ext uri="{FF2B5EF4-FFF2-40B4-BE49-F238E27FC236}">
                    <a16:creationId xmlns:a16="http://schemas.microsoft.com/office/drawing/2014/main" id="{0292F638-8D6E-4A64-A9C7-305F39812D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7" y="1850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2" name="Line 1432">
                <a:extLst>
                  <a:ext uri="{FF2B5EF4-FFF2-40B4-BE49-F238E27FC236}">
                    <a16:creationId xmlns:a16="http://schemas.microsoft.com/office/drawing/2014/main" id="{B0B36220-C621-45CD-A219-E0EB842477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9" y="1820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3" name="Freeform 1433">
                <a:extLst>
                  <a:ext uri="{FF2B5EF4-FFF2-40B4-BE49-F238E27FC236}">
                    <a16:creationId xmlns:a16="http://schemas.microsoft.com/office/drawing/2014/main" id="{D3E80F87-1EAC-461D-BBB1-C740D5A1A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3" y="1823"/>
                <a:ext cx="20" cy="15"/>
              </a:xfrm>
              <a:custGeom>
                <a:avLst/>
                <a:gdLst>
                  <a:gd name="T0" fmla="*/ 79 w 79"/>
                  <a:gd name="T1" fmla="*/ 5 h 62"/>
                  <a:gd name="T2" fmla="*/ 49 w 79"/>
                  <a:gd name="T3" fmla="*/ 29 h 62"/>
                  <a:gd name="T4" fmla="*/ 19 w 79"/>
                  <a:gd name="T5" fmla="*/ 0 h 62"/>
                  <a:gd name="T6" fmla="*/ 0 w 79"/>
                  <a:gd name="T7" fmla="*/ 44 h 62"/>
                  <a:gd name="T8" fmla="*/ 22 w 79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62">
                    <a:moveTo>
                      <a:pt x="79" y="5"/>
                    </a:moveTo>
                    <a:lnTo>
                      <a:pt x="49" y="29"/>
                    </a:lnTo>
                    <a:lnTo>
                      <a:pt x="19" y="0"/>
                    </a:lnTo>
                    <a:lnTo>
                      <a:pt x="0" y="44"/>
                    </a:lnTo>
                    <a:lnTo>
                      <a:pt x="22" y="6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4" name="Freeform 1434">
                <a:extLst>
                  <a:ext uri="{FF2B5EF4-FFF2-40B4-BE49-F238E27FC236}">
                    <a16:creationId xmlns:a16="http://schemas.microsoft.com/office/drawing/2014/main" id="{367306D1-6BEE-4E58-B3FE-E182DF77B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3" y="1823"/>
                <a:ext cx="20" cy="15"/>
              </a:xfrm>
              <a:custGeom>
                <a:avLst/>
                <a:gdLst>
                  <a:gd name="T0" fmla="*/ 21 w 78"/>
                  <a:gd name="T1" fmla="*/ 61 h 61"/>
                  <a:gd name="T2" fmla="*/ 0 w 78"/>
                  <a:gd name="T3" fmla="*/ 43 h 61"/>
                  <a:gd name="T4" fmla="*/ 18 w 78"/>
                  <a:gd name="T5" fmla="*/ 0 h 61"/>
                  <a:gd name="T6" fmla="*/ 49 w 78"/>
                  <a:gd name="T7" fmla="*/ 30 h 61"/>
                  <a:gd name="T8" fmla="*/ 78 w 78"/>
                  <a:gd name="T9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61">
                    <a:moveTo>
                      <a:pt x="21" y="61"/>
                    </a:moveTo>
                    <a:lnTo>
                      <a:pt x="0" y="43"/>
                    </a:lnTo>
                    <a:lnTo>
                      <a:pt x="18" y="0"/>
                    </a:lnTo>
                    <a:lnTo>
                      <a:pt x="49" y="30"/>
                    </a:lnTo>
                    <a:lnTo>
                      <a:pt x="78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5" name="Freeform 1435">
                <a:extLst>
                  <a:ext uri="{FF2B5EF4-FFF2-40B4-BE49-F238E27FC236}">
                    <a16:creationId xmlns:a16="http://schemas.microsoft.com/office/drawing/2014/main" id="{668DAB40-4D2C-4778-BAAC-963F21F5E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" y="1807"/>
                <a:ext cx="7" cy="13"/>
              </a:xfrm>
              <a:custGeom>
                <a:avLst/>
                <a:gdLst>
                  <a:gd name="T0" fmla="*/ 14 w 29"/>
                  <a:gd name="T1" fmla="*/ 51 h 51"/>
                  <a:gd name="T2" fmla="*/ 0 w 29"/>
                  <a:gd name="T3" fmla="*/ 34 h 51"/>
                  <a:gd name="T4" fmla="*/ 29 w 29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51">
                    <a:moveTo>
                      <a:pt x="14" y="51"/>
                    </a:moveTo>
                    <a:lnTo>
                      <a:pt x="0" y="34"/>
                    </a:lnTo>
                    <a:lnTo>
                      <a:pt x="2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6" name="Freeform 1436">
                <a:extLst>
                  <a:ext uri="{FF2B5EF4-FFF2-40B4-BE49-F238E27FC236}">
                    <a16:creationId xmlns:a16="http://schemas.microsoft.com/office/drawing/2014/main" id="{E5A591BB-105A-44D1-BE2A-2D53FE4E9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1807"/>
                <a:ext cx="8" cy="13"/>
              </a:xfrm>
              <a:custGeom>
                <a:avLst/>
                <a:gdLst>
                  <a:gd name="T0" fmla="*/ 30 w 30"/>
                  <a:gd name="T1" fmla="*/ 0 h 51"/>
                  <a:gd name="T2" fmla="*/ 0 w 30"/>
                  <a:gd name="T3" fmla="*/ 33 h 51"/>
                  <a:gd name="T4" fmla="*/ 15 w 30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1">
                    <a:moveTo>
                      <a:pt x="30" y="0"/>
                    </a:moveTo>
                    <a:lnTo>
                      <a:pt x="0" y="33"/>
                    </a:lnTo>
                    <a:lnTo>
                      <a:pt x="15" y="5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7" name="Line 1437">
                <a:extLst>
                  <a:ext uri="{FF2B5EF4-FFF2-40B4-BE49-F238E27FC236}">
                    <a16:creationId xmlns:a16="http://schemas.microsoft.com/office/drawing/2014/main" id="{36FED1D0-991F-4178-8C82-4DE89C5030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9" y="1766"/>
                <a:ext cx="11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8" name="Line 1438">
                <a:extLst>
                  <a:ext uri="{FF2B5EF4-FFF2-40B4-BE49-F238E27FC236}">
                    <a16:creationId xmlns:a16="http://schemas.microsoft.com/office/drawing/2014/main" id="{BFAFF93A-C8F5-4188-B848-015904ABA7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80" y="1772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9" name="Freeform 1439">
                <a:extLst>
                  <a:ext uri="{FF2B5EF4-FFF2-40B4-BE49-F238E27FC236}">
                    <a16:creationId xmlns:a16="http://schemas.microsoft.com/office/drawing/2014/main" id="{99B085F3-36FF-4BE2-8FD1-BDF190AA4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1766"/>
                <a:ext cx="18" cy="19"/>
              </a:xfrm>
              <a:custGeom>
                <a:avLst/>
                <a:gdLst>
                  <a:gd name="T0" fmla="*/ 3 w 72"/>
                  <a:gd name="T1" fmla="*/ 0 h 72"/>
                  <a:gd name="T2" fmla="*/ 0 w 72"/>
                  <a:gd name="T3" fmla="*/ 16 h 72"/>
                  <a:gd name="T4" fmla="*/ 0 w 72"/>
                  <a:gd name="T5" fmla="*/ 17 h 72"/>
                  <a:gd name="T6" fmla="*/ 72 w 72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72">
                    <a:moveTo>
                      <a:pt x="3" y="0"/>
                    </a:moveTo>
                    <a:lnTo>
                      <a:pt x="0" y="16"/>
                    </a:lnTo>
                    <a:lnTo>
                      <a:pt x="0" y="17"/>
                    </a:lnTo>
                    <a:lnTo>
                      <a:pt x="72" y="7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0" name="Freeform 1440">
                <a:extLst>
                  <a:ext uri="{FF2B5EF4-FFF2-40B4-BE49-F238E27FC236}">
                    <a16:creationId xmlns:a16="http://schemas.microsoft.com/office/drawing/2014/main" id="{2671C16A-32DE-48F5-8C98-30AA62C73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9" y="1785"/>
                <a:ext cx="8" cy="18"/>
              </a:xfrm>
              <a:custGeom>
                <a:avLst/>
                <a:gdLst>
                  <a:gd name="T0" fmla="*/ 29 w 33"/>
                  <a:gd name="T1" fmla="*/ 0 h 72"/>
                  <a:gd name="T2" fmla="*/ 33 w 33"/>
                  <a:gd name="T3" fmla="*/ 47 h 72"/>
                  <a:gd name="T4" fmla="*/ 0 w 33"/>
                  <a:gd name="T5" fmla="*/ 50 h 72"/>
                  <a:gd name="T6" fmla="*/ 10 w 33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72">
                    <a:moveTo>
                      <a:pt x="29" y="0"/>
                    </a:moveTo>
                    <a:lnTo>
                      <a:pt x="33" y="47"/>
                    </a:lnTo>
                    <a:lnTo>
                      <a:pt x="0" y="50"/>
                    </a:lnTo>
                    <a:lnTo>
                      <a:pt x="10" y="7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1" name="Freeform 1441">
                <a:extLst>
                  <a:ext uri="{FF2B5EF4-FFF2-40B4-BE49-F238E27FC236}">
                    <a16:creationId xmlns:a16="http://schemas.microsoft.com/office/drawing/2014/main" id="{D78F4B76-8C88-4C57-A77A-D405ECBCC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" y="1748"/>
                <a:ext cx="34" cy="10"/>
              </a:xfrm>
              <a:custGeom>
                <a:avLst/>
                <a:gdLst>
                  <a:gd name="T0" fmla="*/ 0 w 134"/>
                  <a:gd name="T1" fmla="*/ 0 h 38"/>
                  <a:gd name="T2" fmla="*/ 26 w 134"/>
                  <a:gd name="T3" fmla="*/ 34 h 38"/>
                  <a:gd name="T4" fmla="*/ 134 w 134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4" h="38">
                    <a:moveTo>
                      <a:pt x="0" y="0"/>
                    </a:moveTo>
                    <a:lnTo>
                      <a:pt x="26" y="34"/>
                    </a:lnTo>
                    <a:lnTo>
                      <a:pt x="134" y="3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2" name="Freeform 1442">
                <a:extLst>
                  <a:ext uri="{FF2B5EF4-FFF2-40B4-BE49-F238E27FC236}">
                    <a16:creationId xmlns:a16="http://schemas.microsoft.com/office/drawing/2014/main" id="{EC690721-91A5-49AD-98EC-3AF5E5C93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" y="1766"/>
                <a:ext cx="11" cy="6"/>
              </a:xfrm>
              <a:custGeom>
                <a:avLst/>
                <a:gdLst>
                  <a:gd name="T0" fmla="*/ 43 w 43"/>
                  <a:gd name="T1" fmla="*/ 23 h 23"/>
                  <a:gd name="T2" fmla="*/ 0 w 43"/>
                  <a:gd name="T3" fmla="*/ 0 h 23"/>
                  <a:gd name="T4" fmla="*/ 0 w 43"/>
                  <a:gd name="T5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23">
                    <a:moveTo>
                      <a:pt x="43" y="23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3" name="Freeform 1443">
                <a:extLst>
                  <a:ext uri="{FF2B5EF4-FFF2-40B4-BE49-F238E27FC236}">
                    <a16:creationId xmlns:a16="http://schemas.microsoft.com/office/drawing/2014/main" id="{4ACA3240-C74E-4DE9-84CA-950AB35EB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" y="1744"/>
                <a:ext cx="19" cy="4"/>
              </a:xfrm>
              <a:custGeom>
                <a:avLst/>
                <a:gdLst>
                  <a:gd name="T0" fmla="*/ 74 w 74"/>
                  <a:gd name="T1" fmla="*/ 10 h 17"/>
                  <a:gd name="T2" fmla="*/ 36 w 74"/>
                  <a:gd name="T3" fmla="*/ 0 h 17"/>
                  <a:gd name="T4" fmla="*/ 0 w 74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7">
                    <a:moveTo>
                      <a:pt x="74" y="10"/>
                    </a:moveTo>
                    <a:lnTo>
                      <a:pt x="36" y="0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4" name="Freeform 1444">
                <a:extLst>
                  <a:ext uri="{FF2B5EF4-FFF2-40B4-BE49-F238E27FC236}">
                    <a16:creationId xmlns:a16="http://schemas.microsoft.com/office/drawing/2014/main" id="{0D6544AB-6654-4B60-BFFE-49749969B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" y="1744"/>
                <a:ext cx="19" cy="4"/>
              </a:xfrm>
              <a:custGeom>
                <a:avLst/>
                <a:gdLst>
                  <a:gd name="T0" fmla="*/ 0 w 74"/>
                  <a:gd name="T1" fmla="*/ 16 h 16"/>
                  <a:gd name="T2" fmla="*/ 37 w 74"/>
                  <a:gd name="T3" fmla="*/ 0 h 16"/>
                  <a:gd name="T4" fmla="*/ 74 w 74"/>
                  <a:gd name="T5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16">
                    <a:moveTo>
                      <a:pt x="0" y="16"/>
                    </a:moveTo>
                    <a:lnTo>
                      <a:pt x="37" y="0"/>
                    </a:lnTo>
                    <a:lnTo>
                      <a:pt x="74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5" name="Freeform 1445">
                <a:extLst>
                  <a:ext uri="{FF2B5EF4-FFF2-40B4-BE49-F238E27FC236}">
                    <a16:creationId xmlns:a16="http://schemas.microsoft.com/office/drawing/2014/main" id="{708AFD91-8FAD-4C5E-AD8D-40CFA2084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6" y="1758"/>
                <a:ext cx="2" cy="5"/>
              </a:xfrm>
              <a:custGeom>
                <a:avLst/>
                <a:gdLst>
                  <a:gd name="T0" fmla="*/ 8 w 8"/>
                  <a:gd name="T1" fmla="*/ 23 h 23"/>
                  <a:gd name="T2" fmla="*/ 1 w 8"/>
                  <a:gd name="T3" fmla="*/ 0 h 23"/>
                  <a:gd name="T4" fmla="*/ 0 w 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3">
                    <a:moveTo>
                      <a:pt x="8" y="23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6" name="Freeform 1446">
                <a:extLst>
                  <a:ext uri="{FF2B5EF4-FFF2-40B4-BE49-F238E27FC236}">
                    <a16:creationId xmlns:a16="http://schemas.microsoft.com/office/drawing/2014/main" id="{ECA0E8F4-D44E-4B92-B4FC-1345BF954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9" y="1785"/>
                <a:ext cx="8" cy="18"/>
              </a:xfrm>
              <a:custGeom>
                <a:avLst/>
                <a:gdLst>
                  <a:gd name="T0" fmla="*/ 9 w 33"/>
                  <a:gd name="T1" fmla="*/ 72 h 72"/>
                  <a:gd name="T2" fmla="*/ 0 w 33"/>
                  <a:gd name="T3" fmla="*/ 51 h 72"/>
                  <a:gd name="T4" fmla="*/ 33 w 33"/>
                  <a:gd name="T5" fmla="*/ 48 h 72"/>
                  <a:gd name="T6" fmla="*/ 29 w 33"/>
                  <a:gd name="T7" fmla="*/ 0 h 72"/>
                  <a:gd name="T8" fmla="*/ 28 w 3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2">
                    <a:moveTo>
                      <a:pt x="9" y="72"/>
                    </a:moveTo>
                    <a:lnTo>
                      <a:pt x="0" y="51"/>
                    </a:lnTo>
                    <a:lnTo>
                      <a:pt x="33" y="48"/>
                    </a:lnTo>
                    <a:lnTo>
                      <a:pt x="29" y="0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7" name="Freeform 1447">
                <a:extLst>
                  <a:ext uri="{FF2B5EF4-FFF2-40B4-BE49-F238E27FC236}">
                    <a16:creationId xmlns:a16="http://schemas.microsoft.com/office/drawing/2014/main" id="{EBF74557-3B3C-4AEB-8EDB-16144F2C7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3" y="1769"/>
                <a:ext cx="7" cy="4"/>
              </a:xfrm>
              <a:custGeom>
                <a:avLst/>
                <a:gdLst>
                  <a:gd name="T0" fmla="*/ 0 w 26"/>
                  <a:gd name="T1" fmla="*/ 16 h 16"/>
                  <a:gd name="T2" fmla="*/ 26 w 26"/>
                  <a:gd name="T3" fmla="*/ 1 h 16"/>
                  <a:gd name="T4" fmla="*/ 25 w 26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6">
                    <a:moveTo>
                      <a:pt x="0" y="16"/>
                    </a:moveTo>
                    <a:lnTo>
                      <a:pt x="26" y="1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8" name="Freeform 1448">
                <a:extLst>
                  <a:ext uri="{FF2B5EF4-FFF2-40B4-BE49-F238E27FC236}">
                    <a16:creationId xmlns:a16="http://schemas.microsoft.com/office/drawing/2014/main" id="{5D760BAD-0623-42BE-ACCD-26C2D154EC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1737"/>
                <a:ext cx="6" cy="13"/>
              </a:xfrm>
              <a:custGeom>
                <a:avLst/>
                <a:gdLst>
                  <a:gd name="T0" fmla="*/ 0 w 26"/>
                  <a:gd name="T1" fmla="*/ 48 h 48"/>
                  <a:gd name="T2" fmla="*/ 21 w 26"/>
                  <a:gd name="T3" fmla="*/ 38 h 48"/>
                  <a:gd name="T4" fmla="*/ 26 w 26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48">
                    <a:moveTo>
                      <a:pt x="0" y="48"/>
                    </a:moveTo>
                    <a:lnTo>
                      <a:pt x="21" y="38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9" name="Freeform 1449">
                <a:extLst>
                  <a:ext uri="{FF2B5EF4-FFF2-40B4-BE49-F238E27FC236}">
                    <a16:creationId xmlns:a16="http://schemas.microsoft.com/office/drawing/2014/main" id="{25FBB46B-F715-4D7E-95B1-1C9780EDB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1737"/>
                <a:ext cx="6" cy="13"/>
              </a:xfrm>
              <a:custGeom>
                <a:avLst/>
                <a:gdLst>
                  <a:gd name="T0" fmla="*/ 26 w 26"/>
                  <a:gd name="T1" fmla="*/ 0 h 48"/>
                  <a:gd name="T2" fmla="*/ 25 w 26"/>
                  <a:gd name="T3" fmla="*/ 0 h 48"/>
                  <a:gd name="T4" fmla="*/ 20 w 26"/>
                  <a:gd name="T5" fmla="*/ 38 h 48"/>
                  <a:gd name="T6" fmla="*/ 0 w 26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48">
                    <a:moveTo>
                      <a:pt x="26" y="0"/>
                    </a:moveTo>
                    <a:lnTo>
                      <a:pt x="25" y="0"/>
                    </a:lnTo>
                    <a:lnTo>
                      <a:pt x="20" y="38"/>
                    </a:lnTo>
                    <a:lnTo>
                      <a:pt x="0" y="4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0" name="Freeform 1450">
                <a:extLst>
                  <a:ext uri="{FF2B5EF4-FFF2-40B4-BE49-F238E27FC236}">
                    <a16:creationId xmlns:a16="http://schemas.microsoft.com/office/drawing/2014/main" id="{CF750606-73C1-4DDB-9209-B3AD3CF34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1" y="1746"/>
                <a:ext cx="28" cy="6"/>
              </a:xfrm>
              <a:custGeom>
                <a:avLst/>
                <a:gdLst>
                  <a:gd name="T0" fmla="*/ 113 w 113"/>
                  <a:gd name="T1" fmla="*/ 13 h 22"/>
                  <a:gd name="T2" fmla="*/ 91 w 113"/>
                  <a:gd name="T3" fmla="*/ 22 h 22"/>
                  <a:gd name="T4" fmla="*/ 0 w 113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22">
                    <a:moveTo>
                      <a:pt x="113" y="13"/>
                    </a:moveTo>
                    <a:lnTo>
                      <a:pt x="91" y="2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1" name="Line 1451">
                <a:extLst>
                  <a:ext uri="{FF2B5EF4-FFF2-40B4-BE49-F238E27FC236}">
                    <a16:creationId xmlns:a16="http://schemas.microsoft.com/office/drawing/2014/main" id="{1C53BDDC-5058-4B3B-81AB-13CDBC7CE2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8" y="1763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2" name="Freeform 1452">
                <a:extLst>
                  <a:ext uri="{FF2B5EF4-FFF2-40B4-BE49-F238E27FC236}">
                    <a16:creationId xmlns:a16="http://schemas.microsoft.com/office/drawing/2014/main" id="{D192C534-C517-4561-9A07-1A99CEC4A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3375"/>
                <a:ext cx="25" cy="7"/>
              </a:xfrm>
              <a:custGeom>
                <a:avLst/>
                <a:gdLst>
                  <a:gd name="T0" fmla="*/ 0 w 100"/>
                  <a:gd name="T1" fmla="*/ 26 h 26"/>
                  <a:gd name="T2" fmla="*/ 22 w 100"/>
                  <a:gd name="T3" fmla="*/ 15 h 26"/>
                  <a:gd name="T4" fmla="*/ 100 w 100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26">
                    <a:moveTo>
                      <a:pt x="0" y="26"/>
                    </a:moveTo>
                    <a:lnTo>
                      <a:pt x="22" y="15"/>
                    </a:lnTo>
                    <a:lnTo>
                      <a:pt x="10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3" name="Freeform 1453">
                <a:extLst>
                  <a:ext uri="{FF2B5EF4-FFF2-40B4-BE49-F238E27FC236}">
                    <a16:creationId xmlns:a16="http://schemas.microsoft.com/office/drawing/2014/main" id="{9B311261-FC1A-4261-9750-066807F94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3397"/>
                <a:ext cx="7" cy="6"/>
              </a:xfrm>
              <a:custGeom>
                <a:avLst/>
                <a:gdLst>
                  <a:gd name="T0" fmla="*/ 31 w 31"/>
                  <a:gd name="T1" fmla="*/ 0 h 23"/>
                  <a:gd name="T2" fmla="*/ 21 w 31"/>
                  <a:gd name="T3" fmla="*/ 9 h 23"/>
                  <a:gd name="T4" fmla="*/ 0 w 31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3">
                    <a:moveTo>
                      <a:pt x="31" y="0"/>
                    </a:moveTo>
                    <a:lnTo>
                      <a:pt x="21" y="9"/>
                    </a:lnTo>
                    <a:lnTo>
                      <a:pt x="0" y="2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4" name="Freeform 1454">
                <a:extLst>
                  <a:ext uri="{FF2B5EF4-FFF2-40B4-BE49-F238E27FC236}">
                    <a16:creationId xmlns:a16="http://schemas.microsoft.com/office/drawing/2014/main" id="{98C59B8D-FB9B-44C5-BB7F-CF81037F0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8" y="3349"/>
                <a:ext cx="65" cy="35"/>
              </a:xfrm>
              <a:custGeom>
                <a:avLst/>
                <a:gdLst>
                  <a:gd name="T0" fmla="*/ 260 w 260"/>
                  <a:gd name="T1" fmla="*/ 130 h 142"/>
                  <a:gd name="T2" fmla="*/ 238 w 260"/>
                  <a:gd name="T3" fmla="*/ 142 h 142"/>
                  <a:gd name="T4" fmla="*/ 199 w 260"/>
                  <a:gd name="T5" fmla="*/ 124 h 142"/>
                  <a:gd name="T6" fmla="*/ 187 w 260"/>
                  <a:gd name="T7" fmla="*/ 63 h 142"/>
                  <a:gd name="T8" fmla="*/ 127 w 260"/>
                  <a:gd name="T9" fmla="*/ 57 h 142"/>
                  <a:gd name="T10" fmla="*/ 100 w 260"/>
                  <a:gd name="T11" fmla="*/ 36 h 142"/>
                  <a:gd name="T12" fmla="*/ 42 w 260"/>
                  <a:gd name="T13" fmla="*/ 7 h 142"/>
                  <a:gd name="T14" fmla="*/ 0 w 260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0" h="142">
                    <a:moveTo>
                      <a:pt x="260" y="130"/>
                    </a:moveTo>
                    <a:lnTo>
                      <a:pt x="238" y="142"/>
                    </a:lnTo>
                    <a:lnTo>
                      <a:pt x="199" y="124"/>
                    </a:lnTo>
                    <a:lnTo>
                      <a:pt x="187" y="63"/>
                    </a:lnTo>
                    <a:lnTo>
                      <a:pt x="127" y="57"/>
                    </a:lnTo>
                    <a:lnTo>
                      <a:pt x="100" y="36"/>
                    </a:lnTo>
                    <a:lnTo>
                      <a:pt x="42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5" name="Freeform 1455">
                <a:extLst>
                  <a:ext uri="{FF2B5EF4-FFF2-40B4-BE49-F238E27FC236}">
                    <a16:creationId xmlns:a16="http://schemas.microsoft.com/office/drawing/2014/main" id="{C29C78AF-97D0-424C-A59B-19F07223B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3375"/>
                <a:ext cx="25" cy="7"/>
              </a:xfrm>
              <a:custGeom>
                <a:avLst/>
                <a:gdLst>
                  <a:gd name="T0" fmla="*/ 100 w 100"/>
                  <a:gd name="T1" fmla="*/ 0 h 26"/>
                  <a:gd name="T2" fmla="*/ 21 w 100"/>
                  <a:gd name="T3" fmla="*/ 15 h 26"/>
                  <a:gd name="T4" fmla="*/ 0 w 100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26">
                    <a:moveTo>
                      <a:pt x="100" y="0"/>
                    </a:moveTo>
                    <a:lnTo>
                      <a:pt x="21" y="15"/>
                    </a:lnTo>
                    <a:lnTo>
                      <a:pt x="0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6" name="Freeform 1456">
                <a:extLst>
                  <a:ext uri="{FF2B5EF4-FFF2-40B4-BE49-F238E27FC236}">
                    <a16:creationId xmlns:a16="http://schemas.microsoft.com/office/drawing/2014/main" id="{6CCA4AB2-9453-47D6-9FA3-A3ED84971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3388"/>
                <a:ext cx="12" cy="9"/>
              </a:xfrm>
              <a:custGeom>
                <a:avLst/>
                <a:gdLst>
                  <a:gd name="T0" fmla="*/ 0 w 48"/>
                  <a:gd name="T1" fmla="*/ 38 h 38"/>
                  <a:gd name="T2" fmla="*/ 30 w 48"/>
                  <a:gd name="T3" fmla="*/ 7 h 38"/>
                  <a:gd name="T4" fmla="*/ 48 w 48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8">
                    <a:moveTo>
                      <a:pt x="0" y="38"/>
                    </a:moveTo>
                    <a:lnTo>
                      <a:pt x="30" y="7"/>
                    </a:lnTo>
                    <a:lnTo>
                      <a:pt x="4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7" name="Freeform 1457">
                <a:extLst>
                  <a:ext uri="{FF2B5EF4-FFF2-40B4-BE49-F238E27FC236}">
                    <a16:creationId xmlns:a16="http://schemas.microsoft.com/office/drawing/2014/main" id="{651470C7-B83E-41EA-BCDC-EAF9E5428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3388"/>
                <a:ext cx="12" cy="9"/>
              </a:xfrm>
              <a:custGeom>
                <a:avLst/>
                <a:gdLst>
                  <a:gd name="T0" fmla="*/ 48 w 48"/>
                  <a:gd name="T1" fmla="*/ 0 h 38"/>
                  <a:gd name="T2" fmla="*/ 29 w 48"/>
                  <a:gd name="T3" fmla="*/ 7 h 38"/>
                  <a:gd name="T4" fmla="*/ 0 w 48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8">
                    <a:moveTo>
                      <a:pt x="48" y="0"/>
                    </a:moveTo>
                    <a:lnTo>
                      <a:pt x="29" y="7"/>
                    </a:lnTo>
                    <a:lnTo>
                      <a:pt x="0" y="3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8" name="Freeform 1458">
                <a:extLst>
                  <a:ext uri="{FF2B5EF4-FFF2-40B4-BE49-F238E27FC236}">
                    <a16:creationId xmlns:a16="http://schemas.microsoft.com/office/drawing/2014/main" id="{F6CA7517-852C-4022-8280-D7F06FD16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6" y="3375"/>
                <a:ext cx="42" cy="43"/>
              </a:xfrm>
              <a:custGeom>
                <a:avLst/>
                <a:gdLst>
                  <a:gd name="T0" fmla="*/ 35 w 169"/>
                  <a:gd name="T1" fmla="*/ 161 h 173"/>
                  <a:gd name="T2" fmla="*/ 7 w 169"/>
                  <a:gd name="T3" fmla="*/ 173 h 173"/>
                  <a:gd name="T4" fmla="*/ 0 w 169"/>
                  <a:gd name="T5" fmla="*/ 170 h 173"/>
                  <a:gd name="T6" fmla="*/ 12 w 169"/>
                  <a:gd name="T7" fmla="*/ 156 h 173"/>
                  <a:gd name="T8" fmla="*/ 17 w 169"/>
                  <a:gd name="T9" fmla="*/ 134 h 173"/>
                  <a:gd name="T10" fmla="*/ 1 w 169"/>
                  <a:gd name="T11" fmla="*/ 115 h 173"/>
                  <a:gd name="T12" fmla="*/ 17 w 169"/>
                  <a:gd name="T13" fmla="*/ 96 h 173"/>
                  <a:gd name="T14" fmla="*/ 46 w 169"/>
                  <a:gd name="T15" fmla="*/ 85 h 173"/>
                  <a:gd name="T16" fmla="*/ 146 w 169"/>
                  <a:gd name="T17" fmla="*/ 28 h 173"/>
                  <a:gd name="T18" fmla="*/ 168 w 169"/>
                  <a:gd name="T19" fmla="*/ 23 h 173"/>
                  <a:gd name="T20" fmla="*/ 169 w 169"/>
                  <a:gd name="T21" fmla="*/ 0 h 173"/>
                  <a:gd name="T22" fmla="*/ 168 w 169"/>
                  <a:gd name="T23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9" h="173">
                    <a:moveTo>
                      <a:pt x="35" y="161"/>
                    </a:moveTo>
                    <a:lnTo>
                      <a:pt x="7" y="173"/>
                    </a:lnTo>
                    <a:lnTo>
                      <a:pt x="0" y="170"/>
                    </a:lnTo>
                    <a:lnTo>
                      <a:pt x="12" y="156"/>
                    </a:lnTo>
                    <a:lnTo>
                      <a:pt x="17" y="134"/>
                    </a:lnTo>
                    <a:lnTo>
                      <a:pt x="1" y="115"/>
                    </a:lnTo>
                    <a:lnTo>
                      <a:pt x="17" y="96"/>
                    </a:lnTo>
                    <a:lnTo>
                      <a:pt x="46" y="85"/>
                    </a:lnTo>
                    <a:lnTo>
                      <a:pt x="146" y="28"/>
                    </a:lnTo>
                    <a:lnTo>
                      <a:pt x="168" y="23"/>
                    </a:lnTo>
                    <a:lnTo>
                      <a:pt x="169" y="0"/>
                    </a:lnTo>
                    <a:lnTo>
                      <a:pt x="16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9" name="Freeform 1459">
                <a:extLst>
                  <a:ext uri="{FF2B5EF4-FFF2-40B4-BE49-F238E27FC236}">
                    <a16:creationId xmlns:a16="http://schemas.microsoft.com/office/drawing/2014/main" id="{07C98598-59D7-4954-8141-EA1CBDF99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4" y="3386"/>
                <a:ext cx="16" cy="9"/>
              </a:xfrm>
              <a:custGeom>
                <a:avLst/>
                <a:gdLst>
                  <a:gd name="T0" fmla="*/ 6 w 61"/>
                  <a:gd name="T1" fmla="*/ 11 h 35"/>
                  <a:gd name="T2" fmla="*/ 30 w 61"/>
                  <a:gd name="T3" fmla="*/ 0 h 35"/>
                  <a:gd name="T4" fmla="*/ 61 w 61"/>
                  <a:gd name="T5" fmla="*/ 12 h 35"/>
                  <a:gd name="T6" fmla="*/ 58 w 61"/>
                  <a:gd name="T7" fmla="*/ 35 h 35"/>
                  <a:gd name="T8" fmla="*/ 0 w 61"/>
                  <a:gd name="T9" fmla="*/ 24 h 35"/>
                  <a:gd name="T10" fmla="*/ 6 w 61"/>
                  <a:gd name="T11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35">
                    <a:moveTo>
                      <a:pt x="6" y="11"/>
                    </a:moveTo>
                    <a:lnTo>
                      <a:pt x="30" y="0"/>
                    </a:lnTo>
                    <a:lnTo>
                      <a:pt x="61" y="12"/>
                    </a:lnTo>
                    <a:lnTo>
                      <a:pt x="58" y="35"/>
                    </a:lnTo>
                    <a:lnTo>
                      <a:pt x="0" y="24"/>
                    </a:lnTo>
                    <a:lnTo>
                      <a:pt x="6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0" name="Freeform 1460">
                <a:extLst>
                  <a:ext uri="{FF2B5EF4-FFF2-40B4-BE49-F238E27FC236}">
                    <a16:creationId xmlns:a16="http://schemas.microsoft.com/office/drawing/2014/main" id="{463DDCF3-57B0-4A8B-B7F0-C00E3C72B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4" y="3402"/>
                <a:ext cx="20" cy="13"/>
              </a:xfrm>
              <a:custGeom>
                <a:avLst/>
                <a:gdLst>
                  <a:gd name="T0" fmla="*/ 58 w 78"/>
                  <a:gd name="T1" fmla="*/ 0 h 54"/>
                  <a:gd name="T2" fmla="*/ 16 w 78"/>
                  <a:gd name="T3" fmla="*/ 26 h 54"/>
                  <a:gd name="T4" fmla="*/ 0 w 78"/>
                  <a:gd name="T5" fmla="*/ 47 h 54"/>
                  <a:gd name="T6" fmla="*/ 59 w 78"/>
                  <a:gd name="T7" fmla="*/ 54 h 54"/>
                  <a:gd name="T8" fmla="*/ 78 w 78"/>
                  <a:gd name="T9" fmla="*/ 34 h 54"/>
                  <a:gd name="T10" fmla="*/ 72 w 78"/>
                  <a:gd name="T11" fmla="*/ 9 h 54"/>
                  <a:gd name="T12" fmla="*/ 58 w 78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54">
                    <a:moveTo>
                      <a:pt x="58" y="0"/>
                    </a:moveTo>
                    <a:lnTo>
                      <a:pt x="16" y="26"/>
                    </a:lnTo>
                    <a:lnTo>
                      <a:pt x="0" y="47"/>
                    </a:lnTo>
                    <a:lnTo>
                      <a:pt x="59" y="54"/>
                    </a:lnTo>
                    <a:lnTo>
                      <a:pt x="78" y="34"/>
                    </a:lnTo>
                    <a:lnTo>
                      <a:pt x="72" y="9"/>
                    </a:lnTo>
                    <a:lnTo>
                      <a:pt x="5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1" name="Freeform 1461">
                <a:extLst>
                  <a:ext uri="{FF2B5EF4-FFF2-40B4-BE49-F238E27FC236}">
                    <a16:creationId xmlns:a16="http://schemas.microsoft.com/office/drawing/2014/main" id="{50FEF864-88DA-40B0-A13E-C64792D9A5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8" y="3413"/>
                <a:ext cx="26" cy="26"/>
              </a:xfrm>
              <a:custGeom>
                <a:avLst/>
                <a:gdLst>
                  <a:gd name="T0" fmla="*/ 107 w 107"/>
                  <a:gd name="T1" fmla="*/ 18 h 106"/>
                  <a:gd name="T2" fmla="*/ 78 w 107"/>
                  <a:gd name="T3" fmla="*/ 62 h 106"/>
                  <a:gd name="T4" fmla="*/ 82 w 107"/>
                  <a:gd name="T5" fmla="*/ 105 h 106"/>
                  <a:gd name="T6" fmla="*/ 53 w 107"/>
                  <a:gd name="T7" fmla="*/ 91 h 106"/>
                  <a:gd name="T8" fmla="*/ 59 w 107"/>
                  <a:gd name="T9" fmla="*/ 72 h 106"/>
                  <a:gd name="T10" fmla="*/ 47 w 107"/>
                  <a:gd name="T11" fmla="*/ 72 h 106"/>
                  <a:gd name="T12" fmla="*/ 27 w 107"/>
                  <a:gd name="T13" fmla="*/ 106 h 106"/>
                  <a:gd name="T14" fmla="*/ 9 w 107"/>
                  <a:gd name="T15" fmla="*/ 72 h 106"/>
                  <a:gd name="T16" fmla="*/ 0 w 107"/>
                  <a:gd name="T17" fmla="*/ 34 h 106"/>
                  <a:gd name="T18" fmla="*/ 43 w 107"/>
                  <a:gd name="T19" fmla="*/ 37 h 106"/>
                  <a:gd name="T20" fmla="*/ 67 w 107"/>
                  <a:gd name="T21" fmla="*/ 49 h 106"/>
                  <a:gd name="T22" fmla="*/ 84 w 107"/>
                  <a:gd name="T23" fmla="*/ 0 h 106"/>
                  <a:gd name="T24" fmla="*/ 107 w 107"/>
                  <a:gd name="T25" fmla="*/ 1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" h="106">
                    <a:moveTo>
                      <a:pt x="107" y="18"/>
                    </a:moveTo>
                    <a:lnTo>
                      <a:pt x="78" y="62"/>
                    </a:lnTo>
                    <a:lnTo>
                      <a:pt x="82" y="105"/>
                    </a:lnTo>
                    <a:lnTo>
                      <a:pt x="53" y="91"/>
                    </a:lnTo>
                    <a:lnTo>
                      <a:pt x="59" y="72"/>
                    </a:lnTo>
                    <a:lnTo>
                      <a:pt x="47" y="72"/>
                    </a:lnTo>
                    <a:lnTo>
                      <a:pt x="27" y="106"/>
                    </a:lnTo>
                    <a:lnTo>
                      <a:pt x="9" y="72"/>
                    </a:lnTo>
                    <a:lnTo>
                      <a:pt x="0" y="34"/>
                    </a:lnTo>
                    <a:lnTo>
                      <a:pt x="43" y="37"/>
                    </a:lnTo>
                    <a:lnTo>
                      <a:pt x="67" y="49"/>
                    </a:lnTo>
                    <a:lnTo>
                      <a:pt x="84" y="0"/>
                    </a:lnTo>
                    <a:lnTo>
                      <a:pt x="107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2" name="Freeform 1462">
                <a:extLst>
                  <a:ext uri="{FF2B5EF4-FFF2-40B4-BE49-F238E27FC236}">
                    <a16:creationId xmlns:a16="http://schemas.microsoft.com/office/drawing/2014/main" id="{18992684-57FC-441F-9ACF-F46EEE051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" y="3403"/>
                <a:ext cx="11" cy="12"/>
              </a:xfrm>
              <a:custGeom>
                <a:avLst/>
                <a:gdLst>
                  <a:gd name="T0" fmla="*/ 0 w 44"/>
                  <a:gd name="T1" fmla="*/ 49 h 49"/>
                  <a:gd name="T2" fmla="*/ 19 w 44"/>
                  <a:gd name="T3" fmla="*/ 41 h 49"/>
                  <a:gd name="T4" fmla="*/ 21 w 44"/>
                  <a:gd name="T5" fmla="*/ 20 h 49"/>
                  <a:gd name="T6" fmla="*/ 44 w 44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49">
                    <a:moveTo>
                      <a:pt x="0" y="49"/>
                    </a:moveTo>
                    <a:lnTo>
                      <a:pt x="19" y="41"/>
                    </a:lnTo>
                    <a:lnTo>
                      <a:pt x="21" y="20"/>
                    </a:lnTo>
                    <a:lnTo>
                      <a:pt x="4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3" name="Freeform 1463">
                <a:extLst>
                  <a:ext uri="{FF2B5EF4-FFF2-40B4-BE49-F238E27FC236}">
                    <a16:creationId xmlns:a16="http://schemas.microsoft.com/office/drawing/2014/main" id="{7167ED05-A0A7-4EAA-910B-10AC00FB9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5" y="3403"/>
                <a:ext cx="11" cy="12"/>
              </a:xfrm>
              <a:custGeom>
                <a:avLst/>
                <a:gdLst>
                  <a:gd name="T0" fmla="*/ 44 w 44"/>
                  <a:gd name="T1" fmla="*/ 0 h 49"/>
                  <a:gd name="T2" fmla="*/ 20 w 44"/>
                  <a:gd name="T3" fmla="*/ 19 h 49"/>
                  <a:gd name="T4" fmla="*/ 18 w 44"/>
                  <a:gd name="T5" fmla="*/ 41 h 49"/>
                  <a:gd name="T6" fmla="*/ 0 w 44"/>
                  <a:gd name="T7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49">
                    <a:moveTo>
                      <a:pt x="44" y="0"/>
                    </a:moveTo>
                    <a:lnTo>
                      <a:pt x="20" y="19"/>
                    </a:lnTo>
                    <a:lnTo>
                      <a:pt x="18" y="41"/>
                    </a:lnTo>
                    <a:lnTo>
                      <a:pt x="0" y="4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4" name="Freeform 1464">
                <a:extLst>
                  <a:ext uri="{FF2B5EF4-FFF2-40B4-BE49-F238E27FC236}">
                    <a16:creationId xmlns:a16="http://schemas.microsoft.com/office/drawing/2014/main" id="{343C4DD4-974D-47DA-B95F-25F92FE7E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8" y="3341"/>
                <a:ext cx="8" cy="1"/>
              </a:xfrm>
              <a:custGeom>
                <a:avLst/>
                <a:gdLst>
                  <a:gd name="T0" fmla="*/ 0 w 35"/>
                  <a:gd name="T1" fmla="*/ 1 h 7"/>
                  <a:gd name="T2" fmla="*/ 20 w 35"/>
                  <a:gd name="T3" fmla="*/ 7 h 7"/>
                  <a:gd name="T4" fmla="*/ 21 w 35"/>
                  <a:gd name="T5" fmla="*/ 7 h 7"/>
                  <a:gd name="T6" fmla="*/ 35 w 3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7">
                    <a:moveTo>
                      <a:pt x="0" y="1"/>
                    </a:moveTo>
                    <a:lnTo>
                      <a:pt x="20" y="7"/>
                    </a:lnTo>
                    <a:lnTo>
                      <a:pt x="21" y="7"/>
                    </a:lnTo>
                    <a:lnTo>
                      <a:pt x="3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5" name="Freeform 1465">
                <a:extLst>
                  <a:ext uri="{FF2B5EF4-FFF2-40B4-BE49-F238E27FC236}">
                    <a16:creationId xmlns:a16="http://schemas.microsoft.com/office/drawing/2014/main" id="{A032A524-0253-4E17-A1DD-BB925F1B1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" y="3355"/>
                <a:ext cx="4" cy="1"/>
              </a:xfrm>
              <a:custGeom>
                <a:avLst/>
                <a:gdLst>
                  <a:gd name="T0" fmla="*/ 16 w 16"/>
                  <a:gd name="T1" fmla="*/ 0 h 5"/>
                  <a:gd name="T2" fmla="*/ 15 w 16"/>
                  <a:gd name="T3" fmla="*/ 0 h 5"/>
                  <a:gd name="T4" fmla="*/ 0 w 16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5">
                    <a:moveTo>
                      <a:pt x="16" y="0"/>
                    </a:moveTo>
                    <a:lnTo>
                      <a:pt x="15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6" name="Freeform 1466">
                <a:extLst>
                  <a:ext uri="{FF2B5EF4-FFF2-40B4-BE49-F238E27FC236}">
                    <a16:creationId xmlns:a16="http://schemas.microsoft.com/office/drawing/2014/main" id="{06807CF5-E946-42C8-9975-F24CDD821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3" y="3404"/>
                <a:ext cx="18" cy="2"/>
              </a:xfrm>
              <a:custGeom>
                <a:avLst/>
                <a:gdLst>
                  <a:gd name="T0" fmla="*/ 75 w 75"/>
                  <a:gd name="T1" fmla="*/ 8 h 8"/>
                  <a:gd name="T2" fmla="*/ 54 w 75"/>
                  <a:gd name="T3" fmla="*/ 0 h 8"/>
                  <a:gd name="T4" fmla="*/ 0 w 75"/>
                  <a:gd name="T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8">
                    <a:moveTo>
                      <a:pt x="75" y="8"/>
                    </a:moveTo>
                    <a:lnTo>
                      <a:pt x="54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7" name="Freeform 1467">
                <a:extLst>
                  <a:ext uri="{FF2B5EF4-FFF2-40B4-BE49-F238E27FC236}">
                    <a16:creationId xmlns:a16="http://schemas.microsoft.com/office/drawing/2014/main" id="{6015EFB1-84D9-4269-979A-13C37CB35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3" y="3404"/>
                <a:ext cx="18" cy="2"/>
              </a:xfrm>
              <a:custGeom>
                <a:avLst/>
                <a:gdLst>
                  <a:gd name="T0" fmla="*/ 0 w 75"/>
                  <a:gd name="T1" fmla="*/ 1 h 7"/>
                  <a:gd name="T2" fmla="*/ 54 w 75"/>
                  <a:gd name="T3" fmla="*/ 0 h 7"/>
                  <a:gd name="T4" fmla="*/ 75 w 7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7">
                    <a:moveTo>
                      <a:pt x="0" y="1"/>
                    </a:moveTo>
                    <a:lnTo>
                      <a:pt x="54" y="0"/>
                    </a:lnTo>
                    <a:lnTo>
                      <a:pt x="75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8" name="Line 1468">
                <a:extLst>
                  <a:ext uri="{FF2B5EF4-FFF2-40B4-BE49-F238E27FC236}">
                    <a16:creationId xmlns:a16="http://schemas.microsoft.com/office/drawing/2014/main" id="{F4ED5D17-A6E7-4E95-A94F-585CAA1544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35" y="3355"/>
                <a:ext cx="47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9" name="Freeform 1469">
                <a:extLst>
                  <a:ext uri="{FF2B5EF4-FFF2-40B4-BE49-F238E27FC236}">
                    <a16:creationId xmlns:a16="http://schemas.microsoft.com/office/drawing/2014/main" id="{3DC42BD4-ECA6-46EE-BC36-7A97334A0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3354"/>
                <a:ext cx="31" cy="5"/>
              </a:xfrm>
              <a:custGeom>
                <a:avLst/>
                <a:gdLst>
                  <a:gd name="T0" fmla="*/ 123 w 123"/>
                  <a:gd name="T1" fmla="*/ 8 h 19"/>
                  <a:gd name="T2" fmla="*/ 78 w 123"/>
                  <a:gd name="T3" fmla="*/ 19 h 19"/>
                  <a:gd name="T4" fmla="*/ 77 w 123"/>
                  <a:gd name="T5" fmla="*/ 19 h 19"/>
                  <a:gd name="T6" fmla="*/ 21 w 123"/>
                  <a:gd name="T7" fmla="*/ 0 h 19"/>
                  <a:gd name="T8" fmla="*/ 0 w 123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19">
                    <a:moveTo>
                      <a:pt x="123" y="8"/>
                    </a:moveTo>
                    <a:lnTo>
                      <a:pt x="78" y="19"/>
                    </a:lnTo>
                    <a:lnTo>
                      <a:pt x="77" y="19"/>
                    </a:lnTo>
                    <a:lnTo>
                      <a:pt x="21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0" name="Freeform 1470">
                <a:extLst>
                  <a:ext uri="{FF2B5EF4-FFF2-40B4-BE49-F238E27FC236}">
                    <a16:creationId xmlns:a16="http://schemas.microsoft.com/office/drawing/2014/main" id="{C6715F89-30F2-4BEA-B129-66D659179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3355"/>
                <a:ext cx="8" cy="11"/>
              </a:xfrm>
              <a:custGeom>
                <a:avLst/>
                <a:gdLst>
                  <a:gd name="T0" fmla="*/ 0 w 32"/>
                  <a:gd name="T1" fmla="*/ 41 h 41"/>
                  <a:gd name="T2" fmla="*/ 20 w 32"/>
                  <a:gd name="T3" fmla="*/ 4 h 41"/>
                  <a:gd name="T4" fmla="*/ 32 w 32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41">
                    <a:moveTo>
                      <a:pt x="0" y="41"/>
                    </a:moveTo>
                    <a:lnTo>
                      <a:pt x="20" y="4"/>
                    </a:lnTo>
                    <a:lnTo>
                      <a:pt x="3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1" name="Freeform 1471">
                <a:extLst>
                  <a:ext uri="{FF2B5EF4-FFF2-40B4-BE49-F238E27FC236}">
                    <a16:creationId xmlns:a16="http://schemas.microsoft.com/office/drawing/2014/main" id="{9F243ACF-865B-420A-B6B2-E5179C3DC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3355"/>
                <a:ext cx="8" cy="11"/>
              </a:xfrm>
              <a:custGeom>
                <a:avLst/>
                <a:gdLst>
                  <a:gd name="T0" fmla="*/ 32 w 32"/>
                  <a:gd name="T1" fmla="*/ 0 h 41"/>
                  <a:gd name="T2" fmla="*/ 19 w 32"/>
                  <a:gd name="T3" fmla="*/ 4 h 41"/>
                  <a:gd name="T4" fmla="*/ 0 w 32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41">
                    <a:moveTo>
                      <a:pt x="32" y="0"/>
                    </a:moveTo>
                    <a:lnTo>
                      <a:pt x="19" y="4"/>
                    </a:lnTo>
                    <a:lnTo>
                      <a:pt x="0" y="4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2" name="Freeform 1472">
                <a:extLst>
                  <a:ext uri="{FF2B5EF4-FFF2-40B4-BE49-F238E27FC236}">
                    <a16:creationId xmlns:a16="http://schemas.microsoft.com/office/drawing/2014/main" id="{AAEADE6D-8435-4627-98E9-596B741A6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5" y="3366"/>
                <a:ext cx="37" cy="22"/>
              </a:xfrm>
              <a:custGeom>
                <a:avLst/>
                <a:gdLst>
                  <a:gd name="T0" fmla="*/ 147 w 147"/>
                  <a:gd name="T1" fmla="*/ 0 h 89"/>
                  <a:gd name="T2" fmla="*/ 140 w 147"/>
                  <a:gd name="T3" fmla="*/ 13 h 89"/>
                  <a:gd name="T4" fmla="*/ 113 w 147"/>
                  <a:gd name="T5" fmla="*/ 39 h 89"/>
                  <a:gd name="T6" fmla="*/ 0 w 147"/>
                  <a:gd name="T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89">
                    <a:moveTo>
                      <a:pt x="147" y="0"/>
                    </a:moveTo>
                    <a:lnTo>
                      <a:pt x="140" y="13"/>
                    </a:lnTo>
                    <a:lnTo>
                      <a:pt x="113" y="39"/>
                    </a:lnTo>
                    <a:lnTo>
                      <a:pt x="0" y="8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3" name="Freeform 1473">
                <a:extLst>
                  <a:ext uri="{FF2B5EF4-FFF2-40B4-BE49-F238E27FC236}">
                    <a16:creationId xmlns:a16="http://schemas.microsoft.com/office/drawing/2014/main" id="{94D780D9-DBCD-4C19-BDFD-EB7E439C3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" y="3386"/>
                <a:ext cx="12" cy="7"/>
              </a:xfrm>
              <a:custGeom>
                <a:avLst/>
                <a:gdLst>
                  <a:gd name="T0" fmla="*/ 0 w 46"/>
                  <a:gd name="T1" fmla="*/ 21 h 28"/>
                  <a:gd name="T2" fmla="*/ 2 w 46"/>
                  <a:gd name="T3" fmla="*/ 0 h 28"/>
                  <a:gd name="T4" fmla="*/ 46 w 46"/>
                  <a:gd name="T5" fmla="*/ 6 h 28"/>
                  <a:gd name="T6" fmla="*/ 28 w 46"/>
                  <a:gd name="T7" fmla="*/ 22 h 28"/>
                  <a:gd name="T8" fmla="*/ 7 w 46"/>
                  <a:gd name="T9" fmla="*/ 28 h 28"/>
                  <a:gd name="T10" fmla="*/ 0 w 46"/>
                  <a:gd name="T11" fmla="*/ 2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28">
                    <a:moveTo>
                      <a:pt x="0" y="21"/>
                    </a:moveTo>
                    <a:lnTo>
                      <a:pt x="2" y="0"/>
                    </a:lnTo>
                    <a:lnTo>
                      <a:pt x="46" y="6"/>
                    </a:lnTo>
                    <a:lnTo>
                      <a:pt x="28" y="22"/>
                    </a:lnTo>
                    <a:lnTo>
                      <a:pt x="7" y="28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4" name="Freeform 1474">
                <a:extLst>
                  <a:ext uri="{FF2B5EF4-FFF2-40B4-BE49-F238E27FC236}">
                    <a16:creationId xmlns:a16="http://schemas.microsoft.com/office/drawing/2014/main" id="{57D1D40E-9A81-4BCC-B0F5-F1F7B9B53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3" y="3395"/>
                <a:ext cx="3" cy="4"/>
              </a:xfrm>
              <a:custGeom>
                <a:avLst/>
                <a:gdLst>
                  <a:gd name="T0" fmla="*/ 11 w 12"/>
                  <a:gd name="T1" fmla="*/ 18 h 18"/>
                  <a:gd name="T2" fmla="*/ 0 w 12"/>
                  <a:gd name="T3" fmla="*/ 12 h 18"/>
                  <a:gd name="T4" fmla="*/ 12 w 12"/>
                  <a:gd name="T5" fmla="*/ 0 h 18"/>
                  <a:gd name="T6" fmla="*/ 11 w 12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8">
                    <a:moveTo>
                      <a:pt x="11" y="18"/>
                    </a:moveTo>
                    <a:lnTo>
                      <a:pt x="0" y="12"/>
                    </a:lnTo>
                    <a:lnTo>
                      <a:pt x="12" y="0"/>
                    </a:lnTo>
                    <a:lnTo>
                      <a:pt x="11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5" name="Line 1475">
                <a:extLst>
                  <a:ext uri="{FF2B5EF4-FFF2-40B4-BE49-F238E27FC236}">
                    <a16:creationId xmlns:a16="http://schemas.microsoft.com/office/drawing/2014/main" id="{88A4DDF4-C29B-49CA-A4F2-D5C26E240F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31" y="3355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6" name="Freeform 1476">
                <a:extLst>
                  <a:ext uri="{FF2B5EF4-FFF2-40B4-BE49-F238E27FC236}">
                    <a16:creationId xmlns:a16="http://schemas.microsoft.com/office/drawing/2014/main" id="{36859E8D-BACD-4D5D-ACD0-BE0C4390E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" y="3470"/>
                <a:ext cx="47" cy="28"/>
              </a:xfrm>
              <a:custGeom>
                <a:avLst/>
                <a:gdLst>
                  <a:gd name="T0" fmla="*/ 138 w 186"/>
                  <a:gd name="T1" fmla="*/ 34 h 111"/>
                  <a:gd name="T2" fmla="*/ 186 w 186"/>
                  <a:gd name="T3" fmla="*/ 62 h 111"/>
                  <a:gd name="T4" fmla="*/ 151 w 186"/>
                  <a:gd name="T5" fmla="*/ 77 h 111"/>
                  <a:gd name="T6" fmla="*/ 129 w 186"/>
                  <a:gd name="T7" fmla="*/ 57 h 111"/>
                  <a:gd name="T8" fmla="*/ 140 w 186"/>
                  <a:gd name="T9" fmla="*/ 95 h 111"/>
                  <a:gd name="T10" fmla="*/ 124 w 186"/>
                  <a:gd name="T11" fmla="*/ 111 h 111"/>
                  <a:gd name="T12" fmla="*/ 81 w 186"/>
                  <a:gd name="T13" fmla="*/ 107 h 111"/>
                  <a:gd name="T14" fmla="*/ 58 w 186"/>
                  <a:gd name="T15" fmla="*/ 83 h 111"/>
                  <a:gd name="T16" fmla="*/ 101 w 186"/>
                  <a:gd name="T17" fmla="*/ 58 h 111"/>
                  <a:gd name="T18" fmla="*/ 70 w 186"/>
                  <a:gd name="T19" fmla="*/ 48 h 111"/>
                  <a:gd name="T20" fmla="*/ 47 w 186"/>
                  <a:gd name="T21" fmla="*/ 76 h 111"/>
                  <a:gd name="T22" fmla="*/ 1 w 186"/>
                  <a:gd name="T23" fmla="*/ 54 h 111"/>
                  <a:gd name="T24" fmla="*/ 0 w 186"/>
                  <a:gd name="T25" fmla="*/ 24 h 111"/>
                  <a:gd name="T26" fmla="*/ 53 w 186"/>
                  <a:gd name="T27" fmla="*/ 30 h 111"/>
                  <a:gd name="T28" fmla="*/ 59 w 186"/>
                  <a:gd name="T29" fmla="*/ 12 h 111"/>
                  <a:gd name="T30" fmla="*/ 92 w 186"/>
                  <a:gd name="T31" fmla="*/ 14 h 111"/>
                  <a:gd name="T32" fmla="*/ 110 w 186"/>
                  <a:gd name="T33" fmla="*/ 0 h 111"/>
                  <a:gd name="T34" fmla="*/ 137 w 186"/>
                  <a:gd name="T35" fmla="*/ 12 h 111"/>
                  <a:gd name="T36" fmla="*/ 138 w 186"/>
                  <a:gd name="T37" fmla="*/ 3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6" h="111">
                    <a:moveTo>
                      <a:pt x="138" y="34"/>
                    </a:moveTo>
                    <a:lnTo>
                      <a:pt x="186" y="62"/>
                    </a:lnTo>
                    <a:lnTo>
                      <a:pt x="151" y="77"/>
                    </a:lnTo>
                    <a:lnTo>
                      <a:pt x="129" y="57"/>
                    </a:lnTo>
                    <a:lnTo>
                      <a:pt x="140" y="95"/>
                    </a:lnTo>
                    <a:lnTo>
                      <a:pt x="124" y="111"/>
                    </a:lnTo>
                    <a:lnTo>
                      <a:pt x="81" y="107"/>
                    </a:lnTo>
                    <a:lnTo>
                      <a:pt x="58" y="83"/>
                    </a:lnTo>
                    <a:lnTo>
                      <a:pt x="101" y="58"/>
                    </a:lnTo>
                    <a:lnTo>
                      <a:pt x="70" y="48"/>
                    </a:lnTo>
                    <a:lnTo>
                      <a:pt x="47" y="76"/>
                    </a:lnTo>
                    <a:lnTo>
                      <a:pt x="1" y="54"/>
                    </a:lnTo>
                    <a:lnTo>
                      <a:pt x="0" y="24"/>
                    </a:lnTo>
                    <a:lnTo>
                      <a:pt x="53" y="30"/>
                    </a:lnTo>
                    <a:lnTo>
                      <a:pt x="59" y="12"/>
                    </a:lnTo>
                    <a:lnTo>
                      <a:pt x="92" y="14"/>
                    </a:lnTo>
                    <a:lnTo>
                      <a:pt x="110" y="0"/>
                    </a:lnTo>
                    <a:lnTo>
                      <a:pt x="137" y="12"/>
                    </a:lnTo>
                    <a:lnTo>
                      <a:pt x="138" y="3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7" name="Freeform 1477">
                <a:extLst>
                  <a:ext uri="{FF2B5EF4-FFF2-40B4-BE49-F238E27FC236}">
                    <a16:creationId xmlns:a16="http://schemas.microsoft.com/office/drawing/2014/main" id="{923F19FC-1979-45E7-B1C4-1E206C9BD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2" y="3524"/>
                <a:ext cx="17" cy="29"/>
              </a:xfrm>
              <a:custGeom>
                <a:avLst/>
                <a:gdLst>
                  <a:gd name="T0" fmla="*/ 4 w 68"/>
                  <a:gd name="T1" fmla="*/ 4 h 117"/>
                  <a:gd name="T2" fmla="*/ 27 w 68"/>
                  <a:gd name="T3" fmla="*/ 0 h 117"/>
                  <a:gd name="T4" fmla="*/ 57 w 68"/>
                  <a:gd name="T5" fmla="*/ 4 h 117"/>
                  <a:gd name="T6" fmla="*/ 67 w 68"/>
                  <a:gd name="T7" fmla="*/ 48 h 117"/>
                  <a:gd name="T8" fmla="*/ 68 w 68"/>
                  <a:gd name="T9" fmla="*/ 73 h 117"/>
                  <a:gd name="T10" fmla="*/ 49 w 68"/>
                  <a:gd name="T11" fmla="*/ 84 h 117"/>
                  <a:gd name="T12" fmla="*/ 36 w 68"/>
                  <a:gd name="T13" fmla="*/ 117 h 117"/>
                  <a:gd name="T14" fmla="*/ 8 w 68"/>
                  <a:gd name="T15" fmla="*/ 86 h 117"/>
                  <a:gd name="T16" fmla="*/ 32 w 68"/>
                  <a:gd name="T17" fmla="*/ 54 h 117"/>
                  <a:gd name="T18" fmla="*/ 0 w 68"/>
                  <a:gd name="T19" fmla="*/ 29 h 117"/>
                  <a:gd name="T20" fmla="*/ 4 w 68"/>
                  <a:gd name="T21" fmla="*/ 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117">
                    <a:moveTo>
                      <a:pt x="4" y="4"/>
                    </a:moveTo>
                    <a:lnTo>
                      <a:pt x="27" y="0"/>
                    </a:lnTo>
                    <a:lnTo>
                      <a:pt x="57" y="4"/>
                    </a:lnTo>
                    <a:lnTo>
                      <a:pt x="67" y="48"/>
                    </a:lnTo>
                    <a:lnTo>
                      <a:pt x="68" y="73"/>
                    </a:lnTo>
                    <a:lnTo>
                      <a:pt x="49" y="84"/>
                    </a:lnTo>
                    <a:lnTo>
                      <a:pt x="36" y="117"/>
                    </a:lnTo>
                    <a:lnTo>
                      <a:pt x="8" y="86"/>
                    </a:lnTo>
                    <a:lnTo>
                      <a:pt x="32" y="54"/>
                    </a:lnTo>
                    <a:lnTo>
                      <a:pt x="0" y="29"/>
                    </a:lnTo>
                    <a:lnTo>
                      <a:pt x="4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8" name="Freeform 1478">
                <a:extLst>
                  <a:ext uri="{FF2B5EF4-FFF2-40B4-BE49-F238E27FC236}">
                    <a16:creationId xmlns:a16="http://schemas.microsoft.com/office/drawing/2014/main" id="{71BD4252-3D85-4735-BE83-9D5AAE9156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7" y="3589"/>
                <a:ext cx="19" cy="15"/>
              </a:xfrm>
              <a:custGeom>
                <a:avLst/>
                <a:gdLst>
                  <a:gd name="T0" fmla="*/ 37 w 79"/>
                  <a:gd name="T1" fmla="*/ 36 h 58"/>
                  <a:gd name="T2" fmla="*/ 60 w 79"/>
                  <a:gd name="T3" fmla="*/ 36 h 58"/>
                  <a:gd name="T4" fmla="*/ 79 w 79"/>
                  <a:gd name="T5" fmla="*/ 0 h 58"/>
                  <a:gd name="T6" fmla="*/ 38 w 79"/>
                  <a:gd name="T7" fmla="*/ 21 h 58"/>
                  <a:gd name="T8" fmla="*/ 12 w 79"/>
                  <a:gd name="T9" fmla="*/ 24 h 58"/>
                  <a:gd name="T10" fmla="*/ 0 w 79"/>
                  <a:gd name="T11" fmla="*/ 58 h 58"/>
                  <a:gd name="T12" fmla="*/ 37 w 79"/>
                  <a:gd name="T13" fmla="*/ 3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58">
                    <a:moveTo>
                      <a:pt x="37" y="36"/>
                    </a:moveTo>
                    <a:lnTo>
                      <a:pt x="60" y="36"/>
                    </a:lnTo>
                    <a:lnTo>
                      <a:pt x="79" y="0"/>
                    </a:lnTo>
                    <a:lnTo>
                      <a:pt x="38" y="21"/>
                    </a:lnTo>
                    <a:lnTo>
                      <a:pt x="12" y="24"/>
                    </a:lnTo>
                    <a:lnTo>
                      <a:pt x="0" y="58"/>
                    </a:lnTo>
                    <a:lnTo>
                      <a:pt x="37" y="3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9" name="Freeform 1479">
                <a:extLst>
                  <a:ext uri="{FF2B5EF4-FFF2-40B4-BE49-F238E27FC236}">
                    <a16:creationId xmlns:a16="http://schemas.microsoft.com/office/drawing/2014/main" id="{03DDC581-195E-4750-8FB8-F494EDE39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3592"/>
                <a:ext cx="6" cy="4"/>
              </a:xfrm>
              <a:custGeom>
                <a:avLst/>
                <a:gdLst>
                  <a:gd name="T0" fmla="*/ 1 w 25"/>
                  <a:gd name="T1" fmla="*/ 16 h 17"/>
                  <a:gd name="T2" fmla="*/ 0 w 25"/>
                  <a:gd name="T3" fmla="*/ 16 h 17"/>
                  <a:gd name="T4" fmla="*/ 0 w 25"/>
                  <a:gd name="T5" fmla="*/ 17 h 17"/>
                  <a:gd name="T6" fmla="*/ 24 w 25"/>
                  <a:gd name="T7" fmla="*/ 15 h 17"/>
                  <a:gd name="T8" fmla="*/ 25 w 25"/>
                  <a:gd name="T9" fmla="*/ 15 h 17"/>
                  <a:gd name="T10" fmla="*/ 8 w 25"/>
                  <a:gd name="T11" fmla="*/ 0 h 17"/>
                  <a:gd name="T12" fmla="*/ 1 w 25"/>
                  <a:gd name="T13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7">
                    <a:moveTo>
                      <a:pt x="1" y="16"/>
                    </a:moveTo>
                    <a:lnTo>
                      <a:pt x="0" y="16"/>
                    </a:lnTo>
                    <a:lnTo>
                      <a:pt x="0" y="17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8" y="0"/>
                    </a:lnTo>
                    <a:lnTo>
                      <a:pt x="1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0" name="Freeform 1480">
                <a:extLst>
                  <a:ext uri="{FF2B5EF4-FFF2-40B4-BE49-F238E27FC236}">
                    <a16:creationId xmlns:a16="http://schemas.microsoft.com/office/drawing/2014/main" id="{08266A8E-E0B9-4969-8F2F-5DE15FACE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3580"/>
                <a:ext cx="25" cy="13"/>
              </a:xfrm>
              <a:custGeom>
                <a:avLst/>
                <a:gdLst>
                  <a:gd name="T0" fmla="*/ 62 w 99"/>
                  <a:gd name="T1" fmla="*/ 26 h 55"/>
                  <a:gd name="T2" fmla="*/ 99 w 99"/>
                  <a:gd name="T3" fmla="*/ 31 h 55"/>
                  <a:gd name="T4" fmla="*/ 98 w 99"/>
                  <a:gd name="T5" fmla="*/ 11 h 55"/>
                  <a:gd name="T6" fmla="*/ 78 w 99"/>
                  <a:gd name="T7" fmla="*/ 10 h 55"/>
                  <a:gd name="T8" fmla="*/ 77 w 99"/>
                  <a:gd name="T9" fmla="*/ 10 h 55"/>
                  <a:gd name="T10" fmla="*/ 65 w 99"/>
                  <a:gd name="T11" fmla="*/ 2 h 55"/>
                  <a:gd name="T12" fmla="*/ 54 w 99"/>
                  <a:gd name="T13" fmla="*/ 0 h 55"/>
                  <a:gd name="T14" fmla="*/ 15 w 99"/>
                  <a:gd name="T15" fmla="*/ 9 h 55"/>
                  <a:gd name="T16" fmla="*/ 0 w 99"/>
                  <a:gd name="T17" fmla="*/ 38 h 55"/>
                  <a:gd name="T18" fmla="*/ 1 w 99"/>
                  <a:gd name="T19" fmla="*/ 38 h 55"/>
                  <a:gd name="T20" fmla="*/ 30 w 99"/>
                  <a:gd name="T21" fmla="*/ 39 h 55"/>
                  <a:gd name="T22" fmla="*/ 45 w 99"/>
                  <a:gd name="T23" fmla="*/ 55 h 55"/>
                  <a:gd name="T24" fmla="*/ 63 w 99"/>
                  <a:gd name="T25" fmla="*/ 47 h 55"/>
                  <a:gd name="T26" fmla="*/ 61 w 99"/>
                  <a:gd name="T27" fmla="*/ 26 h 55"/>
                  <a:gd name="T28" fmla="*/ 62 w 99"/>
                  <a:gd name="T29" fmla="*/ 26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" h="55">
                    <a:moveTo>
                      <a:pt x="62" y="26"/>
                    </a:moveTo>
                    <a:lnTo>
                      <a:pt x="99" y="31"/>
                    </a:lnTo>
                    <a:lnTo>
                      <a:pt x="98" y="11"/>
                    </a:lnTo>
                    <a:lnTo>
                      <a:pt x="78" y="10"/>
                    </a:lnTo>
                    <a:lnTo>
                      <a:pt x="77" y="10"/>
                    </a:lnTo>
                    <a:lnTo>
                      <a:pt x="65" y="2"/>
                    </a:lnTo>
                    <a:lnTo>
                      <a:pt x="54" y="0"/>
                    </a:lnTo>
                    <a:lnTo>
                      <a:pt x="15" y="9"/>
                    </a:lnTo>
                    <a:lnTo>
                      <a:pt x="0" y="38"/>
                    </a:lnTo>
                    <a:lnTo>
                      <a:pt x="1" y="38"/>
                    </a:lnTo>
                    <a:lnTo>
                      <a:pt x="30" y="39"/>
                    </a:lnTo>
                    <a:lnTo>
                      <a:pt x="45" y="55"/>
                    </a:lnTo>
                    <a:lnTo>
                      <a:pt x="63" y="47"/>
                    </a:lnTo>
                    <a:lnTo>
                      <a:pt x="61" y="26"/>
                    </a:lnTo>
                    <a:lnTo>
                      <a:pt x="62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1" name="Freeform 1481">
                <a:extLst>
                  <a:ext uri="{FF2B5EF4-FFF2-40B4-BE49-F238E27FC236}">
                    <a16:creationId xmlns:a16="http://schemas.microsoft.com/office/drawing/2014/main" id="{3F52A0AF-0A3C-46C4-A25D-673C5D5BD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3619"/>
                <a:ext cx="5" cy="9"/>
              </a:xfrm>
              <a:custGeom>
                <a:avLst/>
                <a:gdLst>
                  <a:gd name="T0" fmla="*/ 2 w 21"/>
                  <a:gd name="T1" fmla="*/ 32 h 32"/>
                  <a:gd name="T2" fmla="*/ 17 w 21"/>
                  <a:gd name="T3" fmla="*/ 31 h 32"/>
                  <a:gd name="T4" fmla="*/ 21 w 21"/>
                  <a:gd name="T5" fmla="*/ 16 h 32"/>
                  <a:gd name="T6" fmla="*/ 9 w 21"/>
                  <a:gd name="T7" fmla="*/ 0 h 32"/>
                  <a:gd name="T8" fmla="*/ 0 w 21"/>
                  <a:gd name="T9" fmla="*/ 20 h 32"/>
                  <a:gd name="T10" fmla="*/ 2 w 21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32">
                    <a:moveTo>
                      <a:pt x="2" y="32"/>
                    </a:moveTo>
                    <a:lnTo>
                      <a:pt x="17" y="31"/>
                    </a:lnTo>
                    <a:lnTo>
                      <a:pt x="21" y="16"/>
                    </a:lnTo>
                    <a:lnTo>
                      <a:pt x="9" y="0"/>
                    </a:lnTo>
                    <a:lnTo>
                      <a:pt x="0" y="20"/>
                    </a:lnTo>
                    <a:lnTo>
                      <a:pt x="2" y="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2" name="Freeform 1482">
                <a:extLst>
                  <a:ext uri="{FF2B5EF4-FFF2-40B4-BE49-F238E27FC236}">
                    <a16:creationId xmlns:a16="http://schemas.microsoft.com/office/drawing/2014/main" id="{588AEB0D-99C1-4D12-BDC6-08EBDCA71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5" y="3636"/>
                <a:ext cx="10" cy="11"/>
              </a:xfrm>
              <a:custGeom>
                <a:avLst/>
                <a:gdLst>
                  <a:gd name="T0" fmla="*/ 5 w 40"/>
                  <a:gd name="T1" fmla="*/ 35 h 43"/>
                  <a:gd name="T2" fmla="*/ 9 w 40"/>
                  <a:gd name="T3" fmla="*/ 43 h 43"/>
                  <a:gd name="T4" fmla="*/ 40 w 40"/>
                  <a:gd name="T5" fmla="*/ 32 h 43"/>
                  <a:gd name="T6" fmla="*/ 28 w 40"/>
                  <a:gd name="T7" fmla="*/ 9 h 43"/>
                  <a:gd name="T8" fmla="*/ 7 w 40"/>
                  <a:gd name="T9" fmla="*/ 0 h 43"/>
                  <a:gd name="T10" fmla="*/ 0 w 40"/>
                  <a:gd name="T11" fmla="*/ 15 h 43"/>
                  <a:gd name="T12" fmla="*/ 15 w 40"/>
                  <a:gd name="T13" fmla="*/ 18 h 43"/>
                  <a:gd name="T14" fmla="*/ 5 w 40"/>
                  <a:gd name="T15" fmla="*/ 3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3">
                    <a:moveTo>
                      <a:pt x="5" y="35"/>
                    </a:moveTo>
                    <a:lnTo>
                      <a:pt x="9" y="43"/>
                    </a:lnTo>
                    <a:lnTo>
                      <a:pt x="40" y="32"/>
                    </a:lnTo>
                    <a:lnTo>
                      <a:pt x="28" y="9"/>
                    </a:lnTo>
                    <a:lnTo>
                      <a:pt x="7" y="0"/>
                    </a:lnTo>
                    <a:lnTo>
                      <a:pt x="0" y="15"/>
                    </a:lnTo>
                    <a:lnTo>
                      <a:pt x="15" y="18"/>
                    </a:lnTo>
                    <a:lnTo>
                      <a:pt x="5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3" name="Freeform 1483">
                <a:extLst>
                  <a:ext uri="{FF2B5EF4-FFF2-40B4-BE49-F238E27FC236}">
                    <a16:creationId xmlns:a16="http://schemas.microsoft.com/office/drawing/2014/main" id="{DE911D2E-00AD-44C0-ADEC-1B6C12011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7" y="3651"/>
                <a:ext cx="26" cy="18"/>
              </a:xfrm>
              <a:custGeom>
                <a:avLst/>
                <a:gdLst>
                  <a:gd name="T0" fmla="*/ 6 w 102"/>
                  <a:gd name="T1" fmla="*/ 27 h 71"/>
                  <a:gd name="T2" fmla="*/ 31 w 102"/>
                  <a:gd name="T3" fmla="*/ 0 h 71"/>
                  <a:gd name="T4" fmla="*/ 84 w 102"/>
                  <a:gd name="T5" fmla="*/ 1 h 71"/>
                  <a:gd name="T6" fmla="*/ 102 w 102"/>
                  <a:gd name="T7" fmla="*/ 10 h 71"/>
                  <a:gd name="T8" fmla="*/ 86 w 102"/>
                  <a:gd name="T9" fmla="*/ 16 h 71"/>
                  <a:gd name="T10" fmla="*/ 74 w 102"/>
                  <a:gd name="T11" fmla="*/ 28 h 71"/>
                  <a:gd name="T12" fmla="*/ 48 w 102"/>
                  <a:gd name="T13" fmla="*/ 21 h 71"/>
                  <a:gd name="T14" fmla="*/ 15 w 102"/>
                  <a:gd name="T15" fmla="*/ 34 h 71"/>
                  <a:gd name="T16" fmla="*/ 17 w 102"/>
                  <a:gd name="T17" fmla="*/ 71 h 71"/>
                  <a:gd name="T18" fmla="*/ 0 w 102"/>
                  <a:gd name="T19" fmla="*/ 55 h 71"/>
                  <a:gd name="T20" fmla="*/ 6 w 102"/>
                  <a:gd name="T21" fmla="*/ 2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2" h="71">
                    <a:moveTo>
                      <a:pt x="6" y="27"/>
                    </a:moveTo>
                    <a:lnTo>
                      <a:pt x="31" y="0"/>
                    </a:lnTo>
                    <a:lnTo>
                      <a:pt x="84" y="1"/>
                    </a:lnTo>
                    <a:lnTo>
                      <a:pt x="102" y="10"/>
                    </a:lnTo>
                    <a:lnTo>
                      <a:pt x="86" y="16"/>
                    </a:lnTo>
                    <a:lnTo>
                      <a:pt x="74" y="28"/>
                    </a:lnTo>
                    <a:lnTo>
                      <a:pt x="48" y="21"/>
                    </a:lnTo>
                    <a:lnTo>
                      <a:pt x="15" y="34"/>
                    </a:lnTo>
                    <a:lnTo>
                      <a:pt x="17" y="71"/>
                    </a:lnTo>
                    <a:lnTo>
                      <a:pt x="0" y="55"/>
                    </a:lnTo>
                    <a:lnTo>
                      <a:pt x="6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4" name="Freeform 1484">
                <a:extLst>
                  <a:ext uri="{FF2B5EF4-FFF2-40B4-BE49-F238E27FC236}">
                    <a16:creationId xmlns:a16="http://schemas.microsoft.com/office/drawing/2014/main" id="{4B52FD81-24D4-4B4A-8DED-21B8EFA72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8" y="3622"/>
                <a:ext cx="15" cy="22"/>
              </a:xfrm>
              <a:custGeom>
                <a:avLst/>
                <a:gdLst>
                  <a:gd name="T0" fmla="*/ 58 w 58"/>
                  <a:gd name="T1" fmla="*/ 9 h 88"/>
                  <a:gd name="T2" fmla="*/ 58 w 58"/>
                  <a:gd name="T3" fmla="*/ 48 h 88"/>
                  <a:gd name="T4" fmla="*/ 31 w 58"/>
                  <a:gd name="T5" fmla="*/ 82 h 88"/>
                  <a:gd name="T6" fmla="*/ 17 w 58"/>
                  <a:gd name="T7" fmla="*/ 88 h 88"/>
                  <a:gd name="T8" fmla="*/ 0 w 58"/>
                  <a:gd name="T9" fmla="*/ 45 h 88"/>
                  <a:gd name="T10" fmla="*/ 15 w 58"/>
                  <a:gd name="T11" fmla="*/ 8 h 88"/>
                  <a:gd name="T12" fmla="*/ 45 w 58"/>
                  <a:gd name="T13" fmla="*/ 0 h 88"/>
                  <a:gd name="T14" fmla="*/ 58 w 58"/>
                  <a:gd name="T15" fmla="*/ 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88">
                    <a:moveTo>
                      <a:pt x="58" y="9"/>
                    </a:moveTo>
                    <a:lnTo>
                      <a:pt x="58" y="48"/>
                    </a:lnTo>
                    <a:lnTo>
                      <a:pt x="31" y="82"/>
                    </a:lnTo>
                    <a:lnTo>
                      <a:pt x="17" y="88"/>
                    </a:lnTo>
                    <a:lnTo>
                      <a:pt x="0" y="45"/>
                    </a:lnTo>
                    <a:lnTo>
                      <a:pt x="15" y="8"/>
                    </a:lnTo>
                    <a:lnTo>
                      <a:pt x="45" y="0"/>
                    </a:lnTo>
                    <a:lnTo>
                      <a:pt x="58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5" name="Freeform 1485">
                <a:extLst>
                  <a:ext uri="{FF2B5EF4-FFF2-40B4-BE49-F238E27FC236}">
                    <a16:creationId xmlns:a16="http://schemas.microsoft.com/office/drawing/2014/main" id="{00407F3B-2B0C-4D73-95A5-BCC314286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" y="3638"/>
                <a:ext cx="19" cy="17"/>
              </a:xfrm>
              <a:custGeom>
                <a:avLst/>
                <a:gdLst>
                  <a:gd name="T0" fmla="*/ 47 w 73"/>
                  <a:gd name="T1" fmla="*/ 2 h 68"/>
                  <a:gd name="T2" fmla="*/ 73 w 73"/>
                  <a:gd name="T3" fmla="*/ 0 h 68"/>
                  <a:gd name="T4" fmla="*/ 61 w 73"/>
                  <a:gd name="T5" fmla="*/ 10 h 68"/>
                  <a:gd name="T6" fmla="*/ 55 w 73"/>
                  <a:gd name="T7" fmla="*/ 39 h 68"/>
                  <a:gd name="T8" fmla="*/ 34 w 73"/>
                  <a:gd name="T9" fmla="*/ 61 h 68"/>
                  <a:gd name="T10" fmla="*/ 0 w 73"/>
                  <a:gd name="T11" fmla="*/ 68 h 68"/>
                  <a:gd name="T12" fmla="*/ 7 w 73"/>
                  <a:gd name="T13" fmla="*/ 44 h 68"/>
                  <a:gd name="T14" fmla="*/ 43 w 73"/>
                  <a:gd name="T15" fmla="*/ 28 h 68"/>
                  <a:gd name="T16" fmla="*/ 47 w 73"/>
                  <a:gd name="T17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68">
                    <a:moveTo>
                      <a:pt x="47" y="2"/>
                    </a:moveTo>
                    <a:lnTo>
                      <a:pt x="73" y="0"/>
                    </a:lnTo>
                    <a:lnTo>
                      <a:pt x="61" y="10"/>
                    </a:lnTo>
                    <a:lnTo>
                      <a:pt x="55" y="39"/>
                    </a:lnTo>
                    <a:lnTo>
                      <a:pt x="34" y="61"/>
                    </a:lnTo>
                    <a:lnTo>
                      <a:pt x="0" y="68"/>
                    </a:lnTo>
                    <a:lnTo>
                      <a:pt x="7" y="44"/>
                    </a:lnTo>
                    <a:lnTo>
                      <a:pt x="43" y="28"/>
                    </a:lnTo>
                    <a:lnTo>
                      <a:pt x="47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6" name="Freeform 1486">
                <a:extLst>
                  <a:ext uri="{FF2B5EF4-FFF2-40B4-BE49-F238E27FC236}">
                    <a16:creationId xmlns:a16="http://schemas.microsoft.com/office/drawing/2014/main" id="{0A0D4620-BCF5-4695-9165-61335DB15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6" y="3667"/>
                <a:ext cx="8" cy="8"/>
              </a:xfrm>
              <a:custGeom>
                <a:avLst/>
                <a:gdLst>
                  <a:gd name="T0" fmla="*/ 29 w 29"/>
                  <a:gd name="T1" fmla="*/ 5 h 34"/>
                  <a:gd name="T2" fmla="*/ 29 w 29"/>
                  <a:gd name="T3" fmla="*/ 6 h 34"/>
                  <a:gd name="T4" fmla="*/ 7 w 29"/>
                  <a:gd name="T5" fmla="*/ 34 h 34"/>
                  <a:gd name="T6" fmla="*/ 1 w 29"/>
                  <a:gd name="T7" fmla="*/ 21 h 34"/>
                  <a:gd name="T8" fmla="*/ 0 w 29"/>
                  <a:gd name="T9" fmla="*/ 21 h 34"/>
                  <a:gd name="T10" fmla="*/ 19 w 29"/>
                  <a:gd name="T11" fmla="*/ 0 h 34"/>
                  <a:gd name="T12" fmla="*/ 29 w 29"/>
                  <a:gd name="T13" fmla="*/ 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4">
                    <a:moveTo>
                      <a:pt x="29" y="5"/>
                    </a:moveTo>
                    <a:lnTo>
                      <a:pt x="29" y="6"/>
                    </a:lnTo>
                    <a:lnTo>
                      <a:pt x="7" y="34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19" y="0"/>
                    </a:lnTo>
                    <a:lnTo>
                      <a:pt x="29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7" name="Freeform 1487">
                <a:extLst>
                  <a:ext uri="{FF2B5EF4-FFF2-40B4-BE49-F238E27FC236}">
                    <a16:creationId xmlns:a16="http://schemas.microsoft.com/office/drawing/2014/main" id="{9F0E391A-8DEC-4D72-9844-CA55B9165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" y="3717"/>
                <a:ext cx="10" cy="35"/>
              </a:xfrm>
              <a:custGeom>
                <a:avLst/>
                <a:gdLst>
                  <a:gd name="T0" fmla="*/ 22 w 43"/>
                  <a:gd name="T1" fmla="*/ 1 h 139"/>
                  <a:gd name="T2" fmla="*/ 40 w 43"/>
                  <a:gd name="T3" fmla="*/ 23 h 139"/>
                  <a:gd name="T4" fmla="*/ 27 w 43"/>
                  <a:gd name="T5" fmla="*/ 29 h 139"/>
                  <a:gd name="T6" fmla="*/ 26 w 43"/>
                  <a:gd name="T7" fmla="*/ 49 h 139"/>
                  <a:gd name="T8" fmla="*/ 19 w 43"/>
                  <a:gd name="T9" fmla="*/ 78 h 139"/>
                  <a:gd name="T10" fmla="*/ 20 w 43"/>
                  <a:gd name="T11" fmla="*/ 79 h 139"/>
                  <a:gd name="T12" fmla="*/ 43 w 43"/>
                  <a:gd name="T13" fmla="*/ 97 h 139"/>
                  <a:gd name="T14" fmla="*/ 25 w 43"/>
                  <a:gd name="T15" fmla="*/ 134 h 139"/>
                  <a:gd name="T16" fmla="*/ 2 w 43"/>
                  <a:gd name="T17" fmla="*/ 139 h 139"/>
                  <a:gd name="T18" fmla="*/ 0 w 43"/>
                  <a:gd name="T19" fmla="*/ 132 h 139"/>
                  <a:gd name="T20" fmla="*/ 17 w 43"/>
                  <a:gd name="T21" fmla="*/ 107 h 139"/>
                  <a:gd name="T22" fmla="*/ 17 w 43"/>
                  <a:gd name="T23" fmla="*/ 106 h 139"/>
                  <a:gd name="T24" fmla="*/ 0 w 43"/>
                  <a:gd name="T25" fmla="*/ 88 h 139"/>
                  <a:gd name="T26" fmla="*/ 3 w 43"/>
                  <a:gd name="T27" fmla="*/ 72 h 139"/>
                  <a:gd name="T28" fmla="*/ 10 w 43"/>
                  <a:gd name="T29" fmla="*/ 55 h 139"/>
                  <a:gd name="T30" fmla="*/ 12 w 43"/>
                  <a:gd name="T31" fmla="*/ 38 h 139"/>
                  <a:gd name="T32" fmla="*/ 25 w 43"/>
                  <a:gd name="T33" fmla="*/ 22 h 139"/>
                  <a:gd name="T34" fmla="*/ 21 w 43"/>
                  <a:gd name="T35" fmla="*/ 0 h 139"/>
                  <a:gd name="T36" fmla="*/ 22 w 43"/>
                  <a:gd name="T37" fmla="*/ 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" h="139">
                    <a:moveTo>
                      <a:pt x="22" y="1"/>
                    </a:moveTo>
                    <a:lnTo>
                      <a:pt x="40" y="23"/>
                    </a:lnTo>
                    <a:lnTo>
                      <a:pt x="27" y="29"/>
                    </a:lnTo>
                    <a:lnTo>
                      <a:pt x="26" y="49"/>
                    </a:lnTo>
                    <a:lnTo>
                      <a:pt x="19" y="78"/>
                    </a:lnTo>
                    <a:lnTo>
                      <a:pt x="20" y="79"/>
                    </a:lnTo>
                    <a:lnTo>
                      <a:pt x="43" y="97"/>
                    </a:lnTo>
                    <a:lnTo>
                      <a:pt x="25" y="134"/>
                    </a:lnTo>
                    <a:lnTo>
                      <a:pt x="2" y="139"/>
                    </a:lnTo>
                    <a:lnTo>
                      <a:pt x="0" y="132"/>
                    </a:lnTo>
                    <a:lnTo>
                      <a:pt x="17" y="107"/>
                    </a:lnTo>
                    <a:lnTo>
                      <a:pt x="17" y="106"/>
                    </a:lnTo>
                    <a:lnTo>
                      <a:pt x="0" y="88"/>
                    </a:lnTo>
                    <a:lnTo>
                      <a:pt x="3" y="72"/>
                    </a:lnTo>
                    <a:lnTo>
                      <a:pt x="10" y="55"/>
                    </a:lnTo>
                    <a:lnTo>
                      <a:pt x="12" y="38"/>
                    </a:lnTo>
                    <a:lnTo>
                      <a:pt x="25" y="22"/>
                    </a:lnTo>
                    <a:lnTo>
                      <a:pt x="21" y="0"/>
                    </a:lnTo>
                    <a:lnTo>
                      <a:pt x="22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8" name="Freeform 1488">
                <a:extLst>
                  <a:ext uri="{FF2B5EF4-FFF2-40B4-BE49-F238E27FC236}">
                    <a16:creationId xmlns:a16="http://schemas.microsoft.com/office/drawing/2014/main" id="{AA246526-963D-42FB-810C-53F7B8793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3687"/>
                <a:ext cx="35" cy="37"/>
              </a:xfrm>
              <a:custGeom>
                <a:avLst/>
                <a:gdLst>
                  <a:gd name="T0" fmla="*/ 139 w 140"/>
                  <a:gd name="T1" fmla="*/ 26 h 148"/>
                  <a:gd name="T2" fmla="*/ 107 w 140"/>
                  <a:gd name="T3" fmla="*/ 47 h 148"/>
                  <a:gd name="T4" fmla="*/ 97 w 140"/>
                  <a:gd name="T5" fmla="*/ 80 h 148"/>
                  <a:gd name="T6" fmla="*/ 67 w 140"/>
                  <a:gd name="T7" fmla="*/ 134 h 148"/>
                  <a:gd name="T8" fmla="*/ 20 w 140"/>
                  <a:gd name="T9" fmla="*/ 148 h 148"/>
                  <a:gd name="T10" fmla="*/ 28 w 140"/>
                  <a:gd name="T11" fmla="*/ 109 h 148"/>
                  <a:gd name="T12" fmla="*/ 0 w 140"/>
                  <a:gd name="T13" fmla="*/ 107 h 148"/>
                  <a:gd name="T14" fmla="*/ 11 w 140"/>
                  <a:gd name="T15" fmla="*/ 95 h 148"/>
                  <a:gd name="T16" fmla="*/ 26 w 140"/>
                  <a:gd name="T17" fmla="*/ 63 h 148"/>
                  <a:gd name="T18" fmla="*/ 58 w 140"/>
                  <a:gd name="T19" fmla="*/ 25 h 148"/>
                  <a:gd name="T20" fmla="*/ 140 w 140"/>
                  <a:gd name="T21" fmla="*/ 0 h 148"/>
                  <a:gd name="T22" fmla="*/ 139 w 140"/>
                  <a:gd name="T23" fmla="*/ 2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0" h="148">
                    <a:moveTo>
                      <a:pt x="139" y="26"/>
                    </a:moveTo>
                    <a:lnTo>
                      <a:pt x="107" y="47"/>
                    </a:lnTo>
                    <a:lnTo>
                      <a:pt x="97" y="80"/>
                    </a:lnTo>
                    <a:lnTo>
                      <a:pt x="67" y="134"/>
                    </a:lnTo>
                    <a:lnTo>
                      <a:pt x="20" y="148"/>
                    </a:lnTo>
                    <a:lnTo>
                      <a:pt x="28" y="109"/>
                    </a:lnTo>
                    <a:lnTo>
                      <a:pt x="0" y="107"/>
                    </a:lnTo>
                    <a:lnTo>
                      <a:pt x="11" y="95"/>
                    </a:lnTo>
                    <a:lnTo>
                      <a:pt x="26" y="63"/>
                    </a:lnTo>
                    <a:lnTo>
                      <a:pt x="58" y="25"/>
                    </a:lnTo>
                    <a:lnTo>
                      <a:pt x="140" y="0"/>
                    </a:lnTo>
                    <a:lnTo>
                      <a:pt x="139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9" name="Freeform 1489">
                <a:extLst>
                  <a:ext uri="{FF2B5EF4-FFF2-40B4-BE49-F238E27FC236}">
                    <a16:creationId xmlns:a16="http://schemas.microsoft.com/office/drawing/2014/main" id="{D7A3B0A7-9FA5-4026-94A6-B103105F1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0" y="3673"/>
                <a:ext cx="7" cy="6"/>
              </a:xfrm>
              <a:custGeom>
                <a:avLst/>
                <a:gdLst>
                  <a:gd name="T0" fmla="*/ 23 w 29"/>
                  <a:gd name="T1" fmla="*/ 20 h 21"/>
                  <a:gd name="T2" fmla="*/ 22 w 29"/>
                  <a:gd name="T3" fmla="*/ 20 h 21"/>
                  <a:gd name="T4" fmla="*/ 0 w 29"/>
                  <a:gd name="T5" fmla="*/ 21 h 21"/>
                  <a:gd name="T6" fmla="*/ 20 w 29"/>
                  <a:gd name="T7" fmla="*/ 0 h 21"/>
                  <a:gd name="T8" fmla="*/ 29 w 29"/>
                  <a:gd name="T9" fmla="*/ 5 h 21"/>
                  <a:gd name="T10" fmla="*/ 23 w 29"/>
                  <a:gd name="T1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1">
                    <a:moveTo>
                      <a:pt x="23" y="20"/>
                    </a:moveTo>
                    <a:lnTo>
                      <a:pt x="22" y="20"/>
                    </a:lnTo>
                    <a:lnTo>
                      <a:pt x="0" y="21"/>
                    </a:lnTo>
                    <a:lnTo>
                      <a:pt x="20" y="0"/>
                    </a:lnTo>
                    <a:lnTo>
                      <a:pt x="29" y="5"/>
                    </a:lnTo>
                    <a:lnTo>
                      <a:pt x="23" y="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0" name="Line 1490">
                <a:extLst>
                  <a:ext uri="{FF2B5EF4-FFF2-40B4-BE49-F238E27FC236}">
                    <a16:creationId xmlns:a16="http://schemas.microsoft.com/office/drawing/2014/main" id="{893866B3-54C0-4A4A-84A8-9ECD77855D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82" y="3354"/>
                <a:ext cx="5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1" name="Freeform 1491">
                <a:extLst>
                  <a:ext uri="{FF2B5EF4-FFF2-40B4-BE49-F238E27FC236}">
                    <a16:creationId xmlns:a16="http://schemas.microsoft.com/office/drawing/2014/main" id="{4D5A1B2A-8CD0-4809-BE76-5D9F34CDE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" y="3757"/>
                <a:ext cx="138" cy="75"/>
              </a:xfrm>
              <a:custGeom>
                <a:avLst/>
                <a:gdLst>
                  <a:gd name="T0" fmla="*/ 112 w 552"/>
                  <a:gd name="T1" fmla="*/ 130 h 301"/>
                  <a:gd name="T2" fmla="*/ 159 w 552"/>
                  <a:gd name="T3" fmla="*/ 138 h 301"/>
                  <a:gd name="T4" fmla="*/ 162 w 552"/>
                  <a:gd name="T5" fmla="*/ 120 h 301"/>
                  <a:gd name="T6" fmla="*/ 162 w 552"/>
                  <a:gd name="T7" fmla="*/ 87 h 301"/>
                  <a:gd name="T8" fmla="*/ 163 w 552"/>
                  <a:gd name="T9" fmla="*/ 87 h 301"/>
                  <a:gd name="T10" fmla="*/ 189 w 552"/>
                  <a:gd name="T11" fmla="*/ 92 h 301"/>
                  <a:gd name="T12" fmla="*/ 205 w 552"/>
                  <a:gd name="T13" fmla="*/ 108 h 301"/>
                  <a:gd name="T14" fmla="*/ 250 w 552"/>
                  <a:gd name="T15" fmla="*/ 116 h 301"/>
                  <a:gd name="T16" fmla="*/ 432 w 552"/>
                  <a:gd name="T17" fmla="*/ 62 h 301"/>
                  <a:gd name="T18" fmla="*/ 478 w 552"/>
                  <a:gd name="T19" fmla="*/ 30 h 301"/>
                  <a:gd name="T20" fmla="*/ 511 w 552"/>
                  <a:gd name="T21" fmla="*/ 21 h 301"/>
                  <a:gd name="T22" fmla="*/ 531 w 552"/>
                  <a:gd name="T23" fmla="*/ 0 h 301"/>
                  <a:gd name="T24" fmla="*/ 532 w 552"/>
                  <a:gd name="T25" fmla="*/ 0 h 301"/>
                  <a:gd name="T26" fmla="*/ 552 w 552"/>
                  <a:gd name="T27" fmla="*/ 2 h 301"/>
                  <a:gd name="T28" fmla="*/ 540 w 552"/>
                  <a:gd name="T29" fmla="*/ 23 h 301"/>
                  <a:gd name="T30" fmla="*/ 508 w 552"/>
                  <a:gd name="T31" fmla="*/ 32 h 301"/>
                  <a:gd name="T32" fmla="*/ 509 w 552"/>
                  <a:gd name="T33" fmla="*/ 51 h 301"/>
                  <a:gd name="T34" fmla="*/ 443 w 552"/>
                  <a:gd name="T35" fmla="*/ 88 h 301"/>
                  <a:gd name="T36" fmla="*/ 416 w 552"/>
                  <a:gd name="T37" fmla="*/ 116 h 301"/>
                  <a:gd name="T38" fmla="*/ 379 w 552"/>
                  <a:gd name="T39" fmla="*/ 142 h 301"/>
                  <a:gd name="T40" fmla="*/ 386 w 552"/>
                  <a:gd name="T41" fmla="*/ 167 h 301"/>
                  <a:gd name="T42" fmla="*/ 406 w 552"/>
                  <a:gd name="T43" fmla="*/ 195 h 301"/>
                  <a:gd name="T44" fmla="*/ 410 w 552"/>
                  <a:gd name="T45" fmla="*/ 219 h 301"/>
                  <a:gd name="T46" fmla="*/ 392 w 552"/>
                  <a:gd name="T47" fmla="*/ 221 h 301"/>
                  <a:gd name="T48" fmla="*/ 388 w 552"/>
                  <a:gd name="T49" fmla="*/ 205 h 301"/>
                  <a:gd name="T50" fmla="*/ 369 w 552"/>
                  <a:gd name="T51" fmla="*/ 204 h 301"/>
                  <a:gd name="T52" fmla="*/ 368 w 552"/>
                  <a:gd name="T53" fmla="*/ 204 h 301"/>
                  <a:gd name="T54" fmla="*/ 350 w 552"/>
                  <a:gd name="T55" fmla="*/ 208 h 301"/>
                  <a:gd name="T56" fmla="*/ 307 w 552"/>
                  <a:gd name="T57" fmla="*/ 248 h 301"/>
                  <a:gd name="T58" fmla="*/ 257 w 552"/>
                  <a:gd name="T59" fmla="*/ 271 h 301"/>
                  <a:gd name="T60" fmla="*/ 207 w 552"/>
                  <a:gd name="T61" fmla="*/ 275 h 301"/>
                  <a:gd name="T62" fmla="*/ 198 w 552"/>
                  <a:gd name="T63" fmla="*/ 271 h 301"/>
                  <a:gd name="T64" fmla="*/ 171 w 552"/>
                  <a:gd name="T65" fmla="*/ 266 h 301"/>
                  <a:gd name="T66" fmla="*/ 170 w 552"/>
                  <a:gd name="T67" fmla="*/ 266 h 301"/>
                  <a:gd name="T68" fmla="*/ 150 w 552"/>
                  <a:gd name="T69" fmla="*/ 283 h 301"/>
                  <a:gd name="T70" fmla="*/ 154 w 552"/>
                  <a:gd name="T71" fmla="*/ 301 h 301"/>
                  <a:gd name="T72" fmla="*/ 150 w 552"/>
                  <a:gd name="T73" fmla="*/ 299 h 301"/>
                  <a:gd name="T74" fmla="*/ 101 w 552"/>
                  <a:gd name="T75" fmla="*/ 285 h 301"/>
                  <a:gd name="T76" fmla="*/ 42 w 552"/>
                  <a:gd name="T77" fmla="*/ 277 h 301"/>
                  <a:gd name="T78" fmla="*/ 32 w 552"/>
                  <a:gd name="T79" fmla="*/ 255 h 301"/>
                  <a:gd name="T80" fmla="*/ 27 w 552"/>
                  <a:gd name="T81" fmla="*/ 233 h 301"/>
                  <a:gd name="T82" fmla="*/ 6 w 552"/>
                  <a:gd name="T83" fmla="*/ 211 h 301"/>
                  <a:gd name="T84" fmla="*/ 0 w 552"/>
                  <a:gd name="T85" fmla="*/ 166 h 301"/>
                  <a:gd name="T86" fmla="*/ 1 w 552"/>
                  <a:gd name="T87" fmla="*/ 166 h 301"/>
                  <a:gd name="T88" fmla="*/ 28 w 552"/>
                  <a:gd name="T89" fmla="*/ 172 h 301"/>
                  <a:gd name="T90" fmla="*/ 42 w 552"/>
                  <a:gd name="T91" fmla="*/ 181 h 301"/>
                  <a:gd name="T92" fmla="*/ 42 w 552"/>
                  <a:gd name="T93" fmla="*/ 180 h 301"/>
                  <a:gd name="T94" fmla="*/ 70 w 552"/>
                  <a:gd name="T95" fmla="*/ 142 h 301"/>
                  <a:gd name="T96" fmla="*/ 111 w 552"/>
                  <a:gd name="T97" fmla="*/ 130 h 301"/>
                  <a:gd name="T98" fmla="*/ 112 w 552"/>
                  <a:gd name="T99" fmla="*/ 13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52" h="301">
                    <a:moveTo>
                      <a:pt x="112" y="130"/>
                    </a:moveTo>
                    <a:lnTo>
                      <a:pt x="159" y="138"/>
                    </a:lnTo>
                    <a:lnTo>
                      <a:pt x="162" y="120"/>
                    </a:lnTo>
                    <a:lnTo>
                      <a:pt x="162" y="87"/>
                    </a:lnTo>
                    <a:lnTo>
                      <a:pt x="163" y="87"/>
                    </a:lnTo>
                    <a:lnTo>
                      <a:pt x="189" y="92"/>
                    </a:lnTo>
                    <a:lnTo>
                      <a:pt x="205" y="108"/>
                    </a:lnTo>
                    <a:lnTo>
                      <a:pt x="250" y="116"/>
                    </a:lnTo>
                    <a:lnTo>
                      <a:pt x="432" y="62"/>
                    </a:lnTo>
                    <a:lnTo>
                      <a:pt x="478" y="30"/>
                    </a:lnTo>
                    <a:lnTo>
                      <a:pt x="511" y="21"/>
                    </a:lnTo>
                    <a:lnTo>
                      <a:pt x="531" y="0"/>
                    </a:lnTo>
                    <a:lnTo>
                      <a:pt x="532" y="0"/>
                    </a:lnTo>
                    <a:lnTo>
                      <a:pt x="552" y="2"/>
                    </a:lnTo>
                    <a:lnTo>
                      <a:pt x="540" y="23"/>
                    </a:lnTo>
                    <a:lnTo>
                      <a:pt x="508" y="32"/>
                    </a:lnTo>
                    <a:lnTo>
                      <a:pt x="509" y="51"/>
                    </a:lnTo>
                    <a:lnTo>
                      <a:pt x="443" y="88"/>
                    </a:lnTo>
                    <a:lnTo>
                      <a:pt x="416" y="116"/>
                    </a:lnTo>
                    <a:lnTo>
                      <a:pt x="379" y="142"/>
                    </a:lnTo>
                    <a:lnTo>
                      <a:pt x="386" y="167"/>
                    </a:lnTo>
                    <a:lnTo>
                      <a:pt x="406" y="195"/>
                    </a:lnTo>
                    <a:lnTo>
                      <a:pt x="410" y="219"/>
                    </a:lnTo>
                    <a:lnTo>
                      <a:pt x="392" y="221"/>
                    </a:lnTo>
                    <a:lnTo>
                      <a:pt x="388" y="205"/>
                    </a:lnTo>
                    <a:lnTo>
                      <a:pt x="369" y="204"/>
                    </a:lnTo>
                    <a:lnTo>
                      <a:pt x="368" y="204"/>
                    </a:lnTo>
                    <a:lnTo>
                      <a:pt x="350" y="208"/>
                    </a:lnTo>
                    <a:lnTo>
                      <a:pt x="307" y="248"/>
                    </a:lnTo>
                    <a:lnTo>
                      <a:pt x="257" y="271"/>
                    </a:lnTo>
                    <a:lnTo>
                      <a:pt x="207" y="275"/>
                    </a:lnTo>
                    <a:lnTo>
                      <a:pt x="198" y="271"/>
                    </a:lnTo>
                    <a:lnTo>
                      <a:pt x="171" y="266"/>
                    </a:lnTo>
                    <a:lnTo>
                      <a:pt x="170" y="266"/>
                    </a:lnTo>
                    <a:lnTo>
                      <a:pt x="150" y="283"/>
                    </a:lnTo>
                    <a:lnTo>
                      <a:pt x="154" y="301"/>
                    </a:lnTo>
                    <a:lnTo>
                      <a:pt x="150" y="299"/>
                    </a:lnTo>
                    <a:lnTo>
                      <a:pt x="101" y="285"/>
                    </a:lnTo>
                    <a:lnTo>
                      <a:pt x="42" y="277"/>
                    </a:lnTo>
                    <a:lnTo>
                      <a:pt x="32" y="255"/>
                    </a:lnTo>
                    <a:lnTo>
                      <a:pt x="27" y="233"/>
                    </a:lnTo>
                    <a:lnTo>
                      <a:pt x="6" y="211"/>
                    </a:lnTo>
                    <a:lnTo>
                      <a:pt x="0" y="166"/>
                    </a:lnTo>
                    <a:lnTo>
                      <a:pt x="1" y="166"/>
                    </a:lnTo>
                    <a:lnTo>
                      <a:pt x="28" y="172"/>
                    </a:lnTo>
                    <a:lnTo>
                      <a:pt x="42" y="181"/>
                    </a:lnTo>
                    <a:lnTo>
                      <a:pt x="42" y="180"/>
                    </a:lnTo>
                    <a:lnTo>
                      <a:pt x="70" y="142"/>
                    </a:lnTo>
                    <a:lnTo>
                      <a:pt x="111" y="130"/>
                    </a:lnTo>
                    <a:lnTo>
                      <a:pt x="112" y="13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2" name="Freeform 1492">
                <a:extLst>
                  <a:ext uri="{FF2B5EF4-FFF2-40B4-BE49-F238E27FC236}">
                    <a16:creationId xmlns:a16="http://schemas.microsoft.com/office/drawing/2014/main" id="{17F32E1C-9C56-4FA6-BC61-D4F081BD5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750"/>
                <a:ext cx="8" cy="10"/>
              </a:xfrm>
              <a:custGeom>
                <a:avLst/>
                <a:gdLst>
                  <a:gd name="T0" fmla="*/ 11 w 36"/>
                  <a:gd name="T1" fmla="*/ 3 h 43"/>
                  <a:gd name="T2" fmla="*/ 0 w 36"/>
                  <a:gd name="T3" fmla="*/ 26 h 43"/>
                  <a:gd name="T4" fmla="*/ 3 w 36"/>
                  <a:gd name="T5" fmla="*/ 43 h 43"/>
                  <a:gd name="T6" fmla="*/ 36 w 36"/>
                  <a:gd name="T7" fmla="*/ 15 h 43"/>
                  <a:gd name="T8" fmla="*/ 34 w 36"/>
                  <a:gd name="T9" fmla="*/ 0 h 43"/>
                  <a:gd name="T10" fmla="*/ 22 w 36"/>
                  <a:gd name="T11" fmla="*/ 12 h 43"/>
                  <a:gd name="T12" fmla="*/ 11 w 36"/>
                  <a:gd name="T13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43">
                    <a:moveTo>
                      <a:pt x="11" y="3"/>
                    </a:moveTo>
                    <a:lnTo>
                      <a:pt x="0" y="26"/>
                    </a:lnTo>
                    <a:lnTo>
                      <a:pt x="3" y="43"/>
                    </a:lnTo>
                    <a:lnTo>
                      <a:pt x="36" y="15"/>
                    </a:lnTo>
                    <a:lnTo>
                      <a:pt x="34" y="0"/>
                    </a:lnTo>
                    <a:lnTo>
                      <a:pt x="22" y="12"/>
                    </a:lnTo>
                    <a:lnTo>
                      <a:pt x="11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3" name="Freeform 1493">
                <a:extLst>
                  <a:ext uri="{FF2B5EF4-FFF2-40B4-BE49-F238E27FC236}">
                    <a16:creationId xmlns:a16="http://schemas.microsoft.com/office/drawing/2014/main" id="{C586FD26-F9BF-41E2-90C9-BA45745EF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" y="3722"/>
                <a:ext cx="158" cy="60"/>
              </a:xfrm>
              <a:custGeom>
                <a:avLst/>
                <a:gdLst>
                  <a:gd name="T0" fmla="*/ 606 w 634"/>
                  <a:gd name="T1" fmla="*/ 220 h 240"/>
                  <a:gd name="T2" fmla="*/ 571 w 634"/>
                  <a:gd name="T3" fmla="*/ 215 h 240"/>
                  <a:gd name="T4" fmla="*/ 522 w 634"/>
                  <a:gd name="T5" fmla="*/ 229 h 240"/>
                  <a:gd name="T6" fmla="*/ 452 w 634"/>
                  <a:gd name="T7" fmla="*/ 223 h 240"/>
                  <a:gd name="T8" fmla="*/ 382 w 634"/>
                  <a:gd name="T9" fmla="*/ 208 h 240"/>
                  <a:gd name="T10" fmla="*/ 338 w 634"/>
                  <a:gd name="T11" fmla="*/ 236 h 240"/>
                  <a:gd name="T12" fmla="*/ 287 w 634"/>
                  <a:gd name="T13" fmla="*/ 240 h 240"/>
                  <a:gd name="T14" fmla="*/ 289 w 634"/>
                  <a:gd name="T15" fmla="*/ 210 h 240"/>
                  <a:gd name="T16" fmla="*/ 242 w 634"/>
                  <a:gd name="T17" fmla="*/ 165 h 240"/>
                  <a:gd name="T18" fmla="*/ 167 w 634"/>
                  <a:gd name="T19" fmla="*/ 153 h 240"/>
                  <a:gd name="T20" fmla="*/ 116 w 634"/>
                  <a:gd name="T21" fmla="*/ 132 h 240"/>
                  <a:gd name="T22" fmla="*/ 26 w 634"/>
                  <a:gd name="T23" fmla="*/ 137 h 240"/>
                  <a:gd name="T24" fmla="*/ 7 w 634"/>
                  <a:gd name="T25" fmla="*/ 85 h 240"/>
                  <a:gd name="T26" fmla="*/ 0 w 634"/>
                  <a:gd name="T27" fmla="*/ 40 h 240"/>
                  <a:gd name="T28" fmla="*/ 0 w 634"/>
                  <a:gd name="T29" fmla="*/ 9 h 240"/>
                  <a:gd name="T30" fmla="*/ 33 w 634"/>
                  <a:gd name="T31" fmla="*/ 44 h 240"/>
                  <a:gd name="T32" fmla="*/ 58 w 634"/>
                  <a:gd name="T33" fmla="*/ 44 h 240"/>
                  <a:gd name="T34" fmla="*/ 50 w 634"/>
                  <a:gd name="T35" fmla="*/ 0 h 240"/>
                  <a:gd name="T36" fmla="*/ 71 w 634"/>
                  <a:gd name="T37" fmla="*/ 33 h 240"/>
                  <a:gd name="T38" fmla="*/ 112 w 634"/>
                  <a:gd name="T39" fmla="*/ 29 h 240"/>
                  <a:gd name="T40" fmla="*/ 157 w 634"/>
                  <a:gd name="T41" fmla="*/ 34 h 240"/>
                  <a:gd name="T42" fmla="*/ 140 w 634"/>
                  <a:gd name="T43" fmla="*/ 63 h 240"/>
                  <a:gd name="T44" fmla="*/ 171 w 634"/>
                  <a:gd name="T45" fmla="*/ 83 h 240"/>
                  <a:gd name="T46" fmla="*/ 197 w 634"/>
                  <a:gd name="T47" fmla="*/ 112 h 240"/>
                  <a:gd name="T48" fmla="*/ 255 w 634"/>
                  <a:gd name="T49" fmla="*/ 109 h 240"/>
                  <a:gd name="T50" fmla="*/ 318 w 634"/>
                  <a:gd name="T51" fmla="*/ 95 h 240"/>
                  <a:gd name="T52" fmla="*/ 352 w 634"/>
                  <a:gd name="T53" fmla="*/ 93 h 240"/>
                  <a:gd name="T54" fmla="*/ 383 w 634"/>
                  <a:gd name="T55" fmla="*/ 118 h 240"/>
                  <a:gd name="T56" fmla="*/ 448 w 634"/>
                  <a:gd name="T57" fmla="*/ 121 h 240"/>
                  <a:gd name="T58" fmla="*/ 494 w 634"/>
                  <a:gd name="T59" fmla="*/ 110 h 240"/>
                  <a:gd name="T60" fmla="*/ 507 w 634"/>
                  <a:gd name="T61" fmla="*/ 130 h 240"/>
                  <a:gd name="T62" fmla="*/ 521 w 634"/>
                  <a:gd name="T63" fmla="*/ 172 h 240"/>
                  <a:gd name="T64" fmla="*/ 556 w 634"/>
                  <a:gd name="T65" fmla="*/ 164 h 240"/>
                  <a:gd name="T66" fmla="*/ 601 w 634"/>
                  <a:gd name="T67" fmla="*/ 167 h 240"/>
                  <a:gd name="T68" fmla="*/ 617 w 634"/>
                  <a:gd name="T69" fmla="*/ 132 h 240"/>
                  <a:gd name="T70" fmla="*/ 623 w 634"/>
                  <a:gd name="T71" fmla="*/ 148 h 240"/>
                  <a:gd name="T72" fmla="*/ 624 w 634"/>
                  <a:gd name="T73" fmla="*/ 19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34" h="240">
                    <a:moveTo>
                      <a:pt x="624" y="196"/>
                    </a:moveTo>
                    <a:lnTo>
                      <a:pt x="606" y="220"/>
                    </a:lnTo>
                    <a:lnTo>
                      <a:pt x="585" y="228"/>
                    </a:lnTo>
                    <a:lnTo>
                      <a:pt x="571" y="215"/>
                    </a:lnTo>
                    <a:lnTo>
                      <a:pt x="543" y="228"/>
                    </a:lnTo>
                    <a:lnTo>
                      <a:pt x="522" y="229"/>
                    </a:lnTo>
                    <a:lnTo>
                      <a:pt x="485" y="215"/>
                    </a:lnTo>
                    <a:lnTo>
                      <a:pt x="452" y="223"/>
                    </a:lnTo>
                    <a:lnTo>
                      <a:pt x="425" y="211"/>
                    </a:lnTo>
                    <a:lnTo>
                      <a:pt x="382" y="208"/>
                    </a:lnTo>
                    <a:lnTo>
                      <a:pt x="356" y="229"/>
                    </a:lnTo>
                    <a:lnTo>
                      <a:pt x="338" y="236"/>
                    </a:lnTo>
                    <a:lnTo>
                      <a:pt x="300" y="234"/>
                    </a:lnTo>
                    <a:lnTo>
                      <a:pt x="287" y="240"/>
                    </a:lnTo>
                    <a:lnTo>
                      <a:pt x="278" y="235"/>
                    </a:lnTo>
                    <a:lnTo>
                      <a:pt x="289" y="210"/>
                    </a:lnTo>
                    <a:lnTo>
                      <a:pt x="270" y="186"/>
                    </a:lnTo>
                    <a:lnTo>
                      <a:pt x="242" y="165"/>
                    </a:lnTo>
                    <a:lnTo>
                      <a:pt x="218" y="170"/>
                    </a:lnTo>
                    <a:lnTo>
                      <a:pt x="167" y="153"/>
                    </a:lnTo>
                    <a:lnTo>
                      <a:pt x="136" y="153"/>
                    </a:lnTo>
                    <a:lnTo>
                      <a:pt x="116" y="132"/>
                    </a:lnTo>
                    <a:lnTo>
                      <a:pt x="78" y="119"/>
                    </a:lnTo>
                    <a:lnTo>
                      <a:pt x="26" y="137"/>
                    </a:lnTo>
                    <a:lnTo>
                      <a:pt x="11" y="111"/>
                    </a:lnTo>
                    <a:lnTo>
                      <a:pt x="7" y="85"/>
                    </a:lnTo>
                    <a:lnTo>
                      <a:pt x="11" y="61"/>
                    </a:lnTo>
                    <a:lnTo>
                      <a:pt x="0" y="40"/>
                    </a:lnTo>
                    <a:lnTo>
                      <a:pt x="3" y="24"/>
                    </a:lnTo>
                    <a:lnTo>
                      <a:pt x="0" y="9"/>
                    </a:lnTo>
                    <a:lnTo>
                      <a:pt x="17" y="18"/>
                    </a:lnTo>
                    <a:lnTo>
                      <a:pt x="33" y="44"/>
                    </a:lnTo>
                    <a:lnTo>
                      <a:pt x="45" y="55"/>
                    </a:lnTo>
                    <a:lnTo>
                      <a:pt x="58" y="44"/>
                    </a:lnTo>
                    <a:lnTo>
                      <a:pt x="39" y="21"/>
                    </a:lnTo>
                    <a:lnTo>
                      <a:pt x="50" y="0"/>
                    </a:lnTo>
                    <a:lnTo>
                      <a:pt x="68" y="1"/>
                    </a:lnTo>
                    <a:lnTo>
                      <a:pt x="71" y="33"/>
                    </a:lnTo>
                    <a:lnTo>
                      <a:pt x="88" y="50"/>
                    </a:lnTo>
                    <a:lnTo>
                      <a:pt x="112" y="29"/>
                    </a:lnTo>
                    <a:lnTo>
                      <a:pt x="135" y="23"/>
                    </a:lnTo>
                    <a:lnTo>
                      <a:pt x="157" y="34"/>
                    </a:lnTo>
                    <a:lnTo>
                      <a:pt x="163" y="52"/>
                    </a:lnTo>
                    <a:lnTo>
                      <a:pt x="140" y="63"/>
                    </a:lnTo>
                    <a:lnTo>
                      <a:pt x="139" y="75"/>
                    </a:lnTo>
                    <a:lnTo>
                      <a:pt x="171" y="83"/>
                    </a:lnTo>
                    <a:lnTo>
                      <a:pt x="182" y="81"/>
                    </a:lnTo>
                    <a:lnTo>
                      <a:pt x="197" y="112"/>
                    </a:lnTo>
                    <a:lnTo>
                      <a:pt x="216" y="105"/>
                    </a:lnTo>
                    <a:lnTo>
                      <a:pt x="255" y="109"/>
                    </a:lnTo>
                    <a:lnTo>
                      <a:pt x="279" y="97"/>
                    </a:lnTo>
                    <a:lnTo>
                      <a:pt x="318" y="95"/>
                    </a:lnTo>
                    <a:lnTo>
                      <a:pt x="332" y="85"/>
                    </a:lnTo>
                    <a:lnTo>
                      <a:pt x="352" y="93"/>
                    </a:lnTo>
                    <a:lnTo>
                      <a:pt x="363" y="115"/>
                    </a:lnTo>
                    <a:lnTo>
                      <a:pt x="383" y="118"/>
                    </a:lnTo>
                    <a:lnTo>
                      <a:pt x="426" y="109"/>
                    </a:lnTo>
                    <a:lnTo>
                      <a:pt x="448" y="121"/>
                    </a:lnTo>
                    <a:lnTo>
                      <a:pt x="470" y="124"/>
                    </a:lnTo>
                    <a:lnTo>
                      <a:pt x="494" y="110"/>
                    </a:lnTo>
                    <a:lnTo>
                      <a:pt x="514" y="117"/>
                    </a:lnTo>
                    <a:lnTo>
                      <a:pt x="507" y="130"/>
                    </a:lnTo>
                    <a:lnTo>
                      <a:pt x="511" y="152"/>
                    </a:lnTo>
                    <a:lnTo>
                      <a:pt x="521" y="172"/>
                    </a:lnTo>
                    <a:lnTo>
                      <a:pt x="537" y="180"/>
                    </a:lnTo>
                    <a:lnTo>
                      <a:pt x="556" y="164"/>
                    </a:lnTo>
                    <a:lnTo>
                      <a:pt x="575" y="158"/>
                    </a:lnTo>
                    <a:lnTo>
                      <a:pt x="601" y="167"/>
                    </a:lnTo>
                    <a:lnTo>
                      <a:pt x="613" y="150"/>
                    </a:lnTo>
                    <a:lnTo>
                      <a:pt x="617" y="132"/>
                    </a:lnTo>
                    <a:lnTo>
                      <a:pt x="627" y="128"/>
                    </a:lnTo>
                    <a:lnTo>
                      <a:pt x="623" y="148"/>
                    </a:lnTo>
                    <a:lnTo>
                      <a:pt x="634" y="169"/>
                    </a:lnTo>
                    <a:lnTo>
                      <a:pt x="624" y="19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4" name="Freeform 1494">
                <a:extLst>
                  <a:ext uri="{FF2B5EF4-FFF2-40B4-BE49-F238E27FC236}">
                    <a16:creationId xmlns:a16="http://schemas.microsoft.com/office/drawing/2014/main" id="{55E63B1C-5540-492D-9FD8-1E8D29A91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6" y="3544"/>
                <a:ext cx="2390" cy="525"/>
              </a:xfrm>
              <a:custGeom>
                <a:avLst/>
                <a:gdLst>
                  <a:gd name="T0" fmla="*/ 61 w 9562"/>
                  <a:gd name="T1" fmla="*/ 1573 h 2100"/>
                  <a:gd name="T2" fmla="*/ 47 w 9562"/>
                  <a:gd name="T3" fmla="*/ 1475 h 2100"/>
                  <a:gd name="T4" fmla="*/ 55 w 9562"/>
                  <a:gd name="T5" fmla="*/ 1274 h 2100"/>
                  <a:gd name="T6" fmla="*/ 164 w 9562"/>
                  <a:gd name="T7" fmla="*/ 1037 h 2100"/>
                  <a:gd name="T8" fmla="*/ 419 w 9562"/>
                  <a:gd name="T9" fmla="*/ 798 h 2100"/>
                  <a:gd name="T10" fmla="*/ 941 w 9562"/>
                  <a:gd name="T11" fmla="*/ 352 h 2100"/>
                  <a:gd name="T12" fmla="*/ 1144 w 9562"/>
                  <a:gd name="T13" fmla="*/ 161 h 2100"/>
                  <a:gd name="T14" fmla="*/ 1386 w 9562"/>
                  <a:gd name="T15" fmla="*/ 367 h 2100"/>
                  <a:gd name="T16" fmla="*/ 1638 w 9562"/>
                  <a:gd name="T17" fmla="*/ 356 h 2100"/>
                  <a:gd name="T18" fmla="*/ 1821 w 9562"/>
                  <a:gd name="T19" fmla="*/ 435 h 2100"/>
                  <a:gd name="T20" fmla="*/ 1978 w 9562"/>
                  <a:gd name="T21" fmla="*/ 429 h 2100"/>
                  <a:gd name="T22" fmla="*/ 2218 w 9562"/>
                  <a:gd name="T23" fmla="*/ 271 h 2100"/>
                  <a:gd name="T24" fmla="*/ 2375 w 9562"/>
                  <a:gd name="T25" fmla="*/ 198 h 2100"/>
                  <a:gd name="T26" fmla="*/ 2622 w 9562"/>
                  <a:gd name="T27" fmla="*/ 84 h 2100"/>
                  <a:gd name="T28" fmla="*/ 3022 w 9562"/>
                  <a:gd name="T29" fmla="*/ 22 h 2100"/>
                  <a:gd name="T30" fmla="*/ 3211 w 9562"/>
                  <a:gd name="T31" fmla="*/ 0 h 2100"/>
                  <a:gd name="T32" fmla="*/ 3567 w 9562"/>
                  <a:gd name="T33" fmla="*/ 133 h 2100"/>
                  <a:gd name="T34" fmla="*/ 3811 w 9562"/>
                  <a:gd name="T35" fmla="*/ 26 h 2100"/>
                  <a:gd name="T36" fmla="*/ 4001 w 9562"/>
                  <a:gd name="T37" fmla="*/ 40 h 2100"/>
                  <a:gd name="T38" fmla="*/ 4269 w 9562"/>
                  <a:gd name="T39" fmla="*/ 108 h 2100"/>
                  <a:gd name="T40" fmla="*/ 4527 w 9562"/>
                  <a:gd name="T41" fmla="*/ 0 h 2100"/>
                  <a:gd name="T42" fmla="*/ 4627 w 9562"/>
                  <a:gd name="T43" fmla="*/ 150 h 2100"/>
                  <a:gd name="T44" fmla="*/ 4715 w 9562"/>
                  <a:gd name="T45" fmla="*/ 163 h 2100"/>
                  <a:gd name="T46" fmla="*/ 4833 w 9562"/>
                  <a:gd name="T47" fmla="*/ 184 h 2100"/>
                  <a:gd name="T48" fmla="*/ 4685 w 9562"/>
                  <a:gd name="T49" fmla="*/ 371 h 2100"/>
                  <a:gd name="T50" fmla="*/ 4803 w 9562"/>
                  <a:gd name="T51" fmla="*/ 545 h 2100"/>
                  <a:gd name="T52" fmla="*/ 4772 w 9562"/>
                  <a:gd name="T53" fmla="*/ 718 h 2100"/>
                  <a:gd name="T54" fmla="*/ 4570 w 9562"/>
                  <a:gd name="T55" fmla="*/ 1000 h 2100"/>
                  <a:gd name="T56" fmla="*/ 4689 w 9562"/>
                  <a:gd name="T57" fmla="*/ 1086 h 2100"/>
                  <a:gd name="T58" fmla="*/ 4792 w 9562"/>
                  <a:gd name="T59" fmla="*/ 1184 h 2100"/>
                  <a:gd name="T60" fmla="*/ 4928 w 9562"/>
                  <a:gd name="T61" fmla="*/ 1240 h 2100"/>
                  <a:gd name="T62" fmla="*/ 5282 w 9562"/>
                  <a:gd name="T63" fmla="*/ 1299 h 2100"/>
                  <a:gd name="T64" fmla="*/ 5751 w 9562"/>
                  <a:gd name="T65" fmla="*/ 1543 h 2100"/>
                  <a:gd name="T66" fmla="*/ 6045 w 9562"/>
                  <a:gd name="T67" fmla="*/ 1812 h 2100"/>
                  <a:gd name="T68" fmla="*/ 6662 w 9562"/>
                  <a:gd name="T69" fmla="*/ 2070 h 2100"/>
                  <a:gd name="T70" fmla="*/ 6754 w 9562"/>
                  <a:gd name="T71" fmla="*/ 1641 h 2100"/>
                  <a:gd name="T72" fmla="*/ 7237 w 9562"/>
                  <a:gd name="T73" fmla="*/ 1408 h 2100"/>
                  <a:gd name="T74" fmla="*/ 7502 w 9562"/>
                  <a:gd name="T75" fmla="*/ 1533 h 2100"/>
                  <a:gd name="T76" fmla="*/ 7514 w 9562"/>
                  <a:gd name="T77" fmla="*/ 1635 h 2100"/>
                  <a:gd name="T78" fmla="*/ 7823 w 9562"/>
                  <a:gd name="T79" fmla="*/ 1714 h 2100"/>
                  <a:gd name="T80" fmla="*/ 8117 w 9562"/>
                  <a:gd name="T81" fmla="*/ 1806 h 2100"/>
                  <a:gd name="T82" fmla="*/ 8590 w 9562"/>
                  <a:gd name="T83" fmla="*/ 2004 h 2100"/>
                  <a:gd name="T84" fmla="*/ 8964 w 9562"/>
                  <a:gd name="T85" fmla="*/ 2030 h 2100"/>
                  <a:gd name="T86" fmla="*/ 9239 w 9562"/>
                  <a:gd name="T87" fmla="*/ 1918 h 2100"/>
                  <a:gd name="T88" fmla="*/ 9170 w 9562"/>
                  <a:gd name="T89" fmla="*/ 1989 h 2100"/>
                  <a:gd name="T90" fmla="*/ 9250 w 9562"/>
                  <a:gd name="T91" fmla="*/ 1911 h 2100"/>
                  <a:gd name="T92" fmla="*/ 9454 w 9562"/>
                  <a:gd name="T93" fmla="*/ 1943 h 2100"/>
                  <a:gd name="T94" fmla="*/ 9489 w 9562"/>
                  <a:gd name="T95" fmla="*/ 2015 h 2100"/>
                  <a:gd name="T96" fmla="*/ 9555 w 9562"/>
                  <a:gd name="T97" fmla="*/ 2060 h 2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562" h="2100">
                    <a:moveTo>
                      <a:pt x="1" y="1747"/>
                    </a:moveTo>
                    <a:lnTo>
                      <a:pt x="0" y="1747"/>
                    </a:lnTo>
                    <a:lnTo>
                      <a:pt x="56" y="1670"/>
                    </a:lnTo>
                    <a:lnTo>
                      <a:pt x="61" y="1573"/>
                    </a:lnTo>
                    <a:lnTo>
                      <a:pt x="35" y="1555"/>
                    </a:lnTo>
                    <a:lnTo>
                      <a:pt x="11" y="1506"/>
                    </a:lnTo>
                    <a:lnTo>
                      <a:pt x="12" y="1506"/>
                    </a:lnTo>
                    <a:lnTo>
                      <a:pt x="47" y="1475"/>
                    </a:lnTo>
                    <a:lnTo>
                      <a:pt x="22" y="1340"/>
                    </a:lnTo>
                    <a:lnTo>
                      <a:pt x="49" y="1310"/>
                    </a:lnTo>
                    <a:lnTo>
                      <a:pt x="49" y="1309"/>
                    </a:lnTo>
                    <a:lnTo>
                      <a:pt x="55" y="1274"/>
                    </a:lnTo>
                    <a:lnTo>
                      <a:pt x="78" y="1262"/>
                    </a:lnTo>
                    <a:lnTo>
                      <a:pt x="166" y="1152"/>
                    </a:lnTo>
                    <a:lnTo>
                      <a:pt x="189" y="1088"/>
                    </a:lnTo>
                    <a:lnTo>
                      <a:pt x="164" y="1037"/>
                    </a:lnTo>
                    <a:lnTo>
                      <a:pt x="193" y="1014"/>
                    </a:lnTo>
                    <a:lnTo>
                      <a:pt x="300" y="949"/>
                    </a:lnTo>
                    <a:lnTo>
                      <a:pt x="353" y="851"/>
                    </a:lnTo>
                    <a:lnTo>
                      <a:pt x="419" y="798"/>
                    </a:lnTo>
                    <a:lnTo>
                      <a:pt x="474" y="803"/>
                    </a:lnTo>
                    <a:lnTo>
                      <a:pt x="765" y="660"/>
                    </a:lnTo>
                    <a:lnTo>
                      <a:pt x="871" y="517"/>
                    </a:lnTo>
                    <a:lnTo>
                      <a:pt x="941" y="352"/>
                    </a:lnTo>
                    <a:lnTo>
                      <a:pt x="997" y="180"/>
                    </a:lnTo>
                    <a:lnTo>
                      <a:pt x="1056" y="193"/>
                    </a:lnTo>
                    <a:lnTo>
                      <a:pt x="1114" y="160"/>
                    </a:lnTo>
                    <a:lnTo>
                      <a:pt x="1144" y="161"/>
                    </a:lnTo>
                    <a:lnTo>
                      <a:pt x="1122" y="208"/>
                    </a:lnTo>
                    <a:lnTo>
                      <a:pt x="1181" y="286"/>
                    </a:lnTo>
                    <a:lnTo>
                      <a:pt x="1327" y="391"/>
                    </a:lnTo>
                    <a:lnTo>
                      <a:pt x="1386" y="367"/>
                    </a:lnTo>
                    <a:lnTo>
                      <a:pt x="1488" y="360"/>
                    </a:lnTo>
                    <a:lnTo>
                      <a:pt x="1533" y="383"/>
                    </a:lnTo>
                    <a:lnTo>
                      <a:pt x="1606" y="387"/>
                    </a:lnTo>
                    <a:lnTo>
                      <a:pt x="1638" y="356"/>
                    </a:lnTo>
                    <a:lnTo>
                      <a:pt x="1668" y="357"/>
                    </a:lnTo>
                    <a:lnTo>
                      <a:pt x="1699" y="426"/>
                    </a:lnTo>
                    <a:lnTo>
                      <a:pt x="1763" y="418"/>
                    </a:lnTo>
                    <a:lnTo>
                      <a:pt x="1821" y="435"/>
                    </a:lnTo>
                    <a:lnTo>
                      <a:pt x="1845" y="441"/>
                    </a:lnTo>
                    <a:lnTo>
                      <a:pt x="1848" y="441"/>
                    </a:lnTo>
                    <a:lnTo>
                      <a:pt x="1898" y="443"/>
                    </a:lnTo>
                    <a:lnTo>
                      <a:pt x="1978" y="429"/>
                    </a:lnTo>
                    <a:lnTo>
                      <a:pt x="1989" y="405"/>
                    </a:lnTo>
                    <a:lnTo>
                      <a:pt x="2052" y="362"/>
                    </a:lnTo>
                    <a:lnTo>
                      <a:pt x="2111" y="271"/>
                    </a:lnTo>
                    <a:lnTo>
                      <a:pt x="2218" y="271"/>
                    </a:lnTo>
                    <a:lnTo>
                      <a:pt x="2235" y="224"/>
                    </a:lnTo>
                    <a:lnTo>
                      <a:pt x="2278" y="264"/>
                    </a:lnTo>
                    <a:lnTo>
                      <a:pt x="2335" y="265"/>
                    </a:lnTo>
                    <a:lnTo>
                      <a:pt x="2375" y="198"/>
                    </a:lnTo>
                    <a:lnTo>
                      <a:pt x="2405" y="197"/>
                    </a:lnTo>
                    <a:lnTo>
                      <a:pt x="2436" y="161"/>
                    </a:lnTo>
                    <a:lnTo>
                      <a:pt x="2495" y="151"/>
                    </a:lnTo>
                    <a:lnTo>
                      <a:pt x="2622" y="84"/>
                    </a:lnTo>
                    <a:lnTo>
                      <a:pt x="2789" y="100"/>
                    </a:lnTo>
                    <a:lnTo>
                      <a:pt x="2866" y="62"/>
                    </a:lnTo>
                    <a:lnTo>
                      <a:pt x="2995" y="67"/>
                    </a:lnTo>
                    <a:lnTo>
                      <a:pt x="3022" y="22"/>
                    </a:lnTo>
                    <a:lnTo>
                      <a:pt x="3086" y="39"/>
                    </a:lnTo>
                    <a:lnTo>
                      <a:pt x="3092" y="29"/>
                    </a:lnTo>
                    <a:lnTo>
                      <a:pt x="3144" y="40"/>
                    </a:lnTo>
                    <a:lnTo>
                      <a:pt x="3211" y="0"/>
                    </a:lnTo>
                    <a:lnTo>
                      <a:pt x="3370" y="14"/>
                    </a:lnTo>
                    <a:lnTo>
                      <a:pt x="3458" y="41"/>
                    </a:lnTo>
                    <a:lnTo>
                      <a:pt x="3500" y="98"/>
                    </a:lnTo>
                    <a:lnTo>
                      <a:pt x="3567" y="133"/>
                    </a:lnTo>
                    <a:lnTo>
                      <a:pt x="3648" y="62"/>
                    </a:lnTo>
                    <a:lnTo>
                      <a:pt x="3735" y="75"/>
                    </a:lnTo>
                    <a:lnTo>
                      <a:pt x="3778" y="31"/>
                    </a:lnTo>
                    <a:lnTo>
                      <a:pt x="3811" y="26"/>
                    </a:lnTo>
                    <a:lnTo>
                      <a:pt x="3862" y="79"/>
                    </a:lnTo>
                    <a:lnTo>
                      <a:pt x="3963" y="83"/>
                    </a:lnTo>
                    <a:lnTo>
                      <a:pt x="3973" y="59"/>
                    </a:lnTo>
                    <a:lnTo>
                      <a:pt x="4001" y="40"/>
                    </a:lnTo>
                    <a:lnTo>
                      <a:pt x="4065" y="76"/>
                    </a:lnTo>
                    <a:lnTo>
                      <a:pt x="4103" y="106"/>
                    </a:lnTo>
                    <a:lnTo>
                      <a:pt x="4166" y="83"/>
                    </a:lnTo>
                    <a:lnTo>
                      <a:pt x="4269" y="108"/>
                    </a:lnTo>
                    <a:lnTo>
                      <a:pt x="4336" y="90"/>
                    </a:lnTo>
                    <a:lnTo>
                      <a:pt x="4417" y="21"/>
                    </a:lnTo>
                    <a:lnTo>
                      <a:pt x="4471" y="17"/>
                    </a:lnTo>
                    <a:lnTo>
                      <a:pt x="4527" y="0"/>
                    </a:lnTo>
                    <a:lnTo>
                      <a:pt x="4642" y="56"/>
                    </a:lnTo>
                    <a:lnTo>
                      <a:pt x="4630" y="78"/>
                    </a:lnTo>
                    <a:lnTo>
                      <a:pt x="4643" y="98"/>
                    </a:lnTo>
                    <a:lnTo>
                      <a:pt x="4627" y="150"/>
                    </a:lnTo>
                    <a:lnTo>
                      <a:pt x="4669" y="195"/>
                    </a:lnTo>
                    <a:lnTo>
                      <a:pt x="4711" y="192"/>
                    </a:lnTo>
                    <a:lnTo>
                      <a:pt x="4711" y="191"/>
                    </a:lnTo>
                    <a:lnTo>
                      <a:pt x="4715" y="163"/>
                    </a:lnTo>
                    <a:lnTo>
                      <a:pt x="4765" y="154"/>
                    </a:lnTo>
                    <a:lnTo>
                      <a:pt x="4801" y="106"/>
                    </a:lnTo>
                    <a:lnTo>
                      <a:pt x="4835" y="129"/>
                    </a:lnTo>
                    <a:lnTo>
                      <a:pt x="4833" y="184"/>
                    </a:lnTo>
                    <a:lnTo>
                      <a:pt x="4788" y="218"/>
                    </a:lnTo>
                    <a:lnTo>
                      <a:pt x="4784" y="243"/>
                    </a:lnTo>
                    <a:lnTo>
                      <a:pt x="4698" y="310"/>
                    </a:lnTo>
                    <a:lnTo>
                      <a:pt x="4685" y="371"/>
                    </a:lnTo>
                    <a:lnTo>
                      <a:pt x="4699" y="452"/>
                    </a:lnTo>
                    <a:lnTo>
                      <a:pt x="4769" y="493"/>
                    </a:lnTo>
                    <a:lnTo>
                      <a:pt x="4776" y="510"/>
                    </a:lnTo>
                    <a:lnTo>
                      <a:pt x="4803" y="545"/>
                    </a:lnTo>
                    <a:lnTo>
                      <a:pt x="4821" y="637"/>
                    </a:lnTo>
                    <a:lnTo>
                      <a:pt x="4821" y="638"/>
                    </a:lnTo>
                    <a:lnTo>
                      <a:pt x="4792" y="652"/>
                    </a:lnTo>
                    <a:lnTo>
                      <a:pt x="4772" y="718"/>
                    </a:lnTo>
                    <a:lnTo>
                      <a:pt x="4684" y="804"/>
                    </a:lnTo>
                    <a:lnTo>
                      <a:pt x="4566" y="852"/>
                    </a:lnTo>
                    <a:lnTo>
                      <a:pt x="4545" y="919"/>
                    </a:lnTo>
                    <a:lnTo>
                      <a:pt x="4570" y="1000"/>
                    </a:lnTo>
                    <a:lnTo>
                      <a:pt x="4642" y="1064"/>
                    </a:lnTo>
                    <a:lnTo>
                      <a:pt x="4663" y="1047"/>
                    </a:lnTo>
                    <a:lnTo>
                      <a:pt x="4689" y="1048"/>
                    </a:lnTo>
                    <a:lnTo>
                      <a:pt x="4689" y="1086"/>
                    </a:lnTo>
                    <a:lnTo>
                      <a:pt x="4708" y="1106"/>
                    </a:lnTo>
                    <a:lnTo>
                      <a:pt x="4760" y="1069"/>
                    </a:lnTo>
                    <a:lnTo>
                      <a:pt x="4788" y="1107"/>
                    </a:lnTo>
                    <a:lnTo>
                      <a:pt x="4792" y="1184"/>
                    </a:lnTo>
                    <a:lnTo>
                      <a:pt x="4806" y="1199"/>
                    </a:lnTo>
                    <a:lnTo>
                      <a:pt x="4854" y="1184"/>
                    </a:lnTo>
                    <a:lnTo>
                      <a:pt x="4897" y="1216"/>
                    </a:lnTo>
                    <a:lnTo>
                      <a:pt x="4928" y="1240"/>
                    </a:lnTo>
                    <a:lnTo>
                      <a:pt x="4996" y="1243"/>
                    </a:lnTo>
                    <a:lnTo>
                      <a:pt x="5069" y="1292"/>
                    </a:lnTo>
                    <a:lnTo>
                      <a:pt x="5140" y="1319"/>
                    </a:lnTo>
                    <a:lnTo>
                      <a:pt x="5282" y="1299"/>
                    </a:lnTo>
                    <a:lnTo>
                      <a:pt x="5412" y="1325"/>
                    </a:lnTo>
                    <a:lnTo>
                      <a:pt x="5564" y="1451"/>
                    </a:lnTo>
                    <a:lnTo>
                      <a:pt x="5691" y="1475"/>
                    </a:lnTo>
                    <a:lnTo>
                      <a:pt x="5751" y="1543"/>
                    </a:lnTo>
                    <a:lnTo>
                      <a:pt x="5749" y="1647"/>
                    </a:lnTo>
                    <a:lnTo>
                      <a:pt x="5777" y="1741"/>
                    </a:lnTo>
                    <a:lnTo>
                      <a:pt x="5837" y="1784"/>
                    </a:lnTo>
                    <a:lnTo>
                      <a:pt x="6045" y="1812"/>
                    </a:lnTo>
                    <a:lnTo>
                      <a:pt x="6340" y="1934"/>
                    </a:lnTo>
                    <a:lnTo>
                      <a:pt x="6454" y="2050"/>
                    </a:lnTo>
                    <a:lnTo>
                      <a:pt x="6545" y="2084"/>
                    </a:lnTo>
                    <a:lnTo>
                      <a:pt x="6662" y="2070"/>
                    </a:lnTo>
                    <a:lnTo>
                      <a:pt x="6780" y="1953"/>
                    </a:lnTo>
                    <a:lnTo>
                      <a:pt x="6793" y="1853"/>
                    </a:lnTo>
                    <a:lnTo>
                      <a:pt x="6740" y="1718"/>
                    </a:lnTo>
                    <a:lnTo>
                      <a:pt x="6754" y="1641"/>
                    </a:lnTo>
                    <a:lnTo>
                      <a:pt x="6828" y="1548"/>
                    </a:lnTo>
                    <a:lnTo>
                      <a:pt x="6880" y="1499"/>
                    </a:lnTo>
                    <a:lnTo>
                      <a:pt x="7035" y="1442"/>
                    </a:lnTo>
                    <a:lnTo>
                      <a:pt x="7237" y="1408"/>
                    </a:lnTo>
                    <a:lnTo>
                      <a:pt x="7377" y="1447"/>
                    </a:lnTo>
                    <a:lnTo>
                      <a:pt x="7456" y="1506"/>
                    </a:lnTo>
                    <a:lnTo>
                      <a:pt x="7490" y="1516"/>
                    </a:lnTo>
                    <a:lnTo>
                      <a:pt x="7502" y="1533"/>
                    </a:lnTo>
                    <a:lnTo>
                      <a:pt x="7498" y="1569"/>
                    </a:lnTo>
                    <a:lnTo>
                      <a:pt x="7460" y="1564"/>
                    </a:lnTo>
                    <a:lnTo>
                      <a:pt x="7454" y="1588"/>
                    </a:lnTo>
                    <a:lnTo>
                      <a:pt x="7514" y="1635"/>
                    </a:lnTo>
                    <a:lnTo>
                      <a:pt x="7599" y="1639"/>
                    </a:lnTo>
                    <a:lnTo>
                      <a:pt x="7600" y="1639"/>
                    </a:lnTo>
                    <a:lnTo>
                      <a:pt x="7683" y="1693"/>
                    </a:lnTo>
                    <a:lnTo>
                      <a:pt x="7823" y="1714"/>
                    </a:lnTo>
                    <a:lnTo>
                      <a:pt x="7906" y="1738"/>
                    </a:lnTo>
                    <a:lnTo>
                      <a:pt x="7914" y="1799"/>
                    </a:lnTo>
                    <a:lnTo>
                      <a:pt x="7977" y="1839"/>
                    </a:lnTo>
                    <a:lnTo>
                      <a:pt x="8117" y="1806"/>
                    </a:lnTo>
                    <a:lnTo>
                      <a:pt x="8385" y="1915"/>
                    </a:lnTo>
                    <a:lnTo>
                      <a:pt x="8488" y="1968"/>
                    </a:lnTo>
                    <a:lnTo>
                      <a:pt x="8533" y="1951"/>
                    </a:lnTo>
                    <a:lnTo>
                      <a:pt x="8590" y="2004"/>
                    </a:lnTo>
                    <a:lnTo>
                      <a:pt x="8669" y="1999"/>
                    </a:lnTo>
                    <a:lnTo>
                      <a:pt x="8802" y="2077"/>
                    </a:lnTo>
                    <a:lnTo>
                      <a:pt x="8851" y="2078"/>
                    </a:lnTo>
                    <a:lnTo>
                      <a:pt x="8964" y="2030"/>
                    </a:lnTo>
                    <a:lnTo>
                      <a:pt x="9045" y="1978"/>
                    </a:lnTo>
                    <a:lnTo>
                      <a:pt x="9095" y="1930"/>
                    </a:lnTo>
                    <a:lnTo>
                      <a:pt x="9212" y="1909"/>
                    </a:lnTo>
                    <a:lnTo>
                      <a:pt x="9239" y="1918"/>
                    </a:lnTo>
                    <a:lnTo>
                      <a:pt x="9206" y="1932"/>
                    </a:lnTo>
                    <a:lnTo>
                      <a:pt x="9144" y="1948"/>
                    </a:lnTo>
                    <a:lnTo>
                      <a:pt x="9171" y="1989"/>
                    </a:lnTo>
                    <a:lnTo>
                      <a:pt x="9170" y="1989"/>
                    </a:lnTo>
                    <a:lnTo>
                      <a:pt x="9200" y="1978"/>
                    </a:lnTo>
                    <a:lnTo>
                      <a:pt x="9266" y="1941"/>
                    </a:lnTo>
                    <a:lnTo>
                      <a:pt x="9277" y="1917"/>
                    </a:lnTo>
                    <a:lnTo>
                      <a:pt x="9250" y="1911"/>
                    </a:lnTo>
                    <a:lnTo>
                      <a:pt x="9285" y="1898"/>
                    </a:lnTo>
                    <a:lnTo>
                      <a:pt x="9313" y="1901"/>
                    </a:lnTo>
                    <a:lnTo>
                      <a:pt x="9388" y="1955"/>
                    </a:lnTo>
                    <a:lnTo>
                      <a:pt x="9454" y="1943"/>
                    </a:lnTo>
                    <a:lnTo>
                      <a:pt x="9562" y="2014"/>
                    </a:lnTo>
                    <a:lnTo>
                      <a:pt x="9559" y="2024"/>
                    </a:lnTo>
                    <a:lnTo>
                      <a:pt x="9497" y="2003"/>
                    </a:lnTo>
                    <a:lnTo>
                      <a:pt x="9489" y="2015"/>
                    </a:lnTo>
                    <a:lnTo>
                      <a:pt x="9494" y="2046"/>
                    </a:lnTo>
                    <a:lnTo>
                      <a:pt x="9554" y="2058"/>
                    </a:lnTo>
                    <a:lnTo>
                      <a:pt x="9555" y="2059"/>
                    </a:lnTo>
                    <a:lnTo>
                      <a:pt x="9555" y="2060"/>
                    </a:lnTo>
                    <a:lnTo>
                      <a:pt x="9560" y="210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5" name="Freeform 1495">
                <a:extLst>
                  <a:ext uri="{FF2B5EF4-FFF2-40B4-BE49-F238E27FC236}">
                    <a16:creationId xmlns:a16="http://schemas.microsoft.com/office/drawing/2014/main" id="{53099888-6FB1-402E-8607-384FBEAFF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4050"/>
                <a:ext cx="63" cy="13"/>
              </a:xfrm>
              <a:custGeom>
                <a:avLst/>
                <a:gdLst>
                  <a:gd name="T0" fmla="*/ 0 w 251"/>
                  <a:gd name="T1" fmla="*/ 36 h 53"/>
                  <a:gd name="T2" fmla="*/ 47 w 251"/>
                  <a:gd name="T3" fmla="*/ 15 h 53"/>
                  <a:gd name="T4" fmla="*/ 49 w 251"/>
                  <a:gd name="T5" fmla="*/ 0 h 53"/>
                  <a:gd name="T6" fmla="*/ 159 w 251"/>
                  <a:gd name="T7" fmla="*/ 51 h 53"/>
                  <a:gd name="T8" fmla="*/ 191 w 251"/>
                  <a:gd name="T9" fmla="*/ 36 h 53"/>
                  <a:gd name="T10" fmla="*/ 205 w 251"/>
                  <a:gd name="T11" fmla="*/ 23 h 53"/>
                  <a:gd name="T12" fmla="*/ 251 w 251"/>
                  <a:gd name="T13" fmla="*/ 19 h 53"/>
                  <a:gd name="T14" fmla="*/ 251 w 251"/>
                  <a:gd name="T15" fmla="*/ 25 h 53"/>
                  <a:gd name="T16" fmla="*/ 200 w 251"/>
                  <a:gd name="T1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1" h="53">
                    <a:moveTo>
                      <a:pt x="0" y="36"/>
                    </a:moveTo>
                    <a:lnTo>
                      <a:pt x="47" y="15"/>
                    </a:lnTo>
                    <a:lnTo>
                      <a:pt x="49" y="0"/>
                    </a:lnTo>
                    <a:lnTo>
                      <a:pt x="159" y="51"/>
                    </a:lnTo>
                    <a:lnTo>
                      <a:pt x="191" y="36"/>
                    </a:lnTo>
                    <a:lnTo>
                      <a:pt x="205" y="23"/>
                    </a:lnTo>
                    <a:lnTo>
                      <a:pt x="251" y="19"/>
                    </a:lnTo>
                    <a:lnTo>
                      <a:pt x="251" y="25"/>
                    </a:lnTo>
                    <a:lnTo>
                      <a:pt x="200" y="5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6" name="Freeform 1496">
                <a:extLst>
                  <a:ext uri="{FF2B5EF4-FFF2-40B4-BE49-F238E27FC236}">
                    <a16:creationId xmlns:a16="http://schemas.microsoft.com/office/drawing/2014/main" id="{BC258D24-0D95-4C17-AB5C-B5D7F5ACB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" y="4063"/>
                <a:ext cx="11" cy="6"/>
              </a:xfrm>
              <a:custGeom>
                <a:avLst/>
                <a:gdLst>
                  <a:gd name="T0" fmla="*/ 0 w 43"/>
                  <a:gd name="T1" fmla="*/ 0 h 24"/>
                  <a:gd name="T2" fmla="*/ 0 w 43"/>
                  <a:gd name="T3" fmla="*/ 1 h 24"/>
                  <a:gd name="T4" fmla="*/ 24 w 43"/>
                  <a:gd name="T5" fmla="*/ 24 h 24"/>
                  <a:gd name="T6" fmla="*/ 43 w 43"/>
                  <a:gd name="T7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24">
                    <a:moveTo>
                      <a:pt x="0" y="0"/>
                    </a:moveTo>
                    <a:lnTo>
                      <a:pt x="0" y="1"/>
                    </a:lnTo>
                    <a:lnTo>
                      <a:pt x="24" y="24"/>
                    </a:lnTo>
                    <a:lnTo>
                      <a:pt x="43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7" name="Freeform 1497">
                <a:extLst>
                  <a:ext uri="{FF2B5EF4-FFF2-40B4-BE49-F238E27FC236}">
                    <a16:creationId xmlns:a16="http://schemas.microsoft.com/office/drawing/2014/main" id="{49B09116-3AFD-40EA-B620-192E4A0D77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" y="4063"/>
                <a:ext cx="11" cy="6"/>
              </a:xfrm>
              <a:custGeom>
                <a:avLst/>
                <a:gdLst>
                  <a:gd name="T0" fmla="*/ 43 w 43"/>
                  <a:gd name="T1" fmla="*/ 1 h 23"/>
                  <a:gd name="T2" fmla="*/ 24 w 43"/>
                  <a:gd name="T3" fmla="*/ 23 h 23"/>
                  <a:gd name="T4" fmla="*/ 0 w 43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23">
                    <a:moveTo>
                      <a:pt x="43" y="1"/>
                    </a:moveTo>
                    <a:lnTo>
                      <a:pt x="24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8" name="Freeform 1498">
                <a:extLst>
                  <a:ext uri="{FF2B5EF4-FFF2-40B4-BE49-F238E27FC236}">
                    <a16:creationId xmlns:a16="http://schemas.microsoft.com/office/drawing/2014/main" id="{488835FF-D835-423B-839E-814C68676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5" y="4145"/>
                <a:ext cx="84" cy="169"/>
              </a:xfrm>
              <a:custGeom>
                <a:avLst/>
                <a:gdLst>
                  <a:gd name="T0" fmla="*/ 334 w 334"/>
                  <a:gd name="T1" fmla="*/ 676 h 677"/>
                  <a:gd name="T2" fmla="*/ 301 w 334"/>
                  <a:gd name="T3" fmla="*/ 663 h 677"/>
                  <a:gd name="T4" fmla="*/ 288 w 334"/>
                  <a:gd name="T5" fmla="*/ 658 h 677"/>
                  <a:gd name="T6" fmla="*/ 269 w 334"/>
                  <a:gd name="T7" fmla="*/ 656 h 677"/>
                  <a:gd name="T8" fmla="*/ 264 w 334"/>
                  <a:gd name="T9" fmla="*/ 643 h 677"/>
                  <a:gd name="T10" fmla="*/ 270 w 334"/>
                  <a:gd name="T11" fmla="*/ 620 h 677"/>
                  <a:gd name="T12" fmla="*/ 269 w 334"/>
                  <a:gd name="T13" fmla="*/ 601 h 677"/>
                  <a:gd name="T14" fmla="*/ 260 w 334"/>
                  <a:gd name="T15" fmla="*/ 588 h 677"/>
                  <a:gd name="T16" fmla="*/ 242 w 334"/>
                  <a:gd name="T17" fmla="*/ 579 h 677"/>
                  <a:gd name="T18" fmla="*/ 229 w 334"/>
                  <a:gd name="T19" fmla="*/ 574 h 677"/>
                  <a:gd name="T20" fmla="*/ 234 w 334"/>
                  <a:gd name="T21" fmla="*/ 564 h 677"/>
                  <a:gd name="T22" fmla="*/ 234 w 334"/>
                  <a:gd name="T23" fmla="*/ 561 h 677"/>
                  <a:gd name="T24" fmla="*/ 237 w 334"/>
                  <a:gd name="T25" fmla="*/ 559 h 677"/>
                  <a:gd name="T26" fmla="*/ 244 w 334"/>
                  <a:gd name="T27" fmla="*/ 548 h 677"/>
                  <a:gd name="T28" fmla="*/ 246 w 334"/>
                  <a:gd name="T29" fmla="*/ 538 h 677"/>
                  <a:gd name="T30" fmla="*/ 246 w 334"/>
                  <a:gd name="T31" fmla="*/ 535 h 677"/>
                  <a:gd name="T32" fmla="*/ 249 w 334"/>
                  <a:gd name="T33" fmla="*/ 528 h 677"/>
                  <a:gd name="T34" fmla="*/ 229 w 334"/>
                  <a:gd name="T35" fmla="*/ 497 h 677"/>
                  <a:gd name="T36" fmla="*/ 215 w 334"/>
                  <a:gd name="T37" fmla="*/ 471 h 677"/>
                  <a:gd name="T38" fmla="*/ 195 w 334"/>
                  <a:gd name="T39" fmla="*/ 443 h 677"/>
                  <a:gd name="T40" fmla="*/ 176 w 334"/>
                  <a:gd name="T41" fmla="*/ 427 h 677"/>
                  <a:gd name="T42" fmla="*/ 163 w 334"/>
                  <a:gd name="T43" fmla="*/ 422 h 677"/>
                  <a:gd name="T44" fmla="*/ 158 w 334"/>
                  <a:gd name="T45" fmla="*/ 416 h 677"/>
                  <a:gd name="T46" fmla="*/ 158 w 334"/>
                  <a:gd name="T47" fmla="*/ 406 h 677"/>
                  <a:gd name="T48" fmla="*/ 159 w 334"/>
                  <a:gd name="T49" fmla="*/ 390 h 677"/>
                  <a:gd name="T50" fmla="*/ 159 w 334"/>
                  <a:gd name="T51" fmla="*/ 386 h 677"/>
                  <a:gd name="T52" fmla="*/ 151 w 334"/>
                  <a:gd name="T53" fmla="*/ 372 h 677"/>
                  <a:gd name="T54" fmla="*/ 146 w 334"/>
                  <a:gd name="T55" fmla="*/ 365 h 677"/>
                  <a:gd name="T56" fmla="*/ 130 w 334"/>
                  <a:gd name="T57" fmla="*/ 333 h 677"/>
                  <a:gd name="T58" fmla="*/ 111 w 334"/>
                  <a:gd name="T59" fmla="*/ 299 h 677"/>
                  <a:gd name="T60" fmla="*/ 89 w 334"/>
                  <a:gd name="T61" fmla="*/ 269 h 677"/>
                  <a:gd name="T62" fmla="*/ 77 w 334"/>
                  <a:gd name="T63" fmla="*/ 254 h 677"/>
                  <a:gd name="T64" fmla="*/ 70 w 334"/>
                  <a:gd name="T65" fmla="*/ 241 h 677"/>
                  <a:gd name="T66" fmla="*/ 67 w 334"/>
                  <a:gd name="T67" fmla="*/ 208 h 677"/>
                  <a:gd name="T68" fmla="*/ 67 w 334"/>
                  <a:gd name="T69" fmla="*/ 174 h 677"/>
                  <a:gd name="T70" fmla="*/ 66 w 334"/>
                  <a:gd name="T71" fmla="*/ 148 h 677"/>
                  <a:gd name="T72" fmla="*/ 57 w 334"/>
                  <a:gd name="T73" fmla="*/ 120 h 677"/>
                  <a:gd name="T74" fmla="*/ 38 w 334"/>
                  <a:gd name="T75" fmla="*/ 97 h 677"/>
                  <a:gd name="T76" fmla="*/ 24 w 334"/>
                  <a:gd name="T77" fmla="*/ 82 h 677"/>
                  <a:gd name="T78" fmla="*/ 24 w 334"/>
                  <a:gd name="T79" fmla="*/ 68 h 677"/>
                  <a:gd name="T80" fmla="*/ 0 w 334"/>
                  <a:gd name="T81" fmla="*/ 59 h 677"/>
                  <a:gd name="T82" fmla="*/ 19 w 334"/>
                  <a:gd name="T83" fmla="*/ 35 h 677"/>
                  <a:gd name="T84" fmla="*/ 34 w 334"/>
                  <a:gd name="T85" fmla="*/ 16 h 677"/>
                  <a:gd name="T86" fmla="*/ 38 w 334"/>
                  <a:gd name="T87" fmla="*/ 6 h 677"/>
                  <a:gd name="T88" fmla="*/ 35 w 334"/>
                  <a:gd name="T89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34" h="677">
                    <a:moveTo>
                      <a:pt x="334" y="677"/>
                    </a:moveTo>
                    <a:lnTo>
                      <a:pt x="334" y="676"/>
                    </a:lnTo>
                    <a:lnTo>
                      <a:pt x="316" y="669"/>
                    </a:lnTo>
                    <a:lnTo>
                      <a:pt x="301" y="663"/>
                    </a:lnTo>
                    <a:lnTo>
                      <a:pt x="300" y="662"/>
                    </a:lnTo>
                    <a:lnTo>
                      <a:pt x="288" y="658"/>
                    </a:lnTo>
                    <a:lnTo>
                      <a:pt x="278" y="657"/>
                    </a:lnTo>
                    <a:lnTo>
                      <a:pt x="269" y="656"/>
                    </a:lnTo>
                    <a:lnTo>
                      <a:pt x="261" y="657"/>
                    </a:lnTo>
                    <a:lnTo>
                      <a:pt x="264" y="643"/>
                    </a:lnTo>
                    <a:lnTo>
                      <a:pt x="268" y="631"/>
                    </a:lnTo>
                    <a:lnTo>
                      <a:pt x="270" y="620"/>
                    </a:lnTo>
                    <a:lnTo>
                      <a:pt x="271" y="610"/>
                    </a:lnTo>
                    <a:lnTo>
                      <a:pt x="269" y="601"/>
                    </a:lnTo>
                    <a:lnTo>
                      <a:pt x="265" y="594"/>
                    </a:lnTo>
                    <a:lnTo>
                      <a:pt x="260" y="588"/>
                    </a:lnTo>
                    <a:lnTo>
                      <a:pt x="252" y="584"/>
                    </a:lnTo>
                    <a:lnTo>
                      <a:pt x="242" y="579"/>
                    </a:lnTo>
                    <a:lnTo>
                      <a:pt x="234" y="576"/>
                    </a:lnTo>
                    <a:lnTo>
                      <a:pt x="229" y="574"/>
                    </a:lnTo>
                    <a:lnTo>
                      <a:pt x="227" y="573"/>
                    </a:lnTo>
                    <a:lnTo>
                      <a:pt x="234" y="564"/>
                    </a:lnTo>
                    <a:lnTo>
                      <a:pt x="234" y="562"/>
                    </a:lnTo>
                    <a:lnTo>
                      <a:pt x="234" y="561"/>
                    </a:lnTo>
                    <a:lnTo>
                      <a:pt x="235" y="561"/>
                    </a:lnTo>
                    <a:lnTo>
                      <a:pt x="237" y="559"/>
                    </a:lnTo>
                    <a:lnTo>
                      <a:pt x="242" y="554"/>
                    </a:lnTo>
                    <a:lnTo>
                      <a:pt x="244" y="548"/>
                    </a:lnTo>
                    <a:lnTo>
                      <a:pt x="246" y="542"/>
                    </a:lnTo>
                    <a:lnTo>
                      <a:pt x="246" y="538"/>
                    </a:lnTo>
                    <a:lnTo>
                      <a:pt x="246" y="536"/>
                    </a:lnTo>
                    <a:lnTo>
                      <a:pt x="246" y="535"/>
                    </a:lnTo>
                    <a:lnTo>
                      <a:pt x="247" y="535"/>
                    </a:lnTo>
                    <a:lnTo>
                      <a:pt x="249" y="528"/>
                    </a:lnTo>
                    <a:lnTo>
                      <a:pt x="237" y="511"/>
                    </a:lnTo>
                    <a:lnTo>
                      <a:pt x="229" y="497"/>
                    </a:lnTo>
                    <a:lnTo>
                      <a:pt x="220" y="483"/>
                    </a:lnTo>
                    <a:lnTo>
                      <a:pt x="215" y="471"/>
                    </a:lnTo>
                    <a:lnTo>
                      <a:pt x="205" y="456"/>
                    </a:lnTo>
                    <a:lnTo>
                      <a:pt x="195" y="443"/>
                    </a:lnTo>
                    <a:lnTo>
                      <a:pt x="185" y="434"/>
                    </a:lnTo>
                    <a:lnTo>
                      <a:pt x="176" y="427"/>
                    </a:lnTo>
                    <a:lnTo>
                      <a:pt x="168" y="423"/>
                    </a:lnTo>
                    <a:lnTo>
                      <a:pt x="163" y="422"/>
                    </a:lnTo>
                    <a:lnTo>
                      <a:pt x="159" y="420"/>
                    </a:lnTo>
                    <a:lnTo>
                      <a:pt x="158" y="416"/>
                    </a:lnTo>
                    <a:lnTo>
                      <a:pt x="157" y="411"/>
                    </a:lnTo>
                    <a:lnTo>
                      <a:pt x="158" y="406"/>
                    </a:lnTo>
                    <a:lnTo>
                      <a:pt x="158" y="396"/>
                    </a:lnTo>
                    <a:lnTo>
                      <a:pt x="159" y="390"/>
                    </a:lnTo>
                    <a:lnTo>
                      <a:pt x="159" y="387"/>
                    </a:lnTo>
                    <a:lnTo>
                      <a:pt x="159" y="386"/>
                    </a:lnTo>
                    <a:lnTo>
                      <a:pt x="154" y="379"/>
                    </a:lnTo>
                    <a:lnTo>
                      <a:pt x="151" y="372"/>
                    </a:lnTo>
                    <a:lnTo>
                      <a:pt x="148" y="368"/>
                    </a:lnTo>
                    <a:lnTo>
                      <a:pt x="146" y="365"/>
                    </a:lnTo>
                    <a:lnTo>
                      <a:pt x="141" y="358"/>
                    </a:lnTo>
                    <a:lnTo>
                      <a:pt x="130" y="333"/>
                    </a:lnTo>
                    <a:lnTo>
                      <a:pt x="120" y="314"/>
                    </a:lnTo>
                    <a:lnTo>
                      <a:pt x="111" y="299"/>
                    </a:lnTo>
                    <a:lnTo>
                      <a:pt x="106" y="289"/>
                    </a:lnTo>
                    <a:lnTo>
                      <a:pt x="89" y="269"/>
                    </a:lnTo>
                    <a:lnTo>
                      <a:pt x="81" y="260"/>
                    </a:lnTo>
                    <a:lnTo>
                      <a:pt x="77" y="254"/>
                    </a:lnTo>
                    <a:lnTo>
                      <a:pt x="73" y="246"/>
                    </a:lnTo>
                    <a:lnTo>
                      <a:pt x="70" y="241"/>
                    </a:lnTo>
                    <a:lnTo>
                      <a:pt x="69" y="233"/>
                    </a:lnTo>
                    <a:lnTo>
                      <a:pt x="67" y="208"/>
                    </a:lnTo>
                    <a:lnTo>
                      <a:pt x="67" y="189"/>
                    </a:lnTo>
                    <a:lnTo>
                      <a:pt x="67" y="174"/>
                    </a:lnTo>
                    <a:lnTo>
                      <a:pt x="68" y="165"/>
                    </a:lnTo>
                    <a:lnTo>
                      <a:pt x="66" y="148"/>
                    </a:lnTo>
                    <a:lnTo>
                      <a:pt x="63" y="134"/>
                    </a:lnTo>
                    <a:lnTo>
                      <a:pt x="57" y="120"/>
                    </a:lnTo>
                    <a:lnTo>
                      <a:pt x="52" y="110"/>
                    </a:lnTo>
                    <a:lnTo>
                      <a:pt x="38" y="97"/>
                    </a:lnTo>
                    <a:lnTo>
                      <a:pt x="29" y="90"/>
                    </a:lnTo>
                    <a:lnTo>
                      <a:pt x="24" y="82"/>
                    </a:lnTo>
                    <a:lnTo>
                      <a:pt x="23" y="76"/>
                    </a:lnTo>
                    <a:lnTo>
                      <a:pt x="24" y="68"/>
                    </a:lnTo>
                    <a:lnTo>
                      <a:pt x="27" y="62"/>
                    </a:lnTo>
                    <a:lnTo>
                      <a:pt x="0" y="59"/>
                    </a:lnTo>
                    <a:lnTo>
                      <a:pt x="10" y="45"/>
                    </a:lnTo>
                    <a:lnTo>
                      <a:pt x="19" y="35"/>
                    </a:lnTo>
                    <a:lnTo>
                      <a:pt x="26" y="24"/>
                    </a:lnTo>
                    <a:lnTo>
                      <a:pt x="34" y="16"/>
                    </a:lnTo>
                    <a:lnTo>
                      <a:pt x="37" y="10"/>
                    </a:lnTo>
                    <a:lnTo>
                      <a:pt x="38" y="6"/>
                    </a:lnTo>
                    <a:lnTo>
                      <a:pt x="37" y="1"/>
                    </a:lnTo>
                    <a:lnTo>
                      <a:pt x="3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9" name="Freeform 1499">
                <a:extLst>
                  <a:ext uri="{FF2B5EF4-FFF2-40B4-BE49-F238E27FC236}">
                    <a16:creationId xmlns:a16="http://schemas.microsoft.com/office/drawing/2014/main" id="{2B8A0B47-AFF6-43F1-AC85-230C80E87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2" y="4138"/>
                <a:ext cx="132" cy="148"/>
              </a:xfrm>
              <a:custGeom>
                <a:avLst/>
                <a:gdLst>
                  <a:gd name="T0" fmla="*/ 3 w 529"/>
                  <a:gd name="T1" fmla="*/ 11 h 592"/>
                  <a:gd name="T2" fmla="*/ 12 w 529"/>
                  <a:gd name="T3" fmla="*/ 36 h 592"/>
                  <a:gd name="T4" fmla="*/ 16 w 529"/>
                  <a:gd name="T5" fmla="*/ 68 h 592"/>
                  <a:gd name="T6" fmla="*/ 7 w 529"/>
                  <a:gd name="T7" fmla="*/ 105 h 592"/>
                  <a:gd name="T8" fmla="*/ 10 w 529"/>
                  <a:gd name="T9" fmla="*/ 119 h 592"/>
                  <a:gd name="T10" fmla="*/ 15 w 529"/>
                  <a:gd name="T11" fmla="*/ 120 h 592"/>
                  <a:gd name="T12" fmla="*/ 16 w 529"/>
                  <a:gd name="T13" fmla="*/ 132 h 592"/>
                  <a:gd name="T14" fmla="*/ 39 w 529"/>
                  <a:gd name="T15" fmla="*/ 140 h 592"/>
                  <a:gd name="T16" fmla="*/ 60 w 529"/>
                  <a:gd name="T17" fmla="*/ 199 h 592"/>
                  <a:gd name="T18" fmla="*/ 92 w 529"/>
                  <a:gd name="T19" fmla="*/ 219 h 592"/>
                  <a:gd name="T20" fmla="*/ 107 w 529"/>
                  <a:gd name="T21" fmla="*/ 248 h 592"/>
                  <a:gd name="T22" fmla="*/ 113 w 529"/>
                  <a:gd name="T23" fmla="*/ 282 h 592"/>
                  <a:gd name="T24" fmla="*/ 125 w 529"/>
                  <a:gd name="T25" fmla="*/ 321 h 592"/>
                  <a:gd name="T26" fmla="*/ 123 w 529"/>
                  <a:gd name="T27" fmla="*/ 362 h 592"/>
                  <a:gd name="T28" fmla="*/ 140 w 529"/>
                  <a:gd name="T29" fmla="*/ 392 h 592"/>
                  <a:gd name="T30" fmla="*/ 169 w 529"/>
                  <a:gd name="T31" fmla="*/ 425 h 592"/>
                  <a:gd name="T32" fmla="*/ 187 w 529"/>
                  <a:gd name="T33" fmla="*/ 442 h 592"/>
                  <a:gd name="T34" fmla="*/ 206 w 529"/>
                  <a:gd name="T35" fmla="*/ 463 h 592"/>
                  <a:gd name="T36" fmla="*/ 230 w 529"/>
                  <a:gd name="T37" fmla="*/ 493 h 592"/>
                  <a:gd name="T38" fmla="*/ 235 w 529"/>
                  <a:gd name="T39" fmla="*/ 503 h 592"/>
                  <a:gd name="T40" fmla="*/ 238 w 529"/>
                  <a:gd name="T41" fmla="*/ 510 h 592"/>
                  <a:gd name="T42" fmla="*/ 261 w 529"/>
                  <a:gd name="T43" fmla="*/ 520 h 592"/>
                  <a:gd name="T44" fmla="*/ 284 w 529"/>
                  <a:gd name="T45" fmla="*/ 562 h 592"/>
                  <a:gd name="T46" fmla="*/ 312 w 529"/>
                  <a:gd name="T47" fmla="*/ 578 h 592"/>
                  <a:gd name="T48" fmla="*/ 333 w 529"/>
                  <a:gd name="T49" fmla="*/ 573 h 592"/>
                  <a:gd name="T50" fmla="*/ 344 w 529"/>
                  <a:gd name="T51" fmla="*/ 553 h 592"/>
                  <a:gd name="T52" fmla="*/ 351 w 529"/>
                  <a:gd name="T53" fmla="*/ 548 h 592"/>
                  <a:gd name="T54" fmla="*/ 375 w 529"/>
                  <a:gd name="T55" fmla="*/ 536 h 592"/>
                  <a:gd name="T56" fmla="*/ 384 w 529"/>
                  <a:gd name="T57" fmla="*/ 528 h 592"/>
                  <a:gd name="T58" fmla="*/ 389 w 529"/>
                  <a:gd name="T59" fmla="*/ 514 h 592"/>
                  <a:gd name="T60" fmla="*/ 375 w 529"/>
                  <a:gd name="T61" fmla="*/ 489 h 592"/>
                  <a:gd name="T62" fmla="*/ 382 w 529"/>
                  <a:gd name="T63" fmla="*/ 431 h 592"/>
                  <a:gd name="T64" fmla="*/ 405 w 529"/>
                  <a:gd name="T65" fmla="*/ 383 h 592"/>
                  <a:gd name="T66" fmla="*/ 419 w 529"/>
                  <a:gd name="T67" fmla="*/ 366 h 592"/>
                  <a:gd name="T68" fmla="*/ 437 w 529"/>
                  <a:gd name="T69" fmla="*/ 330 h 592"/>
                  <a:gd name="T70" fmla="*/ 441 w 529"/>
                  <a:gd name="T71" fmla="*/ 307 h 592"/>
                  <a:gd name="T72" fmla="*/ 437 w 529"/>
                  <a:gd name="T73" fmla="*/ 292 h 592"/>
                  <a:gd name="T74" fmla="*/ 444 w 529"/>
                  <a:gd name="T75" fmla="*/ 291 h 592"/>
                  <a:gd name="T76" fmla="*/ 442 w 529"/>
                  <a:gd name="T77" fmla="*/ 261 h 592"/>
                  <a:gd name="T78" fmla="*/ 428 w 529"/>
                  <a:gd name="T79" fmla="*/ 248 h 592"/>
                  <a:gd name="T80" fmla="*/ 448 w 529"/>
                  <a:gd name="T81" fmla="*/ 227 h 592"/>
                  <a:gd name="T82" fmla="*/ 461 w 529"/>
                  <a:gd name="T83" fmla="*/ 214 h 592"/>
                  <a:gd name="T84" fmla="*/ 463 w 529"/>
                  <a:gd name="T85" fmla="*/ 194 h 592"/>
                  <a:gd name="T86" fmla="*/ 474 w 529"/>
                  <a:gd name="T87" fmla="*/ 179 h 592"/>
                  <a:gd name="T88" fmla="*/ 496 w 529"/>
                  <a:gd name="T89" fmla="*/ 153 h 592"/>
                  <a:gd name="T90" fmla="*/ 504 w 529"/>
                  <a:gd name="T91" fmla="*/ 121 h 592"/>
                  <a:gd name="T92" fmla="*/ 523 w 529"/>
                  <a:gd name="T93" fmla="*/ 127 h 592"/>
                  <a:gd name="T94" fmla="*/ 526 w 529"/>
                  <a:gd name="T95" fmla="*/ 151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29" h="592">
                    <a:moveTo>
                      <a:pt x="0" y="0"/>
                    </a:moveTo>
                    <a:lnTo>
                      <a:pt x="1" y="3"/>
                    </a:lnTo>
                    <a:lnTo>
                      <a:pt x="3" y="11"/>
                    </a:lnTo>
                    <a:lnTo>
                      <a:pt x="7" y="21"/>
                    </a:lnTo>
                    <a:lnTo>
                      <a:pt x="12" y="33"/>
                    </a:lnTo>
                    <a:lnTo>
                      <a:pt x="12" y="36"/>
                    </a:lnTo>
                    <a:lnTo>
                      <a:pt x="13" y="43"/>
                    </a:lnTo>
                    <a:lnTo>
                      <a:pt x="18" y="62"/>
                    </a:lnTo>
                    <a:lnTo>
                      <a:pt x="16" y="68"/>
                    </a:lnTo>
                    <a:lnTo>
                      <a:pt x="14" y="78"/>
                    </a:lnTo>
                    <a:lnTo>
                      <a:pt x="11" y="90"/>
                    </a:lnTo>
                    <a:lnTo>
                      <a:pt x="7" y="105"/>
                    </a:lnTo>
                    <a:lnTo>
                      <a:pt x="6" y="110"/>
                    </a:lnTo>
                    <a:lnTo>
                      <a:pt x="8" y="116"/>
                    </a:lnTo>
                    <a:lnTo>
                      <a:pt x="10" y="119"/>
                    </a:lnTo>
                    <a:lnTo>
                      <a:pt x="14" y="120"/>
                    </a:lnTo>
                    <a:lnTo>
                      <a:pt x="14" y="119"/>
                    </a:lnTo>
                    <a:lnTo>
                      <a:pt x="15" y="120"/>
                    </a:lnTo>
                    <a:lnTo>
                      <a:pt x="16" y="123"/>
                    </a:lnTo>
                    <a:lnTo>
                      <a:pt x="16" y="128"/>
                    </a:lnTo>
                    <a:lnTo>
                      <a:pt x="16" y="132"/>
                    </a:lnTo>
                    <a:lnTo>
                      <a:pt x="17" y="137"/>
                    </a:lnTo>
                    <a:lnTo>
                      <a:pt x="29" y="138"/>
                    </a:lnTo>
                    <a:lnTo>
                      <a:pt x="39" y="140"/>
                    </a:lnTo>
                    <a:lnTo>
                      <a:pt x="51" y="144"/>
                    </a:lnTo>
                    <a:lnTo>
                      <a:pt x="46" y="195"/>
                    </a:lnTo>
                    <a:lnTo>
                      <a:pt x="60" y="199"/>
                    </a:lnTo>
                    <a:lnTo>
                      <a:pt x="72" y="204"/>
                    </a:lnTo>
                    <a:lnTo>
                      <a:pt x="82" y="210"/>
                    </a:lnTo>
                    <a:lnTo>
                      <a:pt x="92" y="219"/>
                    </a:lnTo>
                    <a:lnTo>
                      <a:pt x="98" y="227"/>
                    </a:lnTo>
                    <a:lnTo>
                      <a:pt x="104" y="237"/>
                    </a:lnTo>
                    <a:lnTo>
                      <a:pt x="107" y="248"/>
                    </a:lnTo>
                    <a:lnTo>
                      <a:pt x="109" y="261"/>
                    </a:lnTo>
                    <a:lnTo>
                      <a:pt x="110" y="270"/>
                    </a:lnTo>
                    <a:lnTo>
                      <a:pt x="113" y="282"/>
                    </a:lnTo>
                    <a:lnTo>
                      <a:pt x="119" y="296"/>
                    </a:lnTo>
                    <a:lnTo>
                      <a:pt x="126" y="314"/>
                    </a:lnTo>
                    <a:lnTo>
                      <a:pt x="125" y="321"/>
                    </a:lnTo>
                    <a:lnTo>
                      <a:pt x="125" y="332"/>
                    </a:lnTo>
                    <a:lnTo>
                      <a:pt x="124" y="346"/>
                    </a:lnTo>
                    <a:lnTo>
                      <a:pt x="123" y="362"/>
                    </a:lnTo>
                    <a:lnTo>
                      <a:pt x="128" y="374"/>
                    </a:lnTo>
                    <a:lnTo>
                      <a:pt x="133" y="382"/>
                    </a:lnTo>
                    <a:lnTo>
                      <a:pt x="140" y="392"/>
                    </a:lnTo>
                    <a:lnTo>
                      <a:pt x="148" y="401"/>
                    </a:lnTo>
                    <a:lnTo>
                      <a:pt x="159" y="413"/>
                    </a:lnTo>
                    <a:lnTo>
                      <a:pt x="169" y="425"/>
                    </a:lnTo>
                    <a:lnTo>
                      <a:pt x="183" y="439"/>
                    </a:lnTo>
                    <a:lnTo>
                      <a:pt x="185" y="441"/>
                    </a:lnTo>
                    <a:lnTo>
                      <a:pt x="187" y="442"/>
                    </a:lnTo>
                    <a:lnTo>
                      <a:pt x="189" y="444"/>
                    </a:lnTo>
                    <a:lnTo>
                      <a:pt x="195" y="451"/>
                    </a:lnTo>
                    <a:lnTo>
                      <a:pt x="206" y="463"/>
                    </a:lnTo>
                    <a:lnTo>
                      <a:pt x="216" y="473"/>
                    </a:lnTo>
                    <a:lnTo>
                      <a:pt x="224" y="484"/>
                    </a:lnTo>
                    <a:lnTo>
                      <a:pt x="230" y="493"/>
                    </a:lnTo>
                    <a:lnTo>
                      <a:pt x="232" y="497"/>
                    </a:lnTo>
                    <a:lnTo>
                      <a:pt x="233" y="499"/>
                    </a:lnTo>
                    <a:lnTo>
                      <a:pt x="235" y="503"/>
                    </a:lnTo>
                    <a:lnTo>
                      <a:pt x="235" y="504"/>
                    </a:lnTo>
                    <a:lnTo>
                      <a:pt x="236" y="506"/>
                    </a:lnTo>
                    <a:lnTo>
                      <a:pt x="238" y="510"/>
                    </a:lnTo>
                    <a:lnTo>
                      <a:pt x="240" y="518"/>
                    </a:lnTo>
                    <a:lnTo>
                      <a:pt x="250" y="517"/>
                    </a:lnTo>
                    <a:lnTo>
                      <a:pt x="261" y="520"/>
                    </a:lnTo>
                    <a:lnTo>
                      <a:pt x="273" y="526"/>
                    </a:lnTo>
                    <a:lnTo>
                      <a:pt x="286" y="536"/>
                    </a:lnTo>
                    <a:lnTo>
                      <a:pt x="284" y="562"/>
                    </a:lnTo>
                    <a:lnTo>
                      <a:pt x="292" y="563"/>
                    </a:lnTo>
                    <a:lnTo>
                      <a:pt x="303" y="569"/>
                    </a:lnTo>
                    <a:lnTo>
                      <a:pt x="312" y="578"/>
                    </a:lnTo>
                    <a:lnTo>
                      <a:pt x="322" y="592"/>
                    </a:lnTo>
                    <a:lnTo>
                      <a:pt x="328" y="581"/>
                    </a:lnTo>
                    <a:lnTo>
                      <a:pt x="333" y="573"/>
                    </a:lnTo>
                    <a:lnTo>
                      <a:pt x="337" y="564"/>
                    </a:lnTo>
                    <a:lnTo>
                      <a:pt x="342" y="559"/>
                    </a:lnTo>
                    <a:lnTo>
                      <a:pt x="344" y="553"/>
                    </a:lnTo>
                    <a:lnTo>
                      <a:pt x="347" y="550"/>
                    </a:lnTo>
                    <a:lnTo>
                      <a:pt x="349" y="548"/>
                    </a:lnTo>
                    <a:lnTo>
                      <a:pt x="351" y="548"/>
                    </a:lnTo>
                    <a:lnTo>
                      <a:pt x="362" y="542"/>
                    </a:lnTo>
                    <a:lnTo>
                      <a:pt x="373" y="539"/>
                    </a:lnTo>
                    <a:lnTo>
                      <a:pt x="375" y="536"/>
                    </a:lnTo>
                    <a:lnTo>
                      <a:pt x="378" y="534"/>
                    </a:lnTo>
                    <a:lnTo>
                      <a:pt x="381" y="531"/>
                    </a:lnTo>
                    <a:lnTo>
                      <a:pt x="384" y="528"/>
                    </a:lnTo>
                    <a:lnTo>
                      <a:pt x="385" y="524"/>
                    </a:lnTo>
                    <a:lnTo>
                      <a:pt x="387" y="521"/>
                    </a:lnTo>
                    <a:lnTo>
                      <a:pt x="389" y="514"/>
                    </a:lnTo>
                    <a:lnTo>
                      <a:pt x="382" y="506"/>
                    </a:lnTo>
                    <a:lnTo>
                      <a:pt x="378" y="497"/>
                    </a:lnTo>
                    <a:lnTo>
                      <a:pt x="375" y="489"/>
                    </a:lnTo>
                    <a:lnTo>
                      <a:pt x="376" y="481"/>
                    </a:lnTo>
                    <a:lnTo>
                      <a:pt x="379" y="447"/>
                    </a:lnTo>
                    <a:lnTo>
                      <a:pt x="382" y="431"/>
                    </a:lnTo>
                    <a:lnTo>
                      <a:pt x="386" y="420"/>
                    </a:lnTo>
                    <a:lnTo>
                      <a:pt x="393" y="398"/>
                    </a:lnTo>
                    <a:lnTo>
                      <a:pt x="405" y="383"/>
                    </a:lnTo>
                    <a:lnTo>
                      <a:pt x="409" y="380"/>
                    </a:lnTo>
                    <a:lnTo>
                      <a:pt x="414" y="374"/>
                    </a:lnTo>
                    <a:lnTo>
                      <a:pt x="419" y="366"/>
                    </a:lnTo>
                    <a:lnTo>
                      <a:pt x="427" y="356"/>
                    </a:lnTo>
                    <a:lnTo>
                      <a:pt x="432" y="342"/>
                    </a:lnTo>
                    <a:lnTo>
                      <a:pt x="437" y="330"/>
                    </a:lnTo>
                    <a:lnTo>
                      <a:pt x="440" y="320"/>
                    </a:lnTo>
                    <a:lnTo>
                      <a:pt x="442" y="314"/>
                    </a:lnTo>
                    <a:lnTo>
                      <a:pt x="441" y="307"/>
                    </a:lnTo>
                    <a:lnTo>
                      <a:pt x="441" y="303"/>
                    </a:lnTo>
                    <a:lnTo>
                      <a:pt x="439" y="296"/>
                    </a:lnTo>
                    <a:lnTo>
                      <a:pt x="437" y="292"/>
                    </a:lnTo>
                    <a:lnTo>
                      <a:pt x="435" y="291"/>
                    </a:lnTo>
                    <a:lnTo>
                      <a:pt x="431" y="290"/>
                    </a:lnTo>
                    <a:lnTo>
                      <a:pt x="444" y="291"/>
                    </a:lnTo>
                    <a:lnTo>
                      <a:pt x="451" y="286"/>
                    </a:lnTo>
                    <a:lnTo>
                      <a:pt x="446" y="272"/>
                    </a:lnTo>
                    <a:lnTo>
                      <a:pt x="442" y="261"/>
                    </a:lnTo>
                    <a:lnTo>
                      <a:pt x="435" y="252"/>
                    </a:lnTo>
                    <a:lnTo>
                      <a:pt x="431" y="249"/>
                    </a:lnTo>
                    <a:lnTo>
                      <a:pt x="428" y="248"/>
                    </a:lnTo>
                    <a:lnTo>
                      <a:pt x="435" y="240"/>
                    </a:lnTo>
                    <a:lnTo>
                      <a:pt x="443" y="233"/>
                    </a:lnTo>
                    <a:lnTo>
                      <a:pt x="448" y="227"/>
                    </a:lnTo>
                    <a:lnTo>
                      <a:pt x="455" y="222"/>
                    </a:lnTo>
                    <a:lnTo>
                      <a:pt x="458" y="217"/>
                    </a:lnTo>
                    <a:lnTo>
                      <a:pt x="461" y="214"/>
                    </a:lnTo>
                    <a:lnTo>
                      <a:pt x="466" y="208"/>
                    </a:lnTo>
                    <a:lnTo>
                      <a:pt x="462" y="201"/>
                    </a:lnTo>
                    <a:lnTo>
                      <a:pt x="463" y="194"/>
                    </a:lnTo>
                    <a:lnTo>
                      <a:pt x="465" y="190"/>
                    </a:lnTo>
                    <a:lnTo>
                      <a:pt x="468" y="186"/>
                    </a:lnTo>
                    <a:lnTo>
                      <a:pt x="474" y="179"/>
                    </a:lnTo>
                    <a:lnTo>
                      <a:pt x="484" y="172"/>
                    </a:lnTo>
                    <a:lnTo>
                      <a:pt x="490" y="162"/>
                    </a:lnTo>
                    <a:lnTo>
                      <a:pt x="496" y="153"/>
                    </a:lnTo>
                    <a:lnTo>
                      <a:pt x="500" y="143"/>
                    </a:lnTo>
                    <a:lnTo>
                      <a:pt x="503" y="132"/>
                    </a:lnTo>
                    <a:lnTo>
                      <a:pt x="504" y="121"/>
                    </a:lnTo>
                    <a:lnTo>
                      <a:pt x="506" y="121"/>
                    </a:lnTo>
                    <a:lnTo>
                      <a:pt x="524" y="122"/>
                    </a:lnTo>
                    <a:lnTo>
                      <a:pt x="523" y="127"/>
                    </a:lnTo>
                    <a:lnTo>
                      <a:pt x="524" y="134"/>
                    </a:lnTo>
                    <a:lnTo>
                      <a:pt x="525" y="146"/>
                    </a:lnTo>
                    <a:lnTo>
                      <a:pt x="526" y="151"/>
                    </a:lnTo>
                    <a:lnTo>
                      <a:pt x="529" y="15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0" name="Freeform 1500">
                <a:extLst>
                  <a:ext uri="{FF2B5EF4-FFF2-40B4-BE49-F238E27FC236}">
                    <a16:creationId xmlns:a16="http://schemas.microsoft.com/office/drawing/2014/main" id="{DEF38D9B-4DD8-4010-B66C-BAC1DE2BD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4133"/>
                <a:ext cx="8" cy="12"/>
              </a:xfrm>
              <a:custGeom>
                <a:avLst/>
                <a:gdLst>
                  <a:gd name="T0" fmla="*/ 0 w 32"/>
                  <a:gd name="T1" fmla="*/ 45 h 45"/>
                  <a:gd name="T2" fmla="*/ 3 w 32"/>
                  <a:gd name="T3" fmla="*/ 0 h 45"/>
                  <a:gd name="T4" fmla="*/ 32 w 32"/>
                  <a:gd name="T5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45">
                    <a:moveTo>
                      <a:pt x="0" y="45"/>
                    </a:moveTo>
                    <a:lnTo>
                      <a:pt x="3" y="0"/>
                    </a:lnTo>
                    <a:lnTo>
                      <a:pt x="32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1" name="Line 1501">
                <a:extLst>
                  <a:ext uri="{FF2B5EF4-FFF2-40B4-BE49-F238E27FC236}">
                    <a16:creationId xmlns:a16="http://schemas.microsoft.com/office/drawing/2014/main" id="{7FEBFE57-A778-4221-8D7E-090D2B7D5A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06" y="1669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2" name="Freeform 1502">
                <a:extLst>
                  <a:ext uri="{FF2B5EF4-FFF2-40B4-BE49-F238E27FC236}">
                    <a16:creationId xmlns:a16="http://schemas.microsoft.com/office/drawing/2014/main" id="{BB6F4EE6-6675-44AE-A776-7FCE243E0D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" y="1730"/>
                <a:ext cx="24" cy="7"/>
              </a:xfrm>
              <a:custGeom>
                <a:avLst/>
                <a:gdLst>
                  <a:gd name="T0" fmla="*/ 92 w 92"/>
                  <a:gd name="T1" fmla="*/ 0 h 30"/>
                  <a:gd name="T2" fmla="*/ 68 w 92"/>
                  <a:gd name="T3" fmla="*/ 23 h 30"/>
                  <a:gd name="T4" fmla="*/ 0 w 92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30">
                    <a:moveTo>
                      <a:pt x="92" y="0"/>
                    </a:moveTo>
                    <a:lnTo>
                      <a:pt x="68" y="23"/>
                    </a:lnTo>
                    <a:lnTo>
                      <a:pt x="0" y="3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3" name="Line 1503">
                <a:extLst>
                  <a:ext uri="{FF2B5EF4-FFF2-40B4-BE49-F238E27FC236}">
                    <a16:creationId xmlns:a16="http://schemas.microsoft.com/office/drawing/2014/main" id="{D1478F10-E220-40A6-A630-BDFCC2C156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6" y="1669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4" name="Freeform 1504">
                <a:extLst>
                  <a:ext uri="{FF2B5EF4-FFF2-40B4-BE49-F238E27FC236}">
                    <a16:creationId xmlns:a16="http://schemas.microsoft.com/office/drawing/2014/main" id="{9FFB6425-B1C0-405B-8C33-7C8EE92332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0" y="1665"/>
                <a:ext cx="3" cy="7"/>
              </a:xfrm>
              <a:custGeom>
                <a:avLst/>
                <a:gdLst>
                  <a:gd name="T0" fmla="*/ 0 w 13"/>
                  <a:gd name="T1" fmla="*/ 24 h 24"/>
                  <a:gd name="T2" fmla="*/ 1 w 13"/>
                  <a:gd name="T3" fmla="*/ 24 h 24"/>
                  <a:gd name="T4" fmla="*/ 13 w 13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lnTo>
                      <a:pt x="1" y="24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5" name="Freeform 1505">
                <a:extLst>
                  <a:ext uri="{FF2B5EF4-FFF2-40B4-BE49-F238E27FC236}">
                    <a16:creationId xmlns:a16="http://schemas.microsoft.com/office/drawing/2014/main" id="{97001685-9A48-40EE-9835-1467C776E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665"/>
                <a:ext cx="4" cy="18"/>
              </a:xfrm>
              <a:custGeom>
                <a:avLst/>
                <a:gdLst>
                  <a:gd name="T0" fmla="*/ 0 w 17"/>
                  <a:gd name="T1" fmla="*/ 0 h 70"/>
                  <a:gd name="T2" fmla="*/ 17 w 17"/>
                  <a:gd name="T3" fmla="*/ 34 h 70"/>
                  <a:gd name="T4" fmla="*/ 5 w 17"/>
                  <a:gd name="T5" fmla="*/ 69 h 70"/>
                  <a:gd name="T6" fmla="*/ 6 w 17"/>
                  <a:gd name="T7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70">
                    <a:moveTo>
                      <a:pt x="0" y="0"/>
                    </a:moveTo>
                    <a:lnTo>
                      <a:pt x="17" y="34"/>
                    </a:lnTo>
                    <a:lnTo>
                      <a:pt x="5" y="69"/>
                    </a:lnTo>
                    <a:lnTo>
                      <a:pt x="6" y="7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6" name="Freeform 1506">
                <a:extLst>
                  <a:ext uri="{FF2B5EF4-FFF2-40B4-BE49-F238E27FC236}">
                    <a16:creationId xmlns:a16="http://schemas.microsoft.com/office/drawing/2014/main" id="{8FE3BB19-AED2-4B82-A467-3E65A000E6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" y="1657"/>
                <a:ext cx="34" cy="4"/>
              </a:xfrm>
              <a:custGeom>
                <a:avLst/>
                <a:gdLst>
                  <a:gd name="T0" fmla="*/ 0 w 138"/>
                  <a:gd name="T1" fmla="*/ 0 h 15"/>
                  <a:gd name="T2" fmla="*/ 17 w 138"/>
                  <a:gd name="T3" fmla="*/ 15 h 15"/>
                  <a:gd name="T4" fmla="*/ 113 w 138"/>
                  <a:gd name="T5" fmla="*/ 12 h 15"/>
                  <a:gd name="T6" fmla="*/ 138 w 138"/>
                  <a:gd name="T7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8" h="15">
                    <a:moveTo>
                      <a:pt x="0" y="0"/>
                    </a:moveTo>
                    <a:lnTo>
                      <a:pt x="17" y="15"/>
                    </a:lnTo>
                    <a:lnTo>
                      <a:pt x="113" y="12"/>
                    </a:lnTo>
                    <a:lnTo>
                      <a:pt x="138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7" name="Line 1507">
                <a:extLst>
                  <a:ext uri="{FF2B5EF4-FFF2-40B4-BE49-F238E27FC236}">
                    <a16:creationId xmlns:a16="http://schemas.microsoft.com/office/drawing/2014/main" id="{9CA379C0-063E-48FE-B37C-2AB2A2F757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72" y="1652"/>
                <a:ext cx="8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8" name="Freeform 1508">
                <a:extLst>
                  <a:ext uri="{FF2B5EF4-FFF2-40B4-BE49-F238E27FC236}">
                    <a16:creationId xmlns:a16="http://schemas.microsoft.com/office/drawing/2014/main" id="{849358D2-F9A6-409C-8B42-53CE47FBE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0" y="1647"/>
                <a:ext cx="3" cy="7"/>
              </a:xfrm>
              <a:custGeom>
                <a:avLst/>
                <a:gdLst>
                  <a:gd name="T0" fmla="*/ 0 w 11"/>
                  <a:gd name="T1" fmla="*/ 30 h 30"/>
                  <a:gd name="T2" fmla="*/ 1 w 11"/>
                  <a:gd name="T3" fmla="*/ 30 h 30"/>
                  <a:gd name="T4" fmla="*/ 11 w 11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0">
                    <a:moveTo>
                      <a:pt x="0" y="30"/>
                    </a:moveTo>
                    <a:lnTo>
                      <a:pt x="1" y="30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9" name="Freeform 1509">
                <a:extLst>
                  <a:ext uri="{FF2B5EF4-FFF2-40B4-BE49-F238E27FC236}">
                    <a16:creationId xmlns:a16="http://schemas.microsoft.com/office/drawing/2014/main" id="{C3550EA7-0A38-4BE6-B9C8-748C4C889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0" y="1646"/>
                <a:ext cx="3" cy="8"/>
              </a:xfrm>
              <a:custGeom>
                <a:avLst/>
                <a:gdLst>
                  <a:gd name="T0" fmla="*/ 11 w 11"/>
                  <a:gd name="T1" fmla="*/ 1 h 31"/>
                  <a:gd name="T2" fmla="*/ 10 w 11"/>
                  <a:gd name="T3" fmla="*/ 0 h 31"/>
                  <a:gd name="T4" fmla="*/ 0 w 11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1">
                    <a:moveTo>
                      <a:pt x="11" y="1"/>
                    </a:moveTo>
                    <a:lnTo>
                      <a:pt x="10" y="0"/>
                    </a:lnTo>
                    <a:lnTo>
                      <a:pt x="0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0" name="Freeform 1510">
                <a:extLst>
                  <a:ext uri="{FF2B5EF4-FFF2-40B4-BE49-F238E27FC236}">
                    <a16:creationId xmlns:a16="http://schemas.microsoft.com/office/drawing/2014/main" id="{487B1D83-B309-41C1-A809-D1F486BFE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3" y="1646"/>
                <a:ext cx="5" cy="2"/>
              </a:xfrm>
              <a:custGeom>
                <a:avLst/>
                <a:gdLst>
                  <a:gd name="T0" fmla="*/ 20 w 20"/>
                  <a:gd name="T1" fmla="*/ 9 h 9"/>
                  <a:gd name="T2" fmla="*/ 0 w 20"/>
                  <a:gd name="T3" fmla="*/ 0 h 9"/>
                  <a:gd name="T4" fmla="*/ 0 w 20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9">
                    <a:moveTo>
                      <a:pt x="20" y="9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1" name="Freeform 1511">
                <a:extLst>
                  <a:ext uri="{FF2B5EF4-FFF2-40B4-BE49-F238E27FC236}">
                    <a16:creationId xmlns:a16="http://schemas.microsoft.com/office/drawing/2014/main" id="{7ED8BA31-87BC-44A9-BA92-394F12FFC5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1" y="1648"/>
                <a:ext cx="21" cy="9"/>
              </a:xfrm>
              <a:custGeom>
                <a:avLst/>
                <a:gdLst>
                  <a:gd name="T0" fmla="*/ 82 w 82"/>
                  <a:gd name="T1" fmla="*/ 13 h 35"/>
                  <a:gd name="T2" fmla="*/ 39 w 82"/>
                  <a:gd name="T3" fmla="*/ 0 h 35"/>
                  <a:gd name="T4" fmla="*/ 0 w 82"/>
                  <a:gd name="T5" fmla="*/ 16 h 35"/>
                  <a:gd name="T6" fmla="*/ 22 w 82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35">
                    <a:moveTo>
                      <a:pt x="82" y="13"/>
                    </a:moveTo>
                    <a:lnTo>
                      <a:pt x="39" y="0"/>
                    </a:lnTo>
                    <a:lnTo>
                      <a:pt x="0" y="16"/>
                    </a:lnTo>
                    <a:lnTo>
                      <a:pt x="22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2" name="Freeform 1512">
                <a:extLst>
                  <a:ext uri="{FF2B5EF4-FFF2-40B4-BE49-F238E27FC236}">
                    <a16:creationId xmlns:a16="http://schemas.microsoft.com/office/drawing/2014/main" id="{E06FC914-F4D1-4277-8CDD-615325FBB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" y="1649"/>
                <a:ext cx="20" cy="8"/>
              </a:xfrm>
              <a:custGeom>
                <a:avLst/>
                <a:gdLst>
                  <a:gd name="T0" fmla="*/ 21 w 81"/>
                  <a:gd name="T1" fmla="*/ 34 h 34"/>
                  <a:gd name="T2" fmla="*/ 0 w 81"/>
                  <a:gd name="T3" fmla="*/ 15 h 34"/>
                  <a:gd name="T4" fmla="*/ 38 w 81"/>
                  <a:gd name="T5" fmla="*/ 0 h 34"/>
                  <a:gd name="T6" fmla="*/ 81 w 81"/>
                  <a:gd name="T7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34">
                    <a:moveTo>
                      <a:pt x="21" y="34"/>
                    </a:moveTo>
                    <a:lnTo>
                      <a:pt x="0" y="15"/>
                    </a:lnTo>
                    <a:lnTo>
                      <a:pt x="38" y="0"/>
                    </a:lnTo>
                    <a:lnTo>
                      <a:pt x="81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3" name="Freeform 1513">
                <a:extLst>
                  <a:ext uri="{FF2B5EF4-FFF2-40B4-BE49-F238E27FC236}">
                    <a16:creationId xmlns:a16="http://schemas.microsoft.com/office/drawing/2014/main" id="{1B812923-A960-41B1-BB51-6E6AD2FB4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6" y="1646"/>
                <a:ext cx="3" cy="15"/>
              </a:xfrm>
              <a:custGeom>
                <a:avLst/>
                <a:gdLst>
                  <a:gd name="T0" fmla="*/ 6 w 14"/>
                  <a:gd name="T1" fmla="*/ 57 h 57"/>
                  <a:gd name="T2" fmla="*/ 14 w 14"/>
                  <a:gd name="T3" fmla="*/ 56 h 57"/>
                  <a:gd name="T4" fmla="*/ 0 w 14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7">
                    <a:moveTo>
                      <a:pt x="6" y="57"/>
                    </a:moveTo>
                    <a:lnTo>
                      <a:pt x="14" y="5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4" name="Freeform 1514">
                <a:extLst>
                  <a:ext uri="{FF2B5EF4-FFF2-40B4-BE49-F238E27FC236}">
                    <a16:creationId xmlns:a16="http://schemas.microsoft.com/office/drawing/2014/main" id="{29820BF0-F12D-475A-97B7-286141E59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7" y="1646"/>
                <a:ext cx="20" cy="15"/>
              </a:xfrm>
              <a:custGeom>
                <a:avLst/>
                <a:gdLst>
                  <a:gd name="T0" fmla="*/ 80 w 80"/>
                  <a:gd name="T1" fmla="*/ 59 h 62"/>
                  <a:gd name="T2" fmla="*/ 63 w 80"/>
                  <a:gd name="T3" fmla="*/ 62 h 62"/>
                  <a:gd name="T4" fmla="*/ 0 w 80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62">
                    <a:moveTo>
                      <a:pt x="80" y="59"/>
                    </a:moveTo>
                    <a:lnTo>
                      <a:pt x="63" y="6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5" name="Freeform 1515">
                <a:extLst>
                  <a:ext uri="{FF2B5EF4-FFF2-40B4-BE49-F238E27FC236}">
                    <a16:creationId xmlns:a16="http://schemas.microsoft.com/office/drawing/2014/main" id="{204B3A01-D18F-4417-83EF-0E3DAA5E00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1646"/>
                <a:ext cx="16" cy="20"/>
              </a:xfrm>
              <a:custGeom>
                <a:avLst/>
                <a:gdLst>
                  <a:gd name="T0" fmla="*/ 62 w 62"/>
                  <a:gd name="T1" fmla="*/ 81 h 81"/>
                  <a:gd name="T2" fmla="*/ 59 w 62"/>
                  <a:gd name="T3" fmla="*/ 77 h 81"/>
                  <a:gd name="T4" fmla="*/ 59 w 62"/>
                  <a:gd name="T5" fmla="*/ 75 h 81"/>
                  <a:gd name="T6" fmla="*/ 0 w 62"/>
                  <a:gd name="T7" fmla="*/ 0 h 81"/>
                  <a:gd name="T8" fmla="*/ 1 w 62"/>
                  <a:gd name="T9" fmla="*/ 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81">
                    <a:moveTo>
                      <a:pt x="62" y="81"/>
                    </a:moveTo>
                    <a:lnTo>
                      <a:pt x="59" y="77"/>
                    </a:lnTo>
                    <a:lnTo>
                      <a:pt x="59" y="75"/>
                    </a:lnTo>
                    <a:lnTo>
                      <a:pt x="0" y="0"/>
                    </a:lnTo>
                    <a:lnTo>
                      <a:pt x="1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6" name="Freeform 1516">
                <a:extLst>
                  <a:ext uri="{FF2B5EF4-FFF2-40B4-BE49-F238E27FC236}">
                    <a16:creationId xmlns:a16="http://schemas.microsoft.com/office/drawing/2014/main" id="{7B26FB1B-9934-4055-A168-B213E0964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1646"/>
                <a:ext cx="4" cy="15"/>
              </a:xfrm>
              <a:custGeom>
                <a:avLst/>
                <a:gdLst>
                  <a:gd name="T0" fmla="*/ 2 w 15"/>
                  <a:gd name="T1" fmla="*/ 2 h 59"/>
                  <a:gd name="T2" fmla="*/ 0 w 15"/>
                  <a:gd name="T3" fmla="*/ 0 h 59"/>
                  <a:gd name="T4" fmla="*/ 15 w 15"/>
                  <a:gd name="T5" fmla="*/ 58 h 59"/>
                  <a:gd name="T6" fmla="*/ 8 w 15"/>
                  <a:gd name="T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59">
                    <a:moveTo>
                      <a:pt x="2" y="2"/>
                    </a:moveTo>
                    <a:lnTo>
                      <a:pt x="0" y="0"/>
                    </a:lnTo>
                    <a:lnTo>
                      <a:pt x="15" y="58"/>
                    </a:lnTo>
                    <a:lnTo>
                      <a:pt x="8" y="5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7" name="Freeform 1517">
                <a:extLst>
                  <a:ext uri="{FF2B5EF4-FFF2-40B4-BE49-F238E27FC236}">
                    <a16:creationId xmlns:a16="http://schemas.microsoft.com/office/drawing/2014/main" id="{323A45B8-E2D5-483B-8C41-63014C9D7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665"/>
                <a:ext cx="5" cy="18"/>
              </a:xfrm>
              <a:custGeom>
                <a:avLst/>
                <a:gdLst>
                  <a:gd name="T0" fmla="*/ 6 w 18"/>
                  <a:gd name="T1" fmla="*/ 71 h 71"/>
                  <a:gd name="T2" fmla="*/ 18 w 18"/>
                  <a:gd name="T3" fmla="*/ 35 h 71"/>
                  <a:gd name="T4" fmla="*/ 0 w 18"/>
                  <a:gd name="T5" fmla="*/ 0 h 71"/>
                  <a:gd name="T6" fmla="*/ 0 w 18"/>
                  <a:gd name="T7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71">
                    <a:moveTo>
                      <a:pt x="6" y="71"/>
                    </a:moveTo>
                    <a:lnTo>
                      <a:pt x="18" y="35"/>
                    </a:ln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8" name="Freeform 1518">
                <a:extLst>
                  <a:ext uri="{FF2B5EF4-FFF2-40B4-BE49-F238E27FC236}">
                    <a16:creationId xmlns:a16="http://schemas.microsoft.com/office/drawing/2014/main" id="{DD141997-C78F-40E6-AC2D-4293849C44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1" y="1657"/>
                <a:ext cx="3" cy="4"/>
              </a:xfrm>
              <a:custGeom>
                <a:avLst/>
                <a:gdLst>
                  <a:gd name="T0" fmla="*/ 11 w 11"/>
                  <a:gd name="T1" fmla="*/ 16 h 16"/>
                  <a:gd name="T2" fmla="*/ 1 w 11"/>
                  <a:gd name="T3" fmla="*/ 0 h 16"/>
                  <a:gd name="T4" fmla="*/ 0 w 11"/>
                  <a:gd name="T5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6">
                    <a:moveTo>
                      <a:pt x="11" y="16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9" name="Freeform 1519">
                <a:extLst>
                  <a:ext uri="{FF2B5EF4-FFF2-40B4-BE49-F238E27FC236}">
                    <a16:creationId xmlns:a16="http://schemas.microsoft.com/office/drawing/2014/main" id="{F029FEB2-B548-4980-81E3-9747B7370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" y="1661"/>
                <a:ext cx="12" cy="8"/>
              </a:xfrm>
              <a:custGeom>
                <a:avLst/>
                <a:gdLst>
                  <a:gd name="T0" fmla="*/ 0 w 48"/>
                  <a:gd name="T1" fmla="*/ 0 h 33"/>
                  <a:gd name="T2" fmla="*/ 10 w 48"/>
                  <a:gd name="T3" fmla="*/ 15 h 33"/>
                  <a:gd name="T4" fmla="*/ 48 w 4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3">
                    <a:moveTo>
                      <a:pt x="0" y="0"/>
                    </a:moveTo>
                    <a:lnTo>
                      <a:pt x="10" y="15"/>
                    </a:lnTo>
                    <a:lnTo>
                      <a:pt x="48" y="3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0" name="Line 1520">
                <a:extLst>
                  <a:ext uri="{FF2B5EF4-FFF2-40B4-BE49-F238E27FC236}">
                    <a16:creationId xmlns:a16="http://schemas.microsoft.com/office/drawing/2014/main" id="{80C47537-60BA-48CB-81A4-2041649220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1" y="1658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1" name="Freeform 1521">
                <a:extLst>
                  <a:ext uri="{FF2B5EF4-FFF2-40B4-BE49-F238E27FC236}">
                    <a16:creationId xmlns:a16="http://schemas.microsoft.com/office/drawing/2014/main" id="{F4F45395-D54B-4A8F-B0E3-E777A5A194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1646"/>
                <a:ext cx="19" cy="5"/>
              </a:xfrm>
              <a:custGeom>
                <a:avLst/>
                <a:gdLst>
                  <a:gd name="T0" fmla="*/ 0 w 77"/>
                  <a:gd name="T1" fmla="*/ 11 h 23"/>
                  <a:gd name="T2" fmla="*/ 26 w 77"/>
                  <a:gd name="T3" fmla="*/ 23 h 23"/>
                  <a:gd name="T4" fmla="*/ 77 w 7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23">
                    <a:moveTo>
                      <a:pt x="0" y="11"/>
                    </a:moveTo>
                    <a:lnTo>
                      <a:pt x="26" y="23"/>
                    </a:lnTo>
                    <a:lnTo>
                      <a:pt x="7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2" name="Freeform 1522">
                <a:extLst>
                  <a:ext uri="{FF2B5EF4-FFF2-40B4-BE49-F238E27FC236}">
                    <a16:creationId xmlns:a16="http://schemas.microsoft.com/office/drawing/2014/main" id="{D1C96E7D-3B88-431A-8F1E-303679D86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1646"/>
                <a:ext cx="19" cy="5"/>
              </a:xfrm>
              <a:custGeom>
                <a:avLst/>
                <a:gdLst>
                  <a:gd name="T0" fmla="*/ 77 w 77"/>
                  <a:gd name="T1" fmla="*/ 0 h 22"/>
                  <a:gd name="T2" fmla="*/ 25 w 77"/>
                  <a:gd name="T3" fmla="*/ 22 h 22"/>
                  <a:gd name="T4" fmla="*/ 0 w 77"/>
                  <a:gd name="T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22">
                    <a:moveTo>
                      <a:pt x="77" y="0"/>
                    </a:moveTo>
                    <a:lnTo>
                      <a:pt x="25" y="22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3" name="Freeform 1523">
                <a:extLst>
                  <a:ext uri="{FF2B5EF4-FFF2-40B4-BE49-F238E27FC236}">
                    <a16:creationId xmlns:a16="http://schemas.microsoft.com/office/drawing/2014/main" id="{51888E04-EF4D-44C4-8D5E-97DC26946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1625"/>
                <a:ext cx="5" cy="8"/>
              </a:xfrm>
              <a:custGeom>
                <a:avLst/>
                <a:gdLst>
                  <a:gd name="T0" fmla="*/ 17 w 17"/>
                  <a:gd name="T1" fmla="*/ 1 h 32"/>
                  <a:gd name="T2" fmla="*/ 16 w 17"/>
                  <a:gd name="T3" fmla="*/ 0 h 32"/>
                  <a:gd name="T4" fmla="*/ 0 w 17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2">
                    <a:moveTo>
                      <a:pt x="17" y="1"/>
                    </a:moveTo>
                    <a:lnTo>
                      <a:pt x="16" y="0"/>
                    </a:lnTo>
                    <a:lnTo>
                      <a:pt x="0" y="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4" name="Line 1524">
                <a:extLst>
                  <a:ext uri="{FF2B5EF4-FFF2-40B4-BE49-F238E27FC236}">
                    <a16:creationId xmlns:a16="http://schemas.microsoft.com/office/drawing/2014/main" id="{983A287B-804C-4E7F-A3BD-9C4A202669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31" y="1625"/>
                <a:ext cx="5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5" name="Line 1525">
                <a:extLst>
                  <a:ext uri="{FF2B5EF4-FFF2-40B4-BE49-F238E27FC236}">
                    <a16:creationId xmlns:a16="http://schemas.microsoft.com/office/drawing/2014/main" id="{96F61E24-F6DC-44CC-ABF4-6C37D827EA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54" y="1669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6" name="Line 1526">
                <a:extLst>
                  <a:ext uri="{FF2B5EF4-FFF2-40B4-BE49-F238E27FC236}">
                    <a16:creationId xmlns:a16="http://schemas.microsoft.com/office/drawing/2014/main" id="{ABB6F6E0-A381-4F24-B82F-D4FC19772D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4" y="1693"/>
                <a:ext cx="11" cy="1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7" name="Freeform 1527">
                <a:extLst>
                  <a:ext uri="{FF2B5EF4-FFF2-40B4-BE49-F238E27FC236}">
                    <a16:creationId xmlns:a16="http://schemas.microsoft.com/office/drawing/2014/main" id="{2584C3FB-C60D-4AF7-B3FF-9968AF6F5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" y="1706"/>
                <a:ext cx="4" cy="12"/>
              </a:xfrm>
              <a:custGeom>
                <a:avLst/>
                <a:gdLst>
                  <a:gd name="T0" fmla="*/ 19 w 19"/>
                  <a:gd name="T1" fmla="*/ 0 h 46"/>
                  <a:gd name="T2" fmla="*/ 18 w 19"/>
                  <a:gd name="T3" fmla="*/ 19 h 46"/>
                  <a:gd name="T4" fmla="*/ 0 w 19"/>
                  <a:gd name="T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46">
                    <a:moveTo>
                      <a:pt x="19" y="0"/>
                    </a:moveTo>
                    <a:lnTo>
                      <a:pt x="18" y="19"/>
                    </a:lnTo>
                    <a:lnTo>
                      <a:pt x="0" y="4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8" name="Freeform 1528">
                <a:extLst>
                  <a:ext uri="{FF2B5EF4-FFF2-40B4-BE49-F238E27FC236}">
                    <a16:creationId xmlns:a16="http://schemas.microsoft.com/office/drawing/2014/main" id="{DF2E489F-ECAD-40AA-98C6-14678123B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" y="1706"/>
                <a:ext cx="4" cy="12"/>
              </a:xfrm>
              <a:custGeom>
                <a:avLst/>
                <a:gdLst>
                  <a:gd name="T0" fmla="*/ 0 w 19"/>
                  <a:gd name="T1" fmla="*/ 46 h 46"/>
                  <a:gd name="T2" fmla="*/ 1 w 19"/>
                  <a:gd name="T3" fmla="*/ 46 h 46"/>
                  <a:gd name="T4" fmla="*/ 19 w 19"/>
                  <a:gd name="T5" fmla="*/ 20 h 46"/>
                  <a:gd name="T6" fmla="*/ 19 w 19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46">
                    <a:moveTo>
                      <a:pt x="0" y="46"/>
                    </a:moveTo>
                    <a:lnTo>
                      <a:pt x="1" y="46"/>
                    </a:lnTo>
                    <a:lnTo>
                      <a:pt x="19" y="20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9" name="Line 1529">
                <a:extLst>
                  <a:ext uri="{FF2B5EF4-FFF2-40B4-BE49-F238E27FC236}">
                    <a16:creationId xmlns:a16="http://schemas.microsoft.com/office/drawing/2014/main" id="{B5160245-DA7E-4CDF-93D2-B184FEBF19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46" y="1724"/>
                <a:ext cx="9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0" name="Freeform 1530">
                <a:extLst>
                  <a:ext uri="{FF2B5EF4-FFF2-40B4-BE49-F238E27FC236}">
                    <a16:creationId xmlns:a16="http://schemas.microsoft.com/office/drawing/2014/main" id="{158C8C94-0B40-4D26-A6EB-1CB15B78E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6" y="1724"/>
                <a:ext cx="9" cy="0"/>
              </a:xfrm>
              <a:custGeom>
                <a:avLst/>
                <a:gdLst>
                  <a:gd name="T0" fmla="*/ 0 w 37"/>
                  <a:gd name="T1" fmla="*/ 0 h 1"/>
                  <a:gd name="T2" fmla="*/ 0 w 37"/>
                  <a:gd name="T3" fmla="*/ 1 h 1"/>
                  <a:gd name="T4" fmla="*/ 37 w 37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">
                    <a:moveTo>
                      <a:pt x="0" y="0"/>
                    </a:moveTo>
                    <a:lnTo>
                      <a:pt x="0" y="1"/>
                    </a:lnTo>
                    <a:lnTo>
                      <a:pt x="37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1" name="Freeform 1531">
                <a:extLst>
                  <a:ext uri="{FF2B5EF4-FFF2-40B4-BE49-F238E27FC236}">
                    <a16:creationId xmlns:a16="http://schemas.microsoft.com/office/drawing/2014/main" id="{EC69E02F-A0C8-48CC-9BA9-F5CFD7503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1712"/>
                <a:ext cx="3" cy="12"/>
              </a:xfrm>
              <a:custGeom>
                <a:avLst/>
                <a:gdLst>
                  <a:gd name="T0" fmla="*/ 12 w 12"/>
                  <a:gd name="T1" fmla="*/ 47 h 47"/>
                  <a:gd name="T2" fmla="*/ 10 w 12"/>
                  <a:gd name="T3" fmla="*/ 10 h 47"/>
                  <a:gd name="T4" fmla="*/ 0 w 12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47">
                    <a:moveTo>
                      <a:pt x="12" y="47"/>
                    </a:moveTo>
                    <a:lnTo>
                      <a:pt x="10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2" name="Freeform 1532">
                <a:extLst>
                  <a:ext uri="{FF2B5EF4-FFF2-40B4-BE49-F238E27FC236}">
                    <a16:creationId xmlns:a16="http://schemas.microsoft.com/office/drawing/2014/main" id="{5309E270-B111-46D0-BFE9-8B57501E6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9" y="1710"/>
                <a:ext cx="14" cy="20"/>
              </a:xfrm>
              <a:custGeom>
                <a:avLst/>
                <a:gdLst>
                  <a:gd name="T0" fmla="*/ 57 w 57"/>
                  <a:gd name="T1" fmla="*/ 9 h 80"/>
                  <a:gd name="T2" fmla="*/ 50 w 57"/>
                  <a:gd name="T3" fmla="*/ 0 h 80"/>
                  <a:gd name="T4" fmla="*/ 26 w 57"/>
                  <a:gd name="T5" fmla="*/ 56 h 80"/>
                  <a:gd name="T6" fmla="*/ 0 w 57"/>
                  <a:gd name="T7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80">
                    <a:moveTo>
                      <a:pt x="57" y="9"/>
                    </a:moveTo>
                    <a:lnTo>
                      <a:pt x="50" y="0"/>
                    </a:lnTo>
                    <a:lnTo>
                      <a:pt x="26" y="56"/>
                    </a:lnTo>
                    <a:lnTo>
                      <a:pt x="0" y="8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3" name="Freeform 1533">
                <a:extLst>
                  <a:ext uri="{FF2B5EF4-FFF2-40B4-BE49-F238E27FC236}">
                    <a16:creationId xmlns:a16="http://schemas.microsoft.com/office/drawing/2014/main" id="{C780DC05-64D3-4AC1-8BD4-A1E3DE634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9" y="1710"/>
                <a:ext cx="14" cy="20"/>
              </a:xfrm>
              <a:custGeom>
                <a:avLst/>
                <a:gdLst>
                  <a:gd name="T0" fmla="*/ 0 w 57"/>
                  <a:gd name="T1" fmla="*/ 79 h 79"/>
                  <a:gd name="T2" fmla="*/ 26 w 57"/>
                  <a:gd name="T3" fmla="*/ 56 h 79"/>
                  <a:gd name="T4" fmla="*/ 50 w 57"/>
                  <a:gd name="T5" fmla="*/ 0 h 79"/>
                  <a:gd name="T6" fmla="*/ 57 w 57"/>
                  <a:gd name="T7" fmla="*/ 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79">
                    <a:moveTo>
                      <a:pt x="0" y="79"/>
                    </a:moveTo>
                    <a:lnTo>
                      <a:pt x="26" y="56"/>
                    </a:lnTo>
                    <a:lnTo>
                      <a:pt x="50" y="0"/>
                    </a:lnTo>
                    <a:lnTo>
                      <a:pt x="57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4" name="Freeform 1534">
                <a:extLst>
                  <a:ext uri="{FF2B5EF4-FFF2-40B4-BE49-F238E27FC236}">
                    <a16:creationId xmlns:a16="http://schemas.microsoft.com/office/drawing/2014/main" id="{6A02E59E-1F7D-4C08-8AC7-7587BA04A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5" y="1698"/>
                <a:ext cx="15" cy="26"/>
              </a:xfrm>
              <a:custGeom>
                <a:avLst/>
                <a:gdLst>
                  <a:gd name="T0" fmla="*/ 0 w 60"/>
                  <a:gd name="T1" fmla="*/ 106 h 106"/>
                  <a:gd name="T2" fmla="*/ 1 w 60"/>
                  <a:gd name="T3" fmla="*/ 106 h 106"/>
                  <a:gd name="T4" fmla="*/ 23 w 60"/>
                  <a:gd name="T5" fmla="*/ 50 h 106"/>
                  <a:gd name="T6" fmla="*/ 47 w 60"/>
                  <a:gd name="T7" fmla="*/ 43 h 106"/>
                  <a:gd name="T8" fmla="*/ 60 w 60"/>
                  <a:gd name="T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06">
                    <a:moveTo>
                      <a:pt x="0" y="106"/>
                    </a:moveTo>
                    <a:lnTo>
                      <a:pt x="1" y="106"/>
                    </a:lnTo>
                    <a:lnTo>
                      <a:pt x="23" y="50"/>
                    </a:lnTo>
                    <a:lnTo>
                      <a:pt x="47" y="43"/>
                    </a:lnTo>
                    <a:lnTo>
                      <a:pt x="6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5" name="Freeform 1535">
                <a:extLst>
                  <a:ext uri="{FF2B5EF4-FFF2-40B4-BE49-F238E27FC236}">
                    <a16:creationId xmlns:a16="http://schemas.microsoft.com/office/drawing/2014/main" id="{E37C88A7-637E-419A-9863-8532E79E3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670"/>
                <a:ext cx="13" cy="9"/>
              </a:xfrm>
              <a:custGeom>
                <a:avLst/>
                <a:gdLst>
                  <a:gd name="T0" fmla="*/ 23 w 52"/>
                  <a:gd name="T1" fmla="*/ 35 h 35"/>
                  <a:gd name="T2" fmla="*/ 0 w 52"/>
                  <a:gd name="T3" fmla="*/ 9 h 35"/>
                  <a:gd name="T4" fmla="*/ 34 w 52"/>
                  <a:gd name="T5" fmla="*/ 0 h 35"/>
                  <a:gd name="T6" fmla="*/ 52 w 52"/>
                  <a:gd name="T7" fmla="*/ 22 h 35"/>
                  <a:gd name="T8" fmla="*/ 23 w 52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35">
                    <a:moveTo>
                      <a:pt x="23" y="35"/>
                    </a:moveTo>
                    <a:lnTo>
                      <a:pt x="0" y="9"/>
                    </a:lnTo>
                    <a:lnTo>
                      <a:pt x="34" y="0"/>
                    </a:lnTo>
                    <a:lnTo>
                      <a:pt x="52" y="22"/>
                    </a:lnTo>
                    <a:lnTo>
                      <a:pt x="23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6" name="Line 1536">
                <a:extLst>
                  <a:ext uri="{FF2B5EF4-FFF2-40B4-BE49-F238E27FC236}">
                    <a16:creationId xmlns:a16="http://schemas.microsoft.com/office/drawing/2014/main" id="{51D4F4E1-449D-4AA9-8660-ED2888C22A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74" y="1685"/>
                <a:ext cx="2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7" name="Freeform 1537">
                <a:extLst>
                  <a:ext uri="{FF2B5EF4-FFF2-40B4-BE49-F238E27FC236}">
                    <a16:creationId xmlns:a16="http://schemas.microsoft.com/office/drawing/2014/main" id="{6C40378A-FFFC-41AC-8671-1739538B7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" y="1685"/>
                <a:ext cx="2" cy="8"/>
              </a:xfrm>
              <a:custGeom>
                <a:avLst/>
                <a:gdLst>
                  <a:gd name="T0" fmla="*/ 7 w 7"/>
                  <a:gd name="T1" fmla="*/ 0 h 30"/>
                  <a:gd name="T2" fmla="*/ 0 w 7"/>
                  <a:gd name="T3" fmla="*/ 28 h 30"/>
                  <a:gd name="T4" fmla="*/ 0 w 7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0">
                    <a:moveTo>
                      <a:pt x="7" y="0"/>
                    </a:moveTo>
                    <a:lnTo>
                      <a:pt x="0" y="28"/>
                    </a:lnTo>
                    <a:lnTo>
                      <a:pt x="0" y="3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8" name="Freeform 1538">
                <a:extLst>
                  <a:ext uri="{FF2B5EF4-FFF2-40B4-BE49-F238E27FC236}">
                    <a16:creationId xmlns:a16="http://schemas.microsoft.com/office/drawing/2014/main" id="{F32631DF-F140-417F-9A0E-1C9406235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" y="1697"/>
                <a:ext cx="11" cy="21"/>
              </a:xfrm>
              <a:custGeom>
                <a:avLst/>
                <a:gdLst>
                  <a:gd name="T0" fmla="*/ 42 w 42"/>
                  <a:gd name="T1" fmla="*/ 82 h 82"/>
                  <a:gd name="T2" fmla="*/ 24 w 42"/>
                  <a:gd name="T3" fmla="*/ 69 h 82"/>
                  <a:gd name="T4" fmla="*/ 0 w 42"/>
                  <a:gd name="T5" fmla="*/ 47 h 82"/>
                  <a:gd name="T6" fmla="*/ 11 w 42"/>
                  <a:gd name="T7" fmla="*/ 28 h 82"/>
                  <a:gd name="T8" fmla="*/ 0 w 42"/>
                  <a:gd name="T9" fmla="*/ 0 h 82"/>
                  <a:gd name="T10" fmla="*/ 0 w 42"/>
                  <a:gd name="T11" fmla="*/ 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82">
                    <a:moveTo>
                      <a:pt x="42" y="82"/>
                    </a:moveTo>
                    <a:lnTo>
                      <a:pt x="24" y="69"/>
                    </a:lnTo>
                    <a:lnTo>
                      <a:pt x="0" y="47"/>
                    </a:lnTo>
                    <a:lnTo>
                      <a:pt x="11" y="28"/>
                    </a:ln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9" name="Freeform 1539">
                <a:extLst>
                  <a:ext uri="{FF2B5EF4-FFF2-40B4-BE49-F238E27FC236}">
                    <a16:creationId xmlns:a16="http://schemas.microsoft.com/office/drawing/2014/main" id="{0AFFC92F-6487-4DD2-9A40-1F7C9F3C2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5" y="1697"/>
                <a:ext cx="15" cy="27"/>
              </a:xfrm>
              <a:custGeom>
                <a:avLst/>
                <a:gdLst>
                  <a:gd name="T0" fmla="*/ 60 w 60"/>
                  <a:gd name="T1" fmla="*/ 2 h 108"/>
                  <a:gd name="T2" fmla="*/ 59 w 60"/>
                  <a:gd name="T3" fmla="*/ 0 h 108"/>
                  <a:gd name="T4" fmla="*/ 46 w 60"/>
                  <a:gd name="T5" fmla="*/ 44 h 108"/>
                  <a:gd name="T6" fmla="*/ 21 w 60"/>
                  <a:gd name="T7" fmla="*/ 51 h 108"/>
                  <a:gd name="T8" fmla="*/ 0 w 60"/>
                  <a:gd name="T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08">
                    <a:moveTo>
                      <a:pt x="60" y="2"/>
                    </a:moveTo>
                    <a:lnTo>
                      <a:pt x="59" y="0"/>
                    </a:lnTo>
                    <a:lnTo>
                      <a:pt x="46" y="44"/>
                    </a:lnTo>
                    <a:lnTo>
                      <a:pt x="21" y="51"/>
                    </a:lnTo>
                    <a:lnTo>
                      <a:pt x="0" y="10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0" name="Freeform 1540">
                <a:extLst>
                  <a:ext uri="{FF2B5EF4-FFF2-40B4-BE49-F238E27FC236}">
                    <a16:creationId xmlns:a16="http://schemas.microsoft.com/office/drawing/2014/main" id="{F8C69C53-20FD-4A61-8A3C-F64039AB8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5" y="1680"/>
                <a:ext cx="61" cy="8"/>
              </a:xfrm>
              <a:custGeom>
                <a:avLst/>
                <a:gdLst>
                  <a:gd name="T0" fmla="*/ 0 w 245"/>
                  <a:gd name="T1" fmla="*/ 12 h 32"/>
                  <a:gd name="T2" fmla="*/ 18 w 245"/>
                  <a:gd name="T3" fmla="*/ 32 h 32"/>
                  <a:gd name="T4" fmla="*/ 46 w 245"/>
                  <a:gd name="T5" fmla="*/ 6 h 32"/>
                  <a:gd name="T6" fmla="*/ 117 w 245"/>
                  <a:gd name="T7" fmla="*/ 26 h 32"/>
                  <a:gd name="T8" fmla="*/ 169 w 245"/>
                  <a:gd name="T9" fmla="*/ 19 h 32"/>
                  <a:gd name="T10" fmla="*/ 217 w 245"/>
                  <a:gd name="T11" fmla="*/ 0 h 32"/>
                  <a:gd name="T12" fmla="*/ 245 w 245"/>
                  <a:gd name="T13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32">
                    <a:moveTo>
                      <a:pt x="0" y="12"/>
                    </a:moveTo>
                    <a:lnTo>
                      <a:pt x="18" y="32"/>
                    </a:lnTo>
                    <a:lnTo>
                      <a:pt x="46" y="6"/>
                    </a:lnTo>
                    <a:lnTo>
                      <a:pt x="117" y="26"/>
                    </a:lnTo>
                    <a:lnTo>
                      <a:pt x="169" y="19"/>
                    </a:lnTo>
                    <a:lnTo>
                      <a:pt x="217" y="0"/>
                    </a:lnTo>
                    <a:lnTo>
                      <a:pt x="245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1" name="Freeform 1541">
                <a:extLst>
                  <a:ext uri="{FF2B5EF4-FFF2-40B4-BE49-F238E27FC236}">
                    <a16:creationId xmlns:a16="http://schemas.microsoft.com/office/drawing/2014/main" id="{9BBA6AB5-F29D-4936-A85B-A04ED6309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" y="1678"/>
                <a:ext cx="19" cy="16"/>
              </a:xfrm>
              <a:custGeom>
                <a:avLst/>
                <a:gdLst>
                  <a:gd name="T0" fmla="*/ 68 w 76"/>
                  <a:gd name="T1" fmla="*/ 36 h 65"/>
                  <a:gd name="T2" fmla="*/ 49 w 76"/>
                  <a:gd name="T3" fmla="*/ 65 h 65"/>
                  <a:gd name="T4" fmla="*/ 28 w 76"/>
                  <a:gd name="T5" fmla="*/ 36 h 65"/>
                  <a:gd name="T6" fmla="*/ 11 w 76"/>
                  <a:gd name="T7" fmla="*/ 37 h 65"/>
                  <a:gd name="T8" fmla="*/ 0 w 76"/>
                  <a:gd name="T9" fmla="*/ 6 h 65"/>
                  <a:gd name="T10" fmla="*/ 31 w 76"/>
                  <a:gd name="T11" fmla="*/ 13 h 65"/>
                  <a:gd name="T12" fmla="*/ 76 w 76"/>
                  <a:gd name="T13" fmla="*/ 0 h 65"/>
                  <a:gd name="T14" fmla="*/ 68 w 76"/>
                  <a:gd name="T15" fmla="*/ 3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65">
                    <a:moveTo>
                      <a:pt x="68" y="36"/>
                    </a:moveTo>
                    <a:lnTo>
                      <a:pt x="49" y="65"/>
                    </a:lnTo>
                    <a:lnTo>
                      <a:pt x="28" y="36"/>
                    </a:lnTo>
                    <a:lnTo>
                      <a:pt x="11" y="37"/>
                    </a:lnTo>
                    <a:lnTo>
                      <a:pt x="0" y="6"/>
                    </a:lnTo>
                    <a:lnTo>
                      <a:pt x="31" y="13"/>
                    </a:lnTo>
                    <a:lnTo>
                      <a:pt x="76" y="0"/>
                    </a:lnTo>
                    <a:lnTo>
                      <a:pt x="68" y="3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2" name="Freeform 1542">
                <a:extLst>
                  <a:ext uri="{FF2B5EF4-FFF2-40B4-BE49-F238E27FC236}">
                    <a16:creationId xmlns:a16="http://schemas.microsoft.com/office/drawing/2014/main" id="{03EB900F-A19E-4214-9393-694DBAAE3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8" y="1664"/>
                <a:ext cx="11" cy="8"/>
              </a:xfrm>
              <a:custGeom>
                <a:avLst/>
                <a:gdLst>
                  <a:gd name="T0" fmla="*/ 46 w 46"/>
                  <a:gd name="T1" fmla="*/ 6 h 33"/>
                  <a:gd name="T2" fmla="*/ 30 w 46"/>
                  <a:gd name="T3" fmla="*/ 0 h 33"/>
                  <a:gd name="T4" fmla="*/ 0 w 46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3">
                    <a:moveTo>
                      <a:pt x="46" y="6"/>
                    </a:moveTo>
                    <a:lnTo>
                      <a:pt x="30" y="0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3" name="Freeform 1543">
                <a:extLst>
                  <a:ext uri="{FF2B5EF4-FFF2-40B4-BE49-F238E27FC236}">
                    <a16:creationId xmlns:a16="http://schemas.microsoft.com/office/drawing/2014/main" id="{25787CAA-EB31-40FF-A46C-3C8B11A1D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8" y="1664"/>
                <a:ext cx="11" cy="8"/>
              </a:xfrm>
              <a:custGeom>
                <a:avLst/>
                <a:gdLst>
                  <a:gd name="T0" fmla="*/ 0 w 46"/>
                  <a:gd name="T1" fmla="*/ 32 h 33"/>
                  <a:gd name="T2" fmla="*/ 1 w 46"/>
                  <a:gd name="T3" fmla="*/ 33 h 33"/>
                  <a:gd name="T4" fmla="*/ 30 w 46"/>
                  <a:gd name="T5" fmla="*/ 0 h 33"/>
                  <a:gd name="T6" fmla="*/ 46 w 46"/>
                  <a:gd name="T7" fmla="*/ 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3">
                    <a:moveTo>
                      <a:pt x="0" y="32"/>
                    </a:moveTo>
                    <a:lnTo>
                      <a:pt x="1" y="33"/>
                    </a:lnTo>
                    <a:lnTo>
                      <a:pt x="30" y="0"/>
                    </a:lnTo>
                    <a:lnTo>
                      <a:pt x="46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4" name="Freeform 1544">
                <a:extLst>
                  <a:ext uri="{FF2B5EF4-FFF2-40B4-BE49-F238E27FC236}">
                    <a16:creationId xmlns:a16="http://schemas.microsoft.com/office/drawing/2014/main" id="{6B317CAE-0C2D-4910-A759-D7CE222DD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" y="1665"/>
                <a:ext cx="2" cy="0"/>
              </a:xfrm>
              <a:custGeom>
                <a:avLst/>
                <a:gdLst>
                  <a:gd name="T0" fmla="*/ 0 w 9"/>
                  <a:gd name="T1" fmla="*/ 2 h 2"/>
                  <a:gd name="T2" fmla="*/ 1 w 9"/>
                  <a:gd name="T3" fmla="*/ 2 h 2"/>
                  <a:gd name="T4" fmla="*/ 9 w 9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">
                    <a:moveTo>
                      <a:pt x="0" y="2"/>
                    </a:moveTo>
                    <a:lnTo>
                      <a:pt x="1" y="2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5" name="Freeform 1545">
                <a:extLst>
                  <a:ext uri="{FF2B5EF4-FFF2-40B4-BE49-F238E27FC236}">
                    <a16:creationId xmlns:a16="http://schemas.microsoft.com/office/drawing/2014/main" id="{0289807A-AA78-49AB-A8BC-96A449FD4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" y="1661"/>
                <a:ext cx="13" cy="4"/>
              </a:xfrm>
              <a:custGeom>
                <a:avLst/>
                <a:gdLst>
                  <a:gd name="T0" fmla="*/ 51 w 51"/>
                  <a:gd name="T1" fmla="*/ 0 h 15"/>
                  <a:gd name="T2" fmla="*/ 2 w 51"/>
                  <a:gd name="T3" fmla="*/ 13 h 15"/>
                  <a:gd name="T4" fmla="*/ 0 w 51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15">
                    <a:moveTo>
                      <a:pt x="51" y="0"/>
                    </a:moveTo>
                    <a:lnTo>
                      <a:pt x="2" y="13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6" name="Line 1546">
                <a:extLst>
                  <a:ext uri="{FF2B5EF4-FFF2-40B4-BE49-F238E27FC236}">
                    <a16:creationId xmlns:a16="http://schemas.microsoft.com/office/drawing/2014/main" id="{8BBADA19-D727-402C-BDE2-A2B52DF885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69" y="1665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7" name="Line 1547">
                <a:extLst>
                  <a:ext uri="{FF2B5EF4-FFF2-40B4-BE49-F238E27FC236}">
                    <a16:creationId xmlns:a16="http://schemas.microsoft.com/office/drawing/2014/main" id="{DB884BF1-34F8-406A-8487-8D647B2448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70" y="1665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8" name="Line 1548">
                <a:extLst>
                  <a:ext uri="{FF2B5EF4-FFF2-40B4-BE49-F238E27FC236}">
                    <a16:creationId xmlns:a16="http://schemas.microsoft.com/office/drawing/2014/main" id="{5885848D-BB76-4B0E-95E6-DF7DAAFC51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45" y="1638"/>
                <a:ext cx="9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9" name="Freeform 1549">
                <a:extLst>
                  <a:ext uri="{FF2B5EF4-FFF2-40B4-BE49-F238E27FC236}">
                    <a16:creationId xmlns:a16="http://schemas.microsoft.com/office/drawing/2014/main" id="{A9D2E8B3-F3B7-4F5A-B7EA-DB8FE0EFF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1" y="1650"/>
                <a:ext cx="6" cy="19"/>
              </a:xfrm>
              <a:custGeom>
                <a:avLst/>
                <a:gdLst>
                  <a:gd name="T0" fmla="*/ 19 w 27"/>
                  <a:gd name="T1" fmla="*/ 0 h 75"/>
                  <a:gd name="T2" fmla="*/ 27 w 27"/>
                  <a:gd name="T3" fmla="*/ 51 h 75"/>
                  <a:gd name="T4" fmla="*/ 6 w 27"/>
                  <a:gd name="T5" fmla="*/ 75 h 75"/>
                  <a:gd name="T6" fmla="*/ 0 w 27"/>
                  <a:gd name="T7" fmla="*/ 6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75">
                    <a:moveTo>
                      <a:pt x="19" y="0"/>
                    </a:moveTo>
                    <a:lnTo>
                      <a:pt x="27" y="51"/>
                    </a:lnTo>
                    <a:lnTo>
                      <a:pt x="6" y="75"/>
                    </a:lnTo>
                    <a:lnTo>
                      <a:pt x="0" y="6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0" name="Line 1550">
                <a:extLst>
                  <a:ext uri="{FF2B5EF4-FFF2-40B4-BE49-F238E27FC236}">
                    <a16:creationId xmlns:a16="http://schemas.microsoft.com/office/drawing/2014/main" id="{6191F0DA-4601-4AF5-AA94-EB69664329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53" y="1668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1" name="Freeform 1551">
                <a:extLst>
                  <a:ext uri="{FF2B5EF4-FFF2-40B4-BE49-F238E27FC236}">
                    <a16:creationId xmlns:a16="http://schemas.microsoft.com/office/drawing/2014/main" id="{165017E5-895A-4B74-A11C-83558CFDD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3" y="1668"/>
                <a:ext cx="1" cy="1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2 h 5"/>
                  <a:gd name="T4" fmla="*/ 5 w 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2"/>
                    </a:lnTo>
                    <a:lnTo>
                      <a:pt x="5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2" name="Freeform 1552">
                <a:extLst>
                  <a:ext uri="{FF2B5EF4-FFF2-40B4-BE49-F238E27FC236}">
                    <a16:creationId xmlns:a16="http://schemas.microsoft.com/office/drawing/2014/main" id="{77F36BF4-09BC-4B93-A0B4-550A8C55E5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1" y="1650"/>
                <a:ext cx="7" cy="19"/>
              </a:xfrm>
              <a:custGeom>
                <a:avLst/>
                <a:gdLst>
                  <a:gd name="T0" fmla="*/ 0 w 28"/>
                  <a:gd name="T1" fmla="*/ 64 h 76"/>
                  <a:gd name="T2" fmla="*/ 5 w 28"/>
                  <a:gd name="T3" fmla="*/ 76 h 76"/>
                  <a:gd name="T4" fmla="*/ 28 w 28"/>
                  <a:gd name="T5" fmla="*/ 51 h 76"/>
                  <a:gd name="T6" fmla="*/ 20 w 28"/>
                  <a:gd name="T7" fmla="*/ 1 h 76"/>
                  <a:gd name="T8" fmla="*/ 19 w 28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6">
                    <a:moveTo>
                      <a:pt x="0" y="64"/>
                    </a:moveTo>
                    <a:lnTo>
                      <a:pt x="5" y="76"/>
                    </a:lnTo>
                    <a:lnTo>
                      <a:pt x="28" y="51"/>
                    </a:lnTo>
                    <a:lnTo>
                      <a:pt x="20" y="1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3" name="Freeform 1553">
                <a:extLst>
                  <a:ext uri="{FF2B5EF4-FFF2-40B4-BE49-F238E27FC236}">
                    <a16:creationId xmlns:a16="http://schemas.microsoft.com/office/drawing/2014/main" id="{DC488570-21D7-4FB3-83B4-7D70891B7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1638"/>
                <a:ext cx="9" cy="2"/>
              </a:xfrm>
              <a:custGeom>
                <a:avLst/>
                <a:gdLst>
                  <a:gd name="T0" fmla="*/ 0 w 37"/>
                  <a:gd name="T1" fmla="*/ 0 h 8"/>
                  <a:gd name="T2" fmla="*/ 0 w 37"/>
                  <a:gd name="T3" fmla="*/ 1 h 8"/>
                  <a:gd name="T4" fmla="*/ 37 w 37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8">
                    <a:moveTo>
                      <a:pt x="0" y="0"/>
                    </a:moveTo>
                    <a:lnTo>
                      <a:pt x="0" y="1"/>
                    </a:lnTo>
                    <a:lnTo>
                      <a:pt x="37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4" name="Freeform 1554">
                <a:extLst>
                  <a:ext uri="{FF2B5EF4-FFF2-40B4-BE49-F238E27FC236}">
                    <a16:creationId xmlns:a16="http://schemas.microsoft.com/office/drawing/2014/main" id="{9BC8F856-D132-4BE5-8A6C-3FB999A1C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3" y="1640"/>
                <a:ext cx="2" cy="28"/>
              </a:xfrm>
              <a:custGeom>
                <a:avLst/>
                <a:gdLst>
                  <a:gd name="T0" fmla="*/ 0 w 7"/>
                  <a:gd name="T1" fmla="*/ 112 h 112"/>
                  <a:gd name="T2" fmla="*/ 7 w 7"/>
                  <a:gd name="T3" fmla="*/ 0 h 112"/>
                  <a:gd name="T4" fmla="*/ 6 w 7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12">
                    <a:moveTo>
                      <a:pt x="0" y="112"/>
                    </a:moveTo>
                    <a:lnTo>
                      <a:pt x="7" y="0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5" name="Line 1555">
                <a:extLst>
                  <a:ext uri="{FF2B5EF4-FFF2-40B4-BE49-F238E27FC236}">
                    <a16:creationId xmlns:a16="http://schemas.microsoft.com/office/drawing/2014/main" id="{5563E2DD-9E38-45E7-812D-0336956CE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9" y="163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6" name="Freeform 1556">
                <a:extLst>
                  <a:ext uri="{FF2B5EF4-FFF2-40B4-BE49-F238E27FC236}">
                    <a16:creationId xmlns:a16="http://schemas.microsoft.com/office/drawing/2014/main" id="{96EC2993-1394-47CF-9631-9376F4E4B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5" y="1638"/>
                <a:ext cx="25" cy="23"/>
              </a:xfrm>
              <a:custGeom>
                <a:avLst/>
                <a:gdLst>
                  <a:gd name="T0" fmla="*/ 100 w 100"/>
                  <a:gd name="T1" fmla="*/ 0 h 91"/>
                  <a:gd name="T2" fmla="*/ 71 w 100"/>
                  <a:gd name="T3" fmla="*/ 30 h 91"/>
                  <a:gd name="T4" fmla="*/ 59 w 100"/>
                  <a:gd name="T5" fmla="*/ 57 h 91"/>
                  <a:gd name="T6" fmla="*/ 0 w 100"/>
                  <a:gd name="T7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91">
                    <a:moveTo>
                      <a:pt x="100" y="0"/>
                    </a:moveTo>
                    <a:lnTo>
                      <a:pt x="71" y="30"/>
                    </a:lnTo>
                    <a:lnTo>
                      <a:pt x="59" y="57"/>
                    </a:lnTo>
                    <a:lnTo>
                      <a:pt x="0" y="9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7" name="Freeform 1557">
                <a:extLst>
                  <a:ext uri="{FF2B5EF4-FFF2-40B4-BE49-F238E27FC236}">
                    <a16:creationId xmlns:a16="http://schemas.microsoft.com/office/drawing/2014/main" id="{A2F970E7-E447-4648-972B-D4E7D4C91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5" y="1638"/>
                <a:ext cx="25" cy="23"/>
              </a:xfrm>
              <a:custGeom>
                <a:avLst/>
                <a:gdLst>
                  <a:gd name="T0" fmla="*/ 0 w 101"/>
                  <a:gd name="T1" fmla="*/ 91 h 91"/>
                  <a:gd name="T2" fmla="*/ 60 w 101"/>
                  <a:gd name="T3" fmla="*/ 58 h 91"/>
                  <a:gd name="T4" fmla="*/ 72 w 101"/>
                  <a:gd name="T5" fmla="*/ 30 h 91"/>
                  <a:gd name="T6" fmla="*/ 101 w 101"/>
                  <a:gd name="T7" fmla="*/ 0 h 91"/>
                  <a:gd name="T8" fmla="*/ 100 w 101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91">
                    <a:moveTo>
                      <a:pt x="0" y="91"/>
                    </a:moveTo>
                    <a:lnTo>
                      <a:pt x="60" y="58"/>
                    </a:lnTo>
                    <a:lnTo>
                      <a:pt x="72" y="30"/>
                    </a:lnTo>
                    <a:lnTo>
                      <a:pt x="101" y="0"/>
                    </a:lnTo>
                    <a:lnTo>
                      <a:pt x="10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8" name="Freeform 1558">
                <a:extLst>
                  <a:ext uri="{FF2B5EF4-FFF2-40B4-BE49-F238E27FC236}">
                    <a16:creationId xmlns:a16="http://schemas.microsoft.com/office/drawing/2014/main" id="{F3AE1267-9B9D-47B3-9C6D-A3C5EDC9C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0" y="1656"/>
                <a:ext cx="11" cy="12"/>
              </a:xfrm>
              <a:custGeom>
                <a:avLst/>
                <a:gdLst>
                  <a:gd name="T0" fmla="*/ 41 w 46"/>
                  <a:gd name="T1" fmla="*/ 12 h 50"/>
                  <a:gd name="T2" fmla="*/ 34 w 46"/>
                  <a:gd name="T3" fmla="*/ 21 h 50"/>
                  <a:gd name="T4" fmla="*/ 29 w 46"/>
                  <a:gd name="T5" fmla="*/ 33 h 50"/>
                  <a:gd name="T6" fmla="*/ 24 w 46"/>
                  <a:gd name="T7" fmla="*/ 43 h 50"/>
                  <a:gd name="T8" fmla="*/ 21 w 46"/>
                  <a:gd name="T9" fmla="*/ 46 h 50"/>
                  <a:gd name="T10" fmla="*/ 21 w 46"/>
                  <a:gd name="T11" fmla="*/ 50 h 50"/>
                  <a:gd name="T12" fmla="*/ 19 w 46"/>
                  <a:gd name="T13" fmla="*/ 50 h 50"/>
                  <a:gd name="T14" fmla="*/ 18 w 46"/>
                  <a:gd name="T15" fmla="*/ 50 h 50"/>
                  <a:gd name="T16" fmla="*/ 14 w 46"/>
                  <a:gd name="T17" fmla="*/ 45 h 50"/>
                  <a:gd name="T18" fmla="*/ 4 w 46"/>
                  <a:gd name="T19" fmla="*/ 31 h 50"/>
                  <a:gd name="T20" fmla="*/ 1 w 46"/>
                  <a:gd name="T21" fmla="*/ 25 h 50"/>
                  <a:gd name="T22" fmla="*/ 0 w 46"/>
                  <a:gd name="T23" fmla="*/ 23 h 50"/>
                  <a:gd name="T24" fmla="*/ 46 w 46"/>
                  <a:gd name="T25" fmla="*/ 0 h 50"/>
                  <a:gd name="T26" fmla="*/ 45 w 46"/>
                  <a:gd name="T27" fmla="*/ 0 h 50"/>
                  <a:gd name="T28" fmla="*/ 44 w 46"/>
                  <a:gd name="T29" fmla="*/ 3 h 50"/>
                  <a:gd name="T30" fmla="*/ 42 w 46"/>
                  <a:gd name="T31" fmla="*/ 6 h 50"/>
                  <a:gd name="T32" fmla="*/ 41 w 46"/>
                  <a:gd name="T33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6" h="50">
                    <a:moveTo>
                      <a:pt x="41" y="12"/>
                    </a:moveTo>
                    <a:lnTo>
                      <a:pt x="34" y="21"/>
                    </a:lnTo>
                    <a:lnTo>
                      <a:pt x="29" y="33"/>
                    </a:lnTo>
                    <a:lnTo>
                      <a:pt x="24" y="43"/>
                    </a:lnTo>
                    <a:lnTo>
                      <a:pt x="21" y="46"/>
                    </a:lnTo>
                    <a:lnTo>
                      <a:pt x="21" y="50"/>
                    </a:lnTo>
                    <a:lnTo>
                      <a:pt x="19" y="50"/>
                    </a:lnTo>
                    <a:lnTo>
                      <a:pt x="18" y="50"/>
                    </a:lnTo>
                    <a:lnTo>
                      <a:pt x="14" y="45"/>
                    </a:lnTo>
                    <a:lnTo>
                      <a:pt x="4" y="31"/>
                    </a:lnTo>
                    <a:lnTo>
                      <a:pt x="1" y="25"/>
                    </a:lnTo>
                    <a:lnTo>
                      <a:pt x="0" y="23"/>
                    </a:lnTo>
                    <a:lnTo>
                      <a:pt x="46" y="0"/>
                    </a:lnTo>
                    <a:lnTo>
                      <a:pt x="45" y="0"/>
                    </a:lnTo>
                    <a:lnTo>
                      <a:pt x="44" y="3"/>
                    </a:lnTo>
                    <a:lnTo>
                      <a:pt x="42" y="6"/>
                    </a:lnTo>
                    <a:lnTo>
                      <a:pt x="41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9" name="Freeform 1559">
                <a:extLst>
                  <a:ext uri="{FF2B5EF4-FFF2-40B4-BE49-F238E27FC236}">
                    <a16:creationId xmlns:a16="http://schemas.microsoft.com/office/drawing/2014/main" id="{6383803A-D366-43B3-9849-A062E6F73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9" y="1601"/>
                <a:ext cx="3" cy="20"/>
              </a:xfrm>
              <a:custGeom>
                <a:avLst/>
                <a:gdLst>
                  <a:gd name="T0" fmla="*/ 0 w 13"/>
                  <a:gd name="T1" fmla="*/ 0 h 81"/>
                  <a:gd name="T2" fmla="*/ 8 w 13"/>
                  <a:gd name="T3" fmla="*/ 16 h 81"/>
                  <a:gd name="T4" fmla="*/ 13 w 13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81">
                    <a:moveTo>
                      <a:pt x="0" y="0"/>
                    </a:moveTo>
                    <a:lnTo>
                      <a:pt x="8" y="16"/>
                    </a:lnTo>
                    <a:lnTo>
                      <a:pt x="13" y="8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0" name="Freeform 1560">
                <a:extLst>
                  <a:ext uri="{FF2B5EF4-FFF2-40B4-BE49-F238E27FC236}">
                    <a16:creationId xmlns:a16="http://schemas.microsoft.com/office/drawing/2014/main" id="{7C82ECBE-4D1E-47FF-9BCE-38F6FD863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" y="1621"/>
                <a:ext cx="5" cy="14"/>
              </a:xfrm>
              <a:custGeom>
                <a:avLst/>
                <a:gdLst>
                  <a:gd name="T0" fmla="*/ 18 w 19"/>
                  <a:gd name="T1" fmla="*/ 0 h 54"/>
                  <a:gd name="T2" fmla="*/ 19 w 19"/>
                  <a:gd name="T3" fmla="*/ 20 h 54"/>
                  <a:gd name="T4" fmla="*/ 0 w 19"/>
                  <a:gd name="T5" fmla="*/ 44 h 54"/>
                  <a:gd name="T6" fmla="*/ 4 w 19"/>
                  <a:gd name="T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54">
                    <a:moveTo>
                      <a:pt x="18" y="0"/>
                    </a:moveTo>
                    <a:lnTo>
                      <a:pt x="19" y="20"/>
                    </a:lnTo>
                    <a:lnTo>
                      <a:pt x="0" y="44"/>
                    </a:lnTo>
                    <a:lnTo>
                      <a:pt x="4" y="5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1" name="Freeform 1561">
                <a:extLst>
                  <a:ext uri="{FF2B5EF4-FFF2-40B4-BE49-F238E27FC236}">
                    <a16:creationId xmlns:a16="http://schemas.microsoft.com/office/drawing/2014/main" id="{1B3ABA5C-C94E-4C8D-BEE9-19E9983CFD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7" y="690"/>
                <a:ext cx="12" cy="11"/>
              </a:xfrm>
              <a:custGeom>
                <a:avLst/>
                <a:gdLst>
                  <a:gd name="T0" fmla="*/ 0 w 49"/>
                  <a:gd name="T1" fmla="*/ 39 h 43"/>
                  <a:gd name="T2" fmla="*/ 49 w 49"/>
                  <a:gd name="T3" fmla="*/ 43 h 43"/>
                  <a:gd name="T4" fmla="*/ 49 w 49"/>
                  <a:gd name="T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43">
                    <a:moveTo>
                      <a:pt x="0" y="39"/>
                    </a:moveTo>
                    <a:lnTo>
                      <a:pt x="49" y="43"/>
                    </a:lnTo>
                    <a:lnTo>
                      <a:pt x="4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2" name="Freeform 1562">
                <a:extLst>
                  <a:ext uri="{FF2B5EF4-FFF2-40B4-BE49-F238E27FC236}">
                    <a16:creationId xmlns:a16="http://schemas.microsoft.com/office/drawing/2014/main" id="{0C602E96-820B-49C1-8693-97C34B047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" y="1621"/>
                <a:ext cx="5" cy="14"/>
              </a:xfrm>
              <a:custGeom>
                <a:avLst/>
                <a:gdLst>
                  <a:gd name="T0" fmla="*/ 3 w 20"/>
                  <a:gd name="T1" fmla="*/ 54 h 54"/>
                  <a:gd name="T2" fmla="*/ 0 w 20"/>
                  <a:gd name="T3" fmla="*/ 45 h 54"/>
                  <a:gd name="T4" fmla="*/ 20 w 20"/>
                  <a:gd name="T5" fmla="*/ 21 h 54"/>
                  <a:gd name="T6" fmla="*/ 17 w 20"/>
                  <a:gd name="T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54">
                    <a:moveTo>
                      <a:pt x="3" y="54"/>
                    </a:moveTo>
                    <a:lnTo>
                      <a:pt x="0" y="45"/>
                    </a:lnTo>
                    <a:lnTo>
                      <a:pt x="20" y="21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3" name="Freeform 1563">
                <a:extLst>
                  <a:ext uri="{FF2B5EF4-FFF2-40B4-BE49-F238E27FC236}">
                    <a16:creationId xmlns:a16="http://schemas.microsoft.com/office/drawing/2014/main" id="{95CB4241-284C-4646-99AC-F41946FA3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0" y="1866"/>
                <a:ext cx="104" cy="157"/>
              </a:xfrm>
              <a:custGeom>
                <a:avLst/>
                <a:gdLst>
                  <a:gd name="T0" fmla="*/ 29 w 416"/>
                  <a:gd name="T1" fmla="*/ 626 h 626"/>
                  <a:gd name="T2" fmla="*/ 0 w 416"/>
                  <a:gd name="T3" fmla="*/ 546 h 626"/>
                  <a:gd name="T4" fmla="*/ 3 w 416"/>
                  <a:gd name="T5" fmla="*/ 439 h 626"/>
                  <a:gd name="T6" fmla="*/ 43 w 416"/>
                  <a:gd name="T7" fmla="*/ 361 h 626"/>
                  <a:gd name="T8" fmla="*/ 116 w 416"/>
                  <a:gd name="T9" fmla="*/ 263 h 626"/>
                  <a:gd name="T10" fmla="*/ 116 w 416"/>
                  <a:gd name="T11" fmla="*/ 262 h 626"/>
                  <a:gd name="T12" fmla="*/ 126 w 416"/>
                  <a:gd name="T13" fmla="*/ 166 h 626"/>
                  <a:gd name="T14" fmla="*/ 156 w 416"/>
                  <a:gd name="T15" fmla="*/ 115 h 626"/>
                  <a:gd name="T16" fmla="*/ 248 w 416"/>
                  <a:gd name="T17" fmla="*/ 41 h 626"/>
                  <a:gd name="T18" fmla="*/ 309 w 416"/>
                  <a:gd name="T19" fmla="*/ 44 h 626"/>
                  <a:gd name="T20" fmla="*/ 371 w 416"/>
                  <a:gd name="T21" fmla="*/ 20 h 626"/>
                  <a:gd name="T22" fmla="*/ 405 w 416"/>
                  <a:gd name="T23" fmla="*/ 0 h 626"/>
                  <a:gd name="T24" fmla="*/ 416 w 416"/>
                  <a:gd name="T25" fmla="*/ 12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6" h="626">
                    <a:moveTo>
                      <a:pt x="29" y="626"/>
                    </a:moveTo>
                    <a:lnTo>
                      <a:pt x="0" y="546"/>
                    </a:lnTo>
                    <a:lnTo>
                      <a:pt x="3" y="439"/>
                    </a:lnTo>
                    <a:lnTo>
                      <a:pt x="43" y="361"/>
                    </a:lnTo>
                    <a:lnTo>
                      <a:pt x="116" y="263"/>
                    </a:lnTo>
                    <a:lnTo>
                      <a:pt x="116" y="262"/>
                    </a:lnTo>
                    <a:lnTo>
                      <a:pt x="126" y="166"/>
                    </a:lnTo>
                    <a:lnTo>
                      <a:pt x="156" y="115"/>
                    </a:lnTo>
                    <a:lnTo>
                      <a:pt x="248" y="41"/>
                    </a:lnTo>
                    <a:lnTo>
                      <a:pt x="309" y="44"/>
                    </a:lnTo>
                    <a:lnTo>
                      <a:pt x="371" y="20"/>
                    </a:lnTo>
                    <a:lnTo>
                      <a:pt x="405" y="0"/>
                    </a:lnTo>
                    <a:lnTo>
                      <a:pt x="416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4" name="Freeform 1564">
                <a:extLst>
                  <a:ext uri="{FF2B5EF4-FFF2-40B4-BE49-F238E27FC236}">
                    <a16:creationId xmlns:a16="http://schemas.microsoft.com/office/drawing/2014/main" id="{7D1C12B5-9597-4E89-90A4-E225056CF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" y="1869"/>
                <a:ext cx="0" cy="12"/>
              </a:xfrm>
              <a:custGeom>
                <a:avLst/>
                <a:gdLst>
                  <a:gd name="T0" fmla="*/ 0 w 1"/>
                  <a:gd name="T1" fmla="*/ 48 h 48"/>
                  <a:gd name="T2" fmla="*/ 1 w 1"/>
                  <a:gd name="T3" fmla="*/ 2 h 48"/>
                  <a:gd name="T4" fmla="*/ 0 w 1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8">
                    <a:moveTo>
                      <a:pt x="0" y="48"/>
                    </a:move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5" name="Freeform 1565">
                <a:extLst>
                  <a:ext uri="{FF2B5EF4-FFF2-40B4-BE49-F238E27FC236}">
                    <a16:creationId xmlns:a16="http://schemas.microsoft.com/office/drawing/2014/main" id="{5D07D258-4849-4CD3-8C6B-50DEC8AB3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699"/>
                <a:ext cx="9" cy="7"/>
              </a:xfrm>
              <a:custGeom>
                <a:avLst/>
                <a:gdLst>
                  <a:gd name="T0" fmla="*/ 0 w 37"/>
                  <a:gd name="T1" fmla="*/ 27 h 27"/>
                  <a:gd name="T2" fmla="*/ 36 w 37"/>
                  <a:gd name="T3" fmla="*/ 0 h 27"/>
                  <a:gd name="T4" fmla="*/ 37 w 3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0" y="27"/>
                    </a:moveTo>
                    <a:lnTo>
                      <a:pt x="36" y="0"/>
                    </a:lnTo>
                    <a:lnTo>
                      <a:pt x="3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6" name="Freeform 1566">
                <a:extLst>
                  <a:ext uri="{FF2B5EF4-FFF2-40B4-BE49-F238E27FC236}">
                    <a16:creationId xmlns:a16="http://schemas.microsoft.com/office/drawing/2014/main" id="{8526B7B3-EFD4-44DB-918C-A200879A4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4" y="676"/>
                <a:ext cx="5" cy="14"/>
              </a:xfrm>
              <a:custGeom>
                <a:avLst/>
                <a:gdLst>
                  <a:gd name="T0" fmla="*/ 20 w 20"/>
                  <a:gd name="T1" fmla="*/ 55 h 55"/>
                  <a:gd name="T2" fmla="*/ 20 w 20"/>
                  <a:gd name="T3" fmla="*/ 21 h 55"/>
                  <a:gd name="T4" fmla="*/ 0 w 20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55">
                    <a:moveTo>
                      <a:pt x="20" y="55"/>
                    </a:moveTo>
                    <a:lnTo>
                      <a:pt x="20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7" name="Freeform 1567">
                <a:extLst>
                  <a:ext uri="{FF2B5EF4-FFF2-40B4-BE49-F238E27FC236}">
                    <a16:creationId xmlns:a16="http://schemas.microsoft.com/office/drawing/2014/main" id="{F53E9C47-625A-4B29-A2A2-62CD05749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7" y="1774"/>
                <a:ext cx="79" cy="73"/>
              </a:xfrm>
              <a:custGeom>
                <a:avLst/>
                <a:gdLst>
                  <a:gd name="T0" fmla="*/ 266 w 318"/>
                  <a:gd name="T1" fmla="*/ 98 h 290"/>
                  <a:gd name="T2" fmla="*/ 244 w 318"/>
                  <a:gd name="T3" fmla="*/ 122 h 290"/>
                  <a:gd name="T4" fmla="*/ 208 w 318"/>
                  <a:gd name="T5" fmla="*/ 135 h 290"/>
                  <a:gd name="T6" fmla="*/ 198 w 318"/>
                  <a:gd name="T7" fmla="*/ 172 h 290"/>
                  <a:gd name="T8" fmla="*/ 124 w 318"/>
                  <a:gd name="T9" fmla="*/ 150 h 290"/>
                  <a:gd name="T10" fmla="*/ 105 w 318"/>
                  <a:gd name="T11" fmla="*/ 164 h 290"/>
                  <a:gd name="T12" fmla="*/ 95 w 318"/>
                  <a:gd name="T13" fmla="*/ 220 h 290"/>
                  <a:gd name="T14" fmla="*/ 35 w 318"/>
                  <a:gd name="T15" fmla="*/ 290 h 290"/>
                  <a:gd name="T16" fmla="*/ 7 w 318"/>
                  <a:gd name="T17" fmla="*/ 246 h 290"/>
                  <a:gd name="T18" fmla="*/ 28 w 318"/>
                  <a:gd name="T19" fmla="*/ 217 h 290"/>
                  <a:gd name="T20" fmla="*/ 73 w 318"/>
                  <a:gd name="T21" fmla="*/ 202 h 290"/>
                  <a:gd name="T22" fmla="*/ 77 w 318"/>
                  <a:gd name="T23" fmla="*/ 187 h 290"/>
                  <a:gd name="T24" fmla="*/ 25 w 318"/>
                  <a:gd name="T25" fmla="*/ 134 h 290"/>
                  <a:gd name="T26" fmla="*/ 0 w 318"/>
                  <a:gd name="T27" fmla="*/ 92 h 290"/>
                  <a:gd name="T28" fmla="*/ 42 w 318"/>
                  <a:gd name="T29" fmla="*/ 92 h 290"/>
                  <a:gd name="T30" fmla="*/ 11 w 318"/>
                  <a:gd name="T31" fmla="*/ 33 h 290"/>
                  <a:gd name="T32" fmla="*/ 23 w 318"/>
                  <a:gd name="T33" fmla="*/ 22 h 290"/>
                  <a:gd name="T34" fmla="*/ 72 w 318"/>
                  <a:gd name="T35" fmla="*/ 60 h 290"/>
                  <a:gd name="T36" fmla="*/ 78 w 318"/>
                  <a:gd name="T37" fmla="*/ 34 h 290"/>
                  <a:gd name="T38" fmla="*/ 113 w 318"/>
                  <a:gd name="T39" fmla="*/ 53 h 290"/>
                  <a:gd name="T40" fmla="*/ 89 w 318"/>
                  <a:gd name="T41" fmla="*/ 35 h 290"/>
                  <a:gd name="T42" fmla="*/ 146 w 318"/>
                  <a:gd name="T43" fmla="*/ 0 h 290"/>
                  <a:gd name="T44" fmla="*/ 183 w 318"/>
                  <a:gd name="T45" fmla="*/ 13 h 290"/>
                  <a:gd name="T46" fmla="*/ 269 w 318"/>
                  <a:gd name="T47" fmla="*/ 8 h 290"/>
                  <a:gd name="T48" fmla="*/ 318 w 318"/>
                  <a:gd name="T49" fmla="*/ 67 h 290"/>
                  <a:gd name="T50" fmla="*/ 314 w 318"/>
                  <a:gd name="T51" fmla="*/ 90 h 290"/>
                  <a:gd name="T52" fmla="*/ 290 w 318"/>
                  <a:gd name="T53" fmla="*/ 80 h 290"/>
                  <a:gd name="T54" fmla="*/ 266 w 318"/>
                  <a:gd name="T55" fmla="*/ 98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8" h="290">
                    <a:moveTo>
                      <a:pt x="266" y="98"/>
                    </a:moveTo>
                    <a:lnTo>
                      <a:pt x="244" y="122"/>
                    </a:lnTo>
                    <a:lnTo>
                      <a:pt x="208" y="135"/>
                    </a:lnTo>
                    <a:lnTo>
                      <a:pt x="198" y="172"/>
                    </a:lnTo>
                    <a:lnTo>
                      <a:pt x="124" y="150"/>
                    </a:lnTo>
                    <a:lnTo>
                      <a:pt x="105" y="164"/>
                    </a:lnTo>
                    <a:lnTo>
                      <a:pt x="95" y="220"/>
                    </a:lnTo>
                    <a:lnTo>
                      <a:pt x="35" y="290"/>
                    </a:lnTo>
                    <a:lnTo>
                      <a:pt x="7" y="246"/>
                    </a:lnTo>
                    <a:lnTo>
                      <a:pt x="28" y="217"/>
                    </a:lnTo>
                    <a:lnTo>
                      <a:pt x="73" y="202"/>
                    </a:lnTo>
                    <a:lnTo>
                      <a:pt x="77" y="187"/>
                    </a:lnTo>
                    <a:lnTo>
                      <a:pt x="25" y="134"/>
                    </a:lnTo>
                    <a:lnTo>
                      <a:pt x="0" y="92"/>
                    </a:lnTo>
                    <a:lnTo>
                      <a:pt x="42" y="92"/>
                    </a:lnTo>
                    <a:lnTo>
                      <a:pt x="11" y="33"/>
                    </a:lnTo>
                    <a:lnTo>
                      <a:pt x="23" y="22"/>
                    </a:lnTo>
                    <a:lnTo>
                      <a:pt x="72" y="60"/>
                    </a:lnTo>
                    <a:lnTo>
                      <a:pt x="78" y="34"/>
                    </a:lnTo>
                    <a:lnTo>
                      <a:pt x="113" y="53"/>
                    </a:lnTo>
                    <a:lnTo>
                      <a:pt x="89" y="35"/>
                    </a:lnTo>
                    <a:lnTo>
                      <a:pt x="146" y="0"/>
                    </a:lnTo>
                    <a:lnTo>
                      <a:pt x="183" y="13"/>
                    </a:lnTo>
                    <a:lnTo>
                      <a:pt x="269" y="8"/>
                    </a:lnTo>
                    <a:lnTo>
                      <a:pt x="318" y="67"/>
                    </a:lnTo>
                    <a:lnTo>
                      <a:pt x="314" y="90"/>
                    </a:lnTo>
                    <a:lnTo>
                      <a:pt x="290" y="80"/>
                    </a:lnTo>
                    <a:lnTo>
                      <a:pt x="266" y="9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8" name="Freeform 1568">
                <a:extLst>
                  <a:ext uri="{FF2B5EF4-FFF2-40B4-BE49-F238E27FC236}">
                    <a16:creationId xmlns:a16="http://schemas.microsoft.com/office/drawing/2014/main" id="{A08E4E1C-A053-4459-B0C0-36DE78838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661"/>
                <a:ext cx="5" cy="15"/>
              </a:xfrm>
              <a:custGeom>
                <a:avLst/>
                <a:gdLst>
                  <a:gd name="T0" fmla="*/ 18 w 18"/>
                  <a:gd name="T1" fmla="*/ 58 h 58"/>
                  <a:gd name="T2" fmla="*/ 0 w 18"/>
                  <a:gd name="T3" fmla="*/ 36 h 58"/>
                  <a:gd name="T4" fmla="*/ 17 w 18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58">
                    <a:moveTo>
                      <a:pt x="18" y="58"/>
                    </a:moveTo>
                    <a:lnTo>
                      <a:pt x="0" y="36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9" name="Freeform 1569">
                <a:extLst>
                  <a:ext uri="{FF2B5EF4-FFF2-40B4-BE49-F238E27FC236}">
                    <a16:creationId xmlns:a16="http://schemas.microsoft.com/office/drawing/2014/main" id="{16DAC7CB-8DF0-4BC7-93BE-B1EF3B5B4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9" y="661"/>
                <a:ext cx="5" cy="15"/>
              </a:xfrm>
              <a:custGeom>
                <a:avLst/>
                <a:gdLst>
                  <a:gd name="T0" fmla="*/ 19 w 19"/>
                  <a:gd name="T1" fmla="*/ 58 h 58"/>
                  <a:gd name="T2" fmla="*/ 0 w 19"/>
                  <a:gd name="T3" fmla="*/ 36 h 58"/>
                  <a:gd name="T4" fmla="*/ 18 w 19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58">
                    <a:moveTo>
                      <a:pt x="19" y="58"/>
                    </a:moveTo>
                    <a:lnTo>
                      <a:pt x="0" y="36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0" name="Freeform 1570">
                <a:extLst>
                  <a:ext uri="{FF2B5EF4-FFF2-40B4-BE49-F238E27FC236}">
                    <a16:creationId xmlns:a16="http://schemas.microsoft.com/office/drawing/2014/main" id="{5C325630-3EC8-4114-800D-B539F23406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" y="646"/>
                <a:ext cx="19" cy="15"/>
              </a:xfrm>
              <a:custGeom>
                <a:avLst/>
                <a:gdLst>
                  <a:gd name="T0" fmla="*/ 73 w 73"/>
                  <a:gd name="T1" fmla="*/ 63 h 63"/>
                  <a:gd name="T2" fmla="*/ 57 w 73"/>
                  <a:gd name="T3" fmla="*/ 4 h 63"/>
                  <a:gd name="T4" fmla="*/ 0 w 73"/>
                  <a:gd name="T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63">
                    <a:moveTo>
                      <a:pt x="73" y="63"/>
                    </a:moveTo>
                    <a:lnTo>
                      <a:pt x="57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1" name="Line 1571">
                <a:extLst>
                  <a:ext uri="{FF2B5EF4-FFF2-40B4-BE49-F238E27FC236}">
                    <a16:creationId xmlns:a16="http://schemas.microsoft.com/office/drawing/2014/main" id="{E0BE634A-42A4-499E-8E2F-11BFDBD623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734" y="634"/>
                <a:ext cx="1" cy="1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2" name="Freeform 1572">
                <a:extLst>
                  <a:ext uri="{FF2B5EF4-FFF2-40B4-BE49-F238E27FC236}">
                    <a16:creationId xmlns:a16="http://schemas.microsoft.com/office/drawing/2014/main" id="{56BECBBF-3BE1-45D3-8D37-1A797E4EC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4" y="634"/>
                <a:ext cx="1" cy="12"/>
              </a:xfrm>
              <a:custGeom>
                <a:avLst/>
                <a:gdLst>
                  <a:gd name="T0" fmla="*/ 8 w 8"/>
                  <a:gd name="T1" fmla="*/ 48 h 48"/>
                  <a:gd name="T2" fmla="*/ 7 w 8"/>
                  <a:gd name="T3" fmla="*/ 48 h 48"/>
                  <a:gd name="T4" fmla="*/ 0 w 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8">
                    <a:moveTo>
                      <a:pt x="8" y="48"/>
                    </a:moveTo>
                    <a:lnTo>
                      <a:pt x="7" y="4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3" name="Freeform 1573">
                <a:extLst>
                  <a:ext uri="{FF2B5EF4-FFF2-40B4-BE49-F238E27FC236}">
                    <a16:creationId xmlns:a16="http://schemas.microsoft.com/office/drawing/2014/main" id="{6C4DDFC1-5100-4389-9C60-DEAAFC78B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2" y="613"/>
                <a:ext cx="12" cy="21"/>
              </a:xfrm>
              <a:custGeom>
                <a:avLst/>
                <a:gdLst>
                  <a:gd name="T0" fmla="*/ 46 w 46"/>
                  <a:gd name="T1" fmla="*/ 82 h 82"/>
                  <a:gd name="T2" fmla="*/ 44 w 46"/>
                  <a:gd name="T3" fmla="*/ 65 h 82"/>
                  <a:gd name="T4" fmla="*/ 1 w 46"/>
                  <a:gd name="T5" fmla="*/ 37 h 82"/>
                  <a:gd name="T6" fmla="*/ 0 w 46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82">
                    <a:moveTo>
                      <a:pt x="46" y="82"/>
                    </a:moveTo>
                    <a:lnTo>
                      <a:pt x="44" y="65"/>
                    </a:lnTo>
                    <a:lnTo>
                      <a:pt x="1" y="3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4" name="Freeform 1574">
                <a:extLst>
                  <a:ext uri="{FF2B5EF4-FFF2-40B4-BE49-F238E27FC236}">
                    <a16:creationId xmlns:a16="http://schemas.microsoft.com/office/drawing/2014/main" id="{3812A79E-3A9F-4CD3-8275-0F935690E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" y="1769"/>
                <a:ext cx="14" cy="16"/>
              </a:xfrm>
              <a:custGeom>
                <a:avLst/>
                <a:gdLst>
                  <a:gd name="T0" fmla="*/ 39 w 54"/>
                  <a:gd name="T1" fmla="*/ 0 h 64"/>
                  <a:gd name="T2" fmla="*/ 54 w 54"/>
                  <a:gd name="T3" fmla="*/ 46 h 64"/>
                  <a:gd name="T4" fmla="*/ 30 w 54"/>
                  <a:gd name="T5" fmla="*/ 64 h 64"/>
                  <a:gd name="T6" fmla="*/ 1 w 54"/>
                  <a:gd name="T7" fmla="*/ 42 h 64"/>
                  <a:gd name="T8" fmla="*/ 0 w 54"/>
                  <a:gd name="T9" fmla="*/ 15 h 64"/>
                  <a:gd name="T10" fmla="*/ 38 w 54"/>
                  <a:gd name="T11" fmla="*/ 0 h 64"/>
                  <a:gd name="T12" fmla="*/ 39 w 54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64">
                    <a:moveTo>
                      <a:pt x="39" y="0"/>
                    </a:moveTo>
                    <a:lnTo>
                      <a:pt x="54" y="46"/>
                    </a:lnTo>
                    <a:lnTo>
                      <a:pt x="30" y="64"/>
                    </a:lnTo>
                    <a:lnTo>
                      <a:pt x="1" y="42"/>
                    </a:lnTo>
                    <a:lnTo>
                      <a:pt x="0" y="15"/>
                    </a:lnTo>
                    <a:lnTo>
                      <a:pt x="38" y="0"/>
                    </a:lnTo>
                    <a:lnTo>
                      <a:pt x="3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5" name="Freeform 1575">
                <a:extLst>
                  <a:ext uri="{FF2B5EF4-FFF2-40B4-BE49-F238E27FC236}">
                    <a16:creationId xmlns:a16="http://schemas.microsoft.com/office/drawing/2014/main" id="{75659E79-81B5-407A-94C7-B02CA8496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8" y="600"/>
                <a:ext cx="4" cy="13"/>
              </a:xfrm>
              <a:custGeom>
                <a:avLst/>
                <a:gdLst>
                  <a:gd name="T0" fmla="*/ 14 w 14"/>
                  <a:gd name="T1" fmla="*/ 53 h 53"/>
                  <a:gd name="T2" fmla="*/ 13 w 14"/>
                  <a:gd name="T3" fmla="*/ 4 h 53"/>
                  <a:gd name="T4" fmla="*/ 0 w 14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3">
                    <a:moveTo>
                      <a:pt x="14" y="53"/>
                    </a:moveTo>
                    <a:lnTo>
                      <a:pt x="13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6" name="Freeform 1576">
                <a:extLst>
                  <a:ext uri="{FF2B5EF4-FFF2-40B4-BE49-F238E27FC236}">
                    <a16:creationId xmlns:a16="http://schemas.microsoft.com/office/drawing/2014/main" id="{D0BD43D2-BFE4-4907-B07B-5D78B2C30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8" y="600"/>
                <a:ext cx="4" cy="13"/>
              </a:xfrm>
              <a:custGeom>
                <a:avLst/>
                <a:gdLst>
                  <a:gd name="T0" fmla="*/ 14 w 14"/>
                  <a:gd name="T1" fmla="*/ 53 h 53"/>
                  <a:gd name="T2" fmla="*/ 12 w 14"/>
                  <a:gd name="T3" fmla="*/ 4 h 53"/>
                  <a:gd name="T4" fmla="*/ 0 w 14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3">
                    <a:moveTo>
                      <a:pt x="14" y="53"/>
                    </a:moveTo>
                    <a:lnTo>
                      <a:pt x="12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7" name="Freeform 1577">
                <a:extLst>
                  <a:ext uri="{FF2B5EF4-FFF2-40B4-BE49-F238E27FC236}">
                    <a16:creationId xmlns:a16="http://schemas.microsoft.com/office/drawing/2014/main" id="{0387F714-C4AA-4265-9C7E-B8825CB76F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2" y="1602"/>
                <a:ext cx="9" cy="10"/>
              </a:xfrm>
              <a:custGeom>
                <a:avLst/>
                <a:gdLst>
                  <a:gd name="T0" fmla="*/ 0 w 35"/>
                  <a:gd name="T1" fmla="*/ 27 h 40"/>
                  <a:gd name="T2" fmla="*/ 9 w 35"/>
                  <a:gd name="T3" fmla="*/ 0 h 40"/>
                  <a:gd name="T4" fmla="*/ 35 w 35"/>
                  <a:gd name="T5" fmla="*/ 28 h 40"/>
                  <a:gd name="T6" fmla="*/ 21 w 35"/>
                  <a:gd name="T7" fmla="*/ 40 h 40"/>
                  <a:gd name="T8" fmla="*/ 0 w 35"/>
                  <a:gd name="T9" fmla="*/ 2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0">
                    <a:moveTo>
                      <a:pt x="0" y="27"/>
                    </a:moveTo>
                    <a:lnTo>
                      <a:pt x="9" y="0"/>
                    </a:lnTo>
                    <a:lnTo>
                      <a:pt x="35" y="28"/>
                    </a:lnTo>
                    <a:lnTo>
                      <a:pt x="21" y="40"/>
                    </a:lnTo>
                    <a:lnTo>
                      <a:pt x="0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8" name="Freeform 1578">
                <a:extLst>
                  <a:ext uri="{FF2B5EF4-FFF2-40B4-BE49-F238E27FC236}">
                    <a16:creationId xmlns:a16="http://schemas.microsoft.com/office/drawing/2014/main" id="{D68F284F-FB21-4023-B6E2-67D2C2A15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777"/>
                <a:ext cx="4" cy="21"/>
              </a:xfrm>
              <a:custGeom>
                <a:avLst/>
                <a:gdLst>
                  <a:gd name="T0" fmla="*/ 13 w 19"/>
                  <a:gd name="T1" fmla="*/ 82 h 82"/>
                  <a:gd name="T2" fmla="*/ 0 w 19"/>
                  <a:gd name="T3" fmla="*/ 47 h 82"/>
                  <a:gd name="T4" fmla="*/ 19 w 19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82">
                    <a:moveTo>
                      <a:pt x="13" y="82"/>
                    </a:moveTo>
                    <a:lnTo>
                      <a:pt x="0" y="47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9" name="Freeform 1579">
                <a:extLst>
                  <a:ext uri="{FF2B5EF4-FFF2-40B4-BE49-F238E27FC236}">
                    <a16:creationId xmlns:a16="http://schemas.microsoft.com/office/drawing/2014/main" id="{D7EDB320-4746-4685-BF22-B4020D4AA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7" y="777"/>
                <a:ext cx="4" cy="21"/>
              </a:xfrm>
              <a:custGeom>
                <a:avLst/>
                <a:gdLst>
                  <a:gd name="T0" fmla="*/ 14 w 20"/>
                  <a:gd name="T1" fmla="*/ 82 h 82"/>
                  <a:gd name="T2" fmla="*/ 0 w 20"/>
                  <a:gd name="T3" fmla="*/ 45 h 82"/>
                  <a:gd name="T4" fmla="*/ 20 w 20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82">
                    <a:moveTo>
                      <a:pt x="14" y="82"/>
                    </a:moveTo>
                    <a:lnTo>
                      <a:pt x="0" y="45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0" name="Freeform 1580">
                <a:extLst>
                  <a:ext uri="{FF2B5EF4-FFF2-40B4-BE49-F238E27FC236}">
                    <a16:creationId xmlns:a16="http://schemas.microsoft.com/office/drawing/2014/main" id="{4C7BEA43-C122-410F-85DB-6325F4E10E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" y="748"/>
                <a:ext cx="24" cy="29"/>
              </a:xfrm>
              <a:custGeom>
                <a:avLst/>
                <a:gdLst>
                  <a:gd name="T0" fmla="*/ 0 w 96"/>
                  <a:gd name="T1" fmla="*/ 117 h 117"/>
                  <a:gd name="T2" fmla="*/ 29 w 96"/>
                  <a:gd name="T3" fmla="*/ 41 h 117"/>
                  <a:gd name="T4" fmla="*/ 96 w 96"/>
                  <a:gd name="T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117">
                    <a:moveTo>
                      <a:pt x="0" y="117"/>
                    </a:moveTo>
                    <a:lnTo>
                      <a:pt x="29" y="41"/>
                    </a:lnTo>
                    <a:lnTo>
                      <a:pt x="9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1" name="Freeform 1581">
                <a:extLst>
                  <a:ext uri="{FF2B5EF4-FFF2-40B4-BE49-F238E27FC236}">
                    <a16:creationId xmlns:a16="http://schemas.microsoft.com/office/drawing/2014/main" id="{5C693E3A-6819-4B9A-A3E9-00744823C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722"/>
                <a:ext cx="23" cy="26"/>
              </a:xfrm>
              <a:custGeom>
                <a:avLst/>
                <a:gdLst>
                  <a:gd name="T0" fmla="*/ 0 w 91"/>
                  <a:gd name="T1" fmla="*/ 105 h 105"/>
                  <a:gd name="T2" fmla="*/ 40 w 91"/>
                  <a:gd name="T3" fmla="*/ 80 h 105"/>
                  <a:gd name="T4" fmla="*/ 57 w 91"/>
                  <a:gd name="T5" fmla="*/ 25 h 105"/>
                  <a:gd name="T6" fmla="*/ 91 w 91"/>
                  <a:gd name="T7" fmla="*/ 0 h 105"/>
                  <a:gd name="T8" fmla="*/ 89 w 91"/>
                  <a:gd name="T9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05">
                    <a:moveTo>
                      <a:pt x="0" y="105"/>
                    </a:moveTo>
                    <a:lnTo>
                      <a:pt x="40" y="80"/>
                    </a:lnTo>
                    <a:lnTo>
                      <a:pt x="57" y="25"/>
                    </a:lnTo>
                    <a:lnTo>
                      <a:pt x="91" y="0"/>
                    </a:lnTo>
                    <a:lnTo>
                      <a:pt x="8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2" name="Freeform 1582">
                <a:extLst>
                  <a:ext uri="{FF2B5EF4-FFF2-40B4-BE49-F238E27FC236}">
                    <a16:creationId xmlns:a16="http://schemas.microsoft.com/office/drawing/2014/main" id="{04415DD0-65B6-47F4-AFCC-19E575B10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6" y="4178"/>
                <a:ext cx="54" cy="136"/>
              </a:xfrm>
              <a:custGeom>
                <a:avLst/>
                <a:gdLst>
                  <a:gd name="T0" fmla="*/ 113 w 217"/>
                  <a:gd name="T1" fmla="*/ 0 h 542"/>
                  <a:gd name="T2" fmla="*/ 117 w 217"/>
                  <a:gd name="T3" fmla="*/ 6 h 542"/>
                  <a:gd name="T4" fmla="*/ 114 w 217"/>
                  <a:gd name="T5" fmla="*/ 14 h 542"/>
                  <a:gd name="T6" fmla="*/ 111 w 217"/>
                  <a:gd name="T7" fmla="*/ 26 h 542"/>
                  <a:gd name="T8" fmla="*/ 106 w 217"/>
                  <a:gd name="T9" fmla="*/ 38 h 542"/>
                  <a:gd name="T10" fmla="*/ 100 w 217"/>
                  <a:gd name="T11" fmla="*/ 54 h 542"/>
                  <a:gd name="T12" fmla="*/ 98 w 217"/>
                  <a:gd name="T13" fmla="*/ 93 h 542"/>
                  <a:gd name="T14" fmla="*/ 94 w 217"/>
                  <a:gd name="T15" fmla="*/ 96 h 542"/>
                  <a:gd name="T16" fmla="*/ 87 w 217"/>
                  <a:gd name="T17" fmla="*/ 100 h 542"/>
                  <a:gd name="T18" fmla="*/ 82 w 217"/>
                  <a:gd name="T19" fmla="*/ 102 h 542"/>
                  <a:gd name="T20" fmla="*/ 79 w 217"/>
                  <a:gd name="T21" fmla="*/ 107 h 542"/>
                  <a:gd name="T22" fmla="*/ 77 w 217"/>
                  <a:gd name="T23" fmla="*/ 111 h 542"/>
                  <a:gd name="T24" fmla="*/ 77 w 217"/>
                  <a:gd name="T25" fmla="*/ 117 h 542"/>
                  <a:gd name="T26" fmla="*/ 73 w 217"/>
                  <a:gd name="T27" fmla="*/ 136 h 542"/>
                  <a:gd name="T28" fmla="*/ 72 w 217"/>
                  <a:gd name="T29" fmla="*/ 152 h 542"/>
                  <a:gd name="T30" fmla="*/ 71 w 217"/>
                  <a:gd name="T31" fmla="*/ 166 h 542"/>
                  <a:gd name="T32" fmla="*/ 72 w 217"/>
                  <a:gd name="T33" fmla="*/ 178 h 542"/>
                  <a:gd name="T34" fmla="*/ 70 w 217"/>
                  <a:gd name="T35" fmla="*/ 195 h 542"/>
                  <a:gd name="T36" fmla="*/ 67 w 217"/>
                  <a:gd name="T37" fmla="*/ 212 h 542"/>
                  <a:gd name="T38" fmla="*/ 62 w 217"/>
                  <a:gd name="T39" fmla="*/ 231 h 542"/>
                  <a:gd name="T40" fmla="*/ 54 w 217"/>
                  <a:gd name="T41" fmla="*/ 250 h 542"/>
                  <a:gd name="T42" fmla="*/ 43 w 217"/>
                  <a:gd name="T43" fmla="*/ 268 h 542"/>
                  <a:gd name="T44" fmla="*/ 31 w 217"/>
                  <a:gd name="T45" fmla="*/ 288 h 542"/>
                  <a:gd name="T46" fmla="*/ 16 w 217"/>
                  <a:gd name="T47" fmla="*/ 307 h 542"/>
                  <a:gd name="T48" fmla="*/ 0 w 217"/>
                  <a:gd name="T49" fmla="*/ 329 h 542"/>
                  <a:gd name="T50" fmla="*/ 34 w 217"/>
                  <a:gd name="T51" fmla="*/ 331 h 542"/>
                  <a:gd name="T52" fmla="*/ 30 w 217"/>
                  <a:gd name="T53" fmla="*/ 338 h 542"/>
                  <a:gd name="T54" fmla="*/ 25 w 217"/>
                  <a:gd name="T55" fmla="*/ 350 h 542"/>
                  <a:gd name="T56" fmla="*/ 24 w 217"/>
                  <a:gd name="T57" fmla="*/ 357 h 542"/>
                  <a:gd name="T58" fmla="*/ 28 w 217"/>
                  <a:gd name="T59" fmla="*/ 356 h 542"/>
                  <a:gd name="T60" fmla="*/ 35 w 217"/>
                  <a:gd name="T61" fmla="*/ 355 h 542"/>
                  <a:gd name="T62" fmla="*/ 49 w 217"/>
                  <a:gd name="T63" fmla="*/ 349 h 542"/>
                  <a:gd name="T64" fmla="*/ 56 w 217"/>
                  <a:gd name="T65" fmla="*/ 345 h 542"/>
                  <a:gd name="T66" fmla="*/ 66 w 217"/>
                  <a:gd name="T67" fmla="*/ 341 h 542"/>
                  <a:gd name="T68" fmla="*/ 76 w 217"/>
                  <a:gd name="T69" fmla="*/ 334 h 542"/>
                  <a:gd name="T70" fmla="*/ 87 w 217"/>
                  <a:gd name="T71" fmla="*/ 329 h 542"/>
                  <a:gd name="T72" fmla="*/ 127 w 217"/>
                  <a:gd name="T73" fmla="*/ 331 h 542"/>
                  <a:gd name="T74" fmla="*/ 123 w 217"/>
                  <a:gd name="T75" fmla="*/ 392 h 542"/>
                  <a:gd name="T76" fmla="*/ 127 w 217"/>
                  <a:gd name="T77" fmla="*/ 389 h 542"/>
                  <a:gd name="T78" fmla="*/ 135 w 217"/>
                  <a:gd name="T79" fmla="*/ 388 h 542"/>
                  <a:gd name="T80" fmla="*/ 145 w 217"/>
                  <a:gd name="T81" fmla="*/ 387 h 542"/>
                  <a:gd name="T82" fmla="*/ 157 w 217"/>
                  <a:gd name="T83" fmla="*/ 388 h 542"/>
                  <a:gd name="T84" fmla="*/ 163 w 217"/>
                  <a:gd name="T85" fmla="*/ 415 h 542"/>
                  <a:gd name="T86" fmla="*/ 164 w 217"/>
                  <a:gd name="T87" fmla="*/ 417 h 542"/>
                  <a:gd name="T88" fmla="*/ 168 w 217"/>
                  <a:gd name="T89" fmla="*/ 420 h 542"/>
                  <a:gd name="T90" fmla="*/ 176 w 217"/>
                  <a:gd name="T91" fmla="*/ 425 h 542"/>
                  <a:gd name="T92" fmla="*/ 188 w 217"/>
                  <a:gd name="T93" fmla="*/ 429 h 542"/>
                  <a:gd name="T94" fmla="*/ 190 w 217"/>
                  <a:gd name="T95" fmla="*/ 438 h 542"/>
                  <a:gd name="T96" fmla="*/ 190 w 217"/>
                  <a:gd name="T97" fmla="*/ 443 h 542"/>
                  <a:gd name="T98" fmla="*/ 191 w 217"/>
                  <a:gd name="T99" fmla="*/ 451 h 542"/>
                  <a:gd name="T100" fmla="*/ 191 w 217"/>
                  <a:gd name="T101" fmla="*/ 468 h 542"/>
                  <a:gd name="T102" fmla="*/ 191 w 217"/>
                  <a:gd name="T103" fmla="*/ 492 h 542"/>
                  <a:gd name="T104" fmla="*/ 198 w 217"/>
                  <a:gd name="T105" fmla="*/ 486 h 542"/>
                  <a:gd name="T106" fmla="*/ 210 w 217"/>
                  <a:gd name="T107" fmla="*/ 486 h 542"/>
                  <a:gd name="T108" fmla="*/ 217 w 217"/>
                  <a:gd name="T109" fmla="*/ 493 h 542"/>
                  <a:gd name="T110" fmla="*/ 215 w 217"/>
                  <a:gd name="T111" fmla="*/ 498 h 542"/>
                  <a:gd name="T112" fmla="*/ 212 w 217"/>
                  <a:gd name="T113" fmla="*/ 506 h 542"/>
                  <a:gd name="T114" fmla="*/ 209 w 217"/>
                  <a:gd name="T115" fmla="*/ 515 h 542"/>
                  <a:gd name="T116" fmla="*/ 206 w 217"/>
                  <a:gd name="T117" fmla="*/ 528 h 542"/>
                  <a:gd name="T118" fmla="*/ 201 w 217"/>
                  <a:gd name="T119" fmla="*/ 542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7" h="542">
                    <a:moveTo>
                      <a:pt x="113" y="0"/>
                    </a:moveTo>
                    <a:lnTo>
                      <a:pt x="117" y="6"/>
                    </a:lnTo>
                    <a:lnTo>
                      <a:pt x="114" y="14"/>
                    </a:lnTo>
                    <a:lnTo>
                      <a:pt x="111" y="26"/>
                    </a:lnTo>
                    <a:lnTo>
                      <a:pt x="106" y="38"/>
                    </a:lnTo>
                    <a:lnTo>
                      <a:pt x="100" y="54"/>
                    </a:lnTo>
                    <a:lnTo>
                      <a:pt x="98" y="93"/>
                    </a:lnTo>
                    <a:lnTo>
                      <a:pt x="94" y="96"/>
                    </a:lnTo>
                    <a:lnTo>
                      <a:pt x="87" y="100"/>
                    </a:lnTo>
                    <a:lnTo>
                      <a:pt x="82" y="102"/>
                    </a:lnTo>
                    <a:lnTo>
                      <a:pt x="79" y="107"/>
                    </a:lnTo>
                    <a:lnTo>
                      <a:pt x="77" y="111"/>
                    </a:lnTo>
                    <a:lnTo>
                      <a:pt x="77" y="117"/>
                    </a:lnTo>
                    <a:lnTo>
                      <a:pt x="73" y="136"/>
                    </a:lnTo>
                    <a:lnTo>
                      <a:pt x="72" y="152"/>
                    </a:lnTo>
                    <a:lnTo>
                      <a:pt x="71" y="166"/>
                    </a:lnTo>
                    <a:lnTo>
                      <a:pt x="72" y="178"/>
                    </a:lnTo>
                    <a:lnTo>
                      <a:pt x="70" y="195"/>
                    </a:lnTo>
                    <a:lnTo>
                      <a:pt x="67" y="212"/>
                    </a:lnTo>
                    <a:lnTo>
                      <a:pt x="62" y="231"/>
                    </a:lnTo>
                    <a:lnTo>
                      <a:pt x="54" y="250"/>
                    </a:lnTo>
                    <a:lnTo>
                      <a:pt x="43" y="268"/>
                    </a:lnTo>
                    <a:lnTo>
                      <a:pt x="31" y="288"/>
                    </a:lnTo>
                    <a:lnTo>
                      <a:pt x="16" y="307"/>
                    </a:lnTo>
                    <a:lnTo>
                      <a:pt x="0" y="329"/>
                    </a:lnTo>
                    <a:lnTo>
                      <a:pt x="34" y="331"/>
                    </a:lnTo>
                    <a:lnTo>
                      <a:pt x="30" y="338"/>
                    </a:lnTo>
                    <a:lnTo>
                      <a:pt x="25" y="350"/>
                    </a:lnTo>
                    <a:lnTo>
                      <a:pt x="24" y="357"/>
                    </a:lnTo>
                    <a:lnTo>
                      <a:pt x="28" y="356"/>
                    </a:lnTo>
                    <a:lnTo>
                      <a:pt x="35" y="355"/>
                    </a:lnTo>
                    <a:lnTo>
                      <a:pt x="49" y="349"/>
                    </a:lnTo>
                    <a:lnTo>
                      <a:pt x="56" y="345"/>
                    </a:lnTo>
                    <a:lnTo>
                      <a:pt x="66" y="341"/>
                    </a:lnTo>
                    <a:lnTo>
                      <a:pt x="76" y="334"/>
                    </a:lnTo>
                    <a:lnTo>
                      <a:pt x="87" y="329"/>
                    </a:lnTo>
                    <a:lnTo>
                      <a:pt x="127" y="331"/>
                    </a:lnTo>
                    <a:lnTo>
                      <a:pt x="123" y="392"/>
                    </a:lnTo>
                    <a:lnTo>
                      <a:pt x="127" y="389"/>
                    </a:lnTo>
                    <a:lnTo>
                      <a:pt x="135" y="388"/>
                    </a:lnTo>
                    <a:lnTo>
                      <a:pt x="145" y="387"/>
                    </a:lnTo>
                    <a:lnTo>
                      <a:pt x="157" y="388"/>
                    </a:lnTo>
                    <a:lnTo>
                      <a:pt x="163" y="415"/>
                    </a:lnTo>
                    <a:lnTo>
                      <a:pt x="164" y="417"/>
                    </a:lnTo>
                    <a:lnTo>
                      <a:pt x="168" y="420"/>
                    </a:lnTo>
                    <a:lnTo>
                      <a:pt x="176" y="425"/>
                    </a:lnTo>
                    <a:lnTo>
                      <a:pt x="188" y="429"/>
                    </a:lnTo>
                    <a:lnTo>
                      <a:pt x="190" y="438"/>
                    </a:lnTo>
                    <a:lnTo>
                      <a:pt x="190" y="443"/>
                    </a:lnTo>
                    <a:lnTo>
                      <a:pt x="191" y="451"/>
                    </a:lnTo>
                    <a:lnTo>
                      <a:pt x="191" y="468"/>
                    </a:lnTo>
                    <a:lnTo>
                      <a:pt x="191" y="492"/>
                    </a:lnTo>
                    <a:lnTo>
                      <a:pt x="198" y="486"/>
                    </a:lnTo>
                    <a:lnTo>
                      <a:pt x="210" y="486"/>
                    </a:lnTo>
                    <a:lnTo>
                      <a:pt x="217" y="493"/>
                    </a:lnTo>
                    <a:lnTo>
                      <a:pt x="215" y="498"/>
                    </a:lnTo>
                    <a:lnTo>
                      <a:pt x="212" y="506"/>
                    </a:lnTo>
                    <a:lnTo>
                      <a:pt x="209" y="515"/>
                    </a:lnTo>
                    <a:lnTo>
                      <a:pt x="206" y="528"/>
                    </a:lnTo>
                    <a:lnTo>
                      <a:pt x="201" y="5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3" name="Freeform 1583">
                <a:extLst>
                  <a:ext uri="{FF2B5EF4-FFF2-40B4-BE49-F238E27FC236}">
                    <a16:creationId xmlns:a16="http://schemas.microsoft.com/office/drawing/2014/main" id="{B8236986-8879-4782-9989-B14AC9360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2" y="1728"/>
                <a:ext cx="13" cy="11"/>
              </a:xfrm>
              <a:custGeom>
                <a:avLst/>
                <a:gdLst>
                  <a:gd name="T0" fmla="*/ 0 w 52"/>
                  <a:gd name="T1" fmla="*/ 19 h 43"/>
                  <a:gd name="T2" fmla="*/ 0 w 52"/>
                  <a:gd name="T3" fmla="*/ 24 h 43"/>
                  <a:gd name="T4" fmla="*/ 4 w 52"/>
                  <a:gd name="T5" fmla="*/ 33 h 43"/>
                  <a:gd name="T6" fmla="*/ 8 w 52"/>
                  <a:gd name="T7" fmla="*/ 40 h 43"/>
                  <a:gd name="T8" fmla="*/ 10 w 52"/>
                  <a:gd name="T9" fmla="*/ 42 h 43"/>
                  <a:gd name="T10" fmla="*/ 14 w 52"/>
                  <a:gd name="T11" fmla="*/ 43 h 43"/>
                  <a:gd name="T12" fmla="*/ 19 w 52"/>
                  <a:gd name="T13" fmla="*/ 40 h 43"/>
                  <a:gd name="T14" fmla="*/ 24 w 52"/>
                  <a:gd name="T15" fmla="*/ 35 h 43"/>
                  <a:gd name="T16" fmla="*/ 26 w 52"/>
                  <a:gd name="T17" fmla="*/ 30 h 43"/>
                  <a:gd name="T18" fmla="*/ 28 w 52"/>
                  <a:gd name="T19" fmla="*/ 29 h 43"/>
                  <a:gd name="T20" fmla="*/ 52 w 52"/>
                  <a:gd name="T21" fmla="*/ 33 h 43"/>
                  <a:gd name="T22" fmla="*/ 50 w 52"/>
                  <a:gd name="T23" fmla="*/ 0 h 43"/>
                  <a:gd name="T24" fmla="*/ 7 w 52"/>
                  <a:gd name="T25" fmla="*/ 1 h 43"/>
                  <a:gd name="T26" fmla="*/ 0 w 52"/>
                  <a:gd name="T27" fmla="*/ 1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43">
                    <a:moveTo>
                      <a:pt x="0" y="19"/>
                    </a:moveTo>
                    <a:lnTo>
                      <a:pt x="0" y="24"/>
                    </a:lnTo>
                    <a:lnTo>
                      <a:pt x="4" y="33"/>
                    </a:lnTo>
                    <a:lnTo>
                      <a:pt x="8" y="40"/>
                    </a:lnTo>
                    <a:lnTo>
                      <a:pt x="10" y="42"/>
                    </a:lnTo>
                    <a:lnTo>
                      <a:pt x="14" y="43"/>
                    </a:lnTo>
                    <a:lnTo>
                      <a:pt x="19" y="40"/>
                    </a:lnTo>
                    <a:lnTo>
                      <a:pt x="24" y="35"/>
                    </a:lnTo>
                    <a:lnTo>
                      <a:pt x="26" y="30"/>
                    </a:lnTo>
                    <a:lnTo>
                      <a:pt x="28" y="29"/>
                    </a:lnTo>
                    <a:lnTo>
                      <a:pt x="52" y="33"/>
                    </a:lnTo>
                    <a:lnTo>
                      <a:pt x="50" y="0"/>
                    </a:lnTo>
                    <a:lnTo>
                      <a:pt x="7" y="1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4" name="Freeform 1584">
                <a:extLst>
                  <a:ext uri="{FF2B5EF4-FFF2-40B4-BE49-F238E27FC236}">
                    <a16:creationId xmlns:a16="http://schemas.microsoft.com/office/drawing/2014/main" id="{95BC5AF3-3A6B-4363-A872-EDC40D8CA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1" y="1730"/>
                <a:ext cx="51" cy="36"/>
              </a:xfrm>
              <a:custGeom>
                <a:avLst/>
                <a:gdLst>
                  <a:gd name="T0" fmla="*/ 97 w 205"/>
                  <a:gd name="T1" fmla="*/ 20 h 144"/>
                  <a:gd name="T2" fmla="*/ 74 w 205"/>
                  <a:gd name="T3" fmla="*/ 37 h 144"/>
                  <a:gd name="T4" fmla="*/ 73 w 205"/>
                  <a:gd name="T5" fmla="*/ 38 h 144"/>
                  <a:gd name="T6" fmla="*/ 43 w 205"/>
                  <a:gd name="T7" fmla="*/ 36 h 144"/>
                  <a:gd name="T8" fmla="*/ 0 w 205"/>
                  <a:gd name="T9" fmla="*/ 46 h 144"/>
                  <a:gd name="T10" fmla="*/ 6 w 205"/>
                  <a:gd name="T11" fmla="*/ 64 h 144"/>
                  <a:gd name="T12" fmla="*/ 75 w 205"/>
                  <a:gd name="T13" fmla="*/ 80 h 144"/>
                  <a:gd name="T14" fmla="*/ 69 w 205"/>
                  <a:gd name="T15" fmla="*/ 118 h 144"/>
                  <a:gd name="T16" fmla="*/ 92 w 205"/>
                  <a:gd name="T17" fmla="*/ 143 h 144"/>
                  <a:gd name="T18" fmla="*/ 122 w 205"/>
                  <a:gd name="T19" fmla="*/ 144 h 144"/>
                  <a:gd name="T20" fmla="*/ 158 w 205"/>
                  <a:gd name="T21" fmla="*/ 91 h 144"/>
                  <a:gd name="T22" fmla="*/ 179 w 205"/>
                  <a:gd name="T23" fmla="*/ 77 h 144"/>
                  <a:gd name="T24" fmla="*/ 191 w 205"/>
                  <a:gd name="T25" fmla="*/ 90 h 144"/>
                  <a:gd name="T26" fmla="*/ 192 w 205"/>
                  <a:gd name="T27" fmla="*/ 90 h 144"/>
                  <a:gd name="T28" fmla="*/ 205 w 205"/>
                  <a:gd name="T29" fmla="*/ 83 h 144"/>
                  <a:gd name="T30" fmla="*/ 191 w 205"/>
                  <a:gd name="T31" fmla="*/ 42 h 144"/>
                  <a:gd name="T32" fmla="*/ 170 w 205"/>
                  <a:gd name="T33" fmla="*/ 8 h 144"/>
                  <a:gd name="T34" fmla="*/ 112 w 205"/>
                  <a:gd name="T35" fmla="*/ 0 h 144"/>
                  <a:gd name="T36" fmla="*/ 111 w 205"/>
                  <a:gd name="T37" fmla="*/ 0 h 144"/>
                  <a:gd name="T38" fmla="*/ 97 w 205"/>
                  <a:gd name="T39" fmla="*/ 2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5" h="144">
                    <a:moveTo>
                      <a:pt x="97" y="20"/>
                    </a:moveTo>
                    <a:lnTo>
                      <a:pt x="74" y="37"/>
                    </a:lnTo>
                    <a:lnTo>
                      <a:pt x="73" y="38"/>
                    </a:lnTo>
                    <a:lnTo>
                      <a:pt x="43" y="36"/>
                    </a:lnTo>
                    <a:lnTo>
                      <a:pt x="0" y="46"/>
                    </a:lnTo>
                    <a:lnTo>
                      <a:pt x="6" y="64"/>
                    </a:lnTo>
                    <a:lnTo>
                      <a:pt x="75" y="80"/>
                    </a:lnTo>
                    <a:lnTo>
                      <a:pt x="69" y="118"/>
                    </a:lnTo>
                    <a:lnTo>
                      <a:pt x="92" y="143"/>
                    </a:lnTo>
                    <a:lnTo>
                      <a:pt x="122" y="144"/>
                    </a:lnTo>
                    <a:lnTo>
                      <a:pt x="158" y="91"/>
                    </a:lnTo>
                    <a:lnTo>
                      <a:pt x="179" y="77"/>
                    </a:lnTo>
                    <a:lnTo>
                      <a:pt x="191" y="90"/>
                    </a:lnTo>
                    <a:lnTo>
                      <a:pt x="192" y="90"/>
                    </a:lnTo>
                    <a:lnTo>
                      <a:pt x="205" y="83"/>
                    </a:lnTo>
                    <a:lnTo>
                      <a:pt x="191" y="42"/>
                    </a:lnTo>
                    <a:lnTo>
                      <a:pt x="170" y="8"/>
                    </a:lnTo>
                    <a:lnTo>
                      <a:pt x="112" y="0"/>
                    </a:lnTo>
                    <a:lnTo>
                      <a:pt x="111" y="0"/>
                    </a:lnTo>
                    <a:lnTo>
                      <a:pt x="97" y="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5" name="Freeform 1585">
                <a:extLst>
                  <a:ext uri="{FF2B5EF4-FFF2-40B4-BE49-F238E27FC236}">
                    <a16:creationId xmlns:a16="http://schemas.microsoft.com/office/drawing/2014/main" id="{425D4A56-99E6-4346-8F97-36CCF48BD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1616"/>
                <a:ext cx="27" cy="25"/>
              </a:xfrm>
              <a:custGeom>
                <a:avLst/>
                <a:gdLst>
                  <a:gd name="T0" fmla="*/ 0 w 111"/>
                  <a:gd name="T1" fmla="*/ 99 h 101"/>
                  <a:gd name="T2" fmla="*/ 18 w 111"/>
                  <a:gd name="T3" fmla="*/ 100 h 101"/>
                  <a:gd name="T4" fmla="*/ 27 w 111"/>
                  <a:gd name="T5" fmla="*/ 100 h 101"/>
                  <a:gd name="T6" fmla="*/ 31 w 111"/>
                  <a:gd name="T7" fmla="*/ 101 h 101"/>
                  <a:gd name="T8" fmla="*/ 48 w 111"/>
                  <a:gd name="T9" fmla="*/ 74 h 101"/>
                  <a:gd name="T10" fmla="*/ 111 w 111"/>
                  <a:gd name="T1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101">
                    <a:moveTo>
                      <a:pt x="0" y="99"/>
                    </a:moveTo>
                    <a:lnTo>
                      <a:pt x="18" y="100"/>
                    </a:lnTo>
                    <a:lnTo>
                      <a:pt x="27" y="100"/>
                    </a:lnTo>
                    <a:lnTo>
                      <a:pt x="31" y="101"/>
                    </a:lnTo>
                    <a:lnTo>
                      <a:pt x="48" y="74"/>
                    </a:lnTo>
                    <a:lnTo>
                      <a:pt x="11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6" name="Line 1586">
                <a:extLst>
                  <a:ext uri="{FF2B5EF4-FFF2-40B4-BE49-F238E27FC236}">
                    <a16:creationId xmlns:a16="http://schemas.microsoft.com/office/drawing/2014/main" id="{55146860-835F-4E5D-A883-D1A71C9E48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93" y="719"/>
                <a:ext cx="15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7" name="Freeform 1587">
                <a:extLst>
                  <a:ext uri="{FF2B5EF4-FFF2-40B4-BE49-F238E27FC236}">
                    <a16:creationId xmlns:a16="http://schemas.microsoft.com/office/drawing/2014/main" id="{A4A0197D-7FB3-4743-BA2F-46B73C382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" y="722"/>
                <a:ext cx="23" cy="26"/>
              </a:xfrm>
              <a:custGeom>
                <a:avLst/>
                <a:gdLst>
                  <a:gd name="T0" fmla="*/ 0 w 89"/>
                  <a:gd name="T1" fmla="*/ 105 h 105"/>
                  <a:gd name="T2" fmla="*/ 40 w 89"/>
                  <a:gd name="T3" fmla="*/ 79 h 105"/>
                  <a:gd name="T4" fmla="*/ 56 w 89"/>
                  <a:gd name="T5" fmla="*/ 25 h 105"/>
                  <a:gd name="T6" fmla="*/ 89 w 89"/>
                  <a:gd name="T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105">
                    <a:moveTo>
                      <a:pt x="0" y="105"/>
                    </a:moveTo>
                    <a:lnTo>
                      <a:pt x="40" y="79"/>
                    </a:lnTo>
                    <a:lnTo>
                      <a:pt x="56" y="25"/>
                    </a:lnTo>
                    <a:lnTo>
                      <a:pt x="8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8" name="Freeform 1588">
                <a:extLst>
                  <a:ext uri="{FF2B5EF4-FFF2-40B4-BE49-F238E27FC236}">
                    <a16:creationId xmlns:a16="http://schemas.microsoft.com/office/drawing/2014/main" id="{AE2A6F2D-9EF9-4081-A51C-06F739F8A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6" y="1621"/>
                <a:ext cx="21" cy="5"/>
              </a:xfrm>
              <a:custGeom>
                <a:avLst/>
                <a:gdLst>
                  <a:gd name="T0" fmla="*/ 0 w 83"/>
                  <a:gd name="T1" fmla="*/ 0 h 17"/>
                  <a:gd name="T2" fmla="*/ 14 w 83"/>
                  <a:gd name="T3" fmla="*/ 12 h 17"/>
                  <a:gd name="T4" fmla="*/ 52 w 83"/>
                  <a:gd name="T5" fmla="*/ 17 h 17"/>
                  <a:gd name="T6" fmla="*/ 83 w 83"/>
                  <a:gd name="T7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7">
                    <a:moveTo>
                      <a:pt x="0" y="0"/>
                    </a:moveTo>
                    <a:lnTo>
                      <a:pt x="14" y="12"/>
                    </a:lnTo>
                    <a:lnTo>
                      <a:pt x="52" y="17"/>
                    </a:lnTo>
                    <a:lnTo>
                      <a:pt x="83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9" name="Freeform 1589">
                <a:extLst>
                  <a:ext uri="{FF2B5EF4-FFF2-40B4-BE49-F238E27FC236}">
                    <a16:creationId xmlns:a16="http://schemas.microsoft.com/office/drawing/2014/main" id="{D825654F-8C1B-4575-BBF9-3E4E6B419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6" y="1621"/>
                <a:ext cx="21" cy="5"/>
              </a:xfrm>
              <a:custGeom>
                <a:avLst/>
                <a:gdLst>
                  <a:gd name="T0" fmla="*/ 83 w 83"/>
                  <a:gd name="T1" fmla="*/ 3 h 16"/>
                  <a:gd name="T2" fmla="*/ 52 w 83"/>
                  <a:gd name="T3" fmla="*/ 16 h 16"/>
                  <a:gd name="T4" fmla="*/ 15 w 83"/>
                  <a:gd name="T5" fmla="*/ 11 h 16"/>
                  <a:gd name="T6" fmla="*/ 0 w 83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6">
                    <a:moveTo>
                      <a:pt x="83" y="3"/>
                    </a:moveTo>
                    <a:lnTo>
                      <a:pt x="52" y="16"/>
                    </a:lnTo>
                    <a:lnTo>
                      <a:pt x="15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0" name="Line 1590">
                <a:extLst>
                  <a:ext uri="{FF2B5EF4-FFF2-40B4-BE49-F238E27FC236}">
                    <a16:creationId xmlns:a16="http://schemas.microsoft.com/office/drawing/2014/main" id="{17B34EDA-5343-433A-A876-74C6B7C134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57" y="1622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1" name="Freeform 1591">
                <a:extLst>
                  <a:ext uri="{FF2B5EF4-FFF2-40B4-BE49-F238E27FC236}">
                    <a16:creationId xmlns:a16="http://schemas.microsoft.com/office/drawing/2014/main" id="{9D841174-F45D-406B-80A7-6C50FEAC06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1622"/>
                <a:ext cx="4" cy="6"/>
              </a:xfrm>
              <a:custGeom>
                <a:avLst/>
                <a:gdLst>
                  <a:gd name="T0" fmla="*/ 16 w 16"/>
                  <a:gd name="T1" fmla="*/ 22 h 22"/>
                  <a:gd name="T2" fmla="*/ 16 w 16"/>
                  <a:gd name="T3" fmla="*/ 21 h 22"/>
                  <a:gd name="T4" fmla="*/ 0 w 16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2">
                    <a:moveTo>
                      <a:pt x="16" y="22"/>
                    </a:moveTo>
                    <a:lnTo>
                      <a:pt x="16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2" name="Freeform 1592">
                <a:extLst>
                  <a:ext uri="{FF2B5EF4-FFF2-40B4-BE49-F238E27FC236}">
                    <a16:creationId xmlns:a16="http://schemas.microsoft.com/office/drawing/2014/main" id="{B04D07BD-6030-4EB8-B0ED-8BE06495C9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8" y="1628"/>
                <a:ext cx="14" cy="13"/>
              </a:xfrm>
              <a:custGeom>
                <a:avLst/>
                <a:gdLst>
                  <a:gd name="T0" fmla="*/ 20 w 55"/>
                  <a:gd name="T1" fmla="*/ 53 h 53"/>
                  <a:gd name="T2" fmla="*/ 13 w 55"/>
                  <a:gd name="T3" fmla="*/ 51 h 53"/>
                  <a:gd name="T4" fmla="*/ 3 w 55"/>
                  <a:gd name="T5" fmla="*/ 50 h 53"/>
                  <a:gd name="T6" fmla="*/ 0 w 55"/>
                  <a:gd name="T7" fmla="*/ 50 h 53"/>
                  <a:gd name="T8" fmla="*/ 1 w 55"/>
                  <a:gd name="T9" fmla="*/ 50 h 53"/>
                  <a:gd name="T10" fmla="*/ 1 w 55"/>
                  <a:gd name="T11" fmla="*/ 47 h 53"/>
                  <a:gd name="T12" fmla="*/ 5 w 55"/>
                  <a:gd name="T13" fmla="*/ 45 h 53"/>
                  <a:gd name="T14" fmla="*/ 8 w 55"/>
                  <a:gd name="T15" fmla="*/ 41 h 53"/>
                  <a:gd name="T16" fmla="*/ 13 w 55"/>
                  <a:gd name="T17" fmla="*/ 36 h 53"/>
                  <a:gd name="T18" fmla="*/ 17 w 55"/>
                  <a:gd name="T19" fmla="*/ 30 h 53"/>
                  <a:gd name="T20" fmla="*/ 21 w 55"/>
                  <a:gd name="T21" fmla="*/ 27 h 53"/>
                  <a:gd name="T22" fmla="*/ 23 w 55"/>
                  <a:gd name="T23" fmla="*/ 23 h 53"/>
                  <a:gd name="T24" fmla="*/ 25 w 55"/>
                  <a:gd name="T25" fmla="*/ 22 h 53"/>
                  <a:gd name="T26" fmla="*/ 55 w 55"/>
                  <a:gd name="T27" fmla="*/ 22 h 53"/>
                  <a:gd name="T28" fmla="*/ 55 w 55"/>
                  <a:gd name="T29" fmla="*/ 21 h 53"/>
                  <a:gd name="T30" fmla="*/ 54 w 55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5" h="53">
                    <a:moveTo>
                      <a:pt x="20" y="53"/>
                    </a:moveTo>
                    <a:lnTo>
                      <a:pt x="13" y="51"/>
                    </a:lnTo>
                    <a:lnTo>
                      <a:pt x="3" y="50"/>
                    </a:lnTo>
                    <a:lnTo>
                      <a:pt x="0" y="50"/>
                    </a:lnTo>
                    <a:lnTo>
                      <a:pt x="1" y="50"/>
                    </a:lnTo>
                    <a:lnTo>
                      <a:pt x="1" y="47"/>
                    </a:lnTo>
                    <a:lnTo>
                      <a:pt x="5" y="45"/>
                    </a:lnTo>
                    <a:lnTo>
                      <a:pt x="8" y="41"/>
                    </a:lnTo>
                    <a:lnTo>
                      <a:pt x="13" y="36"/>
                    </a:lnTo>
                    <a:lnTo>
                      <a:pt x="17" y="30"/>
                    </a:lnTo>
                    <a:lnTo>
                      <a:pt x="21" y="27"/>
                    </a:lnTo>
                    <a:lnTo>
                      <a:pt x="23" y="23"/>
                    </a:lnTo>
                    <a:lnTo>
                      <a:pt x="25" y="22"/>
                    </a:lnTo>
                    <a:lnTo>
                      <a:pt x="55" y="22"/>
                    </a:lnTo>
                    <a:lnTo>
                      <a:pt x="55" y="21"/>
                    </a:lnTo>
                    <a:lnTo>
                      <a:pt x="5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3" name="Line 1593">
                <a:extLst>
                  <a:ext uri="{FF2B5EF4-FFF2-40B4-BE49-F238E27FC236}">
                    <a16:creationId xmlns:a16="http://schemas.microsoft.com/office/drawing/2014/main" id="{0C3EAB2A-313E-4A76-96B5-F2059EA1AD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22" y="2041"/>
                <a:ext cx="9" cy="1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4" name="Freeform 1594">
                <a:extLst>
                  <a:ext uri="{FF2B5EF4-FFF2-40B4-BE49-F238E27FC236}">
                    <a16:creationId xmlns:a16="http://schemas.microsoft.com/office/drawing/2014/main" id="{8A142599-49C8-46F5-9470-9CBCD5742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" y="1996"/>
                <a:ext cx="45" cy="14"/>
              </a:xfrm>
              <a:custGeom>
                <a:avLst/>
                <a:gdLst>
                  <a:gd name="T0" fmla="*/ 181 w 181"/>
                  <a:gd name="T1" fmla="*/ 0 h 56"/>
                  <a:gd name="T2" fmla="*/ 149 w 181"/>
                  <a:gd name="T3" fmla="*/ 56 h 56"/>
                  <a:gd name="T4" fmla="*/ 90 w 181"/>
                  <a:gd name="T5" fmla="*/ 24 h 56"/>
                  <a:gd name="T6" fmla="*/ 11 w 181"/>
                  <a:gd name="T7" fmla="*/ 30 h 56"/>
                  <a:gd name="T8" fmla="*/ 0 w 181"/>
                  <a:gd name="T9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56">
                    <a:moveTo>
                      <a:pt x="181" y="0"/>
                    </a:moveTo>
                    <a:lnTo>
                      <a:pt x="149" y="56"/>
                    </a:lnTo>
                    <a:lnTo>
                      <a:pt x="90" y="24"/>
                    </a:lnTo>
                    <a:lnTo>
                      <a:pt x="11" y="30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5" name="Line 1595">
                <a:extLst>
                  <a:ext uri="{FF2B5EF4-FFF2-40B4-BE49-F238E27FC236}">
                    <a16:creationId xmlns:a16="http://schemas.microsoft.com/office/drawing/2014/main" id="{C3DB5C39-CF41-414A-AA0D-86CDFD3D33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53" y="2000"/>
                <a:ext cx="6" cy="1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6" name="Freeform 1596">
                <a:extLst>
                  <a:ext uri="{FF2B5EF4-FFF2-40B4-BE49-F238E27FC236}">
                    <a16:creationId xmlns:a16="http://schemas.microsoft.com/office/drawing/2014/main" id="{32AF612C-C6FC-4A41-90BF-7609CED7D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" y="1996"/>
                <a:ext cx="45" cy="15"/>
              </a:xfrm>
              <a:custGeom>
                <a:avLst/>
                <a:gdLst>
                  <a:gd name="T0" fmla="*/ 0 w 181"/>
                  <a:gd name="T1" fmla="*/ 17 h 57"/>
                  <a:gd name="T2" fmla="*/ 11 w 181"/>
                  <a:gd name="T3" fmla="*/ 31 h 57"/>
                  <a:gd name="T4" fmla="*/ 92 w 181"/>
                  <a:gd name="T5" fmla="*/ 25 h 57"/>
                  <a:gd name="T6" fmla="*/ 150 w 181"/>
                  <a:gd name="T7" fmla="*/ 57 h 57"/>
                  <a:gd name="T8" fmla="*/ 181 w 181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" h="57">
                    <a:moveTo>
                      <a:pt x="0" y="17"/>
                    </a:moveTo>
                    <a:lnTo>
                      <a:pt x="11" y="31"/>
                    </a:lnTo>
                    <a:lnTo>
                      <a:pt x="92" y="25"/>
                    </a:lnTo>
                    <a:lnTo>
                      <a:pt x="150" y="57"/>
                    </a:lnTo>
                    <a:lnTo>
                      <a:pt x="18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7" name="Line 1597">
                <a:extLst>
                  <a:ext uri="{FF2B5EF4-FFF2-40B4-BE49-F238E27FC236}">
                    <a16:creationId xmlns:a16="http://schemas.microsoft.com/office/drawing/2014/main" id="{5C878BF4-BE10-477A-BD91-8B81F990BA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28" y="2067"/>
                <a:ext cx="1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8" name="Freeform 1598">
                <a:extLst>
                  <a:ext uri="{FF2B5EF4-FFF2-40B4-BE49-F238E27FC236}">
                    <a16:creationId xmlns:a16="http://schemas.microsoft.com/office/drawing/2014/main" id="{12BB9652-3A37-4C58-BDD5-B68E7687A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8" y="2067"/>
                <a:ext cx="1" cy="8"/>
              </a:xfrm>
              <a:custGeom>
                <a:avLst/>
                <a:gdLst>
                  <a:gd name="T0" fmla="*/ 5 w 5"/>
                  <a:gd name="T1" fmla="*/ 0 h 32"/>
                  <a:gd name="T2" fmla="*/ 2 w 5"/>
                  <a:gd name="T3" fmla="*/ 16 h 32"/>
                  <a:gd name="T4" fmla="*/ 0 w 5"/>
                  <a:gd name="T5" fmla="*/ 22 h 32"/>
                  <a:gd name="T6" fmla="*/ 0 w 5"/>
                  <a:gd name="T7" fmla="*/ 27 h 32"/>
                  <a:gd name="T8" fmla="*/ 0 w 5"/>
                  <a:gd name="T9" fmla="*/ 30 h 32"/>
                  <a:gd name="T10" fmla="*/ 0 w 5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32">
                    <a:moveTo>
                      <a:pt x="5" y="0"/>
                    </a:moveTo>
                    <a:lnTo>
                      <a:pt x="2" y="16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9" name="Freeform 1599">
                <a:extLst>
                  <a:ext uri="{FF2B5EF4-FFF2-40B4-BE49-F238E27FC236}">
                    <a16:creationId xmlns:a16="http://schemas.microsoft.com/office/drawing/2014/main" id="{31509B54-6E17-468B-959E-B11C0259F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2087"/>
                <a:ext cx="28" cy="31"/>
              </a:xfrm>
              <a:custGeom>
                <a:avLst/>
                <a:gdLst>
                  <a:gd name="T0" fmla="*/ 101 w 111"/>
                  <a:gd name="T1" fmla="*/ 68 h 127"/>
                  <a:gd name="T2" fmla="*/ 111 w 111"/>
                  <a:gd name="T3" fmla="*/ 80 h 127"/>
                  <a:gd name="T4" fmla="*/ 92 w 111"/>
                  <a:gd name="T5" fmla="*/ 127 h 127"/>
                  <a:gd name="T6" fmla="*/ 0 w 111"/>
                  <a:gd name="T7" fmla="*/ 69 h 127"/>
                  <a:gd name="T8" fmla="*/ 7 w 111"/>
                  <a:gd name="T9" fmla="*/ 20 h 127"/>
                  <a:gd name="T10" fmla="*/ 32 w 111"/>
                  <a:gd name="T11" fmla="*/ 0 h 127"/>
                  <a:gd name="T12" fmla="*/ 101 w 111"/>
                  <a:gd name="T13" fmla="*/ 68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127">
                    <a:moveTo>
                      <a:pt x="101" y="68"/>
                    </a:moveTo>
                    <a:lnTo>
                      <a:pt x="111" y="80"/>
                    </a:lnTo>
                    <a:lnTo>
                      <a:pt x="92" y="127"/>
                    </a:lnTo>
                    <a:lnTo>
                      <a:pt x="0" y="69"/>
                    </a:lnTo>
                    <a:lnTo>
                      <a:pt x="7" y="20"/>
                    </a:lnTo>
                    <a:lnTo>
                      <a:pt x="32" y="0"/>
                    </a:lnTo>
                    <a:lnTo>
                      <a:pt x="101" y="6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0" name="Line 1600">
                <a:extLst>
                  <a:ext uri="{FF2B5EF4-FFF2-40B4-BE49-F238E27FC236}">
                    <a16:creationId xmlns:a16="http://schemas.microsoft.com/office/drawing/2014/main" id="{DB793064-CCD2-468D-872A-B9904A05F2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29" y="2064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1" name="Freeform 1601">
                <a:extLst>
                  <a:ext uri="{FF2B5EF4-FFF2-40B4-BE49-F238E27FC236}">
                    <a16:creationId xmlns:a16="http://schemas.microsoft.com/office/drawing/2014/main" id="{6D4A5AB6-F0D7-443E-9316-2DDDF8A684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0" y="2060"/>
                <a:ext cx="1" cy="4"/>
              </a:xfrm>
              <a:custGeom>
                <a:avLst/>
                <a:gdLst>
                  <a:gd name="T0" fmla="*/ 3 w 3"/>
                  <a:gd name="T1" fmla="*/ 1 h 15"/>
                  <a:gd name="T2" fmla="*/ 1 w 3"/>
                  <a:gd name="T3" fmla="*/ 0 h 15"/>
                  <a:gd name="T4" fmla="*/ 1 w 3"/>
                  <a:gd name="T5" fmla="*/ 3 h 15"/>
                  <a:gd name="T6" fmla="*/ 0 w 3"/>
                  <a:gd name="T7" fmla="*/ 6 h 15"/>
                  <a:gd name="T8" fmla="*/ 0 w 3"/>
                  <a:gd name="T9" fmla="*/ 14 h 15"/>
                  <a:gd name="T10" fmla="*/ 0 w 3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5">
                    <a:moveTo>
                      <a:pt x="3" y="1"/>
                    </a:moveTo>
                    <a:lnTo>
                      <a:pt x="1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0" y="14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2" name="Line 1602">
                <a:extLst>
                  <a:ext uri="{FF2B5EF4-FFF2-40B4-BE49-F238E27FC236}">
                    <a16:creationId xmlns:a16="http://schemas.microsoft.com/office/drawing/2014/main" id="{51FA6C49-826F-4835-9582-D52A28DB51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30" y="2060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3" name="Freeform 1603">
                <a:extLst>
                  <a:ext uri="{FF2B5EF4-FFF2-40B4-BE49-F238E27FC236}">
                    <a16:creationId xmlns:a16="http://schemas.microsoft.com/office/drawing/2014/main" id="{057D86B8-61C7-4DFC-B81A-8F34C0FA8B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" y="2010"/>
                <a:ext cx="27" cy="31"/>
              </a:xfrm>
              <a:custGeom>
                <a:avLst/>
                <a:gdLst>
                  <a:gd name="T0" fmla="*/ 0 w 107"/>
                  <a:gd name="T1" fmla="*/ 122 h 122"/>
                  <a:gd name="T2" fmla="*/ 59 w 107"/>
                  <a:gd name="T3" fmla="*/ 61 h 122"/>
                  <a:gd name="T4" fmla="*/ 73 w 107"/>
                  <a:gd name="T5" fmla="*/ 0 h 122"/>
                  <a:gd name="T6" fmla="*/ 107 w 107"/>
                  <a:gd name="T7" fmla="*/ 1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7" h="122">
                    <a:moveTo>
                      <a:pt x="0" y="122"/>
                    </a:moveTo>
                    <a:lnTo>
                      <a:pt x="59" y="61"/>
                    </a:lnTo>
                    <a:lnTo>
                      <a:pt x="73" y="0"/>
                    </a:lnTo>
                    <a:lnTo>
                      <a:pt x="107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4" name="Freeform 1604">
                <a:extLst>
                  <a:ext uri="{FF2B5EF4-FFF2-40B4-BE49-F238E27FC236}">
                    <a16:creationId xmlns:a16="http://schemas.microsoft.com/office/drawing/2014/main" id="{9F619293-DEA3-4F48-9960-D0EEBC71B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2" y="2010"/>
                <a:ext cx="27" cy="31"/>
              </a:xfrm>
              <a:custGeom>
                <a:avLst/>
                <a:gdLst>
                  <a:gd name="T0" fmla="*/ 107 w 107"/>
                  <a:gd name="T1" fmla="*/ 12 h 124"/>
                  <a:gd name="T2" fmla="*/ 72 w 107"/>
                  <a:gd name="T3" fmla="*/ 0 h 124"/>
                  <a:gd name="T4" fmla="*/ 59 w 107"/>
                  <a:gd name="T5" fmla="*/ 62 h 124"/>
                  <a:gd name="T6" fmla="*/ 0 w 107"/>
                  <a:gd name="T7" fmla="*/ 123 h 124"/>
                  <a:gd name="T8" fmla="*/ 0 w 107"/>
                  <a:gd name="T9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24">
                    <a:moveTo>
                      <a:pt x="107" y="12"/>
                    </a:moveTo>
                    <a:lnTo>
                      <a:pt x="72" y="0"/>
                    </a:lnTo>
                    <a:lnTo>
                      <a:pt x="59" y="62"/>
                    </a:lnTo>
                    <a:lnTo>
                      <a:pt x="0" y="123"/>
                    </a:lnTo>
                    <a:lnTo>
                      <a:pt x="0" y="1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5" name="Freeform 1605">
                <a:extLst>
                  <a:ext uri="{FF2B5EF4-FFF2-40B4-BE49-F238E27FC236}">
                    <a16:creationId xmlns:a16="http://schemas.microsoft.com/office/drawing/2014/main" id="{A2604AE6-E9C9-4B17-8E09-DB8CC9482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9" y="2010"/>
                <a:ext cx="4" cy="4"/>
              </a:xfrm>
              <a:custGeom>
                <a:avLst/>
                <a:gdLst>
                  <a:gd name="T0" fmla="*/ 17 w 17"/>
                  <a:gd name="T1" fmla="*/ 0 h 14"/>
                  <a:gd name="T2" fmla="*/ 10 w 17"/>
                  <a:gd name="T3" fmla="*/ 14 h 14"/>
                  <a:gd name="T4" fmla="*/ 0 w 17"/>
                  <a:gd name="T5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4">
                    <a:moveTo>
                      <a:pt x="17" y="0"/>
                    </a:moveTo>
                    <a:lnTo>
                      <a:pt x="10" y="14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6" name="Freeform 1606">
                <a:extLst>
                  <a:ext uri="{FF2B5EF4-FFF2-40B4-BE49-F238E27FC236}">
                    <a16:creationId xmlns:a16="http://schemas.microsoft.com/office/drawing/2014/main" id="{80FE09FF-21C2-4C28-8E0B-25BD27AB9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2" y="1869"/>
                <a:ext cx="116" cy="211"/>
              </a:xfrm>
              <a:custGeom>
                <a:avLst/>
                <a:gdLst>
                  <a:gd name="T0" fmla="*/ 466 w 466"/>
                  <a:gd name="T1" fmla="*/ 824 h 846"/>
                  <a:gd name="T2" fmla="*/ 434 w 466"/>
                  <a:gd name="T3" fmla="*/ 828 h 846"/>
                  <a:gd name="T4" fmla="*/ 361 w 466"/>
                  <a:gd name="T5" fmla="*/ 805 h 846"/>
                  <a:gd name="T6" fmla="*/ 245 w 466"/>
                  <a:gd name="T7" fmla="*/ 846 h 846"/>
                  <a:gd name="T8" fmla="*/ 218 w 466"/>
                  <a:gd name="T9" fmla="*/ 824 h 846"/>
                  <a:gd name="T10" fmla="*/ 133 w 466"/>
                  <a:gd name="T11" fmla="*/ 823 h 846"/>
                  <a:gd name="T12" fmla="*/ 138 w 466"/>
                  <a:gd name="T13" fmla="*/ 782 h 846"/>
                  <a:gd name="T14" fmla="*/ 176 w 466"/>
                  <a:gd name="T15" fmla="*/ 774 h 846"/>
                  <a:gd name="T16" fmla="*/ 163 w 466"/>
                  <a:gd name="T17" fmla="*/ 746 h 846"/>
                  <a:gd name="T18" fmla="*/ 191 w 466"/>
                  <a:gd name="T19" fmla="*/ 690 h 846"/>
                  <a:gd name="T20" fmla="*/ 82 w 466"/>
                  <a:gd name="T21" fmla="*/ 504 h 846"/>
                  <a:gd name="T22" fmla="*/ 96 w 466"/>
                  <a:gd name="T23" fmla="*/ 475 h 846"/>
                  <a:gd name="T24" fmla="*/ 120 w 466"/>
                  <a:gd name="T25" fmla="*/ 500 h 846"/>
                  <a:gd name="T26" fmla="*/ 137 w 466"/>
                  <a:gd name="T27" fmla="*/ 498 h 846"/>
                  <a:gd name="T28" fmla="*/ 156 w 466"/>
                  <a:gd name="T29" fmla="*/ 469 h 846"/>
                  <a:gd name="T30" fmla="*/ 125 w 466"/>
                  <a:gd name="T31" fmla="*/ 409 h 846"/>
                  <a:gd name="T32" fmla="*/ 127 w 466"/>
                  <a:gd name="T33" fmla="*/ 385 h 846"/>
                  <a:gd name="T34" fmla="*/ 181 w 466"/>
                  <a:gd name="T35" fmla="*/ 393 h 846"/>
                  <a:gd name="T36" fmla="*/ 190 w 466"/>
                  <a:gd name="T37" fmla="*/ 344 h 846"/>
                  <a:gd name="T38" fmla="*/ 190 w 466"/>
                  <a:gd name="T39" fmla="*/ 342 h 846"/>
                  <a:gd name="T40" fmla="*/ 36 w 466"/>
                  <a:gd name="T41" fmla="*/ 154 h 846"/>
                  <a:gd name="T42" fmla="*/ 22 w 466"/>
                  <a:gd name="T43" fmla="*/ 14 h 846"/>
                  <a:gd name="T44" fmla="*/ 0 w 466"/>
                  <a:gd name="T45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66" h="846">
                    <a:moveTo>
                      <a:pt x="466" y="824"/>
                    </a:moveTo>
                    <a:lnTo>
                      <a:pt x="434" y="828"/>
                    </a:lnTo>
                    <a:lnTo>
                      <a:pt x="361" y="805"/>
                    </a:lnTo>
                    <a:lnTo>
                      <a:pt x="245" y="846"/>
                    </a:lnTo>
                    <a:lnTo>
                      <a:pt x="218" y="824"/>
                    </a:lnTo>
                    <a:lnTo>
                      <a:pt x="133" y="823"/>
                    </a:lnTo>
                    <a:lnTo>
                      <a:pt x="138" y="782"/>
                    </a:lnTo>
                    <a:lnTo>
                      <a:pt x="176" y="774"/>
                    </a:lnTo>
                    <a:lnTo>
                      <a:pt x="163" y="746"/>
                    </a:lnTo>
                    <a:lnTo>
                      <a:pt x="191" y="690"/>
                    </a:lnTo>
                    <a:lnTo>
                      <a:pt x="82" y="504"/>
                    </a:lnTo>
                    <a:lnTo>
                      <a:pt x="96" y="475"/>
                    </a:lnTo>
                    <a:lnTo>
                      <a:pt x="120" y="500"/>
                    </a:lnTo>
                    <a:lnTo>
                      <a:pt x="137" y="498"/>
                    </a:lnTo>
                    <a:lnTo>
                      <a:pt x="156" y="469"/>
                    </a:lnTo>
                    <a:lnTo>
                      <a:pt x="125" y="409"/>
                    </a:lnTo>
                    <a:lnTo>
                      <a:pt x="127" y="385"/>
                    </a:lnTo>
                    <a:lnTo>
                      <a:pt x="181" y="393"/>
                    </a:lnTo>
                    <a:lnTo>
                      <a:pt x="190" y="344"/>
                    </a:lnTo>
                    <a:lnTo>
                      <a:pt x="190" y="342"/>
                    </a:lnTo>
                    <a:lnTo>
                      <a:pt x="36" y="154"/>
                    </a:lnTo>
                    <a:lnTo>
                      <a:pt x="22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7" name="Freeform 1607">
                <a:extLst>
                  <a:ext uri="{FF2B5EF4-FFF2-40B4-BE49-F238E27FC236}">
                    <a16:creationId xmlns:a16="http://schemas.microsoft.com/office/drawing/2014/main" id="{C1169306-17DA-454B-839D-07DD9371B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" y="2000"/>
                <a:ext cx="6" cy="10"/>
              </a:xfrm>
              <a:custGeom>
                <a:avLst/>
                <a:gdLst>
                  <a:gd name="T0" fmla="*/ 23 w 23"/>
                  <a:gd name="T1" fmla="*/ 0 h 42"/>
                  <a:gd name="T2" fmla="*/ 21 w 23"/>
                  <a:gd name="T3" fmla="*/ 0 h 42"/>
                  <a:gd name="T4" fmla="*/ 0 w 23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42">
                    <a:moveTo>
                      <a:pt x="23" y="0"/>
                    </a:moveTo>
                    <a:lnTo>
                      <a:pt x="21" y="0"/>
                    </a:lnTo>
                    <a:lnTo>
                      <a:pt x="0" y="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8" name="Freeform 1608">
                <a:extLst>
                  <a:ext uri="{FF2B5EF4-FFF2-40B4-BE49-F238E27FC236}">
                    <a16:creationId xmlns:a16="http://schemas.microsoft.com/office/drawing/2014/main" id="{1C78E1EF-A14C-4BF5-9204-19C354468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9" y="1997"/>
                <a:ext cx="26" cy="4"/>
              </a:xfrm>
              <a:custGeom>
                <a:avLst/>
                <a:gdLst>
                  <a:gd name="T0" fmla="*/ 103 w 103"/>
                  <a:gd name="T1" fmla="*/ 15 h 15"/>
                  <a:gd name="T2" fmla="*/ 93 w 103"/>
                  <a:gd name="T3" fmla="*/ 0 h 15"/>
                  <a:gd name="T4" fmla="*/ 92 w 103"/>
                  <a:gd name="T5" fmla="*/ 0 h 15"/>
                  <a:gd name="T6" fmla="*/ 0 w 103"/>
                  <a:gd name="T7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3" h="15">
                    <a:moveTo>
                      <a:pt x="103" y="15"/>
                    </a:moveTo>
                    <a:lnTo>
                      <a:pt x="93" y="0"/>
                    </a:lnTo>
                    <a:lnTo>
                      <a:pt x="92" y="0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9" name="Freeform 1609">
                <a:extLst>
                  <a:ext uri="{FF2B5EF4-FFF2-40B4-BE49-F238E27FC236}">
                    <a16:creationId xmlns:a16="http://schemas.microsoft.com/office/drawing/2014/main" id="{26893DD9-CD74-483F-9FC2-828504055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3" y="2102"/>
                <a:ext cx="25" cy="16"/>
              </a:xfrm>
              <a:custGeom>
                <a:avLst/>
                <a:gdLst>
                  <a:gd name="T0" fmla="*/ 40 w 102"/>
                  <a:gd name="T1" fmla="*/ 25 h 64"/>
                  <a:gd name="T2" fmla="*/ 30 w 102"/>
                  <a:gd name="T3" fmla="*/ 0 h 64"/>
                  <a:gd name="T4" fmla="*/ 93 w 102"/>
                  <a:gd name="T5" fmla="*/ 24 h 64"/>
                  <a:gd name="T6" fmla="*/ 102 w 102"/>
                  <a:gd name="T7" fmla="*/ 41 h 64"/>
                  <a:gd name="T8" fmla="*/ 73 w 102"/>
                  <a:gd name="T9" fmla="*/ 34 h 64"/>
                  <a:gd name="T10" fmla="*/ 47 w 102"/>
                  <a:gd name="T11" fmla="*/ 43 h 64"/>
                  <a:gd name="T12" fmla="*/ 23 w 102"/>
                  <a:gd name="T13" fmla="*/ 64 h 64"/>
                  <a:gd name="T14" fmla="*/ 0 w 102"/>
                  <a:gd name="T15" fmla="*/ 40 h 64"/>
                  <a:gd name="T16" fmla="*/ 40 w 102"/>
                  <a:gd name="T17" fmla="*/ 2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" h="64">
                    <a:moveTo>
                      <a:pt x="40" y="25"/>
                    </a:moveTo>
                    <a:lnTo>
                      <a:pt x="30" y="0"/>
                    </a:lnTo>
                    <a:lnTo>
                      <a:pt x="93" y="24"/>
                    </a:lnTo>
                    <a:lnTo>
                      <a:pt x="102" y="41"/>
                    </a:lnTo>
                    <a:lnTo>
                      <a:pt x="73" y="34"/>
                    </a:lnTo>
                    <a:lnTo>
                      <a:pt x="47" y="43"/>
                    </a:lnTo>
                    <a:lnTo>
                      <a:pt x="23" y="64"/>
                    </a:lnTo>
                    <a:lnTo>
                      <a:pt x="0" y="40"/>
                    </a:lnTo>
                    <a:lnTo>
                      <a:pt x="40" y="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0" name="Freeform 1610">
                <a:extLst>
                  <a:ext uri="{FF2B5EF4-FFF2-40B4-BE49-F238E27FC236}">
                    <a16:creationId xmlns:a16="http://schemas.microsoft.com/office/drawing/2014/main" id="{61A5F754-6061-4E75-958D-250AD942A7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8" y="2107"/>
                <a:ext cx="23" cy="31"/>
              </a:xfrm>
              <a:custGeom>
                <a:avLst/>
                <a:gdLst>
                  <a:gd name="T0" fmla="*/ 18 w 93"/>
                  <a:gd name="T1" fmla="*/ 0 h 126"/>
                  <a:gd name="T2" fmla="*/ 36 w 93"/>
                  <a:gd name="T3" fmla="*/ 29 h 126"/>
                  <a:gd name="T4" fmla="*/ 62 w 93"/>
                  <a:gd name="T5" fmla="*/ 15 h 126"/>
                  <a:gd name="T6" fmla="*/ 93 w 93"/>
                  <a:gd name="T7" fmla="*/ 52 h 126"/>
                  <a:gd name="T8" fmla="*/ 31 w 93"/>
                  <a:gd name="T9" fmla="*/ 126 h 126"/>
                  <a:gd name="T10" fmla="*/ 18 w 93"/>
                  <a:gd name="T11" fmla="*/ 77 h 126"/>
                  <a:gd name="T12" fmla="*/ 26 w 93"/>
                  <a:gd name="T13" fmla="*/ 61 h 126"/>
                  <a:gd name="T14" fmla="*/ 0 w 93"/>
                  <a:gd name="T15" fmla="*/ 2 h 126"/>
                  <a:gd name="T16" fmla="*/ 18 w 93"/>
                  <a:gd name="T1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126">
                    <a:moveTo>
                      <a:pt x="18" y="0"/>
                    </a:moveTo>
                    <a:lnTo>
                      <a:pt x="36" y="29"/>
                    </a:lnTo>
                    <a:lnTo>
                      <a:pt x="62" y="15"/>
                    </a:lnTo>
                    <a:lnTo>
                      <a:pt x="93" y="52"/>
                    </a:lnTo>
                    <a:lnTo>
                      <a:pt x="31" y="126"/>
                    </a:lnTo>
                    <a:lnTo>
                      <a:pt x="18" y="77"/>
                    </a:lnTo>
                    <a:lnTo>
                      <a:pt x="26" y="61"/>
                    </a:lnTo>
                    <a:lnTo>
                      <a:pt x="0" y="2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1" name="Freeform 1611">
                <a:extLst>
                  <a:ext uri="{FF2B5EF4-FFF2-40B4-BE49-F238E27FC236}">
                    <a16:creationId xmlns:a16="http://schemas.microsoft.com/office/drawing/2014/main" id="{51312558-28EA-4335-A004-4BD41F810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0" y="2108"/>
                <a:ext cx="42" cy="29"/>
              </a:xfrm>
              <a:custGeom>
                <a:avLst/>
                <a:gdLst>
                  <a:gd name="T0" fmla="*/ 44 w 164"/>
                  <a:gd name="T1" fmla="*/ 8 h 116"/>
                  <a:gd name="T2" fmla="*/ 68 w 164"/>
                  <a:gd name="T3" fmla="*/ 24 h 116"/>
                  <a:gd name="T4" fmla="*/ 71 w 164"/>
                  <a:gd name="T5" fmla="*/ 25 h 116"/>
                  <a:gd name="T6" fmla="*/ 74 w 164"/>
                  <a:gd name="T7" fmla="*/ 27 h 116"/>
                  <a:gd name="T8" fmla="*/ 76 w 164"/>
                  <a:gd name="T9" fmla="*/ 28 h 116"/>
                  <a:gd name="T10" fmla="*/ 79 w 164"/>
                  <a:gd name="T11" fmla="*/ 30 h 116"/>
                  <a:gd name="T12" fmla="*/ 84 w 164"/>
                  <a:gd name="T13" fmla="*/ 31 h 116"/>
                  <a:gd name="T14" fmla="*/ 87 w 164"/>
                  <a:gd name="T15" fmla="*/ 33 h 116"/>
                  <a:gd name="T16" fmla="*/ 92 w 164"/>
                  <a:gd name="T17" fmla="*/ 34 h 116"/>
                  <a:gd name="T18" fmla="*/ 103 w 164"/>
                  <a:gd name="T19" fmla="*/ 37 h 116"/>
                  <a:gd name="T20" fmla="*/ 128 w 164"/>
                  <a:gd name="T21" fmla="*/ 39 h 116"/>
                  <a:gd name="T22" fmla="*/ 137 w 164"/>
                  <a:gd name="T23" fmla="*/ 40 h 116"/>
                  <a:gd name="T24" fmla="*/ 144 w 164"/>
                  <a:gd name="T25" fmla="*/ 43 h 116"/>
                  <a:gd name="T26" fmla="*/ 148 w 164"/>
                  <a:gd name="T27" fmla="*/ 51 h 116"/>
                  <a:gd name="T28" fmla="*/ 149 w 164"/>
                  <a:gd name="T29" fmla="*/ 56 h 116"/>
                  <a:gd name="T30" fmla="*/ 151 w 164"/>
                  <a:gd name="T31" fmla="*/ 63 h 116"/>
                  <a:gd name="T32" fmla="*/ 151 w 164"/>
                  <a:gd name="T33" fmla="*/ 69 h 116"/>
                  <a:gd name="T34" fmla="*/ 151 w 164"/>
                  <a:gd name="T35" fmla="*/ 74 h 116"/>
                  <a:gd name="T36" fmla="*/ 151 w 164"/>
                  <a:gd name="T37" fmla="*/ 77 h 116"/>
                  <a:gd name="T38" fmla="*/ 153 w 164"/>
                  <a:gd name="T39" fmla="*/ 80 h 116"/>
                  <a:gd name="T40" fmla="*/ 164 w 164"/>
                  <a:gd name="T41" fmla="*/ 116 h 116"/>
                  <a:gd name="T42" fmla="*/ 70 w 164"/>
                  <a:gd name="T43" fmla="*/ 108 h 116"/>
                  <a:gd name="T44" fmla="*/ 56 w 164"/>
                  <a:gd name="T45" fmla="*/ 89 h 116"/>
                  <a:gd name="T46" fmla="*/ 0 w 164"/>
                  <a:gd name="T47" fmla="*/ 66 h 116"/>
                  <a:gd name="T48" fmla="*/ 0 w 164"/>
                  <a:gd name="T49" fmla="*/ 48 h 116"/>
                  <a:gd name="T50" fmla="*/ 36 w 164"/>
                  <a:gd name="T51" fmla="*/ 48 h 116"/>
                  <a:gd name="T52" fmla="*/ 2 w 164"/>
                  <a:gd name="T53" fmla="*/ 21 h 116"/>
                  <a:gd name="T54" fmla="*/ 3 w 164"/>
                  <a:gd name="T55" fmla="*/ 6 h 116"/>
                  <a:gd name="T56" fmla="*/ 32 w 164"/>
                  <a:gd name="T57" fmla="*/ 0 h 116"/>
                  <a:gd name="T58" fmla="*/ 31 w 164"/>
                  <a:gd name="T59" fmla="*/ 0 h 116"/>
                  <a:gd name="T60" fmla="*/ 34 w 164"/>
                  <a:gd name="T61" fmla="*/ 2 h 116"/>
                  <a:gd name="T62" fmla="*/ 37 w 164"/>
                  <a:gd name="T63" fmla="*/ 4 h 116"/>
                  <a:gd name="T64" fmla="*/ 44 w 164"/>
                  <a:gd name="T65" fmla="*/ 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4" h="116">
                    <a:moveTo>
                      <a:pt x="44" y="8"/>
                    </a:moveTo>
                    <a:lnTo>
                      <a:pt x="68" y="24"/>
                    </a:lnTo>
                    <a:lnTo>
                      <a:pt x="71" y="25"/>
                    </a:lnTo>
                    <a:lnTo>
                      <a:pt x="74" y="27"/>
                    </a:lnTo>
                    <a:lnTo>
                      <a:pt x="76" y="28"/>
                    </a:lnTo>
                    <a:lnTo>
                      <a:pt x="79" y="30"/>
                    </a:lnTo>
                    <a:lnTo>
                      <a:pt x="84" y="31"/>
                    </a:lnTo>
                    <a:lnTo>
                      <a:pt x="87" y="33"/>
                    </a:lnTo>
                    <a:lnTo>
                      <a:pt x="92" y="34"/>
                    </a:lnTo>
                    <a:lnTo>
                      <a:pt x="103" y="37"/>
                    </a:lnTo>
                    <a:lnTo>
                      <a:pt x="128" y="39"/>
                    </a:lnTo>
                    <a:lnTo>
                      <a:pt x="137" y="40"/>
                    </a:lnTo>
                    <a:lnTo>
                      <a:pt x="144" y="43"/>
                    </a:lnTo>
                    <a:lnTo>
                      <a:pt x="148" y="51"/>
                    </a:lnTo>
                    <a:lnTo>
                      <a:pt x="149" y="56"/>
                    </a:lnTo>
                    <a:lnTo>
                      <a:pt x="151" y="63"/>
                    </a:lnTo>
                    <a:lnTo>
                      <a:pt x="151" y="69"/>
                    </a:lnTo>
                    <a:lnTo>
                      <a:pt x="151" y="74"/>
                    </a:lnTo>
                    <a:lnTo>
                      <a:pt x="151" y="77"/>
                    </a:lnTo>
                    <a:lnTo>
                      <a:pt x="153" y="80"/>
                    </a:lnTo>
                    <a:lnTo>
                      <a:pt x="164" y="116"/>
                    </a:lnTo>
                    <a:lnTo>
                      <a:pt x="70" y="108"/>
                    </a:lnTo>
                    <a:lnTo>
                      <a:pt x="56" y="89"/>
                    </a:lnTo>
                    <a:lnTo>
                      <a:pt x="0" y="66"/>
                    </a:lnTo>
                    <a:lnTo>
                      <a:pt x="0" y="48"/>
                    </a:lnTo>
                    <a:lnTo>
                      <a:pt x="36" y="48"/>
                    </a:lnTo>
                    <a:lnTo>
                      <a:pt x="2" y="21"/>
                    </a:lnTo>
                    <a:lnTo>
                      <a:pt x="3" y="6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34" y="2"/>
                    </a:lnTo>
                    <a:lnTo>
                      <a:pt x="37" y="4"/>
                    </a:lnTo>
                    <a:lnTo>
                      <a:pt x="44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4" name="Group 1813">
              <a:extLst>
                <a:ext uri="{FF2B5EF4-FFF2-40B4-BE49-F238E27FC236}">
                  <a16:creationId xmlns:a16="http://schemas.microsoft.com/office/drawing/2014/main" id="{CCF0C6D3-7EF2-4432-AFC7-A4811FE84C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0" y="577"/>
              <a:ext cx="2633" cy="1561"/>
              <a:chOff x="3490" y="577"/>
              <a:chExt cx="2633" cy="1561"/>
            </a:xfrm>
          </p:grpSpPr>
          <p:sp>
            <p:nvSpPr>
              <p:cNvPr id="3742" name="Freeform 1613">
                <a:extLst>
                  <a:ext uri="{FF2B5EF4-FFF2-40B4-BE49-F238E27FC236}">
                    <a16:creationId xmlns:a16="http://schemas.microsoft.com/office/drawing/2014/main" id="{C2122990-7F1B-4CE4-8187-2D88B4B05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6" y="2095"/>
                <a:ext cx="8" cy="11"/>
              </a:xfrm>
              <a:custGeom>
                <a:avLst/>
                <a:gdLst>
                  <a:gd name="T0" fmla="*/ 2 w 33"/>
                  <a:gd name="T1" fmla="*/ 20 h 43"/>
                  <a:gd name="T2" fmla="*/ 21 w 33"/>
                  <a:gd name="T3" fmla="*/ 8 h 43"/>
                  <a:gd name="T4" fmla="*/ 24 w 33"/>
                  <a:gd name="T5" fmla="*/ 6 h 43"/>
                  <a:gd name="T6" fmla="*/ 33 w 33"/>
                  <a:gd name="T7" fmla="*/ 0 h 43"/>
                  <a:gd name="T8" fmla="*/ 7 w 33"/>
                  <a:gd name="T9" fmla="*/ 43 h 43"/>
                  <a:gd name="T10" fmla="*/ 0 w 33"/>
                  <a:gd name="T11" fmla="*/ 21 h 43"/>
                  <a:gd name="T12" fmla="*/ 2 w 33"/>
                  <a:gd name="T13" fmla="*/ 2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43">
                    <a:moveTo>
                      <a:pt x="2" y="20"/>
                    </a:moveTo>
                    <a:lnTo>
                      <a:pt x="21" y="8"/>
                    </a:lnTo>
                    <a:lnTo>
                      <a:pt x="24" y="6"/>
                    </a:lnTo>
                    <a:lnTo>
                      <a:pt x="33" y="0"/>
                    </a:lnTo>
                    <a:lnTo>
                      <a:pt x="7" y="43"/>
                    </a:lnTo>
                    <a:lnTo>
                      <a:pt x="0" y="21"/>
                    </a:lnTo>
                    <a:lnTo>
                      <a:pt x="2" y="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3" name="Freeform 1614">
                <a:extLst>
                  <a:ext uri="{FF2B5EF4-FFF2-40B4-BE49-F238E27FC236}">
                    <a16:creationId xmlns:a16="http://schemas.microsoft.com/office/drawing/2014/main" id="{37872209-8FB4-4A0C-A8A6-3D8427E82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0" y="2086"/>
                <a:ext cx="19" cy="40"/>
              </a:xfrm>
              <a:custGeom>
                <a:avLst/>
                <a:gdLst>
                  <a:gd name="T0" fmla="*/ 75 w 75"/>
                  <a:gd name="T1" fmla="*/ 0 h 157"/>
                  <a:gd name="T2" fmla="*/ 30 w 75"/>
                  <a:gd name="T3" fmla="*/ 51 h 157"/>
                  <a:gd name="T4" fmla="*/ 6 w 75"/>
                  <a:gd name="T5" fmla="*/ 87 h 157"/>
                  <a:gd name="T6" fmla="*/ 0 w 75"/>
                  <a:gd name="T7" fmla="*/ 125 h 157"/>
                  <a:gd name="T8" fmla="*/ 3 w 75"/>
                  <a:gd name="T9" fmla="*/ 157 h 157"/>
                  <a:gd name="T10" fmla="*/ 21 w 75"/>
                  <a:gd name="T11" fmla="*/ 137 h 157"/>
                  <a:gd name="T12" fmla="*/ 73 w 75"/>
                  <a:gd name="T13" fmla="*/ 32 h 157"/>
                  <a:gd name="T14" fmla="*/ 75 w 75"/>
                  <a:gd name="T15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157">
                    <a:moveTo>
                      <a:pt x="75" y="0"/>
                    </a:moveTo>
                    <a:lnTo>
                      <a:pt x="30" y="51"/>
                    </a:lnTo>
                    <a:lnTo>
                      <a:pt x="6" y="87"/>
                    </a:lnTo>
                    <a:lnTo>
                      <a:pt x="0" y="125"/>
                    </a:lnTo>
                    <a:lnTo>
                      <a:pt x="3" y="157"/>
                    </a:lnTo>
                    <a:lnTo>
                      <a:pt x="21" y="137"/>
                    </a:lnTo>
                    <a:lnTo>
                      <a:pt x="73" y="32"/>
                    </a:lnTo>
                    <a:lnTo>
                      <a:pt x="7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4" name="Freeform 1615">
                <a:extLst>
                  <a:ext uri="{FF2B5EF4-FFF2-40B4-BE49-F238E27FC236}">
                    <a16:creationId xmlns:a16="http://schemas.microsoft.com/office/drawing/2014/main" id="{7D87F8FF-7301-4B14-ADCA-11601CA20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2045"/>
                <a:ext cx="8" cy="19"/>
              </a:xfrm>
              <a:custGeom>
                <a:avLst/>
                <a:gdLst>
                  <a:gd name="T0" fmla="*/ 6 w 30"/>
                  <a:gd name="T1" fmla="*/ 2 h 75"/>
                  <a:gd name="T2" fmla="*/ 0 w 30"/>
                  <a:gd name="T3" fmla="*/ 42 h 75"/>
                  <a:gd name="T4" fmla="*/ 11 w 30"/>
                  <a:gd name="T5" fmla="*/ 75 h 75"/>
                  <a:gd name="T6" fmla="*/ 30 w 30"/>
                  <a:gd name="T7" fmla="*/ 44 h 75"/>
                  <a:gd name="T8" fmla="*/ 30 w 30"/>
                  <a:gd name="T9" fmla="*/ 43 h 75"/>
                  <a:gd name="T10" fmla="*/ 18 w 30"/>
                  <a:gd name="T11" fmla="*/ 0 h 75"/>
                  <a:gd name="T12" fmla="*/ 6 w 30"/>
                  <a:gd name="T13" fmla="*/ 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75">
                    <a:moveTo>
                      <a:pt x="6" y="2"/>
                    </a:moveTo>
                    <a:lnTo>
                      <a:pt x="0" y="42"/>
                    </a:lnTo>
                    <a:lnTo>
                      <a:pt x="11" y="75"/>
                    </a:lnTo>
                    <a:lnTo>
                      <a:pt x="30" y="44"/>
                    </a:lnTo>
                    <a:lnTo>
                      <a:pt x="30" y="43"/>
                    </a:lnTo>
                    <a:lnTo>
                      <a:pt x="18" y="0"/>
                    </a:lnTo>
                    <a:lnTo>
                      <a:pt x="6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5" name="Freeform 1616">
                <a:extLst>
                  <a:ext uri="{FF2B5EF4-FFF2-40B4-BE49-F238E27FC236}">
                    <a16:creationId xmlns:a16="http://schemas.microsoft.com/office/drawing/2014/main" id="{B8102426-E1A0-46E3-8C5D-A013CF711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6" y="2003"/>
                <a:ext cx="10" cy="21"/>
              </a:xfrm>
              <a:custGeom>
                <a:avLst/>
                <a:gdLst>
                  <a:gd name="T0" fmla="*/ 0 w 41"/>
                  <a:gd name="T1" fmla="*/ 65 h 84"/>
                  <a:gd name="T2" fmla="*/ 28 w 41"/>
                  <a:gd name="T3" fmla="*/ 47 h 84"/>
                  <a:gd name="T4" fmla="*/ 19 w 41"/>
                  <a:gd name="T5" fmla="*/ 0 h 84"/>
                  <a:gd name="T6" fmla="*/ 41 w 41"/>
                  <a:gd name="T7" fmla="*/ 50 h 84"/>
                  <a:gd name="T8" fmla="*/ 26 w 41"/>
                  <a:gd name="T9" fmla="*/ 84 h 84"/>
                  <a:gd name="T10" fmla="*/ 0 w 41"/>
                  <a:gd name="T11" fmla="*/ 6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84">
                    <a:moveTo>
                      <a:pt x="0" y="65"/>
                    </a:moveTo>
                    <a:lnTo>
                      <a:pt x="28" y="47"/>
                    </a:lnTo>
                    <a:lnTo>
                      <a:pt x="19" y="0"/>
                    </a:lnTo>
                    <a:lnTo>
                      <a:pt x="41" y="50"/>
                    </a:lnTo>
                    <a:lnTo>
                      <a:pt x="26" y="84"/>
                    </a:lnTo>
                    <a:lnTo>
                      <a:pt x="0" y="6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6" name="Freeform 1617">
                <a:extLst>
                  <a:ext uri="{FF2B5EF4-FFF2-40B4-BE49-F238E27FC236}">
                    <a16:creationId xmlns:a16="http://schemas.microsoft.com/office/drawing/2014/main" id="{4BA97872-0DE9-436D-870F-F2F89D00A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3" y="1992"/>
                <a:ext cx="91" cy="113"/>
              </a:xfrm>
              <a:custGeom>
                <a:avLst/>
                <a:gdLst>
                  <a:gd name="T0" fmla="*/ 216 w 367"/>
                  <a:gd name="T1" fmla="*/ 115 h 452"/>
                  <a:gd name="T2" fmla="*/ 156 w 367"/>
                  <a:gd name="T3" fmla="*/ 134 h 452"/>
                  <a:gd name="T4" fmla="*/ 149 w 367"/>
                  <a:gd name="T5" fmla="*/ 96 h 452"/>
                  <a:gd name="T6" fmla="*/ 123 w 367"/>
                  <a:gd name="T7" fmla="*/ 69 h 452"/>
                  <a:gd name="T8" fmla="*/ 84 w 367"/>
                  <a:gd name="T9" fmla="*/ 46 h 452"/>
                  <a:gd name="T10" fmla="*/ 84 w 367"/>
                  <a:gd name="T11" fmla="*/ 63 h 452"/>
                  <a:gd name="T12" fmla="*/ 109 w 367"/>
                  <a:gd name="T13" fmla="*/ 123 h 452"/>
                  <a:gd name="T14" fmla="*/ 15 w 367"/>
                  <a:gd name="T15" fmla="*/ 125 h 452"/>
                  <a:gd name="T16" fmla="*/ 0 w 367"/>
                  <a:gd name="T17" fmla="*/ 142 h 452"/>
                  <a:gd name="T18" fmla="*/ 30 w 367"/>
                  <a:gd name="T19" fmla="*/ 229 h 452"/>
                  <a:gd name="T20" fmla="*/ 36 w 367"/>
                  <a:gd name="T21" fmla="*/ 287 h 452"/>
                  <a:gd name="T22" fmla="*/ 63 w 367"/>
                  <a:gd name="T23" fmla="*/ 352 h 452"/>
                  <a:gd name="T24" fmla="*/ 91 w 367"/>
                  <a:gd name="T25" fmla="*/ 346 h 452"/>
                  <a:gd name="T26" fmla="*/ 98 w 367"/>
                  <a:gd name="T27" fmla="*/ 350 h 452"/>
                  <a:gd name="T28" fmla="*/ 106 w 367"/>
                  <a:gd name="T29" fmla="*/ 355 h 452"/>
                  <a:gd name="T30" fmla="*/ 112 w 367"/>
                  <a:gd name="T31" fmla="*/ 358 h 452"/>
                  <a:gd name="T32" fmla="*/ 120 w 367"/>
                  <a:gd name="T33" fmla="*/ 363 h 452"/>
                  <a:gd name="T34" fmla="*/ 125 w 367"/>
                  <a:gd name="T35" fmla="*/ 366 h 452"/>
                  <a:gd name="T36" fmla="*/ 143 w 367"/>
                  <a:gd name="T37" fmla="*/ 357 h 452"/>
                  <a:gd name="T38" fmla="*/ 151 w 367"/>
                  <a:gd name="T39" fmla="*/ 351 h 452"/>
                  <a:gd name="T40" fmla="*/ 156 w 367"/>
                  <a:gd name="T41" fmla="*/ 348 h 452"/>
                  <a:gd name="T42" fmla="*/ 149 w 367"/>
                  <a:gd name="T43" fmla="*/ 392 h 452"/>
                  <a:gd name="T44" fmla="*/ 162 w 367"/>
                  <a:gd name="T45" fmla="*/ 420 h 452"/>
                  <a:gd name="T46" fmla="*/ 212 w 367"/>
                  <a:gd name="T47" fmla="*/ 452 h 452"/>
                  <a:gd name="T48" fmla="*/ 250 w 367"/>
                  <a:gd name="T49" fmla="*/ 448 h 452"/>
                  <a:gd name="T50" fmla="*/ 225 w 367"/>
                  <a:gd name="T51" fmla="*/ 375 h 452"/>
                  <a:gd name="T52" fmla="*/ 242 w 367"/>
                  <a:gd name="T53" fmla="*/ 391 h 452"/>
                  <a:gd name="T54" fmla="*/ 244 w 367"/>
                  <a:gd name="T55" fmla="*/ 371 h 452"/>
                  <a:gd name="T56" fmla="*/ 323 w 367"/>
                  <a:gd name="T57" fmla="*/ 326 h 452"/>
                  <a:gd name="T58" fmla="*/ 278 w 367"/>
                  <a:gd name="T59" fmla="*/ 228 h 452"/>
                  <a:gd name="T60" fmla="*/ 367 w 367"/>
                  <a:gd name="T61" fmla="*/ 122 h 452"/>
                  <a:gd name="T62" fmla="*/ 349 w 367"/>
                  <a:gd name="T63" fmla="*/ 24 h 452"/>
                  <a:gd name="T64" fmla="*/ 313 w 367"/>
                  <a:gd name="T65" fmla="*/ 0 h 452"/>
                  <a:gd name="T66" fmla="*/ 254 w 367"/>
                  <a:gd name="T67" fmla="*/ 101 h 452"/>
                  <a:gd name="T68" fmla="*/ 252 w 367"/>
                  <a:gd name="T69" fmla="*/ 131 h 452"/>
                  <a:gd name="T70" fmla="*/ 231 w 367"/>
                  <a:gd name="T71" fmla="*/ 106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7" h="452">
                    <a:moveTo>
                      <a:pt x="231" y="106"/>
                    </a:moveTo>
                    <a:lnTo>
                      <a:pt x="216" y="115"/>
                    </a:lnTo>
                    <a:lnTo>
                      <a:pt x="199" y="166"/>
                    </a:lnTo>
                    <a:lnTo>
                      <a:pt x="156" y="134"/>
                    </a:lnTo>
                    <a:lnTo>
                      <a:pt x="163" y="113"/>
                    </a:lnTo>
                    <a:lnTo>
                      <a:pt x="149" y="96"/>
                    </a:lnTo>
                    <a:lnTo>
                      <a:pt x="193" y="56"/>
                    </a:lnTo>
                    <a:lnTo>
                      <a:pt x="123" y="69"/>
                    </a:lnTo>
                    <a:lnTo>
                      <a:pt x="122" y="69"/>
                    </a:lnTo>
                    <a:lnTo>
                      <a:pt x="84" y="46"/>
                    </a:lnTo>
                    <a:lnTo>
                      <a:pt x="83" y="62"/>
                    </a:lnTo>
                    <a:lnTo>
                      <a:pt x="84" y="63"/>
                    </a:lnTo>
                    <a:lnTo>
                      <a:pt x="132" y="93"/>
                    </a:lnTo>
                    <a:lnTo>
                      <a:pt x="109" y="123"/>
                    </a:lnTo>
                    <a:lnTo>
                      <a:pt x="85" y="148"/>
                    </a:lnTo>
                    <a:lnTo>
                      <a:pt x="15" y="125"/>
                    </a:lnTo>
                    <a:lnTo>
                      <a:pt x="14" y="125"/>
                    </a:lnTo>
                    <a:lnTo>
                      <a:pt x="0" y="142"/>
                    </a:lnTo>
                    <a:lnTo>
                      <a:pt x="50" y="201"/>
                    </a:lnTo>
                    <a:lnTo>
                      <a:pt x="30" y="229"/>
                    </a:lnTo>
                    <a:lnTo>
                      <a:pt x="52" y="269"/>
                    </a:lnTo>
                    <a:lnTo>
                      <a:pt x="36" y="287"/>
                    </a:lnTo>
                    <a:lnTo>
                      <a:pt x="44" y="323"/>
                    </a:lnTo>
                    <a:lnTo>
                      <a:pt x="63" y="352"/>
                    </a:lnTo>
                    <a:lnTo>
                      <a:pt x="64" y="352"/>
                    </a:lnTo>
                    <a:lnTo>
                      <a:pt x="91" y="346"/>
                    </a:lnTo>
                    <a:lnTo>
                      <a:pt x="94" y="348"/>
                    </a:lnTo>
                    <a:lnTo>
                      <a:pt x="98" y="350"/>
                    </a:lnTo>
                    <a:lnTo>
                      <a:pt x="105" y="354"/>
                    </a:lnTo>
                    <a:lnTo>
                      <a:pt x="106" y="355"/>
                    </a:lnTo>
                    <a:lnTo>
                      <a:pt x="110" y="357"/>
                    </a:lnTo>
                    <a:lnTo>
                      <a:pt x="112" y="358"/>
                    </a:lnTo>
                    <a:lnTo>
                      <a:pt x="115" y="361"/>
                    </a:lnTo>
                    <a:lnTo>
                      <a:pt x="120" y="363"/>
                    </a:lnTo>
                    <a:lnTo>
                      <a:pt x="124" y="366"/>
                    </a:lnTo>
                    <a:lnTo>
                      <a:pt x="125" y="366"/>
                    </a:lnTo>
                    <a:lnTo>
                      <a:pt x="133" y="364"/>
                    </a:lnTo>
                    <a:lnTo>
                      <a:pt x="143" y="357"/>
                    </a:lnTo>
                    <a:lnTo>
                      <a:pt x="148" y="353"/>
                    </a:lnTo>
                    <a:lnTo>
                      <a:pt x="151" y="351"/>
                    </a:lnTo>
                    <a:lnTo>
                      <a:pt x="155" y="348"/>
                    </a:lnTo>
                    <a:lnTo>
                      <a:pt x="156" y="348"/>
                    </a:lnTo>
                    <a:lnTo>
                      <a:pt x="184" y="387"/>
                    </a:lnTo>
                    <a:lnTo>
                      <a:pt x="149" y="392"/>
                    </a:lnTo>
                    <a:lnTo>
                      <a:pt x="148" y="392"/>
                    </a:lnTo>
                    <a:lnTo>
                      <a:pt x="162" y="420"/>
                    </a:lnTo>
                    <a:lnTo>
                      <a:pt x="189" y="427"/>
                    </a:lnTo>
                    <a:lnTo>
                      <a:pt x="212" y="452"/>
                    </a:lnTo>
                    <a:lnTo>
                      <a:pt x="250" y="449"/>
                    </a:lnTo>
                    <a:lnTo>
                      <a:pt x="250" y="448"/>
                    </a:lnTo>
                    <a:lnTo>
                      <a:pt x="218" y="399"/>
                    </a:lnTo>
                    <a:lnTo>
                      <a:pt x="225" y="375"/>
                    </a:lnTo>
                    <a:lnTo>
                      <a:pt x="242" y="393"/>
                    </a:lnTo>
                    <a:lnTo>
                      <a:pt x="242" y="391"/>
                    </a:lnTo>
                    <a:lnTo>
                      <a:pt x="243" y="371"/>
                    </a:lnTo>
                    <a:lnTo>
                      <a:pt x="244" y="371"/>
                    </a:lnTo>
                    <a:lnTo>
                      <a:pt x="282" y="378"/>
                    </a:lnTo>
                    <a:lnTo>
                      <a:pt x="323" y="326"/>
                    </a:lnTo>
                    <a:lnTo>
                      <a:pt x="279" y="270"/>
                    </a:lnTo>
                    <a:lnTo>
                      <a:pt x="278" y="228"/>
                    </a:lnTo>
                    <a:lnTo>
                      <a:pt x="363" y="160"/>
                    </a:lnTo>
                    <a:lnTo>
                      <a:pt x="367" y="122"/>
                    </a:lnTo>
                    <a:lnTo>
                      <a:pt x="354" y="81"/>
                    </a:lnTo>
                    <a:lnTo>
                      <a:pt x="349" y="24"/>
                    </a:lnTo>
                    <a:lnTo>
                      <a:pt x="314" y="1"/>
                    </a:lnTo>
                    <a:lnTo>
                      <a:pt x="313" y="0"/>
                    </a:lnTo>
                    <a:lnTo>
                      <a:pt x="236" y="68"/>
                    </a:lnTo>
                    <a:lnTo>
                      <a:pt x="254" y="101"/>
                    </a:lnTo>
                    <a:lnTo>
                      <a:pt x="252" y="130"/>
                    </a:lnTo>
                    <a:lnTo>
                      <a:pt x="252" y="131"/>
                    </a:lnTo>
                    <a:lnTo>
                      <a:pt x="232" y="107"/>
                    </a:lnTo>
                    <a:lnTo>
                      <a:pt x="231" y="10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7" name="Freeform 1618">
                <a:extLst>
                  <a:ext uri="{FF2B5EF4-FFF2-40B4-BE49-F238E27FC236}">
                    <a16:creationId xmlns:a16="http://schemas.microsoft.com/office/drawing/2014/main" id="{827B5DF9-2CE7-4BFB-BA6A-EE2C46859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" y="2119"/>
                <a:ext cx="8" cy="7"/>
              </a:xfrm>
              <a:custGeom>
                <a:avLst/>
                <a:gdLst>
                  <a:gd name="T0" fmla="*/ 32 w 32"/>
                  <a:gd name="T1" fmla="*/ 26 h 26"/>
                  <a:gd name="T2" fmla="*/ 20 w 32"/>
                  <a:gd name="T3" fmla="*/ 0 h 26"/>
                  <a:gd name="T4" fmla="*/ 0 w 32"/>
                  <a:gd name="T5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6">
                    <a:moveTo>
                      <a:pt x="32" y="26"/>
                    </a:moveTo>
                    <a:lnTo>
                      <a:pt x="2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8" name="Freeform 1619">
                <a:extLst>
                  <a:ext uri="{FF2B5EF4-FFF2-40B4-BE49-F238E27FC236}">
                    <a16:creationId xmlns:a16="http://schemas.microsoft.com/office/drawing/2014/main" id="{688195AE-9A64-4A8E-9944-7AA1890EF5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2126"/>
                <a:ext cx="2" cy="12"/>
              </a:xfrm>
              <a:custGeom>
                <a:avLst/>
                <a:gdLst>
                  <a:gd name="T0" fmla="*/ 0 w 8"/>
                  <a:gd name="T1" fmla="*/ 50 h 50"/>
                  <a:gd name="T2" fmla="*/ 8 w 8"/>
                  <a:gd name="T3" fmla="*/ 23 h 50"/>
                  <a:gd name="T4" fmla="*/ 5 w 8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0">
                    <a:moveTo>
                      <a:pt x="0" y="50"/>
                    </a:moveTo>
                    <a:lnTo>
                      <a:pt x="8" y="23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9" name="Freeform 1620">
                <a:extLst>
                  <a:ext uri="{FF2B5EF4-FFF2-40B4-BE49-F238E27FC236}">
                    <a16:creationId xmlns:a16="http://schemas.microsoft.com/office/drawing/2014/main" id="{6AAE5FF1-239E-4C0C-AB32-05948FD15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2105"/>
                <a:ext cx="13" cy="13"/>
              </a:xfrm>
              <a:custGeom>
                <a:avLst/>
                <a:gdLst>
                  <a:gd name="T0" fmla="*/ 0 w 52"/>
                  <a:gd name="T1" fmla="*/ 0 h 53"/>
                  <a:gd name="T2" fmla="*/ 12 w 52"/>
                  <a:gd name="T3" fmla="*/ 41 h 53"/>
                  <a:gd name="T4" fmla="*/ 41 w 52"/>
                  <a:gd name="T5" fmla="*/ 52 h 53"/>
                  <a:gd name="T6" fmla="*/ 42 w 52"/>
                  <a:gd name="T7" fmla="*/ 53 h 53"/>
                  <a:gd name="T8" fmla="*/ 52 w 52"/>
                  <a:gd name="T9" fmla="*/ 23 h 53"/>
                  <a:gd name="T10" fmla="*/ 0 w 52"/>
                  <a:gd name="T1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53">
                    <a:moveTo>
                      <a:pt x="0" y="0"/>
                    </a:moveTo>
                    <a:lnTo>
                      <a:pt x="12" y="41"/>
                    </a:lnTo>
                    <a:lnTo>
                      <a:pt x="41" y="52"/>
                    </a:lnTo>
                    <a:lnTo>
                      <a:pt x="42" y="53"/>
                    </a:lnTo>
                    <a:lnTo>
                      <a:pt x="52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0" name="Freeform 1621">
                <a:extLst>
                  <a:ext uri="{FF2B5EF4-FFF2-40B4-BE49-F238E27FC236}">
                    <a16:creationId xmlns:a16="http://schemas.microsoft.com/office/drawing/2014/main" id="{6EED4E7A-D374-4053-B4C1-3925C1F74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2126"/>
                <a:ext cx="1" cy="12"/>
              </a:xfrm>
              <a:custGeom>
                <a:avLst/>
                <a:gdLst>
                  <a:gd name="T0" fmla="*/ 5 w 7"/>
                  <a:gd name="T1" fmla="*/ 0 h 50"/>
                  <a:gd name="T2" fmla="*/ 7 w 7"/>
                  <a:gd name="T3" fmla="*/ 23 h 50"/>
                  <a:gd name="T4" fmla="*/ 0 w 7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0">
                    <a:moveTo>
                      <a:pt x="5" y="0"/>
                    </a:moveTo>
                    <a:lnTo>
                      <a:pt x="7" y="23"/>
                    </a:lnTo>
                    <a:lnTo>
                      <a:pt x="0" y="5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1" name="Line 1622">
                <a:extLst>
                  <a:ext uri="{FF2B5EF4-FFF2-40B4-BE49-F238E27FC236}">
                    <a16:creationId xmlns:a16="http://schemas.microsoft.com/office/drawing/2014/main" id="{F28FA9D5-129A-44F7-BE90-96F8561C17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50" y="2115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2" name="Freeform 1623">
                <a:extLst>
                  <a:ext uri="{FF2B5EF4-FFF2-40B4-BE49-F238E27FC236}">
                    <a16:creationId xmlns:a16="http://schemas.microsoft.com/office/drawing/2014/main" id="{573201D2-2FE1-46B3-9B3A-B880C269E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115"/>
                <a:ext cx="19" cy="6"/>
              </a:xfrm>
              <a:custGeom>
                <a:avLst/>
                <a:gdLst>
                  <a:gd name="T0" fmla="*/ 75 w 75"/>
                  <a:gd name="T1" fmla="*/ 11 h 25"/>
                  <a:gd name="T2" fmla="*/ 51 w 75"/>
                  <a:gd name="T3" fmla="*/ 0 h 25"/>
                  <a:gd name="T4" fmla="*/ 0 w 75"/>
                  <a:gd name="T5" fmla="*/ 25 h 25"/>
                  <a:gd name="T6" fmla="*/ 1 w 75"/>
                  <a:gd name="T7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" h="25">
                    <a:moveTo>
                      <a:pt x="75" y="11"/>
                    </a:moveTo>
                    <a:lnTo>
                      <a:pt x="51" y="0"/>
                    </a:lnTo>
                    <a:lnTo>
                      <a:pt x="0" y="25"/>
                    </a:lnTo>
                    <a:lnTo>
                      <a:pt x="1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3" name="Freeform 1624">
                <a:extLst>
                  <a:ext uri="{FF2B5EF4-FFF2-40B4-BE49-F238E27FC236}">
                    <a16:creationId xmlns:a16="http://schemas.microsoft.com/office/drawing/2014/main" id="{5E07ED57-25E1-4F51-9C89-765FB6A64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115"/>
                <a:ext cx="4" cy="6"/>
              </a:xfrm>
              <a:custGeom>
                <a:avLst/>
                <a:gdLst>
                  <a:gd name="T0" fmla="*/ 18 w 18"/>
                  <a:gd name="T1" fmla="*/ 0 h 25"/>
                  <a:gd name="T2" fmla="*/ 0 w 18"/>
                  <a:gd name="T3" fmla="*/ 25 h 25"/>
                  <a:gd name="T4" fmla="*/ 3 w 18"/>
                  <a:gd name="T5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25">
                    <a:moveTo>
                      <a:pt x="18" y="0"/>
                    </a:moveTo>
                    <a:lnTo>
                      <a:pt x="0" y="25"/>
                    </a:lnTo>
                    <a:lnTo>
                      <a:pt x="3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4" name="Line 1625">
                <a:extLst>
                  <a:ext uri="{FF2B5EF4-FFF2-40B4-BE49-F238E27FC236}">
                    <a16:creationId xmlns:a16="http://schemas.microsoft.com/office/drawing/2014/main" id="{746AA649-F777-45BF-96E4-5C70B2E42D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50" y="2107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5" name="Freeform 1626">
                <a:extLst>
                  <a:ext uri="{FF2B5EF4-FFF2-40B4-BE49-F238E27FC236}">
                    <a16:creationId xmlns:a16="http://schemas.microsoft.com/office/drawing/2014/main" id="{A2A5F0AC-8946-44DC-8FE2-C46C0FB5A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113"/>
                <a:ext cx="4" cy="2"/>
              </a:xfrm>
              <a:custGeom>
                <a:avLst/>
                <a:gdLst>
                  <a:gd name="T0" fmla="*/ 18 w 18"/>
                  <a:gd name="T1" fmla="*/ 9 h 9"/>
                  <a:gd name="T2" fmla="*/ 16 w 18"/>
                  <a:gd name="T3" fmla="*/ 8 h 9"/>
                  <a:gd name="T4" fmla="*/ 0 w 18"/>
                  <a:gd name="T5" fmla="*/ 1 h 9"/>
                  <a:gd name="T6" fmla="*/ 2 w 18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9">
                    <a:moveTo>
                      <a:pt x="18" y="9"/>
                    </a:moveTo>
                    <a:lnTo>
                      <a:pt x="16" y="8"/>
                    </a:lnTo>
                    <a:lnTo>
                      <a:pt x="0" y="1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6" name="Freeform 1627">
                <a:extLst>
                  <a:ext uri="{FF2B5EF4-FFF2-40B4-BE49-F238E27FC236}">
                    <a16:creationId xmlns:a16="http://schemas.microsoft.com/office/drawing/2014/main" id="{1A15118D-9806-4C97-B6BD-E0A15FBFA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107"/>
                <a:ext cx="4" cy="6"/>
              </a:xfrm>
              <a:custGeom>
                <a:avLst/>
                <a:gdLst>
                  <a:gd name="T0" fmla="*/ 18 w 18"/>
                  <a:gd name="T1" fmla="*/ 0 h 23"/>
                  <a:gd name="T2" fmla="*/ 17 w 18"/>
                  <a:gd name="T3" fmla="*/ 0 h 23"/>
                  <a:gd name="T4" fmla="*/ 0 w 18"/>
                  <a:gd name="T5" fmla="*/ 23 h 23"/>
                  <a:gd name="T6" fmla="*/ 2 w 18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8" y="0"/>
                    </a:moveTo>
                    <a:lnTo>
                      <a:pt x="17" y="0"/>
                    </a:lnTo>
                    <a:lnTo>
                      <a:pt x="0" y="23"/>
                    </a:lnTo>
                    <a:lnTo>
                      <a:pt x="2" y="2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7" name="Line 1628">
                <a:extLst>
                  <a:ext uri="{FF2B5EF4-FFF2-40B4-BE49-F238E27FC236}">
                    <a16:creationId xmlns:a16="http://schemas.microsoft.com/office/drawing/2014/main" id="{E76A0596-3FAE-4410-8648-0D0DE0C220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69" y="2118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8" name="Freeform 1629">
                <a:extLst>
                  <a:ext uri="{FF2B5EF4-FFF2-40B4-BE49-F238E27FC236}">
                    <a16:creationId xmlns:a16="http://schemas.microsoft.com/office/drawing/2014/main" id="{04B1D359-38EC-43C2-9210-0FC57B4D5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9" y="2118"/>
                <a:ext cx="4" cy="2"/>
              </a:xfrm>
              <a:custGeom>
                <a:avLst/>
                <a:gdLst>
                  <a:gd name="T0" fmla="*/ 0 w 16"/>
                  <a:gd name="T1" fmla="*/ 0 h 6"/>
                  <a:gd name="T2" fmla="*/ 15 w 16"/>
                  <a:gd name="T3" fmla="*/ 6 h 6"/>
                  <a:gd name="T4" fmla="*/ 16 w 16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6">
                    <a:moveTo>
                      <a:pt x="0" y="0"/>
                    </a:moveTo>
                    <a:lnTo>
                      <a:pt x="15" y="6"/>
                    </a:lnTo>
                    <a:lnTo>
                      <a:pt x="16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9" name="Freeform 1630">
                <a:extLst>
                  <a:ext uri="{FF2B5EF4-FFF2-40B4-BE49-F238E27FC236}">
                    <a16:creationId xmlns:a16="http://schemas.microsoft.com/office/drawing/2014/main" id="{B5D42BE2-AC40-4794-A947-D41A7C9BD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3" y="2095"/>
                <a:ext cx="14" cy="16"/>
              </a:xfrm>
              <a:custGeom>
                <a:avLst/>
                <a:gdLst>
                  <a:gd name="T0" fmla="*/ 6 w 55"/>
                  <a:gd name="T1" fmla="*/ 49 h 66"/>
                  <a:gd name="T2" fmla="*/ 37 w 55"/>
                  <a:gd name="T3" fmla="*/ 66 h 66"/>
                  <a:gd name="T4" fmla="*/ 55 w 55"/>
                  <a:gd name="T5" fmla="*/ 44 h 66"/>
                  <a:gd name="T6" fmla="*/ 53 w 55"/>
                  <a:gd name="T7" fmla="*/ 4 h 66"/>
                  <a:gd name="T8" fmla="*/ 0 w 5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6">
                    <a:moveTo>
                      <a:pt x="6" y="49"/>
                    </a:moveTo>
                    <a:lnTo>
                      <a:pt x="37" y="66"/>
                    </a:lnTo>
                    <a:lnTo>
                      <a:pt x="55" y="44"/>
                    </a:lnTo>
                    <a:lnTo>
                      <a:pt x="53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0" name="Freeform 1631">
                <a:extLst>
                  <a:ext uri="{FF2B5EF4-FFF2-40B4-BE49-F238E27FC236}">
                    <a16:creationId xmlns:a16="http://schemas.microsoft.com/office/drawing/2014/main" id="{170452D7-0DE1-4F0B-8786-8EA81CBE16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5" y="613"/>
                <a:ext cx="4" cy="3"/>
              </a:xfrm>
              <a:custGeom>
                <a:avLst/>
                <a:gdLst>
                  <a:gd name="T0" fmla="*/ 17 w 17"/>
                  <a:gd name="T1" fmla="*/ 12 h 12"/>
                  <a:gd name="T2" fmla="*/ 2 w 17"/>
                  <a:gd name="T3" fmla="*/ 0 h 12"/>
                  <a:gd name="T4" fmla="*/ 0 w 1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2">
                    <a:moveTo>
                      <a:pt x="17" y="12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1" name="Line 1632">
                <a:extLst>
                  <a:ext uri="{FF2B5EF4-FFF2-40B4-BE49-F238E27FC236}">
                    <a16:creationId xmlns:a16="http://schemas.microsoft.com/office/drawing/2014/main" id="{DC8ED19D-9A3B-4AA1-A115-5A62A2C2E6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79" y="616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2" name="Freeform 1633">
                <a:extLst>
                  <a:ext uri="{FF2B5EF4-FFF2-40B4-BE49-F238E27FC236}">
                    <a16:creationId xmlns:a16="http://schemas.microsoft.com/office/drawing/2014/main" id="{81BF5BF6-4061-4A77-B5C9-7A0296A51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621"/>
                <a:ext cx="10" cy="18"/>
              </a:xfrm>
              <a:custGeom>
                <a:avLst/>
                <a:gdLst>
                  <a:gd name="T0" fmla="*/ 39 w 39"/>
                  <a:gd name="T1" fmla="*/ 71 h 71"/>
                  <a:gd name="T2" fmla="*/ 0 w 39"/>
                  <a:gd name="T3" fmla="*/ 37 h 71"/>
                  <a:gd name="T4" fmla="*/ 8 w 39"/>
                  <a:gd name="T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71">
                    <a:moveTo>
                      <a:pt x="39" y="71"/>
                    </a:moveTo>
                    <a:lnTo>
                      <a:pt x="0" y="37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3" name="Line 1634">
                <a:extLst>
                  <a:ext uri="{FF2B5EF4-FFF2-40B4-BE49-F238E27FC236}">
                    <a16:creationId xmlns:a16="http://schemas.microsoft.com/office/drawing/2014/main" id="{05AFEF00-8975-4B50-BC97-490DB90DD8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75" y="613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4" name="Freeform 1635">
                <a:extLst>
                  <a:ext uri="{FF2B5EF4-FFF2-40B4-BE49-F238E27FC236}">
                    <a16:creationId xmlns:a16="http://schemas.microsoft.com/office/drawing/2014/main" id="{EB332B2A-FADB-447F-9F8D-4BE097999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2" y="621"/>
                <a:ext cx="10" cy="18"/>
              </a:xfrm>
              <a:custGeom>
                <a:avLst/>
                <a:gdLst>
                  <a:gd name="T0" fmla="*/ 41 w 41"/>
                  <a:gd name="T1" fmla="*/ 71 h 71"/>
                  <a:gd name="T2" fmla="*/ 40 w 41"/>
                  <a:gd name="T3" fmla="*/ 71 h 71"/>
                  <a:gd name="T4" fmla="*/ 0 w 41"/>
                  <a:gd name="T5" fmla="*/ 37 h 71"/>
                  <a:gd name="T6" fmla="*/ 10 w 41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71">
                    <a:moveTo>
                      <a:pt x="41" y="71"/>
                    </a:moveTo>
                    <a:lnTo>
                      <a:pt x="40" y="71"/>
                    </a:lnTo>
                    <a:lnTo>
                      <a:pt x="0" y="37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5" name="Freeform 1636">
                <a:extLst>
                  <a:ext uri="{FF2B5EF4-FFF2-40B4-BE49-F238E27FC236}">
                    <a16:creationId xmlns:a16="http://schemas.microsoft.com/office/drawing/2014/main" id="{976FD1F7-0A58-4541-AA13-F6FC27D4B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604"/>
                <a:ext cx="14" cy="35"/>
              </a:xfrm>
              <a:custGeom>
                <a:avLst/>
                <a:gdLst>
                  <a:gd name="T0" fmla="*/ 47 w 57"/>
                  <a:gd name="T1" fmla="*/ 0 h 140"/>
                  <a:gd name="T2" fmla="*/ 37 w 57"/>
                  <a:gd name="T3" fmla="*/ 44 h 140"/>
                  <a:gd name="T4" fmla="*/ 57 w 57"/>
                  <a:gd name="T5" fmla="*/ 70 h 140"/>
                  <a:gd name="T6" fmla="*/ 0 w 57"/>
                  <a:gd name="T7" fmla="*/ 140 h 140"/>
                  <a:gd name="T8" fmla="*/ 0 w 57"/>
                  <a:gd name="T9" fmla="*/ 13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40">
                    <a:moveTo>
                      <a:pt x="47" y="0"/>
                    </a:moveTo>
                    <a:lnTo>
                      <a:pt x="37" y="44"/>
                    </a:lnTo>
                    <a:lnTo>
                      <a:pt x="57" y="70"/>
                    </a:lnTo>
                    <a:lnTo>
                      <a:pt x="0" y="140"/>
                    </a:lnTo>
                    <a:lnTo>
                      <a:pt x="0" y="13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6" name="Line 1637">
                <a:extLst>
                  <a:ext uri="{FF2B5EF4-FFF2-40B4-BE49-F238E27FC236}">
                    <a16:creationId xmlns:a16="http://schemas.microsoft.com/office/drawing/2014/main" id="{994D8C04-D9F5-4D2C-9E21-F75B014C83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090" y="604"/>
                <a:ext cx="13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7" name="Freeform 1638">
                <a:extLst>
                  <a:ext uri="{FF2B5EF4-FFF2-40B4-BE49-F238E27FC236}">
                    <a16:creationId xmlns:a16="http://schemas.microsoft.com/office/drawing/2014/main" id="{D9E991BF-A997-490D-A8E2-D32CB0634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" y="577"/>
                <a:ext cx="37" cy="29"/>
              </a:xfrm>
              <a:custGeom>
                <a:avLst/>
                <a:gdLst>
                  <a:gd name="T0" fmla="*/ 147 w 147"/>
                  <a:gd name="T1" fmla="*/ 0 h 114"/>
                  <a:gd name="T2" fmla="*/ 0 w 147"/>
                  <a:gd name="T3" fmla="*/ 103 h 114"/>
                  <a:gd name="T4" fmla="*/ 17 w 147"/>
                  <a:gd name="T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7" h="114">
                    <a:moveTo>
                      <a:pt x="147" y="0"/>
                    </a:moveTo>
                    <a:lnTo>
                      <a:pt x="0" y="103"/>
                    </a:lnTo>
                    <a:lnTo>
                      <a:pt x="17" y="1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8" name="Freeform 1639">
                <a:extLst>
                  <a:ext uri="{FF2B5EF4-FFF2-40B4-BE49-F238E27FC236}">
                    <a16:creationId xmlns:a16="http://schemas.microsoft.com/office/drawing/2014/main" id="{20FF03C6-0931-4F56-A737-4AAD67AB5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604"/>
                <a:ext cx="13" cy="2"/>
              </a:xfrm>
              <a:custGeom>
                <a:avLst/>
                <a:gdLst>
                  <a:gd name="T0" fmla="*/ 0 w 53"/>
                  <a:gd name="T1" fmla="*/ 8 h 8"/>
                  <a:gd name="T2" fmla="*/ 53 w 53"/>
                  <a:gd name="T3" fmla="*/ 0 h 8"/>
                  <a:gd name="T4" fmla="*/ 53 w 53"/>
                  <a:gd name="T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8">
                    <a:moveTo>
                      <a:pt x="0" y="8"/>
                    </a:moveTo>
                    <a:lnTo>
                      <a:pt x="53" y="0"/>
                    </a:lnTo>
                    <a:lnTo>
                      <a:pt x="53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9" name="Freeform 1640">
                <a:extLst>
                  <a:ext uri="{FF2B5EF4-FFF2-40B4-BE49-F238E27FC236}">
                    <a16:creationId xmlns:a16="http://schemas.microsoft.com/office/drawing/2014/main" id="{6EBB7069-E32A-4E35-B1EA-8E2A3B9AB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6" y="613"/>
                <a:ext cx="199" cy="121"/>
              </a:xfrm>
              <a:custGeom>
                <a:avLst/>
                <a:gdLst>
                  <a:gd name="T0" fmla="*/ 794 w 794"/>
                  <a:gd name="T1" fmla="*/ 0 h 484"/>
                  <a:gd name="T2" fmla="*/ 674 w 794"/>
                  <a:gd name="T3" fmla="*/ 15 h 484"/>
                  <a:gd name="T4" fmla="*/ 695 w 794"/>
                  <a:gd name="T5" fmla="*/ 41 h 484"/>
                  <a:gd name="T6" fmla="*/ 596 w 794"/>
                  <a:gd name="T7" fmla="*/ 58 h 484"/>
                  <a:gd name="T8" fmla="*/ 370 w 794"/>
                  <a:gd name="T9" fmla="*/ 171 h 484"/>
                  <a:gd name="T10" fmla="*/ 371 w 794"/>
                  <a:gd name="T11" fmla="*/ 202 h 484"/>
                  <a:gd name="T12" fmla="*/ 338 w 794"/>
                  <a:gd name="T13" fmla="*/ 207 h 484"/>
                  <a:gd name="T14" fmla="*/ 57 w 794"/>
                  <a:gd name="T15" fmla="*/ 380 h 484"/>
                  <a:gd name="T16" fmla="*/ 8 w 794"/>
                  <a:gd name="T17" fmla="*/ 373 h 484"/>
                  <a:gd name="T18" fmla="*/ 0 w 794"/>
                  <a:gd name="T19" fmla="*/ 398 h 484"/>
                  <a:gd name="T20" fmla="*/ 28 w 794"/>
                  <a:gd name="T21" fmla="*/ 453 h 484"/>
                  <a:gd name="T22" fmla="*/ 19 w 794"/>
                  <a:gd name="T23" fmla="*/ 484 h 484"/>
                  <a:gd name="T24" fmla="*/ 18 w 794"/>
                  <a:gd name="T25" fmla="*/ 484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4" h="484">
                    <a:moveTo>
                      <a:pt x="794" y="0"/>
                    </a:moveTo>
                    <a:lnTo>
                      <a:pt x="674" y="15"/>
                    </a:lnTo>
                    <a:lnTo>
                      <a:pt x="695" y="41"/>
                    </a:lnTo>
                    <a:lnTo>
                      <a:pt x="596" y="58"/>
                    </a:lnTo>
                    <a:lnTo>
                      <a:pt x="370" y="171"/>
                    </a:lnTo>
                    <a:lnTo>
                      <a:pt x="371" y="202"/>
                    </a:lnTo>
                    <a:lnTo>
                      <a:pt x="338" y="207"/>
                    </a:lnTo>
                    <a:lnTo>
                      <a:pt x="57" y="380"/>
                    </a:lnTo>
                    <a:lnTo>
                      <a:pt x="8" y="373"/>
                    </a:lnTo>
                    <a:lnTo>
                      <a:pt x="0" y="398"/>
                    </a:lnTo>
                    <a:lnTo>
                      <a:pt x="28" y="453"/>
                    </a:lnTo>
                    <a:lnTo>
                      <a:pt x="19" y="484"/>
                    </a:lnTo>
                    <a:lnTo>
                      <a:pt x="18" y="48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0" name="Freeform 1641">
                <a:extLst>
                  <a:ext uri="{FF2B5EF4-FFF2-40B4-BE49-F238E27FC236}">
                    <a16:creationId xmlns:a16="http://schemas.microsoft.com/office/drawing/2014/main" id="{78DB2FEB-1E94-46DE-8620-CA5EFBB63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" y="615"/>
                <a:ext cx="30" cy="12"/>
              </a:xfrm>
              <a:custGeom>
                <a:avLst/>
                <a:gdLst>
                  <a:gd name="T0" fmla="*/ 0 w 120"/>
                  <a:gd name="T1" fmla="*/ 28 h 49"/>
                  <a:gd name="T2" fmla="*/ 48 w 120"/>
                  <a:gd name="T3" fmla="*/ 1 h 49"/>
                  <a:gd name="T4" fmla="*/ 120 w 120"/>
                  <a:gd name="T5" fmla="*/ 0 h 49"/>
                  <a:gd name="T6" fmla="*/ 94 w 120"/>
                  <a:gd name="T7" fmla="*/ 17 h 49"/>
                  <a:gd name="T8" fmla="*/ 2 w 120"/>
                  <a:gd name="T9" fmla="*/ 49 h 49"/>
                  <a:gd name="T10" fmla="*/ 0 w 120"/>
                  <a:gd name="T11" fmla="*/ 2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49">
                    <a:moveTo>
                      <a:pt x="0" y="28"/>
                    </a:moveTo>
                    <a:lnTo>
                      <a:pt x="48" y="1"/>
                    </a:lnTo>
                    <a:lnTo>
                      <a:pt x="120" y="0"/>
                    </a:lnTo>
                    <a:lnTo>
                      <a:pt x="94" y="17"/>
                    </a:lnTo>
                    <a:lnTo>
                      <a:pt x="2" y="49"/>
                    </a:lnTo>
                    <a:lnTo>
                      <a:pt x="0" y="2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1" name="Freeform 1642">
                <a:extLst>
                  <a:ext uri="{FF2B5EF4-FFF2-40B4-BE49-F238E27FC236}">
                    <a16:creationId xmlns:a16="http://schemas.microsoft.com/office/drawing/2014/main" id="{9756E7C3-E8E0-4F2B-BA4B-2109938E8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9" y="930"/>
                <a:ext cx="33" cy="79"/>
              </a:xfrm>
              <a:custGeom>
                <a:avLst/>
                <a:gdLst>
                  <a:gd name="T0" fmla="*/ 130 w 130"/>
                  <a:gd name="T1" fmla="*/ 316 h 316"/>
                  <a:gd name="T2" fmla="*/ 62 w 130"/>
                  <a:gd name="T3" fmla="*/ 181 h 316"/>
                  <a:gd name="T4" fmla="*/ 27 w 130"/>
                  <a:gd name="T5" fmla="*/ 82 h 316"/>
                  <a:gd name="T6" fmla="*/ 47 w 130"/>
                  <a:gd name="T7" fmla="*/ 40 h 316"/>
                  <a:gd name="T8" fmla="*/ 0 w 130"/>
                  <a:gd name="T9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316">
                    <a:moveTo>
                      <a:pt x="130" y="316"/>
                    </a:moveTo>
                    <a:lnTo>
                      <a:pt x="62" y="181"/>
                    </a:lnTo>
                    <a:lnTo>
                      <a:pt x="27" y="82"/>
                    </a:lnTo>
                    <a:lnTo>
                      <a:pt x="47" y="4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2" name="Freeform 1643">
                <a:extLst>
                  <a:ext uri="{FF2B5EF4-FFF2-40B4-BE49-F238E27FC236}">
                    <a16:creationId xmlns:a16="http://schemas.microsoft.com/office/drawing/2014/main" id="{440856B3-14D2-46E3-ABD8-521F15EEC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5" y="930"/>
                <a:ext cx="24" cy="17"/>
              </a:xfrm>
              <a:custGeom>
                <a:avLst/>
                <a:gdLst>
                  <a:gd name="T0" fmla="*/ 97 w 97"/>
                  <a:gd name="T1" fmla="*/ 0 h 66"/>
                  <a:gd name="T2" fmla="*/ 21 w 97"/>
                  <a:gd name="T3" fmla="*/ 30 h 66"/>
                  <a:gd name="T4" fmla="*/ 0 w 97"/>
                  <a:gd name="T5" fmla="*/ 66 h 66"/>
                  <a:gd name="T6" fmla="*/ 0 w 97"/>
                  <a:gd name="T7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" h="66">
                    <a:moveTo>
                      <a:pt x="97" y="0"/>
                    </a:moveTo>
                    <a:lnTo>
                      <a:pt x="21" y="30"/>
                    </a:lnTo>
                    <a:lnTo>
                      <a:pt x="0" y="66"/>
                    </a:lnTo>
                    <a:lnTo>
                      <a:pt x="0" y="6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3" name="Line 1644">
                <a:extLst>
                  <a:ext uri="{FF2B5EF4-FFF2-40B4-BE49-F238E27FC236}">
                    <a16:creationId xmlns:a16="http://schemas.microsoft.com/office/drawing/2014/main" id="{9C7AD7D2-9746-49AC-8977-54E7196C94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12" y="883"/>
                <a:ext cx="4" cy="1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4" name="Freeform 1645">
                <a:extLst>
                  <a:ext uri="{FF2B5EF4-FFF2-40B4-BE49-F238E27FC236}">
                    <a16:creationId xmlns:a16="http://schemas.microsoft.com/office/drawing/2014/main" id="{46533E79-8A71-4C7D-A31A-4B4F8AB4D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2" y="883"/>
                <a:ext cx="4" cy="10"/>
              </a:xfrm>
              <a:custGeom>
                <a:avLst/>
                <a:gdLst>
                  <a:gd name="T0" fmla="*/ 18 w 18"/>
                  <a:gd name="T1" fmla="*/ 41 h 41"/>
                  <a:gd name="T2" fmla="*/ 17 w 18"/>
                  <a:gd name="T3" fmla="*/ 41 h 41"/>
                  <a:gd name="T4" fmla="*/ 0 w 18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41">
                    <a:moveTo>
                      <a:pt x="18" y="41"/>
                    </a:moveTo>
                    <a:lnTo>
                      <a:pt x="17" y="4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5" name="Freeform 1646">
                <a:extLst>
                  <a:ext uri="{FF2B5EF4-FFF2-40B4-BE49-F238E27FC236}">
                    <a16:creationId xmlns:a16="http://schemas.microsoft.com/office/drawing/2014/main" id="{82C5DBA5-3F86-42AE-8AA0-4E49A80D55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6" y="889"/>
                <a:ext cx="9" cy="11"/>
              </a:xfrm>
              <a:custGeom>
                <a:avLst/>
                <a:gdLst>
                  <a:gd name="T0" fmla="*/ 38 w 38"/>
                  <a:gd name="T1" fmla="*/ 42 h 42"/>
                  <a:gd name="T2" fmla="*/ 1 w 38"/>
                  <a:gd name="T3" fmla="*/ 0 h 42"/>
                  <a:gd name="T4" fmla="*/ 0 w 38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42">
                    <a:moveTo>
                      <a:pt x="38" y="42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6" name="Line 1647">
                <a:extLst>
                  <a:ext uri="{FF2B5EF4-FFF2-40B4-BE49-F238E27FC236}">
                    <a16:creationId xmlns:a16="http://schemas.microsoft.com/office/drawing/2014/main" id="{78B0977B-E6E1-42AC-92DE-679E932221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6" y="889"/>
                <a:ext cx="20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7" name="Freeform 1648">
                <a:extLst>
                  <a:ext uri="{FF2B5EF4-FFF2-40B4-BE49-F238E27FC236}">
                    <a16:creationId xmlns:a16="http://schemas.microsoft.com/office/drawing/2014/main" id="{FAB11B33-B730-4D37-BBCC-6986B77FC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6" y="889"/>
                <a:ext cx="9" cy="11"/>
              </a:xfrm>
              <a:custGeom>
                <a:avLst/>
                <a:gdLst>
                  <a:gd name="T0" fmla="*/ 38 w 38"/>
                  <a:gd name="T1" fmla="*/ 42 h 43"/>
                  <a:gd name="T2" fmla="*/ 38 w 38"/>
                  <a:gd name="T3" fmla="*/ 43 h 43"/>
                  <a:gd name="T4" fmla="*/ 0 w 38"/>
                  <a:gd name="T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43">
                    <a:moveTo>
                      <a:pt x="38" y="42"/>
                    </a:moveTo>
                    <a:lnTo>
                      <a:pt x="38" y="4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8" name="Freeform 1649">
                <a:extLst>
                  <a:ext uri="{FF2B5EF4-FFF2-40B4-BE49-F238E27FC236}">
                    <a16:creationId xmlns:a16="http://schemas.microsoft.com/office/drawing/2014/main" id="{2DB68F39-4FB2-40B9-B087-1E0E70369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5" y="896"/>
                <a:ext cx="23" cy="20"/>
              </a:xfrm>
              <a:custGeom>
                <a:avLst/>
                <a:gdLst>
                  <a:gd name="T0" fmla="*/ 92 w 92"/>
                  <a:gd name="T1" fmla="*/ 79 h 79"/>
                  <a:gd name="T2" fmla="*/ 48 w 92"/>
                  <a:gd name="T3" fmla="*/ 41 h 79"/>
                  <a:gd name="T4" fmla="*/ 31 w 92"/>
                  <a:gd name="T5" fmla="*/ 0 h 79"/>
                  <a:gd name="T6" fmla="*/ 1 w 92"/>
                  <a:gd name="T7" fmla="*/ 18 h 79"/>
                  <a:gd name="T8" fmla="*/ 0 w 92"/>
                  <a:gd name="T9" fmla="*/ 1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79">
                    <a:moveTo>
                      <a:pt x="92" y="79"/>
                    </a:moveTo>
                    <a:lnTo>
                      <a:pt x="48" y="41"/>
                    </a:lnTo>
                    <a:lnTo>
                      <a:pt x="31" y="0"/>
                    </a:lnTo>
                    <a:lnTo>
                      <a:pt x="1" y="18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9" name="Freeform 1650">
                <a:extLst>
                  <a:ext uri="{FF2B5EF4-FFF2-40B4-BE49-F238E27FC236}">
                    <a16:creationId xmlns:a16="http://schemas.microsoft.com/office/drawing/2014/main" id="{EF11BA8C-2093-41D0-933C-58CAF33C0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875"/>
                <a:ext cx="29" cy="17"/>
              </a:xfrm>
              <a:custGeom>
                <a:avLst/>
                <a:gdLst>
                  <a:gd name="T0" fmla="*/ 115 w 115"/>
                  <a:gd name="T1" fmla="*/ 31 h 66"/>
                  <a:gd name="T2" fmla="*/ 106 w 115"/>
                  <a:gd name="T3" fmla="*/ 10 h 66"/>
                  <a:gd name="T4" fmla="*/ 57 w 115"/>
                  <a:gd name="T5" fmla="*/ 0 h 66"/>
                  <a:gd name="T6" fmla="*/ 46 w 115"/>
                  <a:gd name="T7" fmla="*/ 46 h 66"/>
                  <a:gd name="T8" fmla="*/ 0 w 115"/>
                  <a:gd name="T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66">
                    <a:moveTo>
                      <a:pt x="115" y="31"/>
                    </a:moveTo>
                    <a:lnTo>
                      <a:pt x="106" y="10"/>
                    </a:lnTo>
                    <a:lnTo>
                      <a:pt x="57" y="0"/>
                    </a:lnTo>
                    <a:lnTo>
                      <a:pt x="46" y="46"/>
                    </a:lnTo>
                    <a:lnTo>
                      <a:pt x="0" y="6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0" name="Freeform 1651">
                <a:extLst>
                  <a:ext uri="{FF2B5EF4-FFF2-40B4-BE49-F238E27FC236}">
                    <a16:creationId xmlns:a16="http://schemas.microsoft.com/office/drawing/2014/main" id="{B202D9D2-1089-49F4-8E8F-83D1B2913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892"/>
                <a:ext cx="1" cy="2"/>
              </a:xfrm>
              <a:custGeom>
                <a:avLst/>
                <a:gdLst>
                  <a:gd name="T0" fmla="*/ 1 w 3"/>
                  <a:gd name="T1" fmla="*/ 0 h 9"/>
                  <a:gd name="T2" fmla="*/ 0 w 3"/>
                  <a:gd name="T3" fmla="*/ 0 h 9"/>
                  <a:gd name="T4" fmla="*/ 3 w 3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9">
                    <a:moveTo>
                      <a:pt x="1" y="0"/>
                    </a:moveTo>
                    <a:lnTo>
                      <a:pt x="0" y="0"/>
                    </a:lnTo>
                    <a:lnTo>
                      <a:pt x="3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1" name="Freeform 1652">
                <a:extLst>
                  <a:ext uri="{FF2B5EF4-FFF2-40B4-BE49-F238E27FC236}">
                    <a16:creationId xmlns:a16="http://schemas.microsoft.com/office/drawing/2014/main" id="{7862E06E-6C09-4700-8EC0-C1FB5496C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2087"/>
                <a:ext cx="15" cy="28"/>
              </a:xfrm>
              <a:custGeom>
                <a:avLst/>
                <a:gdLst>
                  <a:gd name="T0" fmla="*/ 7 w 59"/>
                  <a:gd name="T1" fmla="*/ 0 h 109"/>
                  <a:gd name="T2" fmla="*/ 57 w 59"/>
                  <a:gd name="T3" fmla="*/ 47 h 109"/>
                  <a:gd name="T4" fmla="*/ 59 w 59"/>
                  <a:gd name="T5" fmla="*/ 70 h 109"/>
                  <a:gd name="T6" fmla="*/ 39 w 59"/>
                  <a:gd name="T7" fmla="*/ 109 h 109"/>
                  <a:gd name="T8" fmla="*/ 5 w 59"/>
                  <a:gd name="T9" fmla="*/ 80 h 109"/>
                  <a:gd name="T10" fmla="*/ 8 w 59"/>
                  <a:gd name="T11" fmla="*/ 65 h 109"/>
                  <a:gd name="T12" fmla="*/ 0 w 59"/>
                  <a:gd name="T13" fmla="*/ 31 h 109"/>
                  <a:gd name="T14" fmla="*/ 13 w 59"/>
                  <a:gd name="T15" fmla="*/ 30 h 109"/>
                  <a:gd name="T16" fmla="*/ 7 w 59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09">
                    <a:moveTo>
                      <a:pt x="7" y="0"/>
                    </a:moveTo>
                    <a:lnTo>
                      <a:pt x="57" y="47"/>
                    </a:lnTo>
                    <a:lnTo>
                      <a:pt x="59" y="70"/>
                    </a:lnTo>
                    <a:lnTo>
                      <a:pt x="39" y="109"/>
                    </a:lnTo>
                    <a:lnTo>
                      <a:pt x="5" y="80"/>
                    </a:lnTo>
                    <a:lnTo>
                      <a:pt x="8" y="65"/>
                    </a:lnTo>
                    <a:lnTo>
                      <a:pt x="0" y="31"/>
                    </a:lnTo>
                    <a:lnTo>
                      <a:pt x="13" y="30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2" name="Line 1653">
                <a:extLst>
                  <a:ext uri="{FF2B5EF4-FFF2-40B4-BE49-F238E27FC236}">
                    <a16:creationId xmlns:a16="http://schemas.microsoft.com/office/drawing/2014/main" id="{2B7394D0-235A-4382-A8D6-4DFB6236C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97" y="2098"/>
                <a:ext cx="1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3" name="Freeform 1654">
                <a:extLst>
                  <a:ext uri="{FF2B5EF4-FFF2-40B4-BE49-F238E27FC236}">
                    <a16:creationId xmlns:a16="http://schemas.microsoft.com/office/drawing/2014/main" id="{6A65D1FC-0104-451D-9256-7EED0D8A1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2132"/>
                <a:ext cx="5" cy="6"/>
              </a:xfrm>
              <a:custGeom>
                <a:avLst/>
                <a:gdLst>
                  <a:gd name="T0" fmla="*/ 17 w 17"/>
                  <a:gd name="T1" fmla="*/ 0 h 26"/>
                  <a:gd name="T2" fmla="*/ 0 w 17"/>
                  <a:gd name="T3" fmla="*/ 3 h 26"/>
                  <a:gd name="T4" fmla="*/ 0 w 17"/>
                  <a:gd name="T5" fmla="*/ 4 h 26"/>
                  <a:gd name="T6" fmla="*/ 1 w 17"/>
                  <a:gd name="T7" fmla="*/ 15 h 26"/>
                  <a:gd name="T8" fmla="*/ 1 w 17"/>
                  <a:gd name="T9" fmla="*/ 19 h 26"/>
                  <a:gd name="T10" fmla="*/ 1 w 17"/>
                  <a:gd name="T11" fmla="*/ 26 h 26"/>
                  <a:gd name="T12" fmla="*/ 14 w 17"/>
                  <a:gd name="T13" fmla="*/ 6 h 26"/>
                  <a:gd name="T14" fmla="*/ 17 w 1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26">
                    <a:moveTo>
                      <a:pt x="17" y="0"/>
                    </a:moveTo>
                    <a:lnTo>
                      <a:pt x="0" y="3"/>
                    </a:lnTo>
                    <a:lnTo>
                      <a:pt x="0" y="4"/>
                    </a:lnTo>
                    <a:lnTo>
                      <a:pt x="1" y="15"/>
                    </a:lnTo>
                    <a:lnTo>
                      <a:pt x="1" y="19"/>
                    </a:lnTo>
                    <a:lnTo>
                      <a:pt x="1" y="26"/>
                    </a:lnTo>
                    <a:lnTo>
                      <a:pt x="14" y="6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4" name="Line 1655">
                <a:extLst>
                  <a:ext uri="{FF2B5EF4-FFF2-40B4-BE49-F238E27FC236}">
                    <a16:creationId xmlns:a16="http://schemas.microsoft.com/office/drawing/2014/main" id="{83B7ABC8-E6AD-41D3-A00B-011DD8380B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98" y="2105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5" name="Freeform 1656">
                <a:extLst>
                  <a:ext uri="{FF2B5EF4-FFF2-40B4-BE49-F238E27FC236}">
                    <a16:creationId xmlns:a16="http://schemas.microsoft.com/office/drawing/2014/main" id="{44AC36AF-F7C7-4C63-9471-00244B4DE0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2105"/>
                <a:ext cx="6" cy="7"/>
              </a:xfrm>
              <a:custGeom>
                <a:avLst/>
                <a:gdLst>
                  <a:gd name="T0" fmla="*/ 0 w 24"/>
                  <a:gd name="T1" fmla="*/ 0 h 27"/>
                  <a:gd name="T2" fmla="*/ 23 w 24"/>
                  <a:gd name="T3" fmla="*/ 27 h 27"/>
                  <a:gd name="T4" fmla="*/ 24 w 24"/>
                  <a:gd name="T5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7">
                    <a:moveTo>
                      <a:pt x="0" y="0"/>
                    </a:moveTo>
                    <a:lnTo>
                      <a:pt x="23" y="27"/>
                    </a:lnTo>
                    <a:lnTo>
                      <a:pt x="24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6" name="Freeform 1657">
                <a:extLst>
                  <a:ext uri="{FF2B5EF4-FFF2-40B4-BE49-F238E27FC236}">
                    <a16:creationId xmlns:a16="http://schemas.microsoft.com/office/drawing/2014/main" id="{6415630C-C46D-411F-BBBB-64F505E8F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6" y="2118"/>
                <a:ext cx="9" cy="10"/>
              </a:xfrm>
              <a:custGeom>
                <a:avLst/>
                <a:gdLst>
                  <a:gd name="T0" fmla="*/ 19 w 33"/>
                  <a:gd name="T1" fmla="*/ 1 h 41"/>
                  <a:gd name="T2" fmla="*/ 26 w 33"/>
                  <a:gd name="T3" fmla="*/ 1 h 41"/>
                  <a:gd name="T4" fmla="*/ 28 w 33"/>
                  <a:gd name="T5" fmla="*/ 1 h 41"/>
                  <a:gd name="T6" fmla="*/ 30 w 33"/>
                  <a:gd name="T7" fmla="*/ 2 h 41"/>
                  <a:gd name="T8" fmla="*/ 29 w 33"/>
                  <a:gd name="T9" fmla="*/ 5 h 41"/>
                  <a:gd name="T10" fmla="*/ 31 w 33"/>
                  <a:gd name="T11" fmla="*/ 15 h 41"/>
                  <a:gd name="T12" fmla="*/ 31 w 33"/>
                  <a:gd name="T13" fmla="*/ 19 h 41"/>
                  <a:gd name="T14" fmla="*/ 31 w 33"/>
                  <a:gd name="T15" fmla="*/ 22 h 41"/>
                  <a:gd name="T16" fmla="*/ 33 w 33"/>
                  <a:gd name="T17" fmla="*/ 27 h 41"/>
                  <a:gd name="T18" fmla="*/ 17 w 33"/>
                  <a:gd name="T19" fmla="*/ 41 h 41"/>
                  <a:gd name="T20" fmla="*/ 0 w 33"/>
                  <a:gd name="T21" fmla="*/ 20 h 41"/>
                  <a:gd name="T22" fmla="*/ 10 w 33"/>
                  <a:gd name="T23" fmla="*/ 0 h 41"/>
                  <a:gd name="T24" fmla="*/ 12 w 33"/>
                  <a:gd name="T25" fmla="*/ 0 h 41"/>
                  <a:gd name="T26" fmla="*/ 19 w 33"/>
                  <a:gd name="T27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41">
                    <a:moveTo>
                      <a:pt x="19" y="1"/>
                    </a:moveTo>
                    <a:lnTo>
                      <a:pt x="26" y="1"/>
                    </a:lnTo>
                    <a:lnTo>
                      <a:pt x="28" y="1"/>
                    </a:lnTo>
                    <a:lnTo>
                      <a:pt x="30" y="2"/>
                    </a:lnTo>
                    <a:lnTo>
                      <a:pt x="29" y="5"/>
                    </a:lnTo>
                    <a:lnTo>
                      <a:pt x="31" y="15"/>
                    </a:lnTo>
                    <a:lnTo>
                      <a:pt x="31" y="19"/>
                    </a:lnTo>
                    <a:lnTo>
                      <a:pt x="31" y="22"/>
                    </a:lnTo>
                    <a:lnTo>
                      <a:pt x="33" y="27"/>
                    </a:lnTo>
                    <a:lnTo>
                      <a:pt x="17" y="41"/>
                    </a:lnTo>
                    <a:lnTo>
                      <a:pt x="0" y="2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9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7" name="Freeform 1658">
                <a:extLst>
                  <a:ext uri="{FF2B5EF4-FFF2-40B4-BE49-F238E27FC236}">
                    <a16:creationId xmlns:a16="http://schemas.microsoft.com/office/drawing/2014/main" id="{643BA022-CC94-4A2B-ADA2-F1C4F55F5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2092"/>
                <a:ext cx="4" cy="6"/>
              </a:xfrm>
              <a:custGeom>
                <a:avLst/>
                <a:gdLst>
                  <a:gd name="T0" fmla="*/ 0 w 14"/>
                  <a:gd name="T1" fmla="*/ 0 h 24"/>
                  <a:gd name="T2" fmla="*/ 14 w 14"/>
                  <a:gd name="T3" fmla="*/ 7 h 24"/>
                  <a:gd name="T4" fmla="*/ 14 w 14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lnTo>
                      <a:pt x="14" y="7"/>
                    </a:lnTo>
                    <a:lnTo>
                      <a:pt x="14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8" name="Freeform 1659">
                <a:extLst>
                  <a:ext uri="{FF2B5EF4-FFF2-40B4-BE49-F238E27FC236}">
                    <a16:creationId xmlns:a16="http://schemas.microsoft.com/office/drawing/2014/main" id="{9974F6D6-5675-4AC6-81A4-BA0CB41E4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9" y="2072"/>
                <a:ext cx="5" cy="16"/>
              </a:xfrm>
              <a:custGeom>
                <a:avLst/>
                <a:gdLst>
                  <a:gd name="T0" fmla="*/ 1 w 19"/>
                  <a:gd name="T1" fmla="*/ 38 h 63"/>
                  <a:gd name="T2" fmla="*/ 0 w 19"/>
                  <a:gd name="T3" fmla="*/ 62 h 63"/>
                  <a:gd name="T4" fmla="*/ 0 w 19"/>
                  <a:gd name="T5" fmla="*/ 63 h 63"/>
                  <a:gd name="T6" fmla="*/ 16 w 19"/>
                  <a:gd name="T7" fmla="*/ 44 h 63"/>
                  <a:gd name="T8" fmla="*/ 19 w 19"/>
                  <a:gd name="T9" fmla="*/ 21 h 63"/>
                  <a:gd name="T10" fmla="*/ 14 w 19"/>
                  <a:gd name="T11" fmla="*/ 0 h 63"/>
                  <a:gd name="T12" fmla="*/ 1 w 19"/>
                  <a:gd name="T13" fmla="*/ 38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63">
                    <a:moveTo>
                      <a:pt x="1" y="38"/>
                    </a:moveTo>
                    <a:lnTo>
                      <a:pt x="0" y="62"/>
                    </a:lnTo>
                    <a:lnTo>
                      <a:pt x="0" y="63"/>
                    </a:lnTo>
                    <a:lnTo>
                      <a:pt x="16" y="44"/>
                    </a:lnTo>
                    <a:lnTo>
                      <a:pt x="19" y="21"/>
                    </a:lnTo>
                    <a:lnTo>
                      <a:pt x="14" y="0"/>
                    </a:lnTo>
                    <a:lnTo>
                      <a:pt x="1" y="3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9" name="Freeform 1660">
                <a:extLst>
                  <a:ext uri="{FF2B5EF4-FFF2-40B4-BE49-F238E27FC236}">
                    <a16:creationId xmlns:a16="http://schemas.microsoft.com/office/drawing/2014/main" id="{FF40994A-1324-455B-AE41-E83D5A3D7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2" y="2047"/>
                <a:ext cx="11" cy="8"/>
              </a:xfrm>
              <a:custGeom>
                <a:avLst/>
                <a:gdLst>
                  <a:gd name="T0" fmla="*/ 26 w 46"/>
                  <a:gd name="T1" fmla="*/ 31 h 35"/>
                  <a:gd name="T2" fmla="*/ 0 w 46"/>
                  <a:gd name="T3" fmla="*/ 4 h 35"/>
                  <a:gd name="T4" fmla="*/ 22 w 46"/>
                  <a:gd name="T5" fmla="*/ 0 h 35"/>
                  <a:gd name="T6" fmla="*/ 46 w 46"/>
                  <a:gd name="T7" fmla="*/ 35 h 35"/>
                  <a:gd name="T8" fmla="*/ 26 w 46"/>
                  <a:gd name="T9" fmla="*/ 3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6" y="31"/>
                    </a:moveTo>
                    <a:lnTo>
                      <a:pt x="0" y="4"/>
                    </a:lnTo>
                    <a:lnTo>
                      <a:pt x="22" y="0"/>
                    </a:lnTo>
                    <a:lnTo>
                      <a:pt x="46" y="35"/>
                    </a:lnTo>
                    <a:lnTo>
                      <a:pt x="26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0" name="Line 1661">
                <a:extLst>
                  <a:ext uri="{FF2B5EF4-FFF2-40B4-BE49-F238E27FC236}">
                    <a16:creationId xmlns:a16="http://schemas.microsoft.com/office/drawing/2014/main" id="{440ACBDB-4539-49DE-A87C-DC12C43442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68" y="2034"/>
                <a:ext cx="8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1" name="Freeform 1662">
                <a:extLst>
                  <a:ext uri="{FF2B5EF4-FFF2-40B4-BE49-F238E27FC236}">
                    <a16:creationId xmlns:a16="http://schemas.microsoft.com/office/drawing/2014/main" id="{56D0BF39-D887-41C3-A518-959A3713C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3" y="2055"/>
                <a:ext cx="18" cy="40"/>
              </a:xfrm>
              <a:custGeom>
                <a:avLst/>
                <a:gdLst>
                  <a:gd name="T0" fmla="*/ 74 w 74"/>
                  <a:gd name="T1" fmla="*/ 0 h 160"/>
                  <a:gd name="T2" fmla="*/ 43 w 74"/>
                  <a:gd name="T3" fmla="*/ 23 h 160"/>
                  <a:gd name="T4" fmla="*/ 35 w 74"/>
                  <a:gd name="T5" fmla="*/ 92 h 160"/>
                  <a:gd name="T6" fmla="*/ 0 w 74"/>
                  <a:gd name="T7" fmla="*/ 120 h 160"/>
                  <a:gd name="T8" fmla="*/ 0 w 74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60">
                    <a:moveTo>
                      <a:pt x="74" y="0"/>
                    </a:moveTo>
                    <a:lnTo>
                      <a:pt x="43" y="23"/>
                    </a:lnTo>
                    <a:lnTo>
                      <a:pt x="35" y="92"/>
                    </a:lnTo>
                    <a:lnTo>
                      <a:pt x="0" y="120"/>
                    </a:lnTo>
                    <a:lnTo>
                      <a:pt x="0" y="16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2" name="Freeform 1663">
                <a:extLst>
                  <a:ext uri="{FF2B5EF4-FFF2-40B4-BE49-F238E27FC236}">
                    <a16:creationId xmlns:a16="http://schemas.microsoft.com/office/drawing/2014/main" id="{25542DAC-512C-4D4D-86A9-0A2999B85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3" y="2055"/>
                <a:ext cx="18" cy="40"/>
              </a:xfrm>
              <a:custGeom>
                <a:avLst/>
                <a:gdLst>
                  <a:gd name="T0" fmla="*/ 0 w 74"/>
                  <a:gd name="T1" fmla="*/ 160 h 160"/>
                  <a:gd name="T2" fmla="*/ 1 w 74"/>
                  <a:gd name="T3" fmla="*/ 120 h 160"/>
                  <a:gd name="T4" fmla="*/ 36 w 74"/>
                  <a:gd name="T5" fmla="*/ 93 h 160"/>
                  <a:gd name="T6" fmla="*/ 44 w 74"/>
                  <a:gd name="T7" fmla="*/ 23 h 160"/>
                  <a:gd name="T8" fmla="*/ 74 w 74"/>
                  <a:gd name="T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60">
                    <a:moveTo>
                      <a:pt x="0" y="160"/>
                    </a:moveTo>
                    <a:lnTo>
                      <a:pt x="1" y="120"/>
                    </a:lnTo>
                    <a:lnTo>
                      <a:pt x="36" y="93"/>
                    </a:lnTo>
                    <a:lnTo>
                      <a:pt x="44" y="23"/>
                    </a:lnTo>
                    <a:lnTo>
                      <a:pt x="7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3" name="Freeform 1664">
                <a:extLst>
                  <a:ext uri="{FF2B5EF4-FFF2-40B4-BE49-F238E27FC236}">
                    <a16:creationId xmlns:a16="http://schemas.microsoft.com/office/drawing/2014/main" id="{ACCCA001-E6CA-4796-BA20-61D8F7128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037"/>
                <a:ext cx="58" cy="60"/>
              </a:xfrm>
              <a:custGeom>
                <a:avLst/>
                <a:gdLst>
                  <a:gd name="T0" fmla="*/ 8 w 233"/>
                  <a:gd name="T1" fmla="*/ 27 h 238"/>
                  <a:gd name="T2" fmla="*/ 0 w 233"/>
                  <a:gd name="T3" fmla="*/ 67 h 238"/>
                  <a:gd name="T4" fmla="*/ 21 w 233"/>
                  <a:gd name="T5" fmla="*/ 102 h 238"/>
                  <a:gd name="T6" fmla="*/ 60 w 233"/>
                  <a:gd name="T7" fmla="*/ 132 h 238"/>
                  <a:gd name="T8" fmla="*/ 62 w 233"/>
                  <a:gd name="T9" fmla="*/ 173 h 238"/>
                  <a:gd name="T10" fmla="*/ 90 w 233"/>
                  <a:gd name="T11" fmla="*/ 179 h 238"/>
                  <a:gd name="T12" fmla="*/ 89 w 233"/>
                  <a:gd name="T13" fmla="*/ 179 h 238"/>
                  <a:gd name="T14" fmla="*/ 70 w 233"/>
                  <a:gd name="T15" fmla="*/ 192 h 238"/>
                  <a:gd name="T16" fmla="*/ 70 w 233"/>
                  <a:gd name="T17" fmla="*/ 193 h 238"/>
                  <a:gd name="T18" fmla="*/ 99 w 233"/>
                  <a:gd name="T19" fmla="*/ 229 h 238"/>
                  <a:gd name="T20" fmla="*/ 148 w 233"/>
                  <a:gd name="T21" fmla="*/ 238 h 238"/>
                  <a:gd name="T22" fmla="*/ 190 w 233"/>
                  <a:gd name="T23" fmla="*/ 217 h 238"/>
                  <a:gd name="T24" fmla="*/ 217 w 233"/>
                  <a:gd name="T25" fmla="*/ 200 h 238"/>
                  <a:gd name="T26" fmla="*/ 233 w 233"/>
                  <a:gd name="T27" fmla="*/ 168 h 238"/>
                  <a:gd name="T28" fmla="*/ 231 w 233"/>
                  <a:gd name="T29" fmla="*/ 160 h 238"/>
                  <a:gd name="T30" fmla="*/ 225 w 233"/>
                  <a:gd name="T31" fmla="*/ 130 h 238"/>
                  <a:gd name="T32" fmla="*/ 177 w 233"/>
                  <a:gd name="T33" fmla="*/ 106 h 238"/>
                  <a:gd name="T34" fmla="*/ 168 w 233"/>
                  <a:gd name="T35" fmla="*/ 78 h 238"/>
                  <a:gd name="T36" fmla="*/ 152 w 233"/>
                  <a:gd name="T37" fmla="*/ 50 h 238"/>
                  <a:gd name="T38" fmla="*/ 147 w 233"/>
                  <a:gd name="T39" fmla="*/ 27 h 238"/>
                  <a:gd name="T40" fmla="*/ 91 w 233"/>
                  <a:gd name="T41" fmla="*/ 0 h 238"/>
                  <a:gd name="T42" fmla="*/ 65 w 233"/>
                  <a:gd name="T43" fmla="*/ 37 h 238"/>
                  <a:gd name="T44" fmla="*/ 37 w 233"/>
                  <a:gd name="T45" fmla="*/ 43 h 238"/>
                  <a:gd name="T46" fmla="*/ 8 w 233"/>
                  <a:gd name="T47" fmla="*/ 26 h 238"/>
                  <a:gd name="T48" fmla="*/ 8 w 233"/>
                  <a:gd name="T49" fmla="*/ 27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3" h="238">
                    <a:moveTo>
                      <a:pt x="8" y="27"/>
                    </a:moveTo>
                    <a:lnTo>
                      <a:pt x="0" y="67"/>
                    </a:lnTo>
                    <a:lnTo>
                      <a:pt x="21" y="102"/>
                    </a:lnTo>
                    <a:lnTo>
                      <a:pt x="60" y="132"/>
                    </a:lnTo>
                    <a:lnTo>
                      <a:pt x="62" y="173"/>
                    </a:lnTo>
                    <a:lnTo>
                      <a:pt x="90" y="179"/>
                    </a:lnTo>
                    <a:lnTo>
                      <a:pt x="89" y="179"/>
                    </a:lnTo>
                    <a:lnTo>
                      <a:pt x="70" y="192"/>
                    </a:lnTo>
                    <a:lnTo>
                      <a:pt x="70" y="193"/>
                    </a:lnTo>
                    <a:lnTo>
                      <a:pt x="99" y="229"/>
                    </a:lnTo>
                    <a:lnTo>
                      <a:pt x="148" y="238"/>
                    </a:lnTo>
                    <a:lnTo>
                      <a:pt x="190" y="217"/>
                    </a:lnTo>
                    <a:lnTo>
                      <a:pt x="217" y="200"/>
                    </a:lnTo>
                    <a:lnTo>
                      <a:pt x="233" y="168"/>
                    </a:lnTo>
                    <a:lnTo>
                      <a:pt x="231" y="160"/>
                    </a:lnTo>
                    <a:lnTo>
                      <a:pt x="225" y="130"/>
                    </a:lnTo>
                    <a:lnTo>
                      <a:pt x="177" y="106"/>
                    </a:lnTo>
                    <a:lnTo>
                      <a:pt x="168" y="78"/>
                    </a:lnTo>
                    <a:lnTo>
                      <a:pt x="152" y="50"/>
                    </a:lnTo>
                    <a:lnTo>
                      <a:pt x="147" y="27"/>
                    </a:lnTo>
                    <a:lnTo>
                      <a:pt x="91" y="0"/>
                    </a:lnTo>
                    <a:lnTo>
                      <a:pt x="65" y="37"/>
                    </a:lnTo>
                    <a:lnTo>
                      <a:pt x="37" y="43"/>
                    </a:lnTo>
                    <a:lnTo>
                      <a:pt x="8" y="26"/>
                    </a:lnTo>
                    <a:lnTo>
                      <a:pt x="8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4" name="Freeform 1665">
                <a:extLst>
                  <a:ext uri="{FF2B5EF4-FFF2-40B4-BE49-F238E27FC236}">
                    <a16:creationId xmlns:a16="http://schemas.microsoft.com/office/drawing/2014/main" id="{549EB95D-2EA4-4764-B3D4-5EA0F39B77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041"/>
                <a:ext cx="11" cy="14"/>
              </a:xfrm>
              <a:custGeom>
                <a:avLst/>
                <a:gdLst>
                  <a:gd name="T0" fmla="*/ 44 w 44"/>
                  <a:gd name="T1" fmla="*/ 57 h 57"/>
                  <a:gd name="T2" fmla="*/ 37 w 44"/>
                  <a:gd name="T3" fmla="*/ 31 h 57"/>
                  <a:gd name="T4" fmla="*/ 0 w 44"/>
                  <a:gd name="T5" fmla="*/ 29 h 57"/>
                  <a:gd name="T6" fmla="*/ 0 w 44"/>
                  <a:gd name="T7" fmla="*/ 26 h 57"/>
                  <a:gd name="T8" fmla="*/ 4 w 44"/>
                  <a:gd name="T9" fmla="*/ 24 h 57"/>
                  <a:gd name="T10" fmla="*/ 7 w 44"/>
                  <a:gd name="T11" fmla="*/ 21 h 57"/>
                  <a:gd name="T12" fmla="*/ 13 w 44"/>
                  <a:gd name="T13" fmla="*/ 17 h 57"/>
                  <a:gd name="T14" fmla="*/ 20 w 44"/>
                  <a:gd name="T15" fmla="*/ 10 h 57"/>
                  <a:gd name="T16" fmla="*/ 26 w 44"/>
                  <a:gd name="T17" fmla="*/ 6 h 57"/>
                  <a:gd name="T18" fmla="*/ 27 w 44"/>
                  <a:gd name="T19" fmla="*/ 3 h 57"/>
                  <a:gd name="T20" fmla="*/ 30 w 44"/>
                  <a:gd name="T21" fmla="*/ 2 h 57"/>
                  <a:gd name="T22" fmla="*/ 32 w 44"/>
                  <a:gd name="T2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7">
                    <a:moveTo>
                      <a:pt x="44" y="57"/>
                    </a:moveTo>
                    <a:lnTo>
                      <a:pt x="37" y="31"/>
                    </a:lnTo>
                    <a:lnTo>
                      <a:pt x="0" y="29"/>
                    </a:lnTo>
                    <a:lnTo>
                      <a:pt x="0" y="26"/>
                    </a:lnTo>
                    <a:lnTo>
                      <a:pt x="4" y="24"/>
                    </a:lnTo>
                    <a:lnTo>
                      <a:pt x="7" y="21"/>
                    </a:lnTo>
                    <a:lnTo>
                      <a:pt x="13" y="17"/>
                    </a:lnTo>
                    <a:lnTo>
                      <a:pt x="20" y="10"/>
                    </a:lnTo>
                    <a:lnTo>
                      <a:pt x="26" y="6"/>
                    </a:lnTo>
                    <a:lnTo>
                      <a:pt x="27" y="3"/>
                    </a:lnTo>
                    <a:lnTo>
                      <a:pt x="30" y="2"/>
                    </a:lnTo>
                    <a:lnTo>
                      <a:pt x="3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5" name="Freeform 1666">
                <a:extLst>
                  <a:ext uri="{FF2B5EF4-FFF2-40B4-BE49-F238E27FC236}">
                    <a16:creationId xmlns:a16="http://schemas.microsoft.com/office/drawing/2014/main" id="{BE0DCD8E-4891-4534-A22C-4EE2CD30F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2034"/>
                <a:ext cx="8" cy="7"/>
              </a:xfrm>
              <a:custGeom>
                <a:avLst/>
                <a:gdLst>
                  <a:gd name="T0" fmla="*/ 0 w 32"/>
                  <a:gd name="T1" fmla="*/ 28 h 28"/>
                  <a:gd name="T2" fmla="*/ 32 w 32"/>
                  <a:gd name="T3" fmla="*/ 0 h 28"/>
                  <a:gd name="T4" fmla="*/ 31 w 32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8">
                    <a:moveTo>
                      <a:pt x="0" y="28"/>
                    </a:moveTo>
                    <a:lnTo>
                      <a:pt x="32" y="0"/>
                    </a:lnTo>
                    <a:lnTo>
                      <a:pt x="3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6" name="Freeform 1667">
                <a:extLst>
                  <a:ext uri="{FF2B5EF4-FFF2-40B4-BE49-F238E27FC236}">
                    <a16:creationId xmlns:a16="http://schemas.microsoft.com/office/drawing/2014/main" id="{BF6C8364-354F-454A-A007-F032572E4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" y="2004"/>
                <a:ext cx="6" cy="6"/>
              </a:xfrm>
              <a:custGeom>
                <a:avLst/>
                <a:gdLst>
                  <a:gd name="T0" fmla="*/ 22 w 22"/>
                  <a:gd name="T1" fmla="*/ 0 h 23"/>
                  <a:gd name="T2" fmla="*/ 18 w 22"/>
                  <a:gd name="T3" fmla="*/ 15 h 23"/>
                  <a:gd name="T4" fmla="*/ 0 w 22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3">
                    <a:moveTo>
                      <a:pt x="22" y="0"/>
                    </a:moveTo>
                    <a:lnTo>
                      <a:pt x="18" y="15"/>
                    </a:lnTo>
                    <a:lnTo>
                      <a:pt x="0" y="2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7" name="Freeform 1668">
                <a:extLst>
                  <a:ext uri="{FF2B5EF4-FFF2-40B4-BE49-F238E27FC236}">
                    <a16:creationId xmlns:a16="http://schemas.microsoft.com/office/drawing/2014/main" id="{1F3E6878-4CA3-4163-A84F-44635962A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010"/>
                <a:ext cx="29" cy="24"/>
              </a:xfrm>
              <a:custGeom>
                <a:avLst/>
                <a:gdLst>
                  <a:gd name="T0" fmla="*/ 45 w 117"/>
                  <a:gd name="T1" fmla="*/ 94 h 94"/>
                  <a:gd name="T2" fmla="*/ 0 w 117"/>
                  <a:gd name="T3" fmla="*/ 72 h 94"/>
                  <a:gd name="T4" fmla="*/ 25 w 117"/>
                  <a:gd name="T5" fmla="*/ 66 h 94"/>
                  <a:gd name="T6" fmla="*/ 36 w 117"/>
                  <a:gd name="T7" fmla="*/ 31 h 94"/>
                  <a:gd name="T8" fmla="*/ 62 w 117"/>
                  <a:gd name="T9" fmla="*/ 65 h 94"/>
                  <a:gd name="T10" fmla="*/ 106 w 117"/>
                  <a:gd name="T11" fmla="*/ 61 h 94"/>
                  <a:gd name="T12" fmla="*/ 117 w 117"/>
                  <a:gd name="T13" fmla="*/ 39 h 94"/>
                  <a:gd name="T14" fmla="*/ 63 w 117"/>
                  <a:gd name="T15" fmla="*/ 3 h 94"/>
                  <a:gd name="T16" fmla="*/ 71 w 117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94">
                    <a:moveTo>
                      <a:pt x="45" y="94"/>
                    </a:moveTo>
                    <a:lnTo>
                      <a:pt x="0" y="72"/>
                    </a:lnTo>
                    <a:lnTo>
                      <a:pt x="25" y="66"/>
                    </a:lnTo>
                    <a:lnTo>
                      <a:pt x="36" y="31"/>
                    </a:lnTo>
                    <a:lnTo>
                      <a:pt x="62" y="65"/>
                    </a:lnTo>
                    <a:lnTo>
                      <a:pt x="106" y="61"/>
                    </a:lnTo>
                    <a:lnTo>
                      <a:pt x="117" y="39"/>
                    </a:lnTo>
                    <a:lnTo>
                      <a:pt x="63" y="3"/>
                    </a:lnTo>
                    <a:lnTo>
                      <a:pt x="7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8" name="Freeform 1669">
                <a:extLst>
                  <a:ext uri="{FF2B5EF4-FFF2-40B4-BE49-F238E27FC236}">
                    <a16:creationId xmlns:a16="http://schemas.microsoft.com/office/drawing/2014/main" id="{B4155458-4E2B-46C8-B49D-5C04C9B83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" y="2004"/>
                <a:ext cx="6" cy="6"/>
              </a:xfrm>
              <a:custGeom>
                <a:avLst/>
                <a:gdLst>
                  <a:gd name="T0" fmla="*/ 0 w 22"/>
                  <a:gd name="T1" fmla="*/ 23 h 23"/>
                  <a:gd name="T2" fmla="*/ 19 w 22"/>
                  <a:gd name="T3" fmla="*/ 15 h 23"/>
                  <a:gd name="T4" fmla="*/ 22 w 22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3">
                    <a:moveTo>
                      <a:pt x="0" y="23"/>
                    </a:moveTo>
                    <a:lnTo>
                      <a:pt x="19" y="15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9" name="Line 1670">
                <a:extLst>
                  <a:ext uri="{FF2B5EF4-FFF2-40B4-BE49-F238E27FC236}">
                    <a16:creationId xmlns:a16="http://schemas.microsoft.com/office/drawing/2014/main" id="{E4A761D8-3BEC-4F4C-A99B-BF3EC3C7F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50" y="1940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0" name="Freeform 1671">
                <a:extLst>
                  <a:ext uri="{FF2B5EF4-FFF2-40B4-BE49-F238E27FC236}">
                    <a16:creationId xmlns:a16="http://schemas.microsoft.com/office/drawing/2014/main" id="{179257D0-3A72-41C1-8713-C2AB9BEB3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5" y="1931"/>
                <a:ext cx="4" cy="12"/>
              </a:xfrm>
              <a:custGeom>
                <a:avLst/>
                <a:gdLst>
                  <a:gd name="T0" fmla="*/ 16 w 16"/>
                  <a:gd name="T1" fmla="*/ 0 h 46"/>
                  <a:gd name="T2" fmla="*/ 1 w 16"/>
                  <a:gd name="T3" fmla="*/ 46 h 46"/>
                  <a:gd name="T4" fmla="*/ 0 w 16"/>
                  <a:gd name="T5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46">
                    <a:moveTo>
                      <a:pt x="16" y="0"/>
                    </a:moveTo>
                    <a:lnTo>
                      <a:pt x="1" y="46"/>
                    </a:lnTo>
                    <a:lnTo>
                      <a:pt x="0" y="4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1" name="Freeform 1672">
                <a:extLst>
                  <a:ext uri="{FF2B5EF4-FFF2-40B4-BE49-F238E27FC236}">
                    <a16:creationId xmlns:a16="http://schemas.microsoft.com/office/drawing/2014/main" id="{D80A3577-0D18-4B60-833F-3CD8E1597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8" y="1989"/>
                <a:ext cx="18" cy="26"/>
              </a:xfrm>
              <a:custGeom>
                <a:avLst/>
                <a:gdLst>
                  <a:gd name="T0" fmla="*/ 0 w 74"/>
                  <a:gd name="T1" fmla="*/ 63 h 104"/>
                  <a:gd name="T2" fmla="*/ 49 w 74"/>
                  <a:gd name="T3" fmla="*/ 104 h 104"/>
                  <a:gd name="T4" fmla="*/ 69 w 74"/>
                  <a:gd name="T5" fmla="*/ 75 h 104"/>
                  <a:gd name="T6" fmla="*/ 74 w 74"/>
                  <a:gd name="T7" fmla="*/ 48 h 104"/>
                  <a:gd name="T8" fmla="*/ 51 w 74"/>
                  <a:gd name="T9" fmla="*/ 23 h 104"/>
                  <a:gd name="T10" fmla="*/ 60 w 74"/>
                  <a:gd name="T1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104">
                    <a:moveTo>
                      <a:pt x="0" y="63"/>
                    </a:moveTo>
                    <a:lnTo>
                      <a:pt x="49" y="104"/>
                    </a:lnTo>
                    <a:lnTo>
                      <a:pt x="69" y="75"/>
                    </a:lnTo>
                    <a:lnTo>
                      <a:pt x="74" y="48"/>
                    </a:lnTo>
                    <a:lnTo>
                      <a:pt x="51" y="23"/>
                    </a:lnTo>
                    <a:lnTo>
                      <a:pt x="6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2" name="Freeform 1673">
                <a:extLst>
                  <a:ext uri="{FF2B5EF4-FFF2-40B4-BE49-F238E27FC236}">
                    <a16:creationId xmlns:a16="http://schemas.microsoft.com/office/drawing/2014/main" id="{5E9C47FB-D776-4FB0-BAA8-D5A6A0D369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1940"/>
                <a:ext cx="5" cy="3"/>
              </a:xfrm>
              <a:custGeom>
                <a:avLst/>
                <a:gdLst>
                  <a:gd name="T0" fmla="*/ 0 w 20"/>
                  <a:gd name="T1" fmla="*/ 0 h 14"/>
                  <a:gd name="T2" fmla="*/ 20 w 20"/>
                  <a:gd name="T3" fmla="*/ 14 h 14"/>
                  <a:gd name="T4" fmla="*/ 20 w 20"/>
                  <a:gd name="T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4">
                    <a:moveTo>
                      <a:pt x="0" y="0"/>
                    </a:moveTo>
                    <a:lnTo>
                      <a:pt x="20" y="14"/>
                    </a:lnTo>
                    <a:lnTo>
                      <a:pt x="20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3" name="Freeform 1674">
                <a:extLst>
                  <a:ext uri="{FF2B5EF4-FFF2-40B4-BE49-F238E27FC236}">
                    <a16:creationId xmlns:a16="http://schemas.microsoft.com/office/drawing/2014/main" id="{2148B067-8252-4D41-B9A3-69D3E59102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1920"/>
                <a:ext cx="52" cy="33"/>
              </a:xfrm>
              <a:custGeom>
                <a:avLst/>
                <a:gdLst>
                  <a:gd name="T0" fmla="*/ 208 w 208"/>
                  <a:gd name="T1" fmla="*/ 80 h 133"/>
                  <a:gd name="T2" fmla="*/ 188 w 208"/>
                  <a:gd name="T3" fmla="*/ 66 h 133"/>
                  <a:gd name="T4" fmla="*/ 189 w 208"/>
                  <a:gd name="T5" fmla="*/ 26 h 133"/>
                  <a:gd name="T6" fmla="*/ 176 w 208"/>
                  <a:gd name="T7" fmla="*/ 0 h 133"/>
                  <a:gd name="T8" fmla="*/ 143 w 208"/>
                  <a:gd name="T9" fmla="*/ 13 h 133"/>
                  <a:gd name="T10" fmla="*/ 108 w 208"/>
                  <a:gd name="T11" fmla="*/ 43 h 133"/>
                  <a:gd name="T12" fmla="*/ 109 w 208"/>
                  <a:gd name="T13" fmla="*/ 79 h 133"/>
                  <a:gd name="T14" fmla="*/ 120 w 208"/>
                  <a:gd name="T15" fmla="*/ 88 h 133"/>
                  <a:gd name="T16" fmla="*/ 103 w 208"/>
                  <a:gd name="T17" fmla="*/ 94 h 133"/>
                  <a:gd name="T18" fmla="*/ 98 w 208"/>
                  <a:gd name="T19" fmla="*/ 133 h 133"/>
                  <a:gd name="T20" fmla="*/ 80 w 208"/>
                  <a:gd name="T21" fmla="*/ 90 h 133"/>
                  <a:gd name="T22" fmla="*/ 46 w 208"/>
                  <a:gd name="T23" fmla="*/ 78 h 133"/>
                  <a:gd name="T24" fmla="*/ 23 w 208"/>
                  <a:gd name="T25" fmla="*/ 78 h 133"/>
                  <a:gd name="T26" fmla="*/ 0 w 208"/>
                  <a:gd name="T27" fmla="*/ 48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8" h="133">
                    <a:moveTo>
                      <a:pt x="208" y="80"/>
                    </a:moveTo>
                    <a:lnTo>
                      <a:pt x="188" y="66"/>
                    </a:lnTo>
                    <a:lnTo>
                      <a:pt x="189" y="26"/>
                    </a:lnTo>
                    <a:lnTo>
                      <a:pt x="176" y="0"/>
                    </a:lnTo>
                    <a:lnTo>
                      <a:pt x="143" y="13"/>
                    </a:lnTo>
                    <a:lnTo>
                      <a:pt x="108" y="43"/>
                    </a:lnTo>
                    <a:lnTo>
                      <a:pt x="109" y="79"/>
                    </a:lnTo>
                    <a:lnTo>
                      <a:pt x="120" y="88"/>
                    </a:lnTo>
                    <a:lnTo>
                      <a:pt x="103" y="94"/>
                    </a:lnTo>
                    <a:lnTo>
                      <a:pt x="98" y="133"/>
                    </a:lnTo>
                    <a:lnTo>
                      <a:pt x="80" y="90"/>
                    </a:lnTo>
                    <a:lnTo>
                      <a:pt x="46" y="78"/>
                    </a:lnTo>
                    <a:lnTo>
                      <a:pt x="23" y="78"/>
                    </a:lnTo>
                    <a:lnTo>
                      <a:pt x="0" y="4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4" name="Freeform 1675">
                <a:extLst>
                  <a:ext uri="{FF2B5EF4-FFF2-40B4-BE49-F238E27FC236}">
                    <a16:creationId xmlns:a16="http://schemas.microsoft.com/office/drawing/2014/main" id="{4CA3E389-2ED2-4CAA-A939-683CC6700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1925"/>
                <a:ext cx="2" cy="6"/>
              </a:xfrm>
              <a:custGeom>
                <a:avLst/>
                <a:gdLst>
                  <a:gd name="T0" fmla="*/ 5 w 7"/>
                  <a:gd name="T1" fmla="*/ 27 h 27"/>
                  <a:gd name="T2" fmla="*/ 7 w 7"/>
                  <a:gd name="T3" fmla="*/ 6 h 27"/>
                  <a:gd name="T4" fmla="*/ 0 w 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7">
                    <a:moveTo>
                      <a:pt x="5" y="27"/>
                    </a:moveTo>
                    <a:lnTo>
                      <a:pt x="7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5" name="Freeform 1676">
                <a:extLst>
                  <a:ext uri="{FF2B5EF4-FFF2-40B4-BE49-F238E27FC236}">
                    <a16:creationId xmlns:a16="http://schemas.microsoft.com/office/drawing/2014/main" id="{D44CD249-F8B4-4431-B8C8-9360EF199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1925"/>
                <a:ext cx="1" cy="6"/>
              </a:xfrm>
              <a:custGeom>
                <a:avLst/>
                <a:gdLst>
                  <a:gd name="T0" fmla="*/ 0 w 6"/>
                  <a:gd name="T1" fmla="*/ 0 h 27"/>
                  <a:gd name="T2" fmla="*/ 6 w 6"/>
                  <a:gd name="T3" fmla="*/ 6 h 27"/>
                  <a:gd name="T4" fmla="*/ 5 w 6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7">
                    <a:moveTo>
                      <a:pt x="0" y="0"/>
                    </a:moveTo>
                    <a:lnTo>
                      <a:pt x="6" y="6"/>
                    </a:lnTo>
                    <a:lnTo>
                      <a:pt x="5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6" name="Freeform 1677">
                <a:extLst>
                  <a:ext uri="{FF2B5EF4-FFF2-40B4-BE49-F238E27FC236}">
                    <a16:creationId xmlns:a16="http://schemas.microsoft.com/office/drawing/2014/main" id="{87BA7E2B-5DBB-4E6A-91E6-6F5446815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6" y="1900"/>
                <a:ext cx="21" cy="19"/>
              </a:xfrm>
              <a:custGeom>
                <a:avLst/>
                <a:gdLst>
                  <a:gd name="T0" fmla="*/ 82 w 82"/>
                  <a:gd name="T1" fmla="*/ 7 h 72"/>
                  <a:gd name="T2" fmla="*/ 64 w 82"/>
                  <a:gd name="T3" fmla="*/ 52 h 72"/>
                  <a:gd name="T4" fmla="*/ 18 w 82"/>
                  <a:gd name="T5" fmla="*/ 72 h 72"/>
                  <a:gd name="T6" fmla="*/ 0 w 82"/>
                  <a:gd name="T7" fmla="*/ 34 h 72"/>
                  <a:gd name="T8" fmla="*/ 7 w 82"/>
                  <a:gd name="T9" fmla="*/ 16 h 72"/>
                  <a:gd name="T10" fmla="*/ 36 w 82"/>
                  <a:gd name="T11" fmla="*/ 25 h 72"/>
                  <a:gd name="T12" fmla="*/ 43 w 82"/>
                  <a:gd name="T13" fmla="*/ 0 h 72"/>
                  <a:gd name="T14" fmla="*/ 82 w 82"/>
                  <a:gd name="T15" fmla="*/ 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72">
                    <a:moveTo>
                      <a:pt x="82" y="7"/>
                    </a:moveTo>
                    <a:lnTo>
                      <a:pt x="64" y="52"/>
                    </a:lnTo>
                    <a:lnTo>
                      <a:pt x="18" y="72"/>
                    </a:lnTo>
                    <a:lnTo>
                      <a:pt x="0" y="34"/>
                    </a:lnTo>
                    <a:lnTo>
                      <a:pt x="7" y="16"/>
                    </a:lnTo>
                    <a:lnTo>
                      <a:pt x="36" y="25"/>
                    </a:lnTo>
                    <a:lnTo>
                      <a:pt x="43" y="0"/>
                    </a:lnTo>
                    <a:lnTo>
                      <a:pt x="82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7" name="Freeform 1678">
                <a:extLst>
                  <a:ext uri="{FF2B5EF4-FFF2-40B4-BE49-F238E27FC236}">
                    <a16:creationId xmlns:a16="http://schemas.microsoft.com/office/drawing/2014/main" id="{D8084C2D-94AD-4AAA-B620-F11A65A9FD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1" y="1926"/>
                <a:ext cx="8" cy="5"/>
              </a:xfrm>
              <a:custGeom>
                <a:avLst/>
                <a:gdLst>
                  <a:gd name="T0" fmla="*/ 34 w 34"/>
                  <a:gd name="T1" fmla="*/ 21 h 21"/>
                  <a:gd name="T2" fmla="*/ 15 w 34"/>
                  <a:gd name="T3" fmla="*/ 0 h 21"/>
                  <a:gd name="T4" fmla="*/ 0 w 34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1">
                    <a:moveTo>
                      <a:pt x="34" y="21"/>
                    </a:moveTo>
                    <a:lnTo>
                      <a:pt x="15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8" name="Freeform 1679">
                <a:extLst>
                  <a:ext uri="{FF2B5EF4-FFF2-40B4-BE49-F238E27FC236}">
                    <a16:creationId xmlns:a16="http://schemas.microsoft.com/office/drawing/2014/main" id="{D2689832-B9F3-47D9-BC72-6E32A52B8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1" y="1926"/>
                <a:ext cx="8" cy="5"/>
              </a:xfrm>
              <a:custGeom>
                <a:avLst/>
                <a:gdLst>
                  <a:gd name="T0" fmla="*/ 0 w 34"/>
                  <a:gd name="T1" fmla="*/ 0 h 21"/>
                  <a:gd name="T2" fmla="*/ 15 w 34"/>
                  <a:gd name="T3" fmla="*/ 1 h 21"/>
                  <a:gd name="T4" fmla="*/ 34 w 34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1">
                    <a:moveTo>
                      <a:pt x="0" y="0"/>
                    </a:moveTo>
                    <a:lnTo>
                      <a:pt x="15" y="1"/>
                    </a:lnTo>
                    <a:lnTo>
                      <a:pt x="34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9" name="Line 1680">
                <a:extLst>
                  <a:ext uri="{FF2B5EF4-FFF2-40B4-BE49-F238E27FC236}">
                    <a16:creationId xmlns:a16="http://schemas.microsoft.com/office/drawing/2014/main" id="{B9B80CF9-0FCE-402A-8D37-FE6C9822BC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52" y="1913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0" name="Freeform 1681">
                <a:extLst>
                  <a:ext uri="{FF2B5EF4-FFF2-40B4-BE49-F238E27FC236}">
                    <a16:creationId xmlns:a16="http://schemas.microsoft.com/office/drawing/2014/main" id="{EB13F08F-1B1C-427B-8F83-BC16A6A27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1" y="1914"/>
                <a:ext cx="3" cy="12"/>
              </a:xfrm>
              <a:custGeom>
                <a:avLst/>
                <a:gdLst>
                  <a:gd name="T0" fmla="*/ 8 w 15"/>
                  <a:gd name="T1" fmla="*/ 0 h 47"/>
                  <a:gd name="T2" fmla="*/ 15 w 15"/>
                  <a:gd name="T3" fmla="*/ 22 h 47"/>
                  <a:gd name="T4" fmla="*/ 0 w 15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47">
                    <a:moveTo>
                      <a:pt x="8" y="0"/>
                    </a:moveTo>
                    <a:lnTo>
                      <a:pt x="15" y="22"/>
                    </a:lnTo>
                    <a:lnTo>
                      <a:pt x="0" y="4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1" name="Freeform 1682">
                <a:extLst>
                  <a:ext uri="{FF2B5EF4-FFF2-40B4-BE49-F238E27FC236}">
                    <a16:creationId xmlns:a16="http://schemas.microsoft.com/office/drawing/2014/main" id="{AAE10A38-6ABF-4233-AF3F-89B371CC4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2" y="1913"/>
                <a:ext cx="1" cy="1"/>
              </a:xfrm>
              <a:custGeom>
                <a:avLst/>
                <a:gdLst>
                  <a:gd name="T0" fmla="*/ 0 w 2"/>
                  <a:gd name="T1" fmla="*/ 0 h 8"/>
                  <a:gd name="T2" fmla="*/ 0 w 2"/>
                  <a:gd name="T3" fmla="*/ 1 h 8"/>
                  <a:gd name="T4" fmla="*/ 2 w 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8">
                    <a:moveTo>
                      <a:pt x="0" y="0"/>
                    </a:moveTo>
                    <a:lnTo>
                      <a:pt x="0" y="1"/>
                    </a:lnTo>
                    <a:lnTo>
                      <a:pt x="2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2" name="Freeform 1683">
                <a:extLst>
                  <a:ext uri="{FF2B5EF4-FFF2-40B4-BE49-F238E27FC236}">
                    <a16:creationId xmlns:a16="http://schemas.microsoft.com/office/drawing/2014/main" id="{190CDDB0-6CB8-45D1-B31E-989790BAE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2" y="1896"/>
                <a:ext cx="45" cy="17"/>
              </a:xfrm>
              <a:custGeom>
                <a:avLst/>
                <a:gdLst>
                  <a:gd name="T0" fmla="*/ 180 w 180"/>
                  <a:gd name="T1" fmla="*/ 0 h 67"/>
                  <a:gd name="T2" fmla="*/ 127 w 180"/>
                  <a:gd name="T3" fmla="*/ 8 h 67"/>
                  <a:gd name="T4" fmla="*/ 97 w 180"/>
                  <a:gd name="T5" fmla="*/ 31 h 67"/>
                  <a:gd name="T6" fmla="*/ 53 w 180"/>
                  <a:gd name="T7" fmla="*/ 16 h 67"/>
                  <a:gd name="T8" fmla="*/ 15 w 180"/>
                  <a:gd name="T9" fmla="*/ 24 h 67"/>
                  <a:gd name="T10" fmla="*/ 0 w 180"/>
                  <a:gd name="T1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67">
                    <a:moveTo>
                      <a:pt x="180" y="0"/>
                    </a:moveTo>
                    <a:lnTo>
                      <a:pt x="127" y="8"/>
                    </a:lnTo>
                    <a:lnTo>
                      <a:pt x="97" y="31"/>
                    </a:lnTo>
                    <a:lnTo>
                      <a:pt x="53" y="16"/>
                    </a:lnTo>
                    <a:lnTo>
                      <a:pt x="15" y="24"/>
                    </a:lnTo>
                    <a:lnTo>
                      <a:pt x="0" y="6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3" name="Freeform 1684">
                <a:extLst>
                  <a:ext uri="{FF2B5EF4-FFF2-40B4-BE49-F238E27FC236}">
                    <a16:creationId xmlns:a16="http://schemas.microsoft.com/office/drawing/2014/main" id="{57ECECBF-4211-49A7-860A-EC73F9600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7" y="1896"/>
                <a:ext cx="3" cy="2"/>
              </a:xfrm>
              <a:custGeom>
                <a:avLst/>
                <a:gdLst>
                  <a:gd name="T0" fmla="*/ 12 w 12"/>
                  <a:gd name="T1" fmla="*/ 8 h 8"/>
                  <a:gd name="T2" fmla="*/ 1 w 12"/>
                  <a:gd name="T3" fmla="*/ 0 h 8"/>
                  <a:gd name="T4" fmla="*/ 0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12" y="8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4" name="Line 1685">
                <a:extLst>
                  <a:ext uri="{FF2B5EF4-FFF2-40B4-BE49-F238E27FC236}">
                    <a16:creationId xmlns:a16="http://schemas.microsoft.com/office/drawing/2014/main" id="{AFC019BA-F858-4811-A5A2-05D1D718AA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7" y="1896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5" name="Line 1686">
                <a:extLst>
                  <a:ext uri="{FF2B5EF4-FFF2-40B4-BE49-F238E27FC236}">
                    <a16:creationId xmlns:a16="http://schemas.microsoft.com/office/drawing/2014/main" id="{3A52F13B-2D25-4134-9782-3C4DF000C3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31" y="1984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6" name="Line 1687">
                <a:extLst>
                  <a:ext uri="{FF2B5EF4-FFF2-40B4-BE49-F238E27FC236}">
                    <a16:creationId xmlns:a16="http://schemas.microsoft.com/office/drawing/2014/main" id="{DF6D9E40-498E-4D7F-B355-073849ACA2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12" y="1982"/>
                <a:ext cx="7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7" name="Freeform 1688">
                <a:extLst>
                  <a:ext uri="{FF2B5EF4-FFF2-40B4-BE49-F238E27FC236}">
                    <a16:creationId xmlns:a16="http://schemas.microsoft.com/office/drawing/2014/main" id="{0DB1DBCF-7D12-4C93-B190-12B69F8A6E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1" y="1984"/>
                <a:ext cx="2" cy="6"/>
              </a:xfrm>
              <a:custGeom>
                <a:avLst/>
                <a:gdLst>
                  <a:gd name="T0" fmla="*/ 0 w 7"/>
                  <a:gd name="T1" fmla="*/ 23 h 23"/>
                  <a:gd name="T2" fmla="*/ 1 w 7"/>
                  <a:gd name="T3" fmla="*/ 23 h 23"/>
                  <a:gd name="T4" fmla="*/ 7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0" y="23"/>
                    </a:moveTo>
                    <a:lnTo>
                      <a:pt x="1" y="23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8" name="Freeform 1689">
                <a:extLst>
                  <a:ext uri="{FF2B5EF4-FFF2-40B4-BE49-F238E27FC236}">
                    <a16:creationId xmlns:a16="http://schemas.microsoft.com/office/drawing/2014/main" id="{66420E26-76F0-4FEF-AE2F-165B6A9A0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2" y="1982"/>
                <a:ext cx="7" cy="7"/>
              </a:xfrm>
              <a:custGeom>
                <a:avLst/>
                <a:gdLst>
                  <a:gd name="T0" fmla="*/ 0 w 28"/>
                  <a:gd name="T1" fmla="*/ 25 h 26"/>
                  <a:gd name="T2" fmla="*/ 0 w 28"/>
                  <a:gd name="T3" fmla="*/ 26 h 26"/>
                  <a:gd name="T4" fmla="*/ 28 w 28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6">
                    <a:moveTo>
                      <a:pt x="0" y="25"/>
                    </a:moveTo>
                    <a:lnTo>
                      <a:pt x="0" y="26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9" name="Freeform 1690">
                <a:extLst>
                  <a:ext uri="{FF2B5EF4-FFF2-40B4-BE49-F238E27FC236}">
                    <a16:creationId xmlns:a16="http://schemas.microsoft.com/office/drawing/2014/main" id="{3427D157-55B6-47BE-A25A-DF130116C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8" y="1975"/>
                <a:ext cx="7" cy="14"/>
              </a:xfrm>
              <a:custGeom>
                <a:avLst/>
                <a:gdLst>
                  <a:gd name="T0" fmla="*/ 0 w 30"/>
                  <a:gd name="T1" fmla="*/ 23 h 56"/>
                  <a:gd name="T2" fmla="*/ 4 w 30"/>
                  <a:gd name="T3" fmla="*/ 17 h 56"/>
                  <a:gd name="T4" fmla="*/ 30 w 30"/>
                  <a:gd name="T5" fmla="*/ 0 h 56"/>
                  <a:gd name="T6" fmla="*/ 19 w 30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56">
                    <a:moveTo>
                      <a:pt x="0" y="23"/>
                    </a:moveTo>
                    <a:lnTo>
                      <a:pt x="4" y="17"/>
                    </a:lnTo>
                    <a:lnTo>
                      <a:pt x="30" y="0"/>
                    </a:lnTo>
                    <a:lnTo>
                      <a:pt x="19" y="5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0" name="Freeform 1691">
                <a:extLst>
                  <a:ext uri="{FF2B5EF4-FFF2-40B4-BE49-F238E27FC236}">
                    <a16:creationId xmlns:a16="http://schemas.microsoft.com/office/drawing/2014/main" id="{B306B94A-0DD1-4EF2-B198-C1AAB3187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3" y="1980"/>
                <a:ext cx="5" cy="9"/>
              </a:xfrm>
              <a:custGeom>
                <a:avLst/>
                <a:gdLst>
                  <a:gd name="T0" fmla="*/ 0 w 18"/>
                  <a:gd name="T1" fmla="*/ 33 h 33"/>
                  <a:gd name="T2" fmla="*/ 5 w 18"/>
                  <a:gd name="T3" fmla="*/ 20 h 33"/>
                  <a:gd name="T4" fmla="*/ 18 w 18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3">
                    <a:moveTo>
                      <a:pt x="0" y="33"/>
                    </a:moveTo>
                    <a:lnTo>
                      <a:pt x="5" y="20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1" name="Freeform 1692">
                <a:extLst>
                  <a:ext uri="{FF2B5EF4-FFF2-40B4-BE49-F238E27FC236}">
                    <a16:creationId xmlns:a16="http://schemas.microsoft.com/office/drawing/2014/main" id="{67F4FE76-42C4-448C-8FA5-7251E5B47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3" y="1980"/>
                <a:ext cx="5" cy="9"/>
              </a:xfrm>
              <a:custGeom>
                <a:avLst/>
                <a:gdLst>
                  <a:gd name="T0" fmla="*/ 18 w 18"/>
                  <a:gd name="T1" fmla="*/ 0 h 33"/>
                  <a:gd name="T2" fmla="*/ 5 w 18"/>
                  <a:gd name="T3" fmla="*/ 19 h 33"/>
                  <a:gd name="T4" fmla="*/ 0 w 1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3">
                    <a:moveTo>
                      <a:pt x="18" y="0"/>
                    </a:moveTo>
                    <a:lnTo>
                      <a:pt x="5" y="19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2" name="Freeform 1693">
                <a:extLst>
                  <a:ext uri="{FF2B5EF4-FFF2-40B4-BE49-F238E27FC236}">
                    <a16:creationId xmlns:a16="http://schemas.microsoft.com/office/drawing/2014/main" id="{56C0DA63-787A-4E36-A028-6505E930C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9" y="1980"/>
                <a:ext cx="12" cy="10"/>
              </a:xfrm>
              <a:custGeom>
                <a:avLst/>
                <a:gdLst>
                  <a:gd name="T0" fmla="*/ 0 w 47"/>
                  <a:gd name="T1" fmla="*/ 10 h 39"/>
                  <a:gd name="T2" fmla="*/ 10 w 47"/>
                  <a:gd name="T3" fmla="*/ 1 h 39"/>
                  <a:gd name="T4" fmla="*/ 38 w 47"/>
                  <a:gd name="T5" fmla="*/ 0 h 39"/>
                  <a:gd name="T6" fmla="*/ 38 w 47"/>
                  <a:gd name="T7" fmla="*/ 35 h 39"/>
                  <a:gd name="T8" fmla="*/ 47 w 47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9">
                    <a:moveTo>
                      <a:pt x="0" y="10"/>
                    </a:moveTo>
                    <a:lnTo>
                      <a:pt x="10" y="1"/>
                    </a:lnTo>
                    <a:lnTo>
                      <a:pt x="38" y="0"/>
                    </a:lnTo>
                    <a:lnTo>
                      <a:pt x="38" y="35"/>
                    </a:lnTo>
                    <a:lnTo>
                      <a:pt x="47" y="3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3" name="Freeform 1694">
                <a:extLst>
                  <a:ext uri="{FF2B5EF4-FFF2-40B4-BE49-F238E27FC236}">
                    <a16:creationId xmlns:a16="http://schemas.microsoft.com/office/drawing/2014/main" id="{E70E50BF-4D06-4B00-BF3E-946851459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8" y="1937"/>
                <a:ext cx="5" cy="8"/>
              </a:xfrm>
              <a:custGeom>
                <a:avLst/>
                <a:gdLst>
                  <a:gd name="T0" fmla="*/ 18 w 21"/>
                  <a:gd name="T1" fmla="*/ 0 h 35"/>
                  <a:gd name="T2" fmla="*/ 21 w 21"/>
                  <a:gd name="T3" fmla="*/ 11 h 35"/>
                  <a:gd name="T4" fmla="*/ 0 w 21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5">
                    <a:moveTo>
                      <a:pt x="18" y="0"/>
                    </a:moveTo>
                    <a:lnTo>
                      <a:pt x="21" y="11"/>
                    </a:lnTo>
                    <a:lnTo>
                      <a:pt x="0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4" name="Freeform 1695">
                <a:extLst>
                  <a:ext uri="{FF2B5EF4-FFF2-40B4-BE49-F238E27FC236}">
                    <a16:creationId xmlns:a16="http://schemas.microsoft.com/office/drawing/2014/main" id="{305D64B9-7730-428C-82A4-163E232F7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8" y="1937"/>
                <a:ext cx="5" cy="8"/>
              </a:xfrm>
              <a:custGeom>
                <a:avLst/>
                <a:gdLst>
                  <a:gd name="T0" fmla="*/ 0 w 22"/>
                  <a:gd name="T1" fmla="*/ 35 h 35"/>
                  <a:gd name="T2" fmla="*/ 22 w 22"/>
                  <a:gd name="T3" fmla="*/ 11 h 35"/>
                  <a:gd name="T4" fmla="*/ 18 w 22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35">
                    <a:moveTo>
                      <a:pt x="0" y="35"/>
                    </a:moveTo>
                    <a:lnTo>
                      <a:pt x="22" y="11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5" name="Freeform 1696">
                <a:extLst>
                  <a:ext uri="{FF2B5EF4-FFF2-40B4-BE49-F238E27FC236}">
                    <a16:creationId xmlns:a16="http://schemas.microsoft.com/office/drawing/2014/main" id="{3D62AC74-331C-484B-A154-9B13CDDE8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8" y="1945"/>
                <a:ext cx="21" cy="12"/>
              </a:xfrm>
              <a:custGeom>
                <a:avLst/>
                <a:gdLst>
                  <a:gd name="T0" fmla="*/ 83 w 83"/>
                  <a:gd name="T1" fmla="*/ 20 h 45"/>
                  <a:gd name="T2" fmla="*/ 54 w 83"/>
                  <a:gd name="T3" fmla="*/ 12 h 45"/>
                  <a:gd name="T4" fmla="*/ 26 w 83"/>
                  <a:gd name="T5" fmla="*/ 38 h 45"/>
                  <a:gd name="T6" fmla="*/ 2 w 83"/>
                  <a:gd name="T7" fmla="*/ 45 h 45"/>
                  <a:gd name="T8" fmla="*/ 0 w 83"/>
                  <a:gd name="T9" fmla="*/ 43 h 45"/>
                  <a:gd name="T10" fmla="*/ 2 w 83"/>
                  <a:gd name="T11" fmla="*/ 41 h 45"/>
                  <a:gd name="T12" fmla="*/ 5 w 83"/>
                  <a:gd name="T13" fmla="*/ 34 h 45"/>
                  <a:gd name="T14" fmla="*/ 8 w 83"/>
                  <a:gd name="T15" fmla="*/ 25 h 45"/>
                  <a:gd name="T16" fmla="*/ 12 w 83"/>
                  <a:gd name="T17" fmla="*/ 19 h 45"/>
                  <a:gd name="T18" fmla="*/ 26 w 83"/>
                  <a:gd name="T19" fmla="*/ 7 h 45"/>
                  <a:gd name="T20" fmla="*/ 30 w 83"/>
                  <a:gd name="T21" fmla="*/ 3 h 45"/>
                  <a:gd name="T22" fmla="*/ 33 w 83"/>
                  <a:gd name="T23" fmla="*/ 1 h 45"/>
                  <a:gd name="T24" fmla="*/ 37 w 83"/>
                  <a:gd name="T2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45">
                    <a:moveTo>
                      <a:pt x="83" y="20"/>
                    </a:moveTo>
                    <a:lnTo>
                      <a:pt x="54" y="12"/>
                    </a:lnTo>
                    <a:lnTo>
                      <a:pt x="26" y="38"/>
                    </a:lnTo>
                    <a:lnTo>
                      <a:pt x="2" y="45"/>
                    </a:lnTo>
                    <a:lnTo>
                      <a:pt x="0" y="43"/>
                    </a:lnTo>
                    <a:lnTo>
                      <a:pt x="2" y="41"/>
                    </a:lnTo>
                    <a:lnTo>
                      <a:pt x="5" y="34"/>
                    </a:lnTo>
                    <a:lnTo>
                      <a:pt x="8" y="25"/>
                    </a:lnTo>
                    <a:lnTo>
                      <a:pt x="12" y="19"/>
                    </a:lnTo>
                    <a:lnTo>
                      <a:pt x="26" y="7"/>
                    </a:lnTo>
                    <a:lnTo>
                      <a:pt x="30" y="3"/>
                    </a:lnTo>
                    <a:lnTo>
                      <a:pt x="33" y="1"/>
                    </a:lnTo>
                    <a:lnTo>
                      <a:pt x="3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6" name="Freeform 1697">
                <a:extLst>
                  <a:ext uri="{FF2B5EF4-FFF2-40B4-BE49-F238E27FC236}">
                    <a16:creationId xmlns:a16="http://schemas.microsoft.com/office/drawing/2014/main" id="{3CD5D217-6BB8-4ED6-8CEE-2CAF1BCC5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9" y="1951"/>
                <a:ext cx="2" cy="0"/>
              </a:xfrm>
              <a:custGeom>
                <a:avLst/>
                <a:gdLst>
                  <a:gd name="T0" fmla="*/ 0 w 8"/>
                  <a:gd name="T1" fmla="*/ 0 h 4"/>
                  <a:gd name="T2" fmla="*/ 7 w 8"/>
                  <a:gd name="T3" fmla="*/ 4 h 4"/>
                  <a:gd name="T4" fmla="*/ 8 w 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">
                    <a:moveTo>
                      <a:pt x="0" y="0"/>
                    </a:moveTo>
                    <a:lnTo>
                      <a:pt x="7" y="4"/>
                    </a:lnTo>
                    <a:lnTo>
                      <a:pt x="8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7" name="Line 1698">
                <a:extLst>
                  <a:ext uri="{FF2B5EF4-FFF2-40B4-BE49-F238E27FC236}">
                    <a16:creationId xmlns:a16="http://schemas.microsoft.com/office/drawing/2014/main" id="{8D2D18B2-798E-485E-8354-231040B098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19" y="1951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8" name="Freeform 1699">
                <a:extLst>
                  <a:ext uri="{FF2B5EF4-FFF2-40B4-BE49-F238E27FC236}">
                    <a16:creationId xmlns:a16="http://schemas.microsoft.com/office/drawing/2014/main" id="{2049C59D-E1E5-4D46-A7E4-9F1C1B719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1" y="1948"/>
                <a:ext cx="24" cy="36"/>
              </a:xfrm>
              <a:custGeom>
                <a:avLst/>
                <a:gdLst>
                  <a:gd name="T0" fmla="*/ 47 w 98"/>
                  <a:gd name="T1" fmla="*/ 142 h 142"/>
                  <a:gd name="T2" fmla="*/ 83 w 98"/>
                  <a:gd name="T3" fmla="*/ 119 h 142"/>
                  <a:gd name="T4" fmla="*/ 98 w 98"/>
                  <a:gd name="T5" fmla="*/ 45 h 142"/>
                  <a:gd name="T6" fmla="*/ 68 w 98"/>
                  <a:gd name="T7" fmla="*/ 0 h 142"/>
                  <a:gd name="T8" fmla="*/ 0 w 98"/>
                  <a:gd name="T9" fmla="*/ 1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142">
                    <a:moveTo>
                      <a:pt x="47" y="142"/>
                    </a:moveTo>
                    <a:lnTo>
                      <a:pt x="83" y="119"/>
                    </a:lnTo>
                    <a:lnTo>
                      <a:pt x="98" y="45"/>
                    </a:lnTo>
                    <a:lnTo>
                      <a:pt x="68" y="0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9" name="Freeform 1700">
                <a:extLst>
                  <a:ext uri="{FF2B5EF4-FFF2-40B4-BE49-F238E27FC236}">
                    <a16:creationId xmlns:a16="http://schemas.microsoft.com/office/drawing/2014/main" id="{061ED046-1F50-464D-A8EE-CE5B05A4C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0" y="1898"/>
                <a:ext cx="12" cy="27"/>
              </a:xfrm>
              <a:custGeom>
                <a:avLst/>
                <a:gdLst>
                  <a:gd name="T0" fmla="*/ 46 w 46"/>
                  <a:gd name="T1" fmla="*/ 109 h 109"/>
                  <a:gd name="T2" fmla="*/ 34 w 46"/>
                  <a:gd name="T3" fmla="*/ 99 h 109"/>
                  <a:gd name="T4" fmla="*/ 39 w 46"/>
                  <a:gd name="T5" fmla="*/ 41 h 109"/>
                  <a:gd name="T6" fmla="*/ 34 w 46"/>
                  <a:gd name="T7" fmla="*/ 20 h 109"/>
                  <a:gd name="T8" fmla="*/ 0 w 46"/>
                  <a:gd name="T9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09">
                    <a:moveTo>
                      <a:pt x="46" y="109"/>
                    </a:moveTo>
                    <a:lnTo>
                      <a:pt x="34" y="99"/>
                    </a:lnTo>
                    <a:lnTo>
                      <a:pt x="39" y="41"/>
                    </a:lnTo>
                    <a:lnTo>
                      <a:pt x="34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0" name="Freeform 1701">
                <a:extLst>
                  <a:ext uri="{FF2B5EF4-FFF2-40B4-BE49-F238E27FC236}">
                    <a16:creationId xmlns:a16="http://schemas.microsoft.com/office/drawing/2014/main" id="{19A2561B-4411-4941-A51E-74167BEEA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" y="1925"/>
                <a:ext cx="3" cy="8"/>
              </a:xfrm>
              <a:custGeom>
                <a:avLst/>
                <a:gdLst>
                  <a:gd name="T0" fmla="*/ 0 w 14"/>
                  <a:gd name="T1" fmla="*/ 33 h 33"/>
                  <a:gd name="T2" fmla="*/ 14 w 14"/>
                  <a:gd name="T3" fmla="*/ 31 h 33"/>
                  <a:gd name="T4" fmla="*/ 13 w 14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3">
                    <a:moveTo>
                      <a:pt x="0" y="33"/>
                    </a:moveTo>
                    <a:lnTo>
                      <a:pt x="14" y="31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1" name="Freeform 1702">
                <a:extLst>
                  <a:ext uri="{FF2B5EF4-FFF2-40B4-BE49-F238E27FC236}">
                    <a16:creationId xmlns:a16="http://schemas.microsoft.com/office/drawing/2014/main" id="{063235F6-5399-4556-B2FC-56C19B7D6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" y="1933"/>
                <a:ext cx="11" cy="10"/>
              </a:xfrm>
              <a:custGeom>
                <a:avLst/>
                <a:gdLst>
                  <a:gd name="T0" fmla="*/ 46 w 46"/>
                  <a:gd name="T1" fmla="*/ 14 h 38"/>
                  <a:gd name="T2" fmla="*/ 45 w 46"/>
                  <a:gd name="T3" fmla="*/ 10 h 38"/>
                  <a:gd name="T4" fmla="*/ 0 w 46"/>
                  <a:gd name="T5" fmla="*/ 38 h 38"/>
                  <a:gd name="T6" fmla="*/ 2 w 46"/>
                  <a:gd name="T7" fmla="*/ 10 h 38"/>
                  <a:gd name="T8" fmla="*/ 21 w 46"/>
                  <a:gd name="T9" fmla="*/ 4 h 38"/>
                  <a:gd name="T10" fmla="*/ 32 w 46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38">
                    <a:moveTo>
                      <a:pt x="46" y="14"/>
                    </a:moveTo>
                    <a:lnTo>
                      <a:pt x="45" y="10"/>
                    </a:lnTo>
                    <a:lnTo>
                      <a:pt x="0" y="38"/>
                    </a:lnTo>
                    <a:lnTo>
                      <a:pt x="2" y="10"/>
                    </a:lnTo>
                    <a:lnTo>
                      <a:pt x="21" y="4"/>
                    </a:lnTo>
                    <a:lnTo>
                      <a:pt x="3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2" name="Freeform 1703">
                <a:extLst>
                  <a:ext uri="{FF2B5EF4-FFF2-40B4-BE49-F238E27FC236}">
                    <a16:creationId xmlns:a16="http://schemas.microsoft.com/office/drawing/2014/main" id="{CC555E3C-8151-4DEC-8AF2-4543E6E6C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9" y="1925"/>
                <a:ext cx="3" cy="8"/>
              </a:xfrm>
              <a:custGeom>
                <a:avLst/>
                <a:gdLst>
                  <a:gd name="T0" fmla="*/ 13 w 13"/>
                  <a:gd name="T1" fmla="*/ 0 h 33"/>
                  <a:gd name="T2" fmla="*/ 13 w 13"/>
                  <a:gd name="T3" fmla="*/ 30 h 33"/>
                  <a:gd name="T4" fmla="*/ 0 w 13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3">
                    <a:moveTo>
                      <a:pt x="13" y="0"/>
                    </a:moveTo>
                    <a:lnTo>
                      <a:pt x="13" y="30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3" name="Freeform 1704">
                <a:extLst>
                  <a:ext uri="{FF2B5EF4-FFF2-40B4-BE49-F238E27FC236}">
                    <a16:creationId xmlns:a16="http://schemas.microsoft.com/office/drawing/2014/main" id="{C7635358-552C-497D-8D7C-7B837CA92D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7" y="1866"/>
                <a:ext cx="16" cy="11"/>
              </a:xfrm>
              <a:custGeom>
                <a:avLst/>
                <a:gdLst>
                  <a:gd name="T0" fmla="*/ 55 w 65"/>
                  <a:gd name="T1" fmla="*/ 0 h 45"/>
                  <a:gd name="T2" fmla="*/ 65 w 65"/>
                  <a:gd name="T3" fmla="*/ 38 h 45"/>
                  <a:gd name="T4" fmla="*/ 38 w 65"/>
                  <a:gd name="T5" fmla="*/ 27 h 45"/>
                  <a:gd name="T6" fmla="*/ 12 w 65"/>
                  <a:gd name="T7" fmla="*/ 45 h 45"/>
                  <a:gd name="T8" fmla="*/ 0 w 65"/>
                  <a:gd name="T9" fmla="*/ 32 h 45"/>
                  <a:gd name="T10" fmla="*/ 0 w 65"/>
                  <a:gd name="T11" fmla="*/ 31 h 45"/>
                  <a:gd name="T12" fmla="*/ 19 w 65"/>
                  <a:gd name="T13" fmla="*/ 7 h 45"/>
                  <a:gd name="T14" fmla="*/ 55 w 65"/>
                  <a:gd name="T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45">
                    <a:moveTo>
                      <a:pt x="55" y="0"/>
                    </a:moveTo>
                    <a:lnTo>
                      <a:pt x="65" y="38"/>
                    </a:lnTo>
                    <a:lnTo>
                      <a:pt x="38" y="27"/>
                    </a:lnTo>
                    <a:lnTo>
                      <a:pt x="12" y="45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19" y="7"/>
                    </a:lnTo>
                    <a:lnTo>
                      <a:pt x="5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4" name="Line 1705">
                <a:extLst>
                  <a:ext uri="{FF2B5EF4-FFF2-40B4-BE49-F238E27FC236}">
                    <a16:creationId xmlns:a16="http://schemas.microsoft.com/office/drawing/2014/main" id="{41CDFB9E-8483-4D8B-A1D0-3D583E3E6A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08" y="1866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5" name="Line 1706">
                <a:extLst>
                  <a:ext uri="{FF2B5EF4-FFF2-40B4-BE49-F238E27FC236}">
                    <a16:creationId xmlns:a16="http://schemas.microsoft.com/office/drawing/2014/main" id="{0A2AE147-F2E7-40A3-BDA3-40F3BEEB25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8" y="1866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6" name="Freeform 1707">
                <a:extLst>
                  <a:ext uri="{FF2B5EF4-FFF2-40B4-BE49-F238E27FC236}">
                    <a16:creationId xmlns:a16="http://schemas.microsoft.com/office/drawing/2014/main" id="{6A5A3F28-0DA5-4AD4-B368-209DF39C9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5" y="1757"/>
                <a:ext cx="3" cy="12"/>
              </a:xfrm>
              <a:custGeom>
                <a:avLst/>
                <a:gdLst>
                  <a:gd name="T0" fmla="*/ 11 w 11"/>
                  <a:gd name="T1" fmla="*/ 50 h 50"/>
                  <a:gd name="T2" fmla="*/ 0 w 11"/>
                  <a:gd name="T3" fmla="*/ 39 h 50"/>
                  <a:gd name="T4" fmla="*/ 6 w 11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50">
                    <a:moveTo>
                      <a:pt x="11" y="50"/>
                    </a:moveTo>
                    <a:lnTo>
                      <a:pt x="0" y="39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7" name="Line 1708">
                <a:extLst>
                  <a:ext uri="{FF2B5EF4-FFF2-40B4-BE49-F238E27FC236}">
                    <a16:creationId xmlns:a16="http://schemas.microsoft.com/office/drawing/2014/main" id="{58B2B04A-C3F8-44A4-9711-7BD021D36F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9" y="1750"/>
                <a:ext cx="7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8" name="Freeform 1709">
                <a:extLst>
                  <a:ext uri="{FF2B5EF4-FFF2-40B4-BE49-F238E27FC236}">
                    <a16:creationId xmlns:a16="http://schemas.microsoft.com/office/drawing/2014/main" id="{78F57692-2AC8-440E-838A-8CC5ED110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2" y="1789"/>
                <a:ext cx="21" cy="3"/>
              </a:xfrm>
              <a:custGeom>
                <a:avLst/>
                <a:gdLst>
                  <a:gd name="T0" fmla="*/ 83 w 83"/>
                  <a:gd name="T1" fmla="*/ 13 h 13"/>
                  <a:gd name="T2" fmla="*/ 57 w 83"/>
                  <a:gd name="T3" fmla="*/ 0 h 13"/>
                  <a:gd name="T4" fmla="*/ 30 w 83"/>
                  <a:gd name="T5" fmla="*/ 12 h 13"/>
                  <a:gd name="T6" fmla="*/ 0 w 83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3">
                    <a:moveTo>
                      <a:pt x="83" y="13"/>
                    </a:moveTo>
                    <a:lnTo>
                      <a:pt x="57" y="0"/>
                    </a:lnTo>
                    <a:lnTo>
                      <a:pt x="30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9" name="Freeform 1710">
                <a:extLst>
                  <a:ext uri="{FF2B5EF4-FFF2-40B4-BE49-F238E27FC236}">
                    <a16:creationId xmlns:a16="http://schemas.microsoft.com/office/drawing/2014/main" id="{B87DC8F6-FB16-4E72-921A-70A5E8D9C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1792"/>
                <a:ext cx="13" cy="74"/>
              </a:xfrm>
              <a:custGeom>
                <a:avLst/>
                <a:gdLst>
                  <a:gd name="T0" fmla="*/ 47 w 52"/>
                  <a:gd name="T1" fmla="*/ 298 h 298"/>
                  <a:gd name="T2" fmla="*/ 32 w 52"/>
                  <a:gd name="T3" fmla="*/ 206 h 298"/>
                  <a:gd name="T4" fmla="*/ 0 w 52"/>
                  <a:gd name="T5" fmla="*/ 157 h 298"/>
                  <a:gd name="T6" fmla="*/ 44 w 52"/>
                  <a:gd name="T7" fmla="*/ 150 h 298"/>
                  <a:gd name="T8" fmla="*/ 52 w 52"/>
                  <a:gd name="T9" fmla="*/ 128 h 298"/>
                  <a:gd name="T10" fmla="*/ 21 w 52"/>
                  <a:gd name="T11" fmla="*/ 95 h 298"/>
                  <a:gd name="T12" fmla="*/ 14 w 52"/>
                  <a:gd name="T13" fmla="*/ 54 h 298"/>
                  <a:gd name="T14" fmla="*/ 25 w 52"/>
                  <a:gd name="T15" fmla="*/ 33 h 298"/>
                  <a:gd name="T16" fmla="*/ 28 w 52"/>
                  <a:gd name="T1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298">
                    <a:moveTo>
                      <a:pt x="47" y="298"/>
                    </a:moveTo>
                    <a:lnTo>
                      <a:pt x="32" y="206"/>
                    </a:lnTo>
                    <a:lnTo>
                      <a:pt x="0" y="157"/>
                    </a:lnTo>
                    <a:lnTo>
                      <a:pt x="44" y="150"/>
                    </a:lnTo>
                    <a:lnTo>
                      <a:pt x="52" y="128"/>
                    </a:lnTo>
                    <a:lnTo>
                      <a:pt x="21" y="95"/>
                    </a:lnTo>
                    <a:lnTo>
                      <a:pt x="14" y="54"/>
                    </a:lnTo>
                    <a:lnTo>
                      <a:pt x="25" y="33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0" name="Freeform 1711">
                <a:extLst>
                  <a:ext uri="{FF2B5EF4-FFF2-40B4-BE49-F238E27FC236}">
                    <a16:creationId xmlns:a16="http://schemas.microsoft.com/office/drawing/2014/main" id="{39378538-EC0B-43D9-A1B5-8B0F6A4F3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2" y="1789"/>
                <a:ext cx="21" cy="3"/>
              </a:xfrm>
              <a:custGeom>
                <a:avLst/>
                <a:gdLst>
                  <a:gd name="T0" fmla="*/ 0 w 83"/>
                  <a:gd name="T1" fmla="*/ 0 h 13"/>
                  <a:gd name="T2" fmla="*/ 29 w 83"/>
                  <a:gd name="T3" fmla="*/ 13 h 13"/>
                  <a:gd name="T4" fmla="*/ 58 w 83"/>
                  <a:gd name="T5" fmla="*/ 3 h 13"/>
                  <a:gd name="T6" fmla="*/ 83 w 83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3">
                    <a:moveTo>
                      <a:pt x="0" y="0"/>
                    </a:moveTo>
                    <a:lnTo>
                      <a:pt x="29" y="13"/>
                    </a:lnTo>
                    <a:lnTo>
                      <a:pt x="58" y="3"/>
                    </a:lnTo>
                    <a:lnTo>
                      <a:pt x="83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1" name="Freeform 1712">
                <a:extLst>
                  <a:ext uri="{FF2B5EF4-FFF2-40B4-BE49-F238E27FC236}">
                    <a16:creationId xmlns:a16="http://schemas.microsoft.com/office/drawing/2014/main" id="{B9623466-5C30-47FA-99AD-1276D3DEA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5" y="1795"/>
                <a:ext cx="12" cy="19"/>
              </a:xfrm>
              <a:custGeom>
                <a:avLst/>
                <a:gdLst>
                  <a:gd name="T0" fmla="*/ 50 w 50"/>
                  <a:gd name="T1" fmla="*/ 0 h 76"/>
                  <a:gd name="T2" fmla="*/ 48 w 50"/>
                  <a:gd name="T3" fmla="*/ 43 h 76"/>
                  <a:gd name="T4" fmla="*/ 25 w 50"/>
                  <a:gd name="T5" fmla="*/ 76 h 76"/>
                  <a:gd name="T6" fmla="*/ 0 w 50"/>
                  <a:gd name="T7" fmla="*/ 22 h 76"/>
                  <a:gd name="T8" fmla="*/ 12 w 50"/>
                  <a:gd name="T9" fmla="*/ 0 h 76"/>
                  <a:gd name="T10" fmla="*/ 50 w 50"/>
                  <a:gd name="T1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6">
                    <a:moveTo>
                      <a:pt x="50" y="0"/>
                    </a:moveTo>
                    <a:lnTo>
                      <a:pt x="48" y="43"/>
                    </a:lnTo>
                    <a:lnTo>
                      <a:pt x="25" y="76"/>
                    </a:lnTo>
                    <a:lnTo>
                      <a:pt x="0" y="22"/>
                    </a:lnTo>
                    <a:lnTo>
                      <a:pt x="12" y="0"/>
                    </a:lnTo>
                    <a:lnTo>
                      <a:pt x="5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2" name="Freeform 1713">
                <a:extLst>
                  <a:ext uri="{FF2B5EF4-FFF2-40B4-BE49-F238E27FC236}">
                    <a16:creationId xmlns:a16="http://schemas.microsoft.com/office/drawing/2014/main" id="{61329448-69E5-44F5-91AD-C18885C9E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0" y="1760"/>
                <a:ext cx="25" cy="29"/>
              </a:xfrm>
              <a:custGeom>
                <a:avLst/>
                <a:gdLst>
                  <a:gd name="T0" fmla="*/ 10 w 100"/>
                  <a:gd name="T1" fmla="*/ 116 h 116"/>
                  <a:gd name="T2" fmla="*/ 0 w 100"/>
                  <a:gd name="T3" fmla="*/ 113 h 116"/>
                  <a:gd name="T4" fmla="*/ 6 w 100"/>
                  <a:gd name="T5" fmla="*/ 88 h 116"/>
                  <a:gd name="T6" fmla="*/ 100 w 100"/>
                  <a:gd name="T7" fmla="*/ 43 h 116"/>
                  <a:gd name="T8" fmla="*/ 99 w 100"/>
                  <a:gd name="T9" fmla="*/ 41 h 116"/>
                  <a:gd name="T10" fmla="*/ 66 w 100"/>
                  <a:gd name="T11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10" y="116"/>
                    </a:moveTo>
                    <a:lnTo>
                      <a:pt x="0" y="113"/>
                    </a:lnTo>
                    <a:lnTo>
                      <a:pt x="6" y="88"/>
                    </a:lnTo>
                    <a:lnTo>
                      <a:pt x="100" y="43"/>
                    </a:lnTo>
                    <a:lnTo>
                      <a:pt x="99" y="41"/>
                    </a:lnTo>
                    <a:lnTo>
                      <a:pt x="6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3" name="Line 1714">
                <a:extLst>
                  <a:ext uri="{FF2B5EF4-FFF2-40B4-BE49-F238E27FC236}">
                    <a16:creationId xmlns:a16="http://schemas.microsoft.com/office/drawing/2014/main" id="{07F0C37B-DB55-4E29-B64A-DD953A2B19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88" y="1767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4" name="Freeform 1715">
                <a:extLst>
                  <a:ext uri="{FF2B5EF4-FFF2-40B4-BE49-F238E27FC236}">
                    <a16:creationId xmlns:a16="http://schemas.microsoft.com/office/drawing/2014/main" id="{B05B6F73-6A98-4093-A7A0-B14188FB6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8" y="1759"/>
                <a:ext cx="6" cy="8"/>
              </a:xfrm>
              <a:custGeom>
                <a:avLst/>
                <a:gdLst>
                  <a:gd name="T0" fmla="*/ 23 w 23"/>
                  <a:gd name="T1" fmla="*/ 1 h 31"/>
                  <a:gd name="T2" fmla="*/ 14 w 23"/>
                  <a:gd name="T3" fmla="*/ 0 h 31"/>
                  <a:gd name="T4" fmla="*/ 8 w 23"/>
                  <a:gd name="T5" fmla="*/ 2 h 31"/>
                  <a:gd name="T6" fmla="*/ 3 w 23"/>
                  <a:gd name="T7" fmla="*/ 5 h 31"/>
                  <a:gd name="T8" fmla="*/ 2 w 23"/>
                  <a:gd name="T9" fmla="*/ 13 h 31"/>
                  <a:gd name="T10" fmla="*/ 0 w 23"/>
                  <a:gd name="T11" fmla="*/ 30 h 31"/>
                  <a:gd name="T12" fmla="*/ 0 w 23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1">
                    <a:moveTo>
                      <a:pt x="23" y="1"/>
                    </a:move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2" y="13"/>
                    </a:lnTo>
                    <a:lnTo>
                      <a:pt x="0" y="30"/>
                    </a:lnTo>
                    <a:lnTo>
                      <a:pt x="0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5" name="Freeform 1716">
                <a:extLst>
                  <a:ext uri="{FF2B5EF4-FFF2-40B4-BE49-F238E27FC236}">
                    <a16:creationId xmlns:a16="http://schemas.microsoft.com/office/drawing/2014/main" id="{6C3A4538-2C21-4900-A734-F306DF884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8" y="1767"/>
                <a:ext cx="0" cy="2"/>
              </a:xfrm>
              <a:custGeom>
                <a:avLst/>
                <a:gdLst>
                  <a:gd name="T0" fmla="*/ 0 w 1"/>
                  <a:gd name="T1" fmla="*/ 9 h 9"/>
                  <a:gd name="T2" fmla="*/ 1 w 1"/>
                  <a:gd name="T3" fmla="*/ 9 h 9"/>
                  <a:gd name="T4" fmla="*/ 1 w 1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9">
                    <a:moveTo>
                      <a:pt x="0" y="9"/>
                    </a:moveTo>
                    <a:lnTo>
                      <a:pt x="1" y="9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6" name="Freeform 1717">
                <a:extLst>
                  <a:ext uri="{FF2B5EF4-FFF2-40B4-BE49-F238E27FC236}">
                    <a16:creationId xmlns:a16="http://schemas.microsoft.com/office/drawing/2014/main" id="{630D0CDC-721B-4D9B-864C-3E4D2B9A5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9" y="1750"/>
                <a:ext cx="7" cy="7"/>
              </a:xfrm>
              <a:custGeom>
                <a:avLst/>
                <a:gdLst>
                  <a:gd name="T0" fmla="*/ 29 w 29"/>
                  <a:gd name="T1" fmla="*/ 29 h 29"/>
                  <a:gd name="T2" fmla="*/ 29 w 29"/>
                  <a:gd name="T3" fmla="*/ 28 h 29"/>
                  <a:gd name="T4" fmla="*/ 0 w 29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9">
                    <a:moveTo>
                      <a:pt x="29" y="29"/>
                    </a:moveTo>
                    <a:lnTo>
                      <a:pt x="29" y="2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7" name="Freeform 1718">
                <a:extLst>
                  <a:ext uri="{FF2B5EF4-FFF2-40B4-BE49-F238E27FC236}">
                    <a16:creationId xmlns:a16="http://schemas.microsoft.com/office/drawing/2014/main" id="{D321683A-09F5-41B4-B9BB-BB451CF06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4" y="1759"/>
                <a:ext cx="2" cy="1"/>
              </a:xfrm>
              <a:custGeom>
                <a:avLst/>
                <a:gdLst>
                  <a:gd name="T0" fmla="*/ 11 w 11"/>
                  <a:gd name="T1" fmla="*/ 1 h 1"/>
                  <a:gd name="T2" fmla="*/ 10 w 11"/>
                  <a:gd name="T3" fmla="*/ 0 h 1"/>
                  <a:gd name="T4" fmla="*/ 6 w 11"/>
                  <a:gd name="T5" fmla="*/ 0 h 1"/>
                  <a:gd name="T6" fmla="*/ 0 w 1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">
                    <a:moveTo>
                      <a:pt x="11" y="1"/>
                    </a:moveTo>
                    <a:lnTo>
                      <a:pt x="10" y="0"/>
                    </a:ln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8" name="Freeform 1719">
                <a:extLst>
                  <a:ext uri="{FF2B5EF4-FFF2-40B4-BE49-F238E27FC236}">
                    <a16:creationId xmlns:a16="http://schemas.microsoft.com/office/drawing/2014/main" id="{1709AC84-B943-4D2E-9120-21ECCF706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4" y="1759"/>
                <a:ext cx="2" cy="1"/>
              </a:xfrm>
              <a:custGeom>
                <a:avLst/>
                <a:gdLst>
                  <a:gd name="T0" fmla="*/ 0 w 11"/>
                  <a:gd name="T1" fmla="*/ 0 h 1"/>
                  <a:gd name="T2" fmla="*/ 1 w 11"/>
                  <a:gd name="T3" fmla="*/ 1 h 1"/>
                  <a:gd name="T4" fmla="*/ 6 w 11"/>
                  <a:gd name="T5" fmla="*/ 1 h 1"/>
                  <a:gd name="T6" fmla="*/ 11 w 1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">
                    <a:moveTo>
                      <a:pt x="0" y="0"/>
                    </a:moveTo>
                    <a:lnTo>
                      <a:pt x="1" y="1"/>
                    </a:lnTo>
                    <a:lnTo>
                      <a:pt x="6" y="1"/>
                    </a:lnTo>
                    <a:lnTo>
                      <a:pt x="11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9" name="Freeform 1720">
                <a:extLst>
                  <a:ext uri="{FF2B5EF4-FFF2-40B4-BE49-F238E27FC236}">
                    <a16:creationId xmlns:a16="http://schemas.microsoft.com/office/drawing/2014/main" id="{CED9020D-EF24-4A6B-A609-9331CF0A2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1822"/>
                <a:ext cx="137" cy="111"/>
              </a:xfrm>
              <a:custGeom>
                <a:avLst/>
                <a:gdLst>
                  <a:gd name="T0" fmla="*/ 385 w 549"/>
                  <a:gd name="T1" fmla="*/ 86 h 443"/>
                  <a:gd name="T2" fmla="*/ 335 w 549"/>
                  <a:gd name="T3" fmla="*/ 136 h 443"/>
                  <a:gd name="T4" fmla="*/ 280 w 549"/>
                  <a:gd name="T5" fmla="*/ 207 h 443"/>
                  <a:gd name="T6" fmla="*/ 185 w 549"/>
                  <a:gd name="T7" fmla="*/ 211 h 443"/>
                  <a:gd name="T8" fmla="*/ 152 w 549"/>
                  <a:gd name="T9" fmla="*/ 230 h 443"/>
                  <a:gd name="T10" fmla="*/ 87 w 549"/>
                  <a:gd name="T11" fmla="*/ 238 h 443"/>
                  <a:gd name="T12" fmla="*/ 23 w 549"/>
                  <a:gd name="T13" fmla="*/ 285 h 443"/>
                  <a:gd name="T14" fmla="*/ 9 w 549"/>
                  <a:gd name="T15" fmla="*/ 352 h 443"/>
                  <a:gd name="T16" fmla="*/ 0 w 549"/>
                  <a:gd name="T17" fmla="*/ 374 h 443"/>
                  <a:gd name="T18" fmla="*/ 22 w 549"/>
                  <a:gd name="T19" fmla="*/ 385 h 443"/>
                  <a:gd name="T20" fmla="*/ 43 w 549"/>
                  <a:gd name="T21" fmla="*/ 418 h 443"/>
                  <a:gd name="T22" fmla="*/ 44 w 549"/>
                  <a:gd name="T23" fmla="*/ 418 h 443"/>
                  <a:gd name="T24" fmla="*/ 64 w 549"/>
                  <a:gd name="T25" fmla="*/ 408 h 443"/>
                  <a:gd name="T26" fmla="*/ 54 w 549"/>
                  <a:gd name="T27" fmla="*/ 435 h 443"/>
                  <a:gd name="T28" fmla="*/ 79 w 549"/>
                  <a:gd name="T29" fmla="*/ 443 h 443"/>
                  <a:gd name="T30" fmla="*/ 83 w 549"/>
                  <a:gd name="T31" fmla="*/ 409 h 443"/>
                  <a:gd name="T32" fmla="*/ 69 w 549"/>
                  <a:gd name="T33" fmla="*/ 393 h 443"/>
                  <a:gd name="T34" fmla="*/ 71 w 549"/>
                  <a:gd name="T35" fmla="*/ 383 h 443"/>
                  <a:gd name="T36" fmla="*/ 47 w 549"/>
                  <a:gd name="T37" fmla="*/ 361 h 443"/>
                  <a:gd name="T38" fmla="*/ 57 w 549"/>
                  <a:gd name="T39" fmla="*/ 321 h 443"/>
                  <a:gd name="T40" fmla="*/ 118 w 549"/>
                  <a:gd name="T41" fmla="*/ 305 h 443"/>
                  <a:gd name="T42" fmla="*/ 137 w 549"/>
                  <a:gd name="T43" fmla="*/ 276 h 443"/>
                  <a:gd name="T44" fmla="*/ 202 w 549"/>
                  <a:gd name="T45" fmla="*/ 245 h 443"/>
                  <a:gd name="T46" fmla="*/ 207 w 549"/>
                  <a:gd name="T47" fmla="*/ 278 h 443"/>
                  <a:gd name="T48" fmla="*/ 242 w 549"/>
                  <a:gd name="T49" fmla="*/ 298 h 443"/>
                  <a:gd name="T50" fmla="*/ 294 w 549"/>
                  <a:gd name="T51" fmla="*/ 265 h 443"/>
                  <a:gd name="T52" fmla="*/ 326 w 549"/>
                  <a:gd name="T53" fmla="*/ 278 h 443"/>
                  <a:gd name="T54" fmla="*/ 347 w 549"/>
                  <a:gd name="T55" fmla="*/ 259 h 443"/>
                  <a:gd name="T56" fmla="*/ 424 w 549"/>
                  <a:gd name="T57" fmla="*/ 279 h 443"/>
                  <a:gd name="T58" fmla="*/ 446 w 549"/>
                  <a:gd name="T59" fmla="*/ 302 h 443"/>
                  <a:gd name="T60" fmla="*/ 457 w 549"/>
                  <a:gd name="T61" fmla="*/ 311 h 443"/>
                  <a:gd name="T62" fmla="*/ 464 w 549"/>
                  <a:gd name="T63" fmla="*/ 289 h 443"/>
                  <a:gd name="T64" fmla="*/ 527 w 549"/>
                  <a:gd name="T65" fmla="*/ 198 h 443"/>
                  <a:gd name="T66" fmla="*/ 535 w 549"/>
                  <a:gd name="T67" fmla="*/ 155 h 443"/>
                  <a:gd name="T68" fmla="*/ 520 w 549"/>
                  <a:gd name="T69" fmla="*/ 112 h 443"/>
                  <a:gd name="T70" fmla="*/ 502 w 549"/>
                  <a:gd name="T71" fmla="*/ 81 h 443"/>
                  <a:gd name="T72" fmla="*/ 527 w 549"/>
                  <a:gd name="T73" fmla="*/ 24 h 443"/>
                  <a:gd name="T74" fmla="*/ 549 w 549"/>
                  <a:gd name="T75" fmla="*/ 3 h 443"/>
                  <a:gd name="T76" fmla="*/ 537 w 549"/>
                  <a:gd name="T77" fmla="*/ 0 h 443"/>
                  <a:gd name="T78" fmla="*/ 522 w 549"/>
                  <a:gd name="T79" fmla="*/ 13 h 443"/>
                  <a:gd name="T80" fmla="*/ 520 w 549"/>
                  <a:gd name="T81" fmla="*/ 15 h 443"/>
                  <a:gd name="T82" fmla="*/ 452 w 549"/>
                  <a:gd name="T83" fmla="*/ 72 h 443"/>
                  <a:gd name="T84" fmla="*/ 451 w 549"/>
                  <a:gd name="T85" fmla="*/ 72 h 443"/>
                  <a:gd name="T86" fmla="*/ 416 w 549"/>
                  <a:gd name="T87" fmla="*/ 70 h 443"/>
                  <a:gd name="T88" fmla="*/ 385 w 549"/>
                  <a:gd name="T89" fmla="*/ 86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49" h="443">
                    <a:moveTo>
                      <a:pt x="385" y="86"/>
                    </a:moveTo>
                    <a:lnTo>
                      <a:pt x="335" y="136"/>
                    </a:lnTo>
                    <a:lnTo>
                      <a:pt x="280" y="207"/>
                    </a:lnTo>
                    <a:lnTo>
                      <a:pt x="185" y="211"/>
                    </a:lnTo>
                    <a:lnTo>
                      <a:pt x="152" y="230"/>
                    </a:lnTo>
                    <a:lnTo>
                      <a:pt x="87" y="238"/>
                    </a:lnTo>
                    <a:lnTo>
                      <a:pt x="23" y="285"/>
                    </a:lnTo>
                    <a:lnTo>
                      <a:pt x="9" y="352"/>
                    </a:lnTo>
                    <a:lnTo>
                      <a:pt x="0" y="374"/>
                    </a:lnTo>
                    <a:lnTo>
                      <a:pt x="22" y="385"/>
                    </a:lnTo>
                    <a:lnTo>
                      <a:pt x="43" y="418"/>
                    </a:lnTo>
                    <a:lnTo>
                      <a:pt x="44" y="418"/>
                    </a:lnTo>
                    <a:lnTo>
                      <a:pt x="64" y="408"/>
                    </a:lnTo>
                    <a:lnTo>
                      <a:pt x="54" y="435"/>
                    </a:lnTo>
                    <a:lnTo>
                      <a:pt x="79" y="443"/>
                    </a:lnTo>
                    <a:lnTo>
                      <a:pt x="83" y="409"/>
                    </a:lnTo>
                    <a:lnTo>
                      <a:pt x="69" y="393"/>
                    </a:lnTo>
                    <a:lnTo>
                      <a:pt x="71" y="383"/>
                    </a:lnTo>
                    <a:lnTo>
                      <a:pt x="47" y="361"/>
                    </a:lnTo>
                    <a:lnTo>
                      <a:pt x="57" y="321"/>
                    </a:lnTo>
                    <a:lnTo>
                      <a:pt x="118" y="305"/>
                    </a:lnTo>
                    <a:lnTo>
                      <a:pt x="137" y="276"/>
                    </a:lnTo>
                    <a:lnTo>
                      <a:pt x="202" y="245"/>
                    </a:lnTo>
                    <a:lnTo>
                      <a:pt x="207" y="278"/>
                    </a:lnTo>
                    <a:lnTo>
                      <a:pt x="242" y="298"/>
                    </a:lnTo>
                    <a:lnTo>
                      <a:pt x="294" y="265"/>
                    </a:lnTo>
                    <a:lnTo>
                      <a:pt x="326" y="278"/>
                    </a:lnTo>
                    <a:lnTo>
                      <a:pt x="347" y="259"/>
                    </a:lnTo>
                    <a:lnTo>
                      <a:pt x="424" y="279"/>
                    </a:lnTo>
                    <a:lnTo>
                      <a:pt x="446" y="302"/>
                    </a:lnTo>
                    <a:lnTo>
                      <a:pt x="457" y="311"/>
                    </a:lnTo>
                    <a:lnTo>
                      <a:pt x="464" y="289"/>
                    </a:lnTo>
                    <a:lnTo>
                      <a:pt x="527" y="198"/>
                    </a:lnTo>
                    <a:lnTo>
                      <a:pt x="535" y="155"/>
                    </a:lnTo>
                    <a:lnTo>
                      <a:pt x="520" y="112"/>
                    </a:lnTo>
                    <a:lnTo>
                      <a:pt x="502" y="81"/>
                    </a:lnTo>
                    <a:lnTo>
                      <a:pt x="527" y="24"/>
                    </a:lnTo>
                    <a:lnTo>
                      <a:pt x="549" y="3"/>
                    </a:lnTo>
                    <a:lnTo>
                      <a:pt x="537" y="0"/>
                    </a:lnTo>
                    <a:lnTo>
                      <a:pt x="522" y="13"/>
                    </a:lnTo>
                    <a:lnTo>
                      <a:pt x="520" y="15"/>
                    </a:lnTo>
                    <a:lnTo>
                      <a:pt x="452" y="72"/>
                    </a:lnTo>
                    <a:lnTo>
                      <a:pt x="451" y="72"/>
                    </a:lnTo>
                    <a:lnTo>
                      <a:pt x="416" y="70"/>
                    </a:lnTo>
                    <a:lnTo>
                      <a:pt x="385" y="8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0" name="Freeform 1721">
                <a:extLst>
                  <a:ext uri="{FF2B5EF4-FFF2-40B4-BE49-F238E27FC236}">
                    <a16:creationId xmlns:a16="http://schemas.microsoft.com/office/drawing/2014/main" id="{147C6EA7-A1C3-4935-A6F6-9FF8E63B7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9" y="1751"/>
                <a:ext cx="32" cy="18"/>
              </a:xfrm>
              <a:custGeom>
                <a:avLst/>
                <a:gdLst>
                  <a:gd name="T0" fmla="*/ 128 w 128"/>
                  <a:gd name="T1" fmla="*/ 0 h 73"/>
                  <a:gd name="T2" fmla="*/ 109 w 128"/>
                  <a:gd name="T3" fmla="*/ 26 h 73"/>
                  <a:gd name="T4" fmla="*/ 44 w 128"/>
                  <a:gd name="T5" fmla="*/ 38 h 73"/>
                  <a:gd name="T6" fmla="*/ 0 w 128"/>
                  <a:gd name="T7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" h="73">
                    <a:moveTo>
                      <a:pt x="128" y="0"/>
                    </a:moveTo>
                    <a:lnTo>
                      <a:pt x="109" y="26"/>
                    </a:lnTo>
                    <a:lnTo>
                      <a:pt x="44" y="38"/>
                    </a:lnTo>
                    <a:lnTo>
                      <a:pt x="0" y="7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1" name="Freeform 1722">
                <a:extLst>
                  <a:ext uri="{FF2B5EF4-FFF2-40B4-BE49-F238E27FC236}">
                    <a16:creationId xmlns:a16="http://schemas.microsoft.com/office/drawing/2014/main" id="{EC80C379-E3FF-4704-B472-C1809FFC9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9" y="1751"/>
                <a:ext cx="32" cy="18"/>
              </a:xfrm>
              <a:custGeom>
                <a:avLst/>
                <a:gdLst>
                  <a:gd name="T0" fmla="*/ 0 w 128"/>
                  <a:gd name="T1" fmla="*/ 73 h 73"/>
                  <a:gd name="T2" fmla="*/ 1 w 128"/>
                  <a:gd name="T3" fmla="*/ 73 h 73"/>
                  <a:gd name="T4" fmla="*/ 45 w 128"/>
                  <a:gd name="T5" fmla="*/ 38 h 73"/>
                  <a:gd name="T6" fmla="*/ 109 w 128"/>
                  <a:gd name="T7" fmla="*/ 27 h 73"/>
                  <a:gd name="T8" fmla="*/ 128 w 128"/>
                  <a:gd name="T9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73">
                    <a:moveTo>
                      <a:pt x="0" y="73"/>
                    </a:moveTo>
                    <a:lnTo>
                      <a:pt x="1" y="73"/>
                    </a:lnTo>
                    <a:lnTo>
                      <a:pt x="45" y="38"/>
                    </a:lnTo>
                    <a:lnTo>
                      <a:pt x="109" y="27"/>
                    </a:lnTo>
                    <a:lnTo>
                      <a:pt x="12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2" name="Line 1723">
                <a:extLst>
                  <a:ext uri="{FF2B5EF4-FFF2-40B4-BE49-F238E27FC236}">
                    <a16:creationId xmlns:a16="http://schemas.microsoft.com/office/drawing/2014/main" id="{B396EAFE-D512-4ABB-8CC8-25D9DEE5BB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9" y="1721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3" name="Line 1724">
                <a:extLst>
                  <a:ext uri="{FF2B5EF4-FFF2-40B4-BE49-F238E27FC236}">
                    <a16:creationId xmlns:a16="http://schemas.microsoft.com/office/drawing/2014/main" id="{AA81741E-6342-4A61-ABAC-FCCFF1455C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59" y="1721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4" name="Line 1725">
                <a:extLst>
                  <a:ext uri="{FF2B5EF4-FFF2-40B4-BE49-F238E27FC236}">
                    <a16:creationId xmlns:a16="http://schemas.microsoft.com/office/drawing/2014/main" id="{D6DCE835-86D4-4917-8B56-E7CFCF99E9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7" y="1715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5" name="Freeform 1726">
                <a:extLst>
                  <a:ext uri="{FF2B5EF4-FFF2-40B4-BE49-F238E27FC236}">
                    <a16:creationId xmlns:a16="http://schemas.microsoft.com/office/drawing/2014/main" id="{09F4DFAF-1A65-487D-A912-4EC6F49C7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" y="1711"/>
                <a:ext cx="2" cy="4"/>
              </a:xfrm>
              <a:custGeom>
                <a:avLst/>
                <a:gdLst>
                  <a:gd name="T0" fmla="*/ 10 w 10"/>
                  <a:gd name="T1" fmla="*/ 0 h 14"/>
                  <a:gd name="T2" fmla="*/ 0 w 10"/>
                  <a:gd name="T3" fmla="*/ 13 h 14"/>
                  <a:gd name="T4" fmla="*/ 0 w 10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4">
                    <a:moveTo>
                      <a:pt x="10" y="0"/>
                    </a:moveTo>
                    <a:lnTo>
                      <a:pt x="0" y="13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6" name="Line 1727">
                <a:extLst>
                  <a:ext uri="{FF2B5EF4-FFF2-40B4-BE49-F238E27FC236}">
                    <a16:creationId xmlns:a16="http://schemas.microsoft.com/office/drawing/2014/main" id="{10F6CD16-D63F-41D9-ABED-9DE4810627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57" y="1711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7" name="Freeform 1728">
                <a:extLst>
                  <a:ext uri="{FF2B5EF4-FFF2-40B4-BE49-F238E27FC236}">
                    <a16:creationId xmlns:a16="http://schemas.microsoft.com/office/drawing/2014/main" id="{51AD09E7-406F-4547-8073-9450FBB06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9" y="1676"/>
                <a:ext cx="59" cy="37"/>
              </a:xfrm>
              <a:custGeom>
                <a:avLst/>
                <a:gdLst>
                  <a:gd name="T0" fmla="*/ 234 w 234"/>
                  <a:gd name="T1" fmla="*/ 32 h 147"/>
                  <a:gd name="T2" fmla="*/ 180 w 234"/>
                  <a:gd name="T3" fmla="*/ 21 h 147"/>
                  <a:gd name="T4" fmla="*/ 179 w 234"/>
                  <a:gd name="T5" fmla="*/ 20 h 147"/>
                  <a:gd name="T6" fmla="*/ 146 w 234"/>
                  <a:gd name="T7" fmla="*/ 36 h 147"/>
                  <a:gd name="T8" fmla="*/ 113 w 234"/>
                  <a:gd name="T9" fmla="*/ 0 h 147"/>
                  <a:gd name="T10" fmla="*/ 113 w 234"/>
                  <a:gd name="T11" fmla="*/ 1 h 147"/>
                  <a:gd name="T12" fmla="*/ 112 w 234"/>
                  <a:gd name="T13" fmla="*/ 0 h 147"/>
                  <a:gd name="T14" fmla="*/ 122 w 234"/>
                  <a:gd name="T15" fmla="*/ 60 h 147"/>
                  <a:gd name="T16" fmla="*/ 122 w 234"/>
                  <a:gd name="T17" fmla="*/ 61 h 147"/>
                  <a:gd name="T18" fmla="*/ 54 w 234"/>
                  <a:gd name="T19" fmla="*/ 99 h 147"/>
                  <a:gd name="T20" fmla="*/ 38 w 234"/>
                  <a:gd name="T21" fmla="*/ 147 h 147"/>
                  <a:gd name="T22" fmla="*/ 1 w 234"/>
                  <a:gd name="T23" fmla="*/ 140 h 147"/>
                  <a:gd name="T24" fmla="*/ 0 w 234"/>
                  <a:gd name="T25" fmla="*/ 141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4" h="147">
                    <a:moveTo>
                      <a:pt x="234" y="32"/>
                    </a:moveTo>
                    <a:lnTo>
                      <a:pt x="180" y="21"/>
                    </a:lnTo>
                    <a:lnTo>
                      <a:pt x="179" y="20"/>
                    </a:lnTo>
                    <a:lnTo>
                      <a:pt x="146" y="36"/>
                    </a:lnTo>
                    <a:lnTo>
                      <a:pt x="113" y="0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22" y="60"/>
                    </a:lnTo>
                    <a:lnTo>
                      <a:pt x="122" y="61"/>
                    </a:lnTo>
                    <a:lnTo>
                      <a:pt x="54" y="99"/>
                    </a:lnTo>
                    <a:lnTo>
                      <a:pt x="38" y="147"/>
                    </a:lnTo>
                    <a:lnTo>
                      <a:pt x="1" y="140"/>
                    </a:lnTo>
                    <a:lnTo>
                      <a:pt x="0" y="14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8" name="Freeform 1729">
                <a:extLst>
                  <a:ext uri="{FF2B5EF4-FFF2-40B4-BE49-F238E27FC236}">
                    <a16:creationId xmlns:a16="http://schemas.microsoft.com/office/drawing/2014/main" id="{510B07FB-7926-4D8B-8B09-E64A0BC11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1725"/>
                <a:ext cx="28" cy="26"/>
              </a:xfrm>
              <a:custGeom>
                <a:avLst/>
                <a:gdLst>
                  <a:gd name="T0" fmla="*/ 112 w 112"/>
                  <a:gd name="T1" fmla="*/ 0 h 104"/>
                  <a:gd name="T2" fmla="*/ 107 w 112"/>
                  <a:gd name="T3" fmla="*/ 5 h 104"/>
                  <a:gd name="T4" fmla="*/ 102 w 112"/>
                  <a:gd name="T5" fmla="*/ 4 h 104"/>
                  <a:gd name="T6" fmla="*/ 94 w 112"/>
                  <a:gd name="T7" fmla="*/ 6 h 104"/>
                  <a:gd name="T8" fmla="*/ 68 w 112"/>
                  <a:gd name="T9" fmla="*/ 10 h 104"/>
                  <a:gd name="T10" fmla="*/ 57 w 112"/>
                  <a:gd name="T11" fmla="*/ 12 h 104"/>
                  <a:gd name="T12" fmla="*/ 51 w 112"/>
                  <a:gd name="T13" fmla="*/ 14 h 104"/>
                  <a:gd name="T14" fmla="*/ 45 w 112"/>
                  <a:gd name="T15" fmla="*/ 18 h 104"/>
                  <a:gd name="T16" fmla="*/ 42 w 112"/>
                  <a:gd name="T17" fmla="*/ 29 h 104"/>
                  <a:gd name="T18" fmla="*/ 36 w 112"/>
                  <a:gd name="T19" fmla="*/ 49 h 104"/>
                  <a:gd name="T20" fmla="*/ 34 w 112"/>
                  <a:gd name="T21" fmla="*/ 54 h 104"/>
                  <a:gd name="T22" fmla="*/ 32 w 112"/>
                  <a:gd name="T23" fmla="*/ 57 h 104"/>
                  <a:gd name="T24" fmla="*/ 32 w 112"/>
                  <a:gd name="T25" fmla="*/ 61 h 104"/>
                  <a:gd name="T26" fmla="*/ 0 w 112"/>
                  <a:gd name="T2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" h="104">
                    <a:moveTo>
                      <a:pt x="112" y="0"/>
                    </a:moveTo>
                    <a:lnTo>
                      <a:pt x="107" y="5"/>
                    </a:lnTo>
                    <a:lnTo>
                      <a:pt x="102" y="4"/>
                    </a:lnTo>
                    <a:lnTo>
                      <a:pt x="94" y="6"/>
                    </a:lnTo>
                    <a:lnTo>
                      <a:pt x="68" y="10"/>
                    </a:lnTo>
                    <a:lnTo>
                      <a:pt x="57" y="12"/>
                    </a:lnTo>
                    <a:lnTo>
                      <a:pt x="51" y="14"/>
                    </a:lnTo>
                    <a:lnTo>
                      <a:pt x="45" y="18"/>
                    </a:lnTo>
                    <a:lnTo>
                      <a:pt x="42" y="29"/>
                    </a:lnTo>
                    <a:lnTo>
                      <a:pt x="36" y="49"/>
                    </a:lnTo>
                    <a:lnTo>
                      <a:pt x="34" y="54"/>
                    </a:lnTo>
                    <a:lnTo>
                      <a:pt x="32" y="57"/>
                    </a:lnTo>
                    <a:lnTo>
                      <a:pt x="32" y="61"/>
                    </a:lnTo>
                    <a:lnTo>
                      <a:pt x="0" y="10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9" name="Line 1730">
                <a:extLst>
                  <a:ext uri="{FF2B5EF4-FFF2-40B4-BE49-F238E27FC236}">
                    <a16:creationId xmlns:a16="http://schemas.microsoft.com/office/drawing/2014/main" id="{A9EA5812-7B34-4237-A413-1F804A16DF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9" y="1668"/>
                <a:ext cx="9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0" name="Freeform 1731">
                <a:extLst>
                  <a:ext uri="{FF2B5EF4-FFF2-40B4-BE49-F238E27FC236}">
                    <a16:creationId xmlns:a16="http://schemas.microsoft.com/office/drawing/2014/main" id="{E4EDCB1D-4BF3-49C0-B8A2-0990DE379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8" y="1670"/>
                <a:ext cx="11" cy="80"/>
              </a:xfrm>
              <a:custGeom>
                <a:avLst/>
                <a:gdLst>
                  <a:gd name="T0" fmla="*/ 46 w 46"/>
                  <a:gd name="T1" fmla="*/ 317 h 317"/>
                  <a:gd name="T2" fmla="*/ 25 w 46"/>
                  <a:gd name="T3" fmla="*/ 171 h 317"/>
                  <a:gd name="T4" fmla="*/ 27 w 46"/>
                  <a:gd name="T5" fmla="*/ 37 h 317"/>
                  <a:gd name="T6" fmla="*/ 26 w 46"/>
                  <a:gd name="T7" fmla="*/ 36 h 317"/>
                  <a:gd name="T8" fmla="*/ 0 w 46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17">
                    <a:moveTo>
                      <a:pt x="46" y="317"/>
                    </a:moveTo>
                    <a:lnTo>
                      <a:pt x="25" y="171"/>
                    </a:lnTo>
                    <a:lnTo>
                      <a:pt x="27" y="37"/>
                    </a:lnTo>
                    <a:lnTo>
                      <a:pt x="26" y="3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1" name="Line 1732">
                <a:extLst>
                  <a:ext uri="{FF2B5EF4-FFF2-40B4-BE49-F238E27FC236}">
                    <a16:creationId xmlns:a16="http://schemas.microsoft.com/office/drawing/2014/main" id="{6F1B1C70-A823-42EE-9928-E0030159B0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18" y="1678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2" name="Freeform 1733">
                <a:extLst>
                  <a:ext uri="{FF2B5EF4-FFF2-40B4-BE49-F238E27FC236}">
                    <a16:creationId xmlns:a16="http://schemas.microsoft.com/office/drawing/2014/main" id="{9486CF35-7720-4FF9-BB47-A9DB6C803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8" y="1678"/>
                <a:ext cx="6" cy="6"/>
              </a:xfrm>
              <a:custGeom>
                <a:avLst/>
                <a:gdLst>
                  <a:gd name="T0" fmla="*/ 0 w 25"/>
                  <a:gd name="T1" fmla="*/ 24 h 24"/>
                  <a:gd name="T2" fmla="*/ 25 w 25"/>
                  <a:gd name="T3" fmla="*/ 1 h 24"/>
                  <a:gd name="T4" fmla="*/ 25 w 25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4">
                    <a:moveTo>
                      <a:pt x="0" y="24"/>
                    </a:moveTo>
                    <a:lnTo>
                      <a:pt x="25" y="1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3" name="Freeform 1734">
                <a:extLst>
                  <a:ext uri="{FF2B5EF4-FFF2-40B4-BE49-F238E27FC236}">
                    <a16:creationId xmlns:a16="http://schemas.microsoft.com/office/drawing/2014/main" id="{0373E8FE-3266-48BF-A24B-D86BD3205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" y="1668"/>
                <a:ext cx="9" cy="2"/>
              </a:xfrm>
              <a:custGeom>
                <a:avLst/>
                <a:gdLst>
                  <a:gd name="T0" fmla="*/ 36 w 36"/>
                  <a:gd name="T1" fmla="*/ 9 h 9"/>
                  <a:gd name="T2" fmla="*/ 35 w 36"/>
                  <a:gd name="T3" fmla="*/ 8 h 9"/>
                  <a:gd name="T4" fmla="*/ 0 w 36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9">
                    <a:moveTo>
                      <a:pt x="36" y="9"/>
                    </a:moveTo>
                    <a:lnTo>
                      <a:pt x="35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4" name="Line 1735">
                <a:extLst>
                  <a:ext uri="{FF2B5EF4-FFF2-40B4-BE49-F238E27FC236}">
                    <a16:creationId xmlns:a16="http://schemas.microsoft.com/office/drawing/2014/main" id="{7B30EC01-4CCA-4730-9BF2-DC8F8DAE06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92" y="1106"/>
                <a:ext cx="26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5" name="Freeform 1736">
                <a:extLst>
                  <a:ext uri="{FF2B5EF4-FFF2-40B4-BE49-F238E27FC236}">
                    <a16:creationId xmlns:a16="http://schemas.microsoft.com/office/drawing/2014/main" id="{85EF5CC6-A708-4B50-8AE5-F2526E089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4" y="1587"/>
                <a:ext cx="35" cy="91"/>
              </a:xfrm>
              <a:custGeom>
                <a:avLst/>
                <a:gdLst>
                  <a:gd name="T0" fmla="*/ 139 w 139"/>
                  <a:gd name="T1" fmla="*/ 323 h 363"/>
                  <a:gd name="T2" fmla="*/ 118 w 139"/>
                  <a:gd name="T3" fmla="*/ 318 h 363"/>
                  <a:gd name="T4" fmla="*/ 116 w 139"/>
                  <a:gd name="T5" fmla="*/ 301 h 363"/>
                  <a:gd name="T6" fmla="*/ 116 w 139"/>
                  <a:gd name="T7" fmla="*/ 300 h 363"/>
                  <a:gd name="T8" fmla="*/ 85 w 139"/>
                  <a:gd name="T9" fmla="*/ 278 h 363"/>
                  <a:gd name="T10" fmla="*/ 118 w 139"/>
                  <a:gd name="T11" fmla="*/ 188 h 363"/>
                  <a:gd name="T12" fmla="*/ 99 w 139"/>
                  <a:gd name="T13" fmla="*/ 137 h 363"/>
                  <a:gd name="T14" fmla="*/ 105 w 139"/>
                  <a:gd name="T15" fmla="*/ 67 h 363"/>
                  <a:gd name="T16" fmla="*/ 118 w 139"/>
                  <a:gd name="T17" fmla="*/ 106 h 363"/>
                  <a:gd name="T18" fmla="*/ 129 w 139"/>
                  <a:gd name="T19" fmla="*/ 55 h 363"/>
                  <a:gd name="T20" fmla="*/ 128 w 139"/>
                  <a:gd name="T21" fmla="*/ 0 h 363"/>
                  <a:gd name="T22" fmla="*/ 127 w 139"/>
                  <a:gd name="T23" fmla="*/ 0 h 363"/>
                  <a:gd name="T24" fmla="*/ 80 w 139"/>
                  <a:gd name="T25" fmla="*/ 4 h 363"/>
                  <a:gd name="T26" fmla="*/ 78 w 139"/>
                  <a:gd name="T27" fmla="*/ 4 h 363"/>
                  <a:gd name="T28" fmla="*/ 55 w 139"/>
                  <a:gd name="T29" fmla="*/ 38 h 363"/>
                  <a:gd name="T30" fmla="*/ 78 w 139"/>
                  <a:gd name="T31" fmla="*/ 132 h 363"/>
                  <a:gd name="T32" fmla="*/ 80 w 139"/>
                  <a:gd name="T33" fmla="*/ 133 h 363"/>
                  <a:gd name="T34" fmla="*/ 72 w 139"/>
                  <a:gd name="T35" fmla="*/ 160 h 363"/>
                  <a:gd name="T36" fmla="*/ 52 w 139"/>
                  <a:gd name="T37" fmla="*/ 173 h 363"/>
                  <a:gd name="T38" fmla="*/ 46 w 139"/>
                  <a:gd name="T39" fmla="*/ 125 h 363"/>
                  <a:gd name="T40" fmla="*/ 40 w 139"/>
                  <a:gd name="T41" fmla="*/ 108 h 363"/>
                  <a:gd name="T42" fmla="*/ 44 w 139"/>
                  <a:gd name="T43" fmla="*/ 88 h 363"/>
                  <a:gd name="T44" fmla="*/ 44 w 139"/>
                  <a:gd name="T45" fmla="*/ 87 h 363"/>
                  <a:gd name="T46" fmla="*/ 17 w 139"/>
                  <a:gd name="T47" fmla="*/ 88 h 363"/>
                  <a:gd name="T48" fmla="*/ 16 w 139"/>
                  <a:gd name="T49" fmla="*/ 88 h 363"/>
                  <a:gd name="T50" fmla="*/ 25 w 139"/>
                  <a:gd name="T51" fmla="*/ 139 h 363"/>
                  <a:gd name="T52" fmla="*/ 8 w 139"/>
                  <a:gd name="T53" fmla="*/ 201 h 363"/>
                  <a:gd name="T54" fmla="*/ 50 w 139"/>
                  <a:gd name="T55" fmla="*/ 239 h 363"/>
                  <a:gd name="T56" fmla="*/ 39 w 139"/>
                  <a:gd name="T57" fmla="*/ 301 h 363"/>
                  <a:gd name="T58" fmla="*/ 11 w 139"/>
                  <a:gd name="T59" fmla="*/ 301 h 363"/>
                  <a:gd name="T60" fmla="*/ 0 w 139"/>
                  <a:gd name="T61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9" h="363">
                    <a:moveTo>
                      <a:pt x="139" y="323"/>
                    </a:moveTo>
                    <a:lnTo>
                      <a:pt x="118" y="318"/>
                    </a:lnTo>
                    <a:lnTo>
                      <a:pt x="116" y="301"/>
                    </a:lnTo>
                    <a:lnTo>
                      <a:pt x="116" y="300"/>
                    </a:lnTo>
                    <a:lnTo>
                      <a:pt x="85" y="278"/>
                    </a:lnTo>
                    <a:lnTo>
                      <a:pt x="118" y="188"/>
                    </a:lnTo>
                    <a:lnTo>
                      <a:pt x="99" y="137"/>
                    </a:lnTo>
                    <a:lnTo>
                      <a:pt x="105" y="67"/>
                    </a:lnTo>
                    <a:lnTo>
                      <a:pt x="118" y="106"/>
                    </a:lnTo>
                    <a:lnTo>
                      <a:pt x="129" y="55"/>
                    </a:lnTo>
                    <a:lnTo>
                      <a:pt x="128" y="0"/>
                    </a:lnTo>
                    <a:lnTo>
                      <a:pt x="127" y="0"/>
                    </a:lnTo>
                    <a:lnTo>
                      <a:pt x="80" y="4"/>
                    </a:lnTo>
                    <a:lnTo>
                      <a:pt x="78" y="4"/>
                    </a:lnTo>
                    <a:lnTo>
                      <a:pt x="55" y="38"/>
                    </a:lnTo>
                    <a:lnTo>
                      <a:pt x="78" y="132"/>
                    </a:lnTo>
                    <a:lnTo>
                      <a:pt x="80" y="133"/>
                    </a:lnTo>
                    <a:lnTo>
                      <a:pt x="72" y="160"/>
                    </a:lnTo>
                    <a:lnTo>
                      <a:pt x="52" y="173"/>
                    </a:lnTo>
                    <a:lnTo>
                      <a:pt x="46" y="125"/>
                    </a:lnTo>
                    <a:lnTo>
                      <a:pt x="40" y="108"/>
                    </a:lnTo>
                    <a:lnTo>
                      <a:pt x="44" y="88"/>
                    </a:lnTo>
                    <a:lnTo>
                      <a:pt x="44" y="87"/>
                    </a:lnTo>
                    <a:lnTo>
                      <a:pt x="17" y="88"/>
                    </a:lnTo>
                    <a:lnTo>
                      <a:pt x="16" y="88"/>
                    </a:lnTo>
                    <a:lnTo>
                      <a:pt x="25" y="139"/>
                    </a:lnTo>
                    <a:lnTo>
                      <a:pt x="8" y="201"/>
                    </a:lnTo>
                    <a:lnTo>
                      <a:pt x="50" y="239"/>
                    </a:lnTo>
                    <a:lnTo>
                      <a:pt x="39" y="301"/>
                    </a:lnTo>
                    <a:lnTo>
                      <a:pt x="11" y="301"/>
                    </a:lnTo>
                    <a:lnTo>
                      <a:pt x="0" y="36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6" name="Freeform 1737">
                <a:extLst>
                  <a:ext uri="{FF2B5EF4-FFF2-40B4-BE49-F238E27FC236}">
                    <a16:creationId xmlns:a16="http://schemas.microsoft.com/office/drawing/2014/main" id="{0DC93BEF-7DAD-47FF-AB77-D2CDD00DE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" y="1386"/>
                <a:ext cx="6" cy="5"/>
              </a:xfrm>
              <a:custGeom>
                <a:avLst/>
                <a:gdLst>
                  <a:gd name="T0" fmla="*/ 23 w 25"/>
                  <a:gd name="T1" fmla="*/ 2 h 19"/>
                  <a:gd name="T2" fmla="*/ 25 w 25"/>
                  <a:gd name="T3" fmla="*/ 0 h 19"/>
                  <a:gd name="T4" fmla="*/ 0 w 25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9">
                    <a:moveTo>
                      <a:pt x="23" y="2"/>
                    </a:moveTo>
                    <a:lnTo>
                      <a:pt x="25" y="0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7" name="Freeform 1738">
                <a:extLst>
                  <a:ext uri="{FF2B5EF4-FFF2-40B4-BE49-F238E27FC236}">
                    <a16:creationId xmlns:a16="http://schemas.microsoft.com/office/drawing/2014/main" id="{8DDEE54F-B8DE-4533-B86A-44DD6A1FD0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1265"/>
                <a:ext cx="16" cy="4"/>
              </a:xfrm>
              <a:custGeom>
                <a:avLst/>
                <a:gdLst>
                  <a:gd name="T0" fmla="*/ 62 w 63"/>
                  <a:gd name="T1" fmla="*/ 15 h 15"/>
                  <a:gd name="T2" fmla="*/ 63 w 63"/>
                  <a:gd name="T3" fmla="*/ 14 h 15"/>
                  <a:gd name="T4" fmla="*/ 0 w 63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15">
                    <a:moveTo>
                      <a:pt x="62" y="15"/>
                    </a:moveTo>
                    <a:lnTo>
                      <a:pt x="63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8" name="Line 1739">
                <a:extLst>
                  <a:ext uri="{FF2B5EF4-FFF2-40B4-BE49-F238E27FC236}">
                    <a16:creationId xmlns:a16="http://schemas.microsoft.com/office/drawing/2014/main" id="{F2D22DF4-8775-4B21-80AD-F0601F7F6D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09" y="1211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9" name="Freeform 1740">
                <a:extLst>
                  <a:ext uri="{FF2B5EF4-FFF2-40B4-BE49-F238E27FC236}">
                    <a16:creationId xmlns:a16="http://schemas.microsoft.com/office/drawing/2014/main" id="{3BCBB5E4-4249-44CB-8C25-D9A32FBEE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9" y="1211"/>
                <a:ext cx="7" cy="5"/>
              </a:xfrm>
              <a:custGeom>
                <a:avLst/>
                <a:gdLst>
                  <a:gd name="T0" fmla="*/ 0 w 31"/>
                  <a:gd name="T1" fmla="*/ 19 h 20"/>
                  <a:gd name="T2" fmla="*/ 0 w 31"/>
                  <a:gd name="T3" fmla="*/ 20 h 20"/>
                  <a:gd name="T4" fmla="*/ 31 w 31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0">
                    <a:moveTo>
                      <a:pt x="0" y="19"/>
                    </a:moveTo>
                    <a:lnTo>
                      <a:pt x="0" y="20"/>
                    </a:lnTo>
                    <a:lnTo>
                      <a:pt x="3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0" name="Freeform 1741">
                <a:extLst>
                  <a:ext uri="{FF2B5EF4-FFF2-40B4-BE49-F238E27FC236}">
                    <a16:creationId xmlns:a16="http://schemas.microsoft.com/office/drawing/2014/main" id="{66A46658-0690-470A-89C3-F8C4A2941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1160"/>
                <a:ext cx="5" cy="13"/>
              </a:xfrm>
              <a:custGeom>
                <a:avLst/>
                <a:gdLst>
                  <a:gd name="T0" fmla="*/ 0 w 17"/>
                  <a:gd name="T1" fmla="*/ 0 h 54"/>
                  <a:gd name="T2" fmla="*/ 16 w 17"/>
                  <a:gd name="T3" fmla="*/ 54 h 54"/>
                  <a:gd name="T4" fmla="*/ 17 w 17"/>
                  <a:gd name="T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54">
                    <a:moveTo>
                      <a:pt x="0" y="0"/>
                    </a:moveTo>
                    <a:lnTo>
                      <a:pt x="16" y="54"/>
                    </a:lnTo>
                    <a:lnTo>
                      <a:pt x="17" y="5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1" name="Freeform 1742">
                <a:extLst>
                  <a:ext uri="{FF2B5EF4-FFF2-40B4-BE49-F238E27FC236}">
                    <a16:creationId xmlns:a16="http://schemas.microsoft.com/office/drawing/2014/main" id="{0F0C172E-E0E1-4CED-AA0F-C10983A9B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7" y="1160"/>
                <a:ext cx="46" cy="31"/>
              </a:xfrm>
              <a:custGeom>
                <a:avLst/>
                <a:gdLst>
                  <a:gd name="T0" fmla="*/ 0 w 186"/>
                  <a:gd name="T1" fmla="*/ 126 h 126"/>
                  <a:gd name="T2" fmla="*/ 90 w 186"/>
                  <a:gd name="T3" fmla="*/ 12 h 126"/>
                  <a:gd name="T4" fmla="*/ 143 w 186"/>
                  <a:gd name="T5" fmla="*/ 13 h 126"/>
                  <a:gd name="T6" fmla="*/ 186 w 186"/>
                  <a:gd name="T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6" h="126">
                    <a:moveTo>
                      <a:pt x="0" y="126"/>
                    </a:moveTo>
                    <a:lnTo>
                      <a:pt x="90" y="12"/>
                    </a:lnTo>
                    <a:lnTo>
                      <a:pt x="143" y="13"/>
                    </a:lnTo>
                    <a:lnTo>
                      <a:pt x="18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2" name="Freeform 1743">
                <a:extLst>
                  <a:ext uri="{FF2B5EF4-FFF2-40B4-BE49-F238E27FC236}">
                    <a16:creationId xmlns:a16="http://schemas.microsoft.com/office/drawing/2014/main" id="{A2647ECB-0345-49B3-835E-F727E5843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3" y="1160"/>
                <a:ext cx="5" cy="13"/>
              </a:xfrm>
              <a:custGeom>
                <a:avLst/>
                <a:gdLst>
                  <a:gd name="T0" fmla="*/ 17 w 17"/>
                  <a:gd name="T1" fmla="*/ 53 h 53"/>
                  <a:gd name="T2" fmla="*/ 1 w 17"/>
                  <a:gd name="T3" fmla="*/ 0 h 53"/>
                  <a:gd name="T4" fmla="*/ 0 w 17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53">
                    <a:moveTo>
                      <a:pt x="17" y="53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3" name="Freeform 1744">
                <a:extLst>
                  <a:ext uri="{FF2B5EF4-FFF2-40B4-BE49-F238E27FC236}">
                    <a16:creationId xmlns:a16="http://schemas.microsoft.com/office/drawing/2014/main" id="{A4E41169-C409-4C8D-B7EF-10EA1A9A2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1186"/>
                <a:ext cx="7" cy="5"/>
              </a:xfrm>
              <a:custGeom>
                <a:avLst/>
                <a:gdLst>
                  <a:gd name="T0" fmla="*/ 0 w 28"/>
                  <a:gd name="T1" fmla="*/ 0 h 21"/>
                  <a:gd name="T2" fmla="*/ 10 w 28"/>
                  <a:gd name="T3" fmla="*/ 3 h 21"/>
                  <a:gd name="T4" fmla="*/ 28 w 28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1">
                    <a:moveTo>
                      <a:pt x="0" y="0"/>
                    </a:moveTo>
                    <a:lnTo>
                      <a:pt x="10" y="3"/>
                    </a:lnTo>
                    <a:lnTo>
                      <a:pt x="28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4" name="Freeform 1745">
                <a:extLst>
                  <a:ext uri="{FF2B5EF4-FFF2-40B4-BE49-F238E27FC236}">
                    <a16:creationId xmlns:a16="http://schemas.microsoft.com/office/drawing/2014/main" id="{1E9BFE3B-8F1E-4A56-B267-D1CED6E36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1186"/>
                <a:ext cx="7" cy="5"/>
              </a:xfrm>
              <a:custGeom>
                <a:avLst/>
                <a:gdLst>
                  <a:gd name="T0" fmla="*/ 28 w 28"/>
                  <a:gd name="T1" fmla="*/ 21 h 21"/>
                  <a:gd name="T2" fmla="*/ 11 w 28"/>
                  <a:gd name="T3" fmla="*/ 3 h 21"/>
                  <a:gd name="T4" fmla="*/ 0 w 28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1">
                    <a:moveTo>
                      <a:pt x="28" y="21"/>
                    </a:moveTo>
                    <a:lnTo>
                      <a:pt x="11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5" name="Freeform 1746">
                <a:extLst>
                  <a:ext uri="{FF2B5EF4-FFF2-40B4-BE49-F238E27FC236}">
                    <a16:creationId xmlns:a16="http://schemas.microsoft.com/office/drawing/2014/main" id="{9CDF30A5-F78B-4E19-8CEF-A872755EA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1184"/>
                <a:ext cx="40" cy="32"/>
              </a:xfrm>
              <a:custGeom>
                <a:avLst/>
                <a:gdLst>
                  <a:gd name="T0" fmla="*/ 34 w 158"/>
                  <a:gd name="T1" fmla="*/ 126 h 126"/>
                  <a:gd name="T2" fmla="*/ 0 w 158"/>
                  <a:gd name="T3" fmla="*/ 107 h 126"/>
                  <a:gd name="T4" fmla="*/ 11 w 158"/>
                  <a:gd name="T5" fmla="*/ 61 h 126"/>
                  <a:gd name="T6" fmla="*/ 62 w 158"/>
                  <a:gd name="T7" fmla="*/ 49 h 126"/>
                  <a:gd name="T8" fmla="*/ 98 w 158"/>
                  <a:gd name="T9" fmla="*/ 26 h 126"/>
                  <a:gd name="T10" fmla="*/ 133 w 158"/>
                  <a:gd name="T11" fmla="*/ 30 h 126"/>
                  <a:gd name="T12" fmla="*/ 138 w 158"/>
                  <a:gd name="T13" fmla="*/ 0 h 126"/>
                  <a:gd name="T14" fmla="*/ 158 w 158"/>
                  <a:gd name="T15" fmla="*/ 7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8" h="126">
                    <a:moveTo>
                      <a:pt x="34" y="126"/>
                    </a:moveTo>
                    <a:lnTo>
                      <a:pt x="0" y="107"/>
                    </a:lnTo>
                    <a:lnTo>
                      <a:pt x="11" y="61"/>
                    </a:lnTo>
                    <a:lnTo>
                      <a:pt x="62" y="49"/>
                    </a:lnTo>
                    <a:lnTo>
                      <a:pt x="98" y="26"/>
                    </a:lnTo>
                    <a:lnTo>
                      <a:pt x="133" y="30"/>
                    </a:lnTo>
                    <a:lnTo>
                      <a:pt x="138" y="0"/>
                    </a:lnTo>
                    <a:lnTo>
                      <a:pt x="158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6" name="Freeform 1747">
                <a:extLst>
                  <a:ext uri="{FF2B5EF4-FFF2-40B4-BE49-F238E27FC236}">
                    <a16:creationId xmlns:a16="http://schemas.microsoft.com/office/drawing/2014/main" id="{1E648F15-30E7-4B80-85E8-7BFEBB1C2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6" y="1148"/>
                <a:ext cx="21" cy="21"/>
              </a:xfrm>
              <a:custGeom>
                <a:avLst/>
                <a:gdLst>
                  <a:gd name="T0" fmla="*/ 37 w 86"/>
                  <a:gd name="T1" fmla="*/ 47 h 84"/>
                  <a:gd name="T2" fmla="*/ 59 w 86"/>
                  <a:gd name="T3" fmla="*/ 83 h 84"/>
                  <a:gd name="T4" fmla="*/ 59 w 86"/>
                  <a:gd name="T5" fmla="*/ 84 h 84"/>
                  <a:gd name="T6" fmla="*/ 84 w 86"/>
                  <a:gd name="T7" fmla="*/ 75 h 84"/>
                  <a:gd name="T8" fmla="*/ 86 w 86"/>
                  <a:gd name="T9" fmla="*/ 55 h 84"/>
                  <a:gd name="T10" fmla="*/ 41 w 86"/>
                  <a:gd name="T11" fmla="*/ 0 h 84"/>
                  <a:gd name="T12" fmla="*/ 42 w 86"/>
                  <a:gd name="T13" fmla="*/ 25 h 84"/>
                  <a:gd name="T14" fmla="*/ 0 w 86"/>
                  <a:gd name="T15" fmla="*/ 22 h 84"/>
                  <a:gd name="T16" fmla="*/ 37 w 86"/>
                  <a:gd name="T17" fmla="*/ 4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" h="84">
                    <a:moveTo>
                      <a:pt x="37" y="47"/>
                    </a:moveTo>
                    <a:lnTo>
                      <a:pt x="59" y="83"/>
                    </a:lnTo>
                    <a:lnTo>
                      <a:pt x="59" y="84"/>
                    </a:lnTo>
                    <a:lnTo>
                      <a:pt x="84" y="75"/>
                    </a:lnTo>
                    <a:lnTo>
                      <a:pt x="86" y="55"/>
                    </a:lnTo>
                    <a:lnTo>
                      <a:pt x="41" y="0"/>
                    </a:lnTo>
                    <a:lnTo>
                      <a:pt x="42" y="25"/>
                    </a:lnTo>
                    <a:lnTo>
                      <a:pt x="0" y="22"/>
                    </a:lnTo>
                    <a:lnTo>
                      <a:pt x="37" y="4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7" name="Freeform 1748">
                <a:extLst>
                  <a:ext uri="{FF2B5EF4-FFF2-40B4-BE49-F238E27FC236}">
                    <a16:creationId xmlns:a16="http://schemas.microsoft.com/office/drawing/2014/main" id="{C4458CEE-D79F-4FA5-A2F2-586037689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6" y="1113"/>
                <a:ext cx="49" cy="41"/>
              </a:xfrm>
              <a:custGeom>
                <a:avLst/>
                <a:gdLst>
                  <a:gd name="T0" fmla="*/ 11 w 195"/>
                  <a:gd name="T1" fmla="*/ 36 h 165"/>
                  <a:gd name="T2" fmla="*/ 91 w 195"/>
                  <a:gd name="T3" fmla="*/ 65 h 165"/>
                  <a:gd name="T4" fmla="*/ 60 w 195"/>
                  <a:gd name="T5" fmla="*/ 71 h 165"/>
                  <a:gd name="T6" fmla="*/ 79 w 195"/>
                  <a:gd name="T7" fmla="*/ 113 h 165"/>
                  <a:gd name="T8" fmla="*/ 23 w 195"/>
                  <a:gd name="T9" fmla="*/ 97 h 165"/>
                  <a:gd name="T10" fmla="*/ 0 w 195"/>
                  <a:gd name="T11" fmla="*/ 126 h 165"/>
                  <a:gd name="T12" fmla="*/ 21 w 195"/>
                  <a:gd name="T13" fmla="*/ 165 h 165"/>
                  <a:gd name="T14" fmla="*/ 56 w 195"/>
                  <a:gd name="T15" fmla="*/ 161 h 165"/>
                  <a:gd name="T16" fmla="*/ 89 w 195"/>
                  <a:gd name="T17" fmla="*/ 128 h 165"/>
                  <a:gd name="T18" fmla="*/ 138 w 195"/>
                  <a:gd name="T19" fmla="*/ 137 h 165"/>
                  <a:gd name="T20" fmla="*/ 161 w 195"/>
                  <a:gd name="T21" fmla="*/ 114 h 165"/>
                  <a:gd name="T22" fmla="*/ 168 w 195"/>
                  <a:gd name="T23" fmla="*/ 106 h 165"/>
                  <a:gd name="T24" fmla="*/ 195 w 195"/>
                  <a:gd name="T25" fmla="*/ 104 h 165"/>
                  <a:gd name="T26" fmla="*/ 162 w 195"/>
                  <a:gd name="T27" fmla="*/ 86 h 165"/>
                  <a:gd name="T28" fmla="*/ 152 w 195"/>
                  <a:gd name="T29" fmla="*/ 79 h 165"/>
                  <a:gd name="T30" fmla="*/ 153 w 195"/>
                  <a:gd name="T31" fmla="*/ 62 h 165"/>
                  <a:gd name="T32" fmla="*/ 101 w 195"/>
                  <a:gd name="T33" fmla="*/ 61 h 165"/>
                  <a:gd name="T34" fmla="*/ 90 w 195"/>
                  <a:gd name="T35" fmla="*/ 31 h 165"/>
                  <a:gd name="T36" fmla="*/ 79 w 195"/>
                  <a:gd name="T37" fmla="*/ 0 h 165"/>
                  <a:gd name="T38" fmla="*/ 67 w 195"/>
                  <a:gd name="T39" fmla="*/ 30 h 165"/>
                  <a:gd name="T40" fmla="*/ 11 w 195"/>
                  <a:gd name="T41" fmla="*/ 36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5" h="165">
                    <a:moveTo>
                      <a:pt x="11" y="36"/>
                    </a:moveTo>
                    <a:lnTo>
                      <a:pt x="91" y="65"/>
                    </a:lnTo>
                    <a:lnTo>
                      <a:pt x="60" y="71"/>
                    </a:lnTo>
                    <a:lnTo>
                      <a:pt x="79" y="113"/>
                    </a:lnTo>
                    <a:lnTo>
                      <a:pt x="23" y="97"/>
                    </a:lnTo>
                    <a:lnTo>
                      <a:pt x="0" y="126"/>
                    </a:lnTo>
                    <a:lnTo>
                      <a:pt x="21" y="165"/>
                    </a:lnTo>
                    <a:lnTo>
                      <a:pt x="56" y="161"/>
                    </a:lnTo>
                    <a:lnTo>
                      <a:pt x="89" y="128"/>
                    </a:lnTo>
                    <a:lnTo>
                      <a:pt x="138" y="137"/>
                    </a:lnTo>
                    <a:lnTo>
                      <a:pt x="161" y="114"/>
                    </a:lnTo>
                    <a:lnTo>
                      <a:pt x="168" y="106"/>
                    </a:lnTo>
                    <a:lnTo>
                      <a:pt x="195" y="104"/>
                    </a:lnTo>
                    <a:lnTo>
                      <a:pt x="162" y="86"/>
                    </a:lnTo>
                    <a:lnTo>
                      <a:pt x="152" y="79"/>
                    </a:lnTo>
                    <a:lnTo>
                      <a:pt x="153" y="62"/>
                    </a:lnTo>
                    <a:lnTo>
                      <a:pt x="101" y="61"/>
                    </a:lnTo>
                    <a:lnTo>
                      <a:pt x="90" y="31"/>
                    </a:lnTo>
                    <a:lnTo>
                      <a:pt x="79" y="0"/>
                    </a:lnTo>
                    <a:lnTo>
                      <a:pt x="67" y="30"/>
                    </a:lnTo>
                    <a:lnTo>
                      <a:pt x="11" y="3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8" name="Line 1749">
                <a:extLst>
                  <a:ext uri="{FF2B5EF4-FFF2-40B4-BE49-F238E27FC236}">
                    <a16:creationId xmlns:a16="http://schemas.microsoft.com/office/drawing/2014/main" id="{B537F286-8F95-4C05-B59D-13088B7A06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59" y="1072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9" name="Freeform 1750">
                <a:extLst>
                  <a:ext uri="{FF2B5EF4-FFF2-40B4-BE49-F238E27FC236}">
                    <a16:creationId xmlns:a16="http://schemas.microsoft.com/office/drawing/2014/main" id="{C4D522B5-7499-4207-B1DC-C4B0E19589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2" y="1139"/>
                <a:ext cx="13" cy="8"/>
              </a:xfrm>
              <a:custGeom>
                <a:avLst/>
                <a:gdLst>
                  <a:gd name="T0" fmla="*/ 51 w 51"/>
                  <a:gd name="T1" fmla="*/ 0 h 32"/>
                  <a:gd name="T2" fmla="*/ 34 w 51"/>
                  <a:gd name="T3" fmla="*/ 21 h 32"/>
                  <a:gd name="T4" fmla="*/ 0 w 51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32">
                    <a:moveTo>
                      <a:pt x="51" y="0"/>
                    </a:moveTo>
                    <a:lnTo>
                      <a:pt x="34" y="21"/>
                    </a:lnTo>
                    <a:lnTo>
                      <a:pt x="0" y="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0" name="Freeform 1751">
                <a:extLst>
                  <a:ext uri="{FF2B5EF4-FFF2-40B4-BE49-F238E27FC236}">
                    <a16:creationId xmlns:a16="http://schemas.microsoft.com/office/drawing/2014/main" id="{F7AE1FA0-3C5E-49B1-B428-EA9FC7A0D7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1120"/>
                <a:ext cx="46" cy="29"/>
              </a:xfrm>
              <a:custGeom>
                <a:avLst/>
                <a:gdLst>
                  <a:gd name="T0" fmla="*/ 12 w 184"/>
                  <a:gd name="T1" fmla="*/ 116 h 116"/>
                  <a:gd name="T2" fmla="*/ 0 w 184"/>
                  <a:gd name="T3" fmla="*/ 99 h 116"/>
                  <a:gd name="T4" fmla="*/ 51 w 184"/>
                  <a:gd name="T5" fmla="*/ 54 h 116"/>
                  <a:gd name="T6" fmla="*/ 184 w 184"/>
                  <a:gd name="T7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4" h="116">
                    <a:moveTo>
                      <a:pt x="12" y="116"/>
                    </a:moveTo>
                    <a:lnTo>
                      <a:pt x="0" y="99"/>
                    </a:lnTo>
                    <a:lnTo>
                      <a:pt x="51" y="54"/>
                    </a:lnTo>
                    <a:lnTo>
                      <a:pt x="18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1" name="Freeform 1752">
                <a:extLst>
                  <a:ext uri="{FF2B5EF4-FFF2-40B4-BE49-F238E27FC236}">
                    <a16:creationId xmlns:a16="http://schemas.microsoft.com/office/drawing/2014/main" id="{409BE641-5D66-4527-8804-BEC263EBB0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3" y="1149"/>
                <a:ext cx="5" cy="7"/>
              </a:xfrm>
              <a:custGeom>
                <a:avLst/>
                <a:gdLst>
                  <a:gd name="T0" fmla="*/ 17 w 18"/>
                  <a:gd name="T1" fmla="*/ 27 h 27"/>
                  <a:gd name="T2" fmla="*/ 18 w 18"/>
                  <a:gd name="T3" fmla="*/ 26 h 27"/>
                  <a:gd name="T4" fmla="*/ 0 w 18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27">
                    <a:moveTo>
                      <a:pt x="17" y="27"/>
                    </a:moveTo>
                    <a:lnTo>
                      <a:pt x="18" y="2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2" name="Line 1753">
                <a:extLst>
                  <a:ext uri="{FF2B5EF4-FFF2-40B4-BE49-F238E27FC236}">
                    <a16:creationId xmlns:a16="http://schemas.microsoft.com/office/drawing/2014/main" id="{8350C605-E4FB-4057-866B-3C39FD65ED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3" y="1149"/>
                <a:ext cx="5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3" name="Freeform 1754">
                <a:extLst>
                  <a:ext uri="{FF2B5EF4-FFF2-40B4-BE49-F238E27FC236}">
                    <a16:creationId xmlns:a16="http://schemas.microsoft.com/office/drawing/2014/main" id="{CDB41B58-9AB4-4A89-B51D-1B62077A4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8" y="1138"/>
                <a:ext cx="36" cy="35"/>
              </a:xfrm>
              <a:custGeom>
                <a:avLst/>
                <a:gdLst>
                  <a:gd name="T0" fmla="*/ 0 w 145"/>
                  <a:gd name="T1" fmla="*/ 140 h 141"/>
                  <a:gd name="T2" fmla="*/ 0 w 145"/>
                  <a:gd name="T3" fmla="*/ 141 h 141"/>
                  <a:gd name="T4" fmla="*/ 59 w 145"/>
                  <a:gd name="T5" fmla="*/ 122 h 141"/>
                  <a:gd name="T6" fmla="*/ 39 w 145"/>
                  <a:gd name="T7" fmla="*/ 81 h 141"/>
                  <a:gd name="T8" fmla="*/ 29 w 145"/>
                  <a:gd name="T9" fmla="*/ 42 h 141"/>
                  <a:gd name="T10" fmla="*/ 145 w 145"/>
                  <a:gd name="T11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5" h="141">
                    <a:moveTo>
                      <a:pt x="0" y="140"/>
                    </a:moveTo>
                    <a:lnTo>
                      <a:pt x="0" y="141"/>
                    </a:lnTo>
                    <a:lnTo>
                      <a:pt x="59" y="122"/>
                    </a:lnTo>
                    <a:lnTo>
                      <a:pt x="39" y="81"/>
                    </a:lnTo>
                    <a:lnTo>
                      <a:pt x="29" y="42"/>
                    </a:lnTo>
                    <a:lnTo>
                      <a:pt x="14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4" name="Line 1755">
                <a:extLst>
                  <a:ext uri="{FF2B5EF4-FFF2-40B4-BE49-F238E27FC236}">
                    <a16:creationId xmlns:a16="http://schemas.microsoft.com/office/drawing/2014/main" id="{CECF5681-9EDB-4C3D-BD1C-572DCC0A0A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4" y="1138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5" name="Freeform 1756">
                <a:extLst>
                  <a:ext uri="{FF2B5EF4-FFF2-40B4-BE49-F238E27FC236}">
                    <a16:creationId xmlns:a16="http://schemas.microsoft.com/office/drawing/2014/main" id="{FC6CC6C8-0FE1-426A-9DD9-378365C07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1144"/>
                <a:ext cx="49" cy="31"/>
              </a:xfrm>
              <a:custGeom>
                <a:avLst/>
                <a:gdLst>
                  <a:gd name="T0" fmla="*/ 0 w 197"/>
                  <a:gd name="T1" fmla="*/ 0 h 121"/>
                  <a:gd name="T2" fmla="*/ 31 w 197"/>
                  <a:gd name="T3" fmla="*/ 39 h 121"/>
                  <a:gd name="T4" fmla="*/ 15 w 197"/>
                  <a:gd name="T5" fmla="*/ 90 h 121"/>
                  <a:gd name="T6" fmla="*/ 21 w 197"/>
                  <a:gd name="T7" fmla="*/ 121 h 121"/>
                  <a:gd name="T8" fmla="*/ 78 w 197"/>
                  <a:gd name="T9" fmla="*/ 119 h 121"/>
                  <a:gd name="T10" fmla="*/ 54 w 197"/>
                  <a:gd name="T11" fmla="*/ 86 h 121"/>
                  <a:gd name="T12" fmla="*/ 70 w 197"/>
                  <a:gd name="T13" fmla="*/ 64 h 121"/>
                  <a:gd name="T14" fmla="*/ 163 w 197"/>
                  <a:gd name="T15" fmla="*/ 73 h 121"/>
                  <a:gd name="T16" fmla="*/ 197 w 197"/>
                  <a:gd name="T17" fmla="*/ 47 h 121"/>
                  <a:gd name="T18" fmla="*/ 196 w 197"/>
                  <a:gd name="T19" fmla="*/ 47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7" h="121">
                    <a:moveTo>
                      <a:pt x="0" y="0"/>
                    </a:moveTo>
                    <a:lnTo>
                      <a:pt x="31" y="39"/>
                    </a:lnTo>
                    <a:lnTo>
                      <a:pt x="15" y="90"/>
                    </a:lnTo>
                    <a:lnTo>
                      <a:pt x="21" y="121"/>
                    </a:lnTo>
                    <a:lnTo>
                      <a:pt x="78" y="119"/>
                    </a:lnTo>
                    <a:lnTo>
                      <a:pt x="54" y="86"/>
                    </a:lnTo>
                    <a:lnTo>
                      <a:pt x="70" y="64"/>
                    </a:lnTo>
                    <a:lnTo>
                      <a:pt x="163" y="73"/>
                    </a:lnTo>
                    <a:lnTo>
                      <a:pt x="197" y="47"/>
                    </a:lnTo>
                    <a:lnTo>
                      <a:pt x="196" y="4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6" name="Freeform 1757">
                <a:extLst>
                  <a:ext uri="{FF2B5EF4-FFF2-40B4-BE49-F238E27FC236}">
                    <a16:creationId xmlns:a16="http://schemas.microsoft.com/office/drawing/2014/main" id="{429D12EA-91C7-4DF7-B1E7-763A1A4CC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7" y="1144"/>
                <a:ext cx="15" cy="7"/>
              </a:xfrm>
              <a:custGeom>
                <a:avLst/>
                <a:gdLst>
                  <a:gd name="T0" fmla="*/ 60 w 60"/>
                  <a:gd name="T1" fmla="*/ 11 h 27"/>
                  <a:gd name="T2" fmla="*/ 15 w 60"/>
                  <a:gd name="T3" fmla="*/ 27 h 27"/>
                  <a:gd name="T4" fmla="*/ 0 w 60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27">
                    <a:moveTo>
                      <a:pt x="60" y="11"/>
                    </a:moveTo>
                    <a:lnTo>
                      <a:pt x="15" y="2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7" name="Freeform 1758">
                <a:extLst>
                  <a:ext uri="{FF2B5EF4-FFF2-40B4-BE49-F238E27FC236}">
                    <a16:creationId xmlns:a16="http://schemas.microsoft.com/office/drawing/2014/main" id="{2B8726D6-A3AA-4A7C-BA15-DCFD91999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7" y="1144"/>
                <a:ext cx="15" cy="7"/>
              </a:xfrm>
              <a:custGeom>
                <a:avLst/>
                <a:gdLst>
                  <a:gd name="T0" fmla="*/ 0 w 60"/>
                  <a:gd name="T1" fmla="*/ 0 h 28"/>
                  <a:gd name="T2" fmla="*/ 14 w 60"/>
                  <a:gd name="T3" fmla="*/ 28 h 28"/>
                  <a:gd name="T4" fmla="*/ 60 w 60"/>
                  <a:gd name="T5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28">
                    <a:moveTo>
                      <a:pt x="0" y="0"/>
                    </a:moveTo>
                    <a:lnTo>
                      <a:pt x="14" y="28"/>
                    </a:lnTo>
                    <a:lnTo>
                      <a:pt x="60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8" name="Freeform 1759">
                <a:extLst>
                  <a:ext uri="{FF2B5EF4-FFF2-40B4-BE49-F238E27FC236}">
                    <a16:creationId xmlns:a16="http://schemas.microsoft.com/office/drawing/2014/main" id="{14CE1657-2389-4D1B-8C75-6B34BC017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1138"/>
                <a:ext cx="5" cy="6"/>
              </a:xfrm>
              <a:custGeom>
                <a:avLst/>
                <a:gdLst>
                  <a:gd name="T0" fmla="*/ 20 w 20"/>
                  <a:gd name="T1" fmla="*/ 26 h 26"/>
                  <a:gd name="T2" fmla="*/ 1 w 20"/>
                  <a:gd name="T3" fmla="*/ 0 h 26"/>
                  <a:gd name="T4" fmla="*/ 0 w 20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6">
                    <a:moveTo>
                      <a:pt x="20" y="26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9" name="Freeform 1760">
                <a:extLst>
                  <a:ext uri="{FF2B5EF4-FFF2-40B4-BE49-F238E27FC236}">
                    <a16:creationId xmlns:a16="http://schemas.microsoft.com/office/drawing/2014/main" id="{813DB865-800D-4EBC-B772-9DDFA30CB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1" y="1120"/>
                <a:ext cx="7" cy="24"/>
              </a:xfrm>
              <a:custGeom>
                <a:avLst/>
                <a:gdLst>
                  <a:gd name="T0" fmla="*/ 23 w 29"/>
                  <a:gd name="T1" fmla="*/ 99 h 99"/>
                  <a:gd name="T2" fmla="*/ 0 w 29"/>
                  <a:gd name="T3" fmla="*/ 54 h 99"/>
                  <a:gd name="T4" fmla="*/ 29 w 29"/>
                  <a:gd name="T5" fmla="*/ 0 h 99"/>
                  <a:gd name="T6" fmla="*/ 27 w 29"/>
                  <a:gd name="T7" fmla="*/ 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99">
                    <a:moveTo>
                      <a:pt x="23" y="99"/>
                    </a:moveTo>
                    <a:lnTo>
                      <a:pt x="0" y="54"/>
                    </a:lnTo>
                    <a:lnTo>
                      <a:pt x="29" y="0"/>
                    </a:lnTo>
                    <a:lnTo>
                      <a:pt x="27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0" name="Freeform 1761">
                <a:extLst>
                  <a:ext uri="{FF2B5EF4-FFF2-40B4-BE49-F238E27FC236}">
                    <a16:creationId xmlns:a16="http://schemas.microsoft.com/office/drawing/2014/main" id="{97BFDC89-AA52-4202-9246-48B4EB1DD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6" y="1119"/>
                <a:ext cx="12" cy="7"/>
              </a:xfrm>
              <a:custGeom>
                <a:avLst/>
                <a:gdLst>
                  <a:gd name="T0" fmla="*/ 49 w 50"/>
                  <a:gd name="T1" fmla="*/ 4 h 28"/>
                  <a:gd name="T2" fmla="*/ 50 w 50"/>
                  <a:gd name="T3" fmla="*/ 0 h 28"/>
                  <a:gd name="T4" fmla="*/ 0 w 50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8">
                    <a:moveTo>
                      <a:pt x="49" y="4"/>
                    </a:moveTo>
                    <a:lnTo>
                      <a:pt x="50" y="0"/>
                    </a:lnTo>
                    <a:lnTo>
                      <a:pt x="0" y="2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1" name="Freeform 1762">
                <a:extLst>
                  <a:ext uri="{FF2B5EF4-FFF2-40B4-BE49-F238E27FC236}">
                    <a16:creationId xmlns:a16="http://schemas.microsoft.com/office/drawing/2014/main" id="{CF51265C-624B-418D-8E89-E387EBE0C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6" y="1120"/>
                <a:ext cx="12" cy="6"/>
              </a:xfrm>
              <a:custGeom>
                <a:avLst/>
                <a:gdLst>
                  <a:gd name="T0" fmla="*/ 0 w 49"/>
                  <a:gd name="T1" fmla="*/ 24 h 24"/>
                  <a:gd name="T2" fmla="*/ 1 w 49"/>
                  <a:gd name="T3" fmla="*/ 24 h 24"/>
                  <a:gd name="T4" fmla="*/ 49 w 49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24">
                    <a:moveTo>
                      <a:pt x="0" y="24"/>
                    </a:moveTo>
                    <a:lnTo>
                      <a:pt x="1" y="24"/>
                    </a:lnTo>
                    <a:lnTo>
                      <a:pt x="4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2" name="Line 1763">
                <a:extLst>
                  <a:ext uri="{FF2B5EF4-FFF2-40B4-BE49-F238E27FC236}">
                    <a16:creationId xmlns:a16="http://schemas.microsoft.com/office/drawing/2014/main" id="{FD46F9DC-2F2E-4E21-B7D7-5274A86D1A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45" y="1088"/>
                <a:ext cx="12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3" name="Freeform 1764">
                <a:extLst>
                  <a:ext uri="{FF2B5EF4-FFF2-40B4-BE49-F238E27FC236}">
                    <a16:creationId xmlns:a16="http://schemas.microsoft.com/office/drawing/2014/main" id="{A7C1ACE7-1EED-460B-A2FA-7C30BB47A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8" y="1072"/>
                <a:ext cx="3" cy="2"/>
              </a:xfrm>
              <a:custGeom>
                <a:avLst/>
                <a:gdLst>
                  <a:gd name="T0" fmla="*/ 1 w 8"/>
                  <a:gd name="T1" fmla="*/ 0 h 9"/>
                  <a:gd name="T2" fmla="*/ 0 w 8"/>
                  <a:gd name="T3" fmla="*/ 0 h 9"/>
                  <a:gd name="T4" fmla="*/ 8 w 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">
                    <a:moveTo>
                      <a:pt x="1" y="0"/>
                    </a:moveTo>
                    <a:lnTo>
                      <a:pt x="0" y="0"/>
                    </a:lnTo>
                    <a:lnTo>
                      <a:pt x="8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4" name="Freeform 1765">
                <a:extLst>
                  <a:ext uri="{FF2B5EF4-FFF2-40B4-BE49-F238E27FC236}">
                    <a16:creationId xmlns:a16="http://schemas.microsoft.com/office/drawing/2014/main" id="{115B618F-A676-49D5-9300-77501F4F7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5" y="1088"/>
                <a:ext cx="12" cy="3"/>
              </a:xfrm>
              <a:custGeom>
                <a:avLst/>
                <a:gdLst>
                  <a:gd name="T0" fmla="*/ 0 w 46"/>
                  <a:gd name="T1" fmla="*/ 0 h 14"/>
                  <a:gd name="T2" fmla="*/ 0 w 46"/>
                  <a:gd name="T3" fmla="*/ 1 h 14"/>
                  <a:gd name="T4" fmla="*/ 46 w 46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14">
                    <a:moveTo>
                      <a:pt x="0" y="0"/>
                    </a:moveTo>
                    <a:lnTo>
                      <a:pt x="0" y="1"/>
                    </a:lnTo>
                    <a:lnTo>
                      <a:pt x="46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5" name="Freeform 1766">
                <a:extLst>
                  <a:ext uri="{FF2B5EF4-FFF2-40B4-BE49-F238E27FC236}">
                    <a16:creationId xmlns:a16="http://schemas.microsoft.com/office/drawing/2014/main" id="{2366B662-AC57-4930-ACF9-6B1FF3E51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0" y="1091"/>
                <a:ext cx="29" cy="35"/>
              </a:xfrm>
              <a:custGeom>
                <a:avLst/>
                <a:gdLst>
                  <a:gd name="T0" fmla="*/ 21 w 116"/>
                  <a:gd name="T1" fmla="*/ 140 h 140"/>
                  <a:gd name="T2" fmla="*/ 0 w 116"/>
                  <a:gd name="T3" fmla="*/ 132 h 140"/>
                  <a:gd name="T4" fmla="*/ 4 w 116"/>
                  <a:gd name="T5" fmla="*/ 57 h 140"/>
                  <a:gd name="T6" fmla="*/ 56 w 116"/>
                  <a:gd name="T7" fmla="*/ 50 h 140"/>
                  <a:gd name="T8" fmla="*/ 116 w 116"/>
                  <a:gd name="T9" fmla="*/ 4 h 140"/>
                  <a:gd name="T10" fmla="*/ 115 w 116"/>
                  <a:gd name="T11" fmla="*/ 2 h 140"/>
                  <a:gd name="T12" fmla="*/ 105 w 116"/>
                  <a:gd name="T1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" h="140">
                    <a:moveTo>
                      <a:pt x="21" y="140"/>
                    </a:moveTo>
                    <a:lnTo>
                      <a:pt x="0" y="132"/>
                    </a:lnTo>
                    <a:lnTo>
                      <a:pt x="4" y="57"/>
                    </a:lnTo>
                    <a:lnTo>
                      <a:pt x="56" y="50"/>
                    </a:lnTo>
                    <a:lnTo>
                      <a:pt x="116" y="4"/>
                    </a:lnTo>
                    <a:lnTo>
                      <a:pt x="115" y="2"/>
                    </a:lnTo>
                    <a:lnTo>
                      <a:pt x="10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6" name="Freeform 1767">
                <a:extLst>
                  <a:ext uri="{FF2B5EF4-FFF2-40B4-BE49-F238E27FC236}">
                    <a16:creationId xmlns:a16="http://schemas.microsoft.com/office/drawing/2014/main" id="{1A8ECC0F-012D-45CD-80D2-3799169CA9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4" y="1074"/>
                <a:ext cx="19" cy="14"/>
              </a:xfrm>
              <a:custGeom>
                <a:avLst/>
                <a:gdLst>
                  <a:gd name="T0" fmla="*/ 3 w 74"/>
                  <a:gd name="T1" fmla="*/ 54 h 54"/>
                  <a:gd name="T2" fmla="*/ 0 w 74"/>
                  <a:gd name="T3" fmla="*/ 24 h 54"/>
                  <a:gd name="T4" fmla="*/ 74 w 74"/>
                  <a:gd name="T5" fmla="*/ 11 h 54"/>
                  <a:gd name="T6" fmla="*/ 65 w 74"/>
                  <a:gd name="T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54">
                    <a:moveTo>
                      <a:pt x="3" y="54"/>
                    </a:moveTo>
                    <a:lnTo>
                      <a:pt x="0" y="24"/>
                    </a:lnTo>
                    <a:lnTo>
                      <a:pt x="74" y="11"/>
                    </a:lnTo>
                    <a:lnTo>
                      <a:pt x="6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7" name="Freeform 1768">
                <a:extLst>
                  <a:ext uri="{FF2B5EF4-FFF2-40B4-BE49-F238E27FC236}">
                    <a16:creationId xmlns:a16="http://schemas.microsoft.com/office/drawing/2014/main" id="{F8E99736-4B70-49F6-99C2-326F33B90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1110"/>
                <a:ext cx="17" cy="4"/>
              </a:xfrm>
              <a:custGeom>
                <a:avLst/>
                <a:gdLst>
                  <a:gd name="T0" fmla="*/ 71 w 71"/>
                  <a:gd name="T1" fmla="*/ 0 h 18"/>
                  <a:gd name="T2" fmla="*/ 9 w 71"/>
                  <a:gd name="T3" fmla="*/ 9 h 18"/>
                  <a:gd name="T4" fmla="*/ 0 w 71"/>
                  <a:gd name="T5" fmla="*/ 18 h 18"/>
                  <a:gd name="T6" fmla="*/ 3 w 71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18">
                    <a:moveTo>
                      <a:pt x="71" y="0"/>
                    </a:moveTo>
                    <a:lnTo>
                      <a:pt x="9" y="9"/>
                    </a:lnTo>
                    <a:lnTo>
                      <a:pt x="0" y="18"/>
                    </a:lnTo>
                    <a:lnTo>
                      <a:pt x="3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8" name="Freeform 1769">
                <a:extLst>
                  <a:ext uri="{FF2B5EF4-FFF2-40B4-BE49-F238E27FC236}">
                    <a16:creationId xmlns:a16="http://schemas.microsoft.com/office/drawing/2014/main" id="{73C24E18-2C5B-4442-AB5E-936DD6A91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1110"/>
                <a:ext cx="17" cy="4"/>
              </a:xfrm>
              <a:custGeom>
                <a:avLst/>
                <a:gdLst>
                  <a:gd name="T0" fmla="*/ 0 w 68"/>
                  <a:gd name="T1" fmla="*/ 18 h 18"/>
                  <a:gd name="T2" fmla="*/ 7 w 68"/>
                  <a:gd name="T3" fmla="*/ 10 h 18"/>
                  <a:gd name="T4" fmla="*/ 68 w 68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18">
                    <a:moveTo>
                      <a:pt x="0" y="18"/>
                    </a:moveTo>
                    <a:lnTo>
                      <a:pt x="7" y="10"/>
                    </a:lnTo>
                    <a:lnTo>
                      <a:pt x="6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9" name="Line 1770">
                <a:extLst>
                  <a:ext uri="{FF2B5EF4-FFF2-40B4-BE49-F238E27FC236}">
                    <a16:creationId xmlns:a16="http://schemas.microsoft.com/office/drawing/2014/main" id="{D6776FAE-838D-4A57-906F-47A37C3267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3" y="1115"/>
                <a:ext cx="15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0" name="Line 1771">
                <a:extLst>
                  <a:ext uri="{FF2B5EF4-FFF2-40B4-BE49-F238E27FC236}">
                    <a16:creationId xmlns:a16="http://schemas.microsoft.com/office/drawing/2014/main" id="{D3F61B49-97EF-4488-A127-8D93965BCD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19" y="1120"/>
                <a:ext cx="8" cy="1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1" name="Freeform 1772">
                <a:extLst>
                  <a:ext uri="{FF2B5EF4-FFF2-40B4-BE49-F238E27FC236}">
                    <a16:creationId xmlns:a16="http://schemas.microsoft.com/office/drawing/2014/main" id="{DF1D0465-8FE5-416E-AC3C-FD095A889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9" y="1117"/>
                <a:ext cx="19" cy="13"/>
              </a:xfrm>
              <a:custGeom>
                <a:avLst/>
                <a:gdLst>
                  <a:gd name="T0" fmla="*/ 2 w 76"/>
                  <a:gd name="T1" fmla="*/ 54 h 55"/>
                  <a:gd name="T2" fmla="*/ 0 w 76"/>
                  <a:gd name="T3" fmla="*/ 55 h 55"/>
                  <a:gd name="T4" fmla="*/ 68 w 76"/>
                  <a:gd name="T5" fmla="*/ 35 h 55"/>
                  <a:gd name="T6" fmla="*/ 76 w 76"/>
                  <a:gd name="T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5">
                    <a:moveTo>
                      <a:pt x="2" y="54"/>
                    </a:moveTo>
                    <a:lnTo>
                      <a:pt x="0" y="55"/>
                    </a:lnTo>
                    <a:lnTo>
                      <a:pt x="68" y="35"/>
                    </a:lnTo>
                    <a:lnTo>
                      <a:pt x="7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2" name="Freeform 1773">
                <a:extLst>
                  <a:ext uri="{FF2B5EF4-FFF2-40B4-BE49-F238E27FC236}">
                    <a16:creationId xmlns:a16="http://schemas.microsoft.com/office/drawing/2014/main" id="{546175D8-C3D1-4D2F-B4A0-08E1DF4FB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9" y="1120"/>
                <a:ext cx="8" cy="10"/>
              </a:xfrm>
              <a:custGeom>
                <a:avLst/>
                <a:gdLst>
                  <a:gd name="T0" fmla="*/ 31 w 31"/>
                  <a:gd name="T1" fmla="*/ 0 h 40"/>
                  <a:gd name="T2" fmla="*/ 0 w 31"/>
                  <a:gd name="T3" fmla="*/ 40 h 40"/>
                  <a:gd name="T4" fmla="*/ 2 w 31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40">
                    <a:moveTo>
                      <a:pt x="31" y="0"/>
                    </a:moveTo>
                    <a:lnTo>
                      <a:pt x="0" y="40"/>
                    </a:lnTo>
                    <a:lnTo>
                      <a:pt x="2" y="4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3" name="Freeform 1774">
                <a:extLst>
                  <a:ext uri="{FF2B5EF4-FFF2-40B4-BE49-F238E27FC236}">
                    <a16:creationId xmlns:a16="http://schemas.microsoft.com/office/drawing/2014/main" id="{B3777B73-6910-43DD-99D3-783C9831AF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1109"/>
                <a:ext cx="43" cy="6"/>
              </a:xfrm>
              <a:custGeom>
                <a:avLst/>
                <a:gdLst>
                  <a:gd name="T0" fmla="*/ 2 w 174"/>
                  <a:gd name="T1" fmla="*/ 22 h 23"/>
                  <a:gd name="T2" fmla="*/ 0 w 174"/>
                  <a:gd name="T3" fmla="*/ 23 h 23"/>
                  <a:gd name="T4" fmla="*/ 174 w 174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4" h="23">
                    <a:moveTo>
                      <a:pt x="2" y="22"/>
                    </a:moveTo>
                    <a:lnTo>
                      <a:pt x="0" y="23"/>
                    </a:lnTo>
                    <a:lnTo>
                      <a:pt x="17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4" name="Freeform 1775">
                <a:extLst>
                  <a:ext uri="{FF2B5EF4-FFF2-40B4-BE49-F238E27FC236}">
                    <a16:creationId xmlns:a16="http://schemas.microsoft.com/office/drawing/2014/main" id="{02D6497F-344E-4C5E-97DE-FF1EB1FE4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1109"/>
                <a:ext cx="44" cy="30"/>
              </a:xfrm>
              <a:custGeom>
                <a:avLst/>
                <a:gdLst>
                  <a:gd name="T0" fmla="*/ 175 w 176"/>
                  <a:gd name="T1" fmla="*/ 0 h 120"/>
                  <a:gd name="T2" fmla="*/ 175 w 176"/>
                  <a:gd name="T3" fmla="*/ 5 h 120"/>
                  <a:gd name="T4" fmla="*/ 175 w 176"/>
                  <a:gd name="T5" fmla="*/ 12 h 120"/>
                  <a:gd name="T6" fmla="*/ 175 w 176"/>
                  <a:gd name="T7" fmla="*/ 21 h 120"/>
                  <a:gd name="T8" fmla="*/ 175 w 176"/>
                  <a:gd name="T9" fmla="*/ 23 h 120"/>
                  <a:gd name="T10" fmla="*/ 176 w 176"/>
                  <a:gd name="T11" fmla="*/ 25 h 120"/>
                  <a:gd name="T12" fmla="*/ 49 w 176"/>
                  <a:gd name="T13" fmla="*/ 59 h 120"/>
                  <a:gd name="T14" fmla="*/ 0 w 176"/>
                  <a:gd name="T1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6" h="120">
                    <a:moveTo>
                      <a:pt x="175" y="0"/>
                    </a:moveTo>
                    <a:lnTo>
                      <a:pt x="175" y="5"/>
                    </a:lnTo>
                    <a:lnTo>
                      <a:pt x="175" y="12"/>
                    </a:lnTo>
                    <a:lnTo>
                      <a:pt x="175" y="21"/>
                    </a:lnTo>
                    <a:lnTo>
                      <a:pt x="175" y="23"/>
                    </a:lnTo>
                    <a:lnTo>
                      <a:pt x="176" y="25"/>
                    </a:lnTo>
                    <a:lnTo>
                      <a:pt x="49" y="59"/>
                    </a:lnTo>
                    <a:lnTo>
                      <a:pt x="0" y="1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5" name="Freeform 1776">
                <a:extLst>
                  <a:ext uri="{FF2B5EF4-FFF2-40B4-BE49-F238E27FC236}">
                    <a16:creationId xmlns:a16="http://schemas.microsoft.com/office/drawing/2014/main" id="{F64DCF66-DB55-40C0-B0A4-02E9015D5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1109"/>
                <a:ext cx="44" cy="30"/>
              </a:xfrm>
              <a:custGeom>
                <a:avLst/>
                <a:gdLst>
                  <a:gd name="T0" fmla="*/ 0 w 177"/>
                  <a:gd name="T1" fmla="*/ 120 h 120"/>
                  <a:gd name="T2" fmla="*/ 50 w 177"/>
                  <a:gd name="T3" fmla="*/ 61 h 120"/>
                  <a:gd name="T4" fmla="*/ 177 w 177"/>
                  <a:gd name="T5" fmla="*/ 25 h 120"/>
                  <a:gd name="T6" fmla="*/ 176 w 177"/>
                  <a:gd name="T7" fmla="*/ 23 h 120"/>
                  <a:gd name="T8" fmla="*/ 176 w 177"/>
                  <a:gd name="T9" fmla="*/ 21 h 120"/>
                  <a:gd name="T10" fmla="*/ 176 w 177"/>
                  <a:gd name="T11" fmla="*/ 12 h 120"/>
                  <a:gd name="T12" fmla="*/ 175 w 177"/>
                  <a:gd name="T13" fmla="*/ 4 h 120"/>
                  <a:gd name="T14" fmla="*/ 175 w 177"/>
                  <a:gd name="T1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7" h="120">
                    <a:moveTo>
                      <a:pt x="0" y="120"/>
                    </a:moveTo>
                    <a:lnTo>
                      <a:pt x="50" y="61"/>
                    </a:lnTo>
                    <a:lnTo>
                      <a:pt x="177" y="25"/>
                    </a:lnTo>
                    <a:lnTo>
                      <a:pt x="176" y="23"/>
                    </a:lnTo>
                    <a:lnTo>
                      <a:pt x="176" y="21"/>
                    </a:lnTo>
                    <a:lnTo>
                      <a:pt x="176" y="12"/>
                    </a:lnTo>
                    <a:lnTo>
                      <a:pt x="175" y="4"/>
                    </a:lnTo>
                    <a:lnTo>
                      <a:pt x="17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6" name="Freeform 1777">
                <a:extLst>
                  <a:ext uri="{FF2B5EF4-FFF2-40B4-BE49-F238E27FC236}">
                    <a16:creationId xmlns:a16="http://schemas.microsoft.com/office/drawing/2014/main" id="{CFC04401-4945-4FDC-B1AF-7E87B7B27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115"/>
                <a:ext cx="15" cy="2"/>
              </a:xfrm>
              <a:custGeom>
                <a:avLst/>
                <a:gdLst>
                  <a:gd name="T0" fmla="*/ 58 w 58"/>
                  <a:gd name="T1" fmla="*/ 7 h 7"/>
                  <a:gd name="T2" fmla="*/ 58 w 58"/>
                  <a:gd name="T3" fmla="*/ 6 h 7"/>
                  <a:gd name="T4" fmla="*/ 0 w 58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7">
                    <a:moveTo>
                      <a:pt x="58" y="7"/>
                    </a:moveTo>
                    <a:lnTo>
                      <a:pt x="58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7" name="Freeform 1778">
                <a:extLst>
                  <a:ext uri="{FF2B5EF4-FFF2-40B4-BE49-F238E27FC236}">
                    <a16:creationId xmlns:a16="http://schemas.microsoft.com/office/drawing/2014/main" id="{7A044E11-B31A-4A7C-9C8B-7E2EEC0F6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1095"/>
                <a:ext cx="16" cy="11"/>
              </a:xfrm>
              <a:custGeom>
                <a:avLst/>
                <a:gdLst>
                  <a:gd name="T0" fmla="*/ 0 w 65"/>
                  <a:gd name="T1" fmla="*/ 41 h 41"/>
                  <a:gd name="T2" fmla="*/ 24 w 65"/>
                  <a:gd name="T3" fmla="*/ 7 h 41"/>
                  <a:gd name="T4" fmla="*/ 65 w 65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41">
                    <a:moveTo>
                      <a:pt x="0" y="41"/>
                    </a:moveTo>
                    <a:lnTo>
                      <a:pt x="24" y="7"/>
                    </a:lnTo>
                    <a:lnTo>
                      <a:pt x="6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8" name="Line 1779">
                <a:extLst>
                  <a:ext uri="{FF2B5EF4-FFF2-40B4-BE49-F238E27FC236}">
                    <a16:creationId xmlns:a16="http://schemas.microsoft.com/office/drawing/2014/main" id="{308980A5-21E8-437C-9CF3-9BC2ADB830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26" y="1100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9" name="Freeform 1780">
                <a:extLst>
                  <a:ext uri="{FF2B5EF4-FFF2-40B4-BE49-F238E27FC236}">
                    <a16:creationId xmlns:a16="http://schemas.microsoft.com/office/drawing/2014/main" id="{E499435E-FE4C-4C64-A3E5-49E5E5F3C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1095"/>
                <a:ext cx="16" cy="11"/>
              </a:xfrm>
              <a:custGeom>
                <a:avLst/>
                <a:gdLst>
                  <a:gd name="T0" fmla="*/ 65 w 65"/>
                  <a:gd name="T1" fmla="*/ 0 h 41"/>
                  <a:gd name="T2" fmla="*/ 22 w 65"/>
                  <a:gd name="T3" fmla="*/ 6 h 41"/>
                  <a:gd name="T4" fmla="*/ 0 w 65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41">
                    <a:moveTo>
                      <a:pt x="65" y="0"/>
                    </a:moveTo>
                    <a:lnTo>
                      <a:pt x="22" y="6"/>
                    </a:lnTo>
                    <a:lnTo>
                      <a:pt x="0" y="4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0" name="Freeform 1781">
                <a:extLst>
                  <a:ext uri="{FF2B5EF4-FFF2-40B4-BE49-F238E27FC236}">
                    <a16:creationId xmlns:a16="http://schemas.microsoft.com/office/drawing/2014/main" id="{53376A3F-389D-4DFD-B990-7D9A55757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1102"/>
                <a:ext cx="7" cy="13"/>
              </a:xfrm>
              <a:custGeom>
                <a:avLst/>
                <a:gdLst>
                  <a:gd name="T0" fmla="*/ 0 w 28"/>
                  <a:gd name="T1" fmla="*/ 54 h 54"/>
                  <a:gd name="T2" fmla="*/ 25 w 28"/>
                  <a:gd name="T3" fmla="*/ 29 h 54"/>
                  <a:gd name="T4" fmla="*/ 28 w 28"/>
                  <a:gd name="T5" fmla="*/ 7 h 54"/>
                  <a:gd name="T6" fmla="*/ 18 w 28"/>
                  <a:gd name="T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54">
                    <a:moveTo>
                      <a:pt x="0" y="54"/>
                    </a:moveTo>
                    <a:lnTo>
                      <a:pt x="25" y="29"/>
                    </a:lnTo>
                    <a:lnTo>
                      <a:pt x="28" y="7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1" name="Freeform 1782">
                <a:extLst>
                  <a:ext uri="{FF2B5EF4-FFF2-40B4-BE49-F238E27FC236}">
                    <a16:creationId xmlns:a16="http://schemas.microsoft.com/office/drawing/2014/main" id="{B06E82FA-D3EA-4C8E-8293-4AC4D3649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6" y="1095"/>
                <a:ext cx="8" cy="5"/>
              </a:xfrm>
              <a:custGeom>
                <a:avLst/>
                <a:gdLst>
                  <a:gd name="T0" fmla="*/ 0 w 35"/>
                  <a:gd name="T1" fmla="*/ 20 h 20"/>
                  <a:gd name="T2" fmla="*/ 35 w 35"/>
                  <a:gd name="T3" fmla="*/ 11 h 20"/>
                  <a:gd name="T4" fmla="*/ 35 w 35"/>
                  <a:gd name="T5" fmla="*/ 10 h 20"/>
                  <a:gd name="T6" fmla="*/ 34 w 35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20">
                    <a:moveTo>
                      <a:pt x="0" y="20"/>
                    </a:moveTo>
                    <a:lnTo>
                      <a:pt x="35" y="11"/>
                    </a:lnTo>
                    <a:lnTo>
                      <a:pt x="35" y="10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2" name="Freeform 1783">
                <a:extLst>
                  <a:ext uri="{FF2B5EF4-FFF2-40B4-BE49-F238E27FC236}">
                    <a16:creationId xmlns:a16="http://schemas.microsoft.com/office/drawing/2014/main" id="{6F3FA26F-755B-4D85-A030-43EED54B8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6" y="1100"/>
                <a:ext cx="2" cy="2"/>
              </a:xfrm>
              <a:custGeom>
                <a:avLst/>
                <a:gdLst>
                  <a:gd name="T0" fmla="*/ 1 w 9"/>
                  <a:gd name="T1" fmla="*/ 0 h 5"/>
                  <a:gd name="T2" fmla="*/ 0 w 9"/>
                  <a:gd name="T3" fmla="*/ 0 h 5"/>
                  <a:gd name="T4" fmla="*/ 9 w 9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">
                    <a:moveTo>
                      <a:pt x="1" y="0"/>
                    </a:moveTo>
                    <a:lnTo>
                      <a:pt x="0" y="0"/>
                    </a:lnTo>
                    <a:lnTo>
                      <a:pt x="9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3" name="Line 1784">
                <a:extLst>
                  <a:ext uri="{FF2B5EF4-FFF2-40B4-BE49-F238E27FC236}">
                    <a16:creationId xmlns:a16="http://schemas.microsoft.com/office/drawing/2014/main" id="{779FA402-ACFA-441A-B10A-8511AF78BE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49" y="1217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4" name="Line 1785">
                <a:extLst>
                  <a:ext uri="{FF2B5EF4-FFF2-40B4-BE49-F238E27FC236}">
                    <a16:creationId xmlns:a16="http://schemas.microsoft.com/office/drawing/2014/main" id="{300027BC-EBAD-4C75-BF88-3916E4777A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35" y="1580"/>
                <a:ext cx="19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5" name="Freeform 1786">
                <a:extLst>
                  <a:ext uri="{FF2B5EF4-FFF2-40B4-BE49-F238E27FC236}">
                    <a16:creationId xmlns:a16="http://schemas.microsoft.com/office/drawing/2014/main" id="{1545803D-A1EE-44BF-BD30-A983977FF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" y="1577"/>
                <a:ext cx="29" cy="44"/>
              </a:xfrm>
              <a:custGeom>
                <a:avLst/>
                <a:gdLst>
                  <a:gd name="T0" fmla="*/ 18 w 115"/>
                  <a:gd name="T1" fmla="*/ 177 h 177"/>
                  <a:gd name="T2" fmla="*/ 9 w 115"/>
                  <a:gd name="T3" fmla="*/ 169 h 177"/>
                  <a:gd name="T4" fmla="*/ 0 w 115"/>
                  <a:gd name="T5" fmla="*/ 144 h 177"/>
                  <a:gd name="T6" fmla="*/ 25 w 115"/>
                  <a:gd name="T7" fmla="*/ 106 h 177"/>
                  <a:gd name="T8" fmla="*/ 54 w 115"/>
                  <a:gd name="T9" fmla="*/ 94 h 177"/>
                  <a:gd name="T10" fmla="*/ 105 w 115"/>
                  <a:gd name="T11" fmla="*/ 30 h 177"/>
                  <a:gd name="T12" fmla="*/ 115 w 115"/>
                  <a:gd name="T13" fmla="*/ 0 h 177"/>
                  <a:gd name="T14" fmla="*/ 114 w 115"/>
                  <a:gd name="T15" fmla="*/ 1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177">
                    <a:moveTo>
                      <a:pt x="18" y="177"/>
                    </a:moveTo>
                    <a:lnTo>
                      <a:pt x="9" y="169"/>
                    </a:lnTo>
                    <a:lnTo>
                      <a:pt x="0" y="144"/>
                    </a:lnTo>
                    <a:lnTo>
                      <a:pt x="25" y="106"/>
                    </a:lnTo>
                    <a:lnTo>
                      <a:pt x="54" y="94"/>
                    </a:lnTo>
                    <a:lnTo>
                      <a:pt x="105" y="30"/>
                    </a:lnTo>
                    <a:lnTo>
                      <a:pt x="115" y="0"/>
                    </a:lnTo>
                    <a:lnTo>
                      <a:pt x="114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6" name="Freeform 1787">
                <a:extLst>
                  <a:ext uri="{FF2B5EF4-FFF2-40B4-BE49-F238E27FC236}">
                    <a16:creationId xmlns:a16="http://schemas.microsoft.com/office/drawing/2014/main" id="{941DF6CB-362A-4CFE-A3B4-0B71F81C2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4" y="1577"/>
                <a:ext cx="6" cy="3"/>
              </a:xfrm>
              <a:custGeom>
                <a:avLst/>
                <a:gdLst>
                  <a:gd name="T0" fmla="*/ 25 w 25"/>
                  <a:gd name="T1" fmla="*/ 1 h 12"/>
                  <a:gd name="T2" fmla="*/ 25 w 25"/>
                  <a:gd name="T3" fmla="*/ 0 h 12"/>
                  <a:gd name="T4" fmla="*/ 0 w 25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2">
                    <a:moveTo>
                      <a:pt x="25" y="1"/>
                    </a:moveTo>
                    <a:lnTo>
                      <a:pt x="25" y="0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7" name="Line 1788">
                <a:extLst>
                  <a:ext uri="{FF2B5EF4-FFF2-40B4-BE49-F238E27FC236}">
                    <a16:creationId xmlns:a16="http://schemas.microsoft.com/office/drawing/2014/main" id="{C02D9CF0-AD19-42CF-9540-004FF92164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4" y="1578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8" name="Line 1789">
                <a:extLst>
                  <a:ext uri="{FF2B5EF4-FFF2-40B4-BE49-F238E27FC236}">
                    <a16:creationId xmlns:a16="http://schemas.microsoft.com/office/drawing/2014/main" id="{DD7ACB24-980F-4A59-88E7-48FDE24678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27" y="1584"/>
                <a:ext cx="8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9" name="Freeform 1790">
                <a:extLst>
                  <a:ext uri="{FF2B5EF4-FFF2-40B4-BE49-F238E27FC236}">
                    <a16:creationId xmlns:a16="http://schemas.microsoft.com/office/drawing/2014/main" id="{0F96D6AD-19F3-4D3E-AC87-A058465D1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7" y="1584"/>
                <a:ext cx="8" cy="4"/>
              </a:xfrm>
              <a:custGeom>
                <a:avLst/>
                <a:gdLst>
                  <a:gd name="T0" fmla="*/ 0 w 35"/>
                  <a:gd name="T1" fmla="*/ 0 h 18"/>
                  <a:gd name="T2" fmla="*/ 0 w 35"/>
                  <a:gd name="T3" fmla="*/ 1 h 18"/>
                  <a:gd name="T4" fmla="*/ 35 w 35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8">
                    <a:moveTo>
                      <a:pt x="0" y="0"/>
                    </a:moveTo>
                    <a:lnTo>
                      <a:pt x="0" y="1"/>
                    </a:lnTo>
                    <a:lnTo>
                      <a:pt x="35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0" name="Freeform 1791">
                <a:extLst>
                  <a:ext uri="{FF2B5EF4-FFF2-40B4-BE49-F238E27FC236}">
                    <a16:creationId xmlns:a16="http://schemas.microsoft.com/office/drawing/2014/main" id="{150FB468-EE84-49EA-B02B-BCE660E72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1590"/>
                <a:ext cx="30" cy="31"/>
              </a:xfrm>
              <a:custGeom>
                <a:avLst/>
                <a:gdLst>
                  <a:gd name="T0" fmla="*/ 114 w 118"/>
                  <a:gd name="T1" fmla="*/ 0 h 122"/>
                  <a:gd name="T2" fmla="*/ 118 w 118"/>
                  <a:gd name="T3" fmla="*/ 23 h 122"/>
                  <a:gd name="T4" fmla="*/ 91 w 118"/>
                  <a:gd name="T5" fmla="*/ 52 h 122"/>
                  <a:gd name="T6" fmla="*/ 79 w 118"/>
                  <a:gd name="T7" fmla="*/ 62 h 122"/>
                  <a:gd name="T8" fmla="*/ 61 w 118"/>
                  <a:gd name="T9" fmla="*/ 122 h 122"/>
                  <a:gd name="T10" fmla="*/ 30 w 118"/>
                  <a:gd name="T11" fmla="*/ 108 h 122"/>
                  <a:gd name="T12" fmla="*/ 18 w 118"/>
                  <a:gd name="T13" fmla="*/ 92 h 122"/>
                  <a:gd name="T14" fmla="*/ 0 w 118"/>
                  <a:gd name="T15" fmla="*/ 60 h 122"/>
                  <a:gd name="T16" fmla="*/ 16 w 118"/>
                  <a:gd name="T17" fmla="*/ 46 h 122"/>
                  <a:gd name="T18" fmla="*/ 86 w 118"/>
                  <a:gd name="T19" fmla="*/ 20 h 122"/>
                  <a:gd name="T20" fmla="*/ 114 w 118"/>
                  <a:gd name="T21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8" h="122">
                    <a:moveTo>
                      <a:pt x="114" y="0"/>
                    </a:moveTo>
                    <a:lnTo>
                      <a:pt x="118" y="23"/>
                    </a:lnTo>
                    <a:lnTo>
                      <a:pt x="91" y="52"/>
                    </a:lnTo>
                    <a:lnTo>
                      <a:pt x="79" y="62"/>
                    </a:lnTo>
                    <a:lnTo>
                      <a:pt x="61" y="122"/>
                    </a:lnTo>
                    <a:lnTo>
                      <a:pt x="30" y="108"/>
                    </a:lnTo>
                    <a:lnTo>
                      <a:pt x="18" y="92"/>
                    </a:lnTo>
                    <a:lnTo>
                      <a:pt x="0" y="60"/>
                    </a:lnTo>
                    <a:lnTo>
                      <a:pt x="16" y="46"/>
                    </a:lnTo>
                    <a:lnTo>
                      <a:pt x="86" y="20"/>
                    </a:lnTo>
                    <a:lnTo>
                      <a:pt x="11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1" name="Line 1792">
                <a:extLst>
                  <a:ext uri="{FF2B5EF4-FFF2-40B4-BE49-F238E27FC236}">
                    <a16:creationId xmlns:a16="http://schemas.microsoft.com/office/drawing/2014/main" id="{EEECC522-5AE0-45BE-A2D9-32AF334267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1" y="1546"/>
                <a:ext cx="16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2" name="Freeform 1793">
                <a:extLst>
                  <a:ext uri="{FF2B5EF4-FFF2-40B4-BE49-F238E27FC236}">
                    <a16:creationId xmlns:a16="http://schemas.microsoft.com/office/drawing/2014/main" id="{5DB81F9A-81D7-4BCB-8129-C9AB0940F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9" y="1589"/>
                <a:ext cx="10" cy="17"/>
              </a:xfrm>
              <a:custGeom>
                <a:avLst/>
                <a:gdLst>
                  <a:gd name="T0" fmla="*/ 25 w 37"/>
                  <a:gd name="T1" fmla="*/ 0 h 68"/>
                  <a:gd name="T2" fmla="*/ 20 w 37"/>
                  <a:gd name="T3" fmla="*/ 11 h 68"/>
                  <a:gd name="T4" fmla="*/ 0 w 37"/>
                  <a:gd name="T5" fmla="*/ 41 h 68"/>
                  <a:gd name="T6" fmla="*/ 13 w 37"/>
                  <a:gd name="T7" fmla="*/ 68 h 68"/>
                  <a:gd name="T8" fmla="*/ 32 w 37"/>
                  <a:gd name="T9" fmla="*/ 54 h 68"/>
                  <a:gd name="T10" fmla="*/ 33 w 37"/>
                  <a:gd name="T11" fmla="*/ 53 h 68"/>
                  <a:gd name="T12" fmla="*/ 37 w 37"/>
                  <a:gd name="T13" fmla="*/ 17 h 68"/>
                  <a:gd name="T14" fmla="*/ 25 w 37"/>
                  <a:gd name="T1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68">
                    <a:moveTo>
                      <a:pt x="25" y="0"/>
                    </a:moveTo>
                    <a:lnTo>
                      <a:pt x="20" y="11"/>
                    </a:lnTo>
                    <a:lnTo>
                      <a:pt x="0" y="41"/>
                    </a:lnTo>
                    <a:lnTo>
                      <a:pt x="13" y="68"/>
                    </a:lnTo>
                    <a:lnTo>
                      <a:pt x="32" y="54"/>
                    </a:lnTo>
                    <a:lnTo>
                      <a:pt x="33" y="53"/>
                    </a:lnTo>
                    <a:lnTo>
                      <a:pt x="37" y="17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3" name="Freeform 1794">
                <a:extLst>
                  <a:ext uri="{FF2B5EF4-FFF2-40B4-BE49-F238E27FC236}">
                    <a16:creationId xmlns:a16="http://schemas.microsoft.com/office/drawing/2014/main" id="{D19F3DFE-CDEF-4E72-A3C1-7389797C6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1" y="1579"/>
                <a:ext cx="12" cy="9"/>
              </a:xfrm>
              <a:custGeom>
                <a:avLst/>
                <a:gdLst>
                  <a:gd name="T0" fmla="*/ 26 w 47"/>
                  <a:gd name="T1" fmla="*/ 0 h 35"/>
                  <a:gd name="T2" fmla="*/ 0 w 47"/>
                  <a:gd name="T3" fmla="*/ 9 h 35"/>
                  <a:gd name="T4" fmla="*/ 21 w 47"/>
                  <a:gd name="T5" fmla="*/ 35 h 35"/>
                  <a:gd name="T6" fmla="*/ 33 w 47"/>
                  <a:gd name="T7" fmla="*/ 33 h 35"/>
                  <a:gd name="T8" fmla="*/ 46 w 47"/>
                  <a:gd name="T9" fmla="*/ 32 h 35"/>
                  <a:gd name="T10" fmla="*/ 47 w 47"/>
                  <a:gd name="T11" fmla="*/ 11 h 35"/>
                  <a:gd name="T12" fmla="*/ 26 w 47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5">
                    <a:moveTo>
                      <a:pt x="26" y="0"/>
                    </a:moveTo>
                    <a:lnTo>
                      <a:pt x="0" y="9"/>
                    </a:lnTo>
                    <a:lnTo>
                      <a:pt x="21" y="35"/>
                    </a:lnTo>
                    <a:lnTo>
                      <a:pt x="33" y="33"/>
                    </a:lnTo>
                    <a:lnTo>
                      <a:pt x="46" y="32"/>
                    </a:lnTo>
                    <a:lnTo>
                      <a:pt x="47" y="11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4" name="Freeform 1795">
                <a:extLst>
                  <a:ext uri="{FF2B5EF4-FFF2-40B4-BE49-F238E27FC236}">
                    <a16:creationId xmlns:a16="http://schemas.microsoft.com/office/drawing/2014/main" id="{9A1D8ABD-36F8-4823-9249-D31C22F5D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7" y="1596"/>
                <a:ext cx="8" cy="13"/>
              </a:xfrm>
              <a:custGeom>
                <a:avLst/>
                <a:gdLst>
                  <a:gd name="T0" fmla="*/ 0 w 30"/>
                  <a:gd name="T1" fmla="*/ 6 h 50"/>
                  <a:gd name="T2" fmla="*/ 23 w 30"/>
                  <a:gd name="T3" fmla="*/ 50 h 50"/>
                  <a:gd name="T4" fmla="*/ 24 w 30"/>
                  <a:gd name="T5" fmla="*/ 48 h 50"/>
                  <a:gd name="T6" fmla="*/ 29 w 30"/>
                  <a:gd name="T7" fmla="*/ 26 h 50"/>
                  <a:gd name="T8" fmla="*/ 30 w 30"/>
                  <a:gd name="T9" fmla="*/ 21 h 50"/>
                  <a:gd name="T10" fmla="*/ 20 w 30"/>
                  <a:gd name="T11" fmla="*/ 0 h 50"/>
                  <a:gd name="T12" fmla="*/ 0 w 30"/>
                  <a:gd name="T13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50">
                    <a:moveTo>
                      <a:pt x="0" y="6"/>
                    </a:moveTo>
                    <a:lnTo>
                      <a:pt x="23" y="50"/>
                    </a:lnTo>
                    <a:lnTo>
                      <a:pt x="24" y="48"/>
                    </a:lnTo>
                    <a:lnTo>
                      <a:pt x="29" y="26"/>
                    </a:lnTo>
                    <a:lnTo>
                      <a:pt x="30" y="21"/>
                    </a:ln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5" name="Freeform 1796">
                <a:extLst>
                  <a:ext uri="{FF2B5EF4-FFF2-40B4-BE49-F238E27FC236}">
                    <a16:creationId xmlns:a16="http://schemas.microsoft.com/office/drawing/2014/main" id="{851DF7F1-6CD0-409F-A5E4-0D992E37B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3" y="1596"/>
                <a:ext cx="11" cy="14"/>
              </a:xfrm>
              <a:custGeom>
                <a:avLst/>
                <a:gdLst>
                  <a:gd name="T0" fmla="*/ 35 w 43"/>
                  <a:gd name="T1" fmla="*/ 0 h 55"/>
                  <a:gd name="T2" fmla="*/ 43 w 43"/>
                  <a:gd name="T3" fmla="*/ 28 h 55"/>
                  <a:gd name="T4" fmla="*/ 42 w 43"/>
                  <a:gd name="T5" fmla="*/ 29 h 55"/>
                  <a:gd name="T6" fmla="*/ 13 w 43"/>
                  <a:gd name="T7" fmla="*/ 55 h 55"/>
                  <a:gd name="T8" fmla="*/ 3 w 43"/>
                  <a:gd name="T9" fmla="*/ 31 h 55"/>
                  <a:gd name="T10" fmla="*/ 0 w 43"/>
                  <a:gd name="T11" fmla="*/ 23 h 55"/>
                  <a:gd name="T12" fmla="*/ 3 w 43"/>
                  <a:gd name="T13" fmla="*/ 10 h 55"/>
                  <a:gd name="T14" fmla="*/ 35 w 43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55">
                    <a:moveTo>
                      <a:pt x="35" y="0"/>
                    </a:moveTo>
                    <a:lnTo>
                      <a:pt x="43" y="28"/>
                    </a:lnTo>
                    <a:lnTo>
                      <a:pt x="42" y="29"/>
                    </a:lnTo>
                    <a:lnTo>
                      <a:pt x="13" y="55"/>
                    </a:lnTo>
                    <a:lnTo>
                      <a:pt x="3" y="31"/>
                    </a:lnTo>
                    <a:lnTo>
                      <a:pt x="0" y="23"/>
                    </a:lnTo>
                    <a:lnTo>
                      <a:pt x="3" y="10"/>
                    </a:lnTo>
                    <a:lnTo>
                      <a:pt x="3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6" name="Freeform 1797">
                <a:extLst>
                  <a:ext uri="{FF2B5EF4-FFF2-40B4-BE49-F238E27FC236}">
                    <a16:creationId xmlns:a16="http://schemas.microsoft.com/office/drawing/2014/main" id="{E0067BB2-07F8-426F-A80E-744A2768F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1562"/>
                <a:ext cx="12" cy="17"/>
              </a:xfrm>
              <a:custGeom>
                <a:avLst/>
                <a:gdLst>
                  <a:gd name="T0" fmla="*/ 16 w 49"/>
                  <a:gd name="T1" fmla="*/ 0 h 68"/>
                  <a:gd name="T2" fmla="*/ 42 w 49"/>
                  <a:gd name="T3" fmla="*/ 12 h 68"/>
                  <a:gd name="T4" fmla="*/ 49 w 49"/>
                  <a:gd name="T5" fmla="*/ 58 h 68"/>
                  <a:gd name="T6" fmla="*/ 14 w 49"/>
                  <a:gd name="T7" fmla="*/ 68 h 68"/>
                  <a:gd name="T8" fmla="*/ 0 w 49"/>
                  <a:gd name="T9" fmla="*/ 52 h 68"/>
                  <a:gd name="T10" fmla="*/ 3 w 49"/>
                  <a:gd name="T11" fmla="*/ 10 h 68"/>
                  <a:gd name="T12" fmla="*/ 16 w 49"/>
                  <a:gd name="T1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68">
                    <a:moveTo>
                      <a:pt x="16" y="0"/>
                    </a:moveTo>
                    <a:lnTo>
                      <a:pt x="42" y="12"/>
                    </a:lnTo>
                    <a:lnTo>
                      <a:pt x="49" y="58"/>
                    </a:lnTo>
                    <a:lnTo>
                      <a:pt x="14" y="68"/>
                    </a:lnTo>
                    <a:lnTo>
                      <a:pt x="0" y="52"/>
                    </a:lnTo>
                    <a:lnTo>
                      <a:pt x="3" y="10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7" name="Freeform 1798">
                <a:extLst>
                  <a:ext uri="{FF2B5EF4-FFF2-40B4-BE49-F238E27FC236}">
                    <a16:creationId xmlns:a16="http://schemas.microsoft.com/office/drawing/2014/main" id="{8C131C1A-A04B-40F1-A64C-7054DF0B1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7" y="1546"/>
                <a:ext cx="42" cy="38"/>
              </a:xfrm>
              <a:custGeom>
                <a:avLst/>
                <a:gdLst>
                  <a:gd name="T0" fmla="*/ 160 w 170"/>
                  <a:gd name="T1" fmla="*/ 151 h 151"/>
                  <a:gd name="T2" fmla="*/ 170 w 170"/>
                  <a:gd name="T3" fmla="*/ 120 h 151"/>
                  <a:gd name="T4" fmla="*/ 64 w 170"/>
                  <a:gd name="T5" fmla="*/ 73 h 151"/>
                  <a:gd name="T6" fmla="*/ 0 w 170"/>
                  <a:gd name="T7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0" h="151">
                    <a:moveTo>
                      <a:pt x="160" y="151"/>
                    </a:moveTo>
                    <a:lnTo>
                      <a:pt x="170" y="120"/>
                    </a:lnTo>
                    <a:lnTo>
                      <a:pt x="64" y="7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8" name="Freeform 1799">
                <a:extLst>
                  <a:ext uri="{FF2B5EF4-FFF2-40B4-BE49-F238E27FC236}">
                    <a16:creationId xmlns:a16="http://schemas.microsoft.com/office/drawing/2014/main" id="{EB131499-BB89-4508-8B83-90BA191CFE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1" y="1546"/>
                <a:ext cx="16" cy="0"/>
              </a:xfrm>
              <a:custGeom>
                <a:avLst/>
                <a:gdLst>
                  <a:gd name="T0" fmla="*/ 62 w 62"/>
                  <a:gd name="T1" fmla="*/ 1 h 1"/>
                  <a:gd name="T2" fmla="*/ 61 w 62"/>
                  <a:gd name="T3" fmla="*/ 0 h 1"/>
                  <a:gd name="T4" fmla="*/ 0 w 6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1">
                    <a:moveTo>
                      <a:pt x="62" y="1"/>
                    </a:moveTo>
                    <a:lnTo>
                      <a:pt x="6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9" name="Freeform 1800">
                <a:extLst>
                  <a:ext uri="{FF2B5EF4-FFF2-40B4-BE49-F238E27FC236}">
                    <a16:creationId xmlns:a16="http://schemas.microsoft.com/office/drawing/2014/main" id="{FAE6B4E1-EEAE-41D9-89F1-5DE6CCE9B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" y="1527"/>
                <a:ext cx="10" cy="19"/>
              </a:xfrm>
              <a:custGeom>
                <a:avLst/>
                <a:gdLst>
                  <a:gd name="T0" fmla="*/ 40 w 40"/>
                  <a:gd name="T1" fmla="*/ 77 h 77"/>
                  <a:gd name="T2" fmla="*/ 20 w 40"/>
                  <a:gd name="T3" fmla="*/ 77 h 77"/>
                  <a:gd name="T4" fmla="*/ 0 w 40"/>
                  <a:gd name="T5" fmla="*/ 44 h 77"/>
                  <a:gd name="T6" fmla="*/ 30 w 40"/>
                  <a:gd name="T7" fmla="*/ 18 h 77"/>
                  <a:gd name="T8" fmla="*/ 22 w 40"/>
                  <a:gd name="T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77">
                    <a:moveTo>
                      <a:pt x="40" y="77"/>
                    </a:moveTo>
                    <a:lnTo>
                      <a:pt x="20" y="77"/>
                    </a:lnTo>
                    <a:lnTo>
                      <a:pt x="0" y="44"/>
                    </a:lnTo>
                    <a:lnTo>
                      <a:pt x="30" y="18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0" name="Line 1801">
                <a:extLst>
                  <a:ext uri="{FF2B5EF4-FFF2-40B4-BE49-F238E27FC236}">
                    <a16:creationId xmlns:a16="http://schemas.microsoft.com/office/drawing/2014/main" id="{6281C037-533E-4417-B294-2BC0C13E72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64" y="1521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1" name="Freeform 1802">
                <a:extLst>
                  <a:ext uri="{FF2B5EF4-FFF2-40B4-BE49-F238E27FC236}">
                    <a16:creationId xmlns:a16="http://schemas.microsoft.com/office/drawing/2014/main" id="{52340715-9739-4F27-8EA1-90515961E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4" y="1521"/>
                <a:ext cx="3" cy="6"/>
              </a:xfrm>
              <a:custGeom>
                <a:avLst/>
                <a:gdLst>
                  <a:gd name="T0" fmla="*/ 0 w 11"/>
                  <a:gd name="T1" fmla="*/ 0 h 21"/>
                  <a:gd name="T2" fmla="*/ 0 w 11"/>
                  <a:gd name="T3" fmla="*/ 1 h 21"/>
                  <a:gd name="T4" fmla="*/ 11 w 11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1">
                    <a:moveTo>
                      <a:pt x="0" y="0"/>
                    </a:moveTo>
                    <a:lnTo>
                      <a:pt x="0" y="1"/>
                    </a:lnTo>
                    <a:lnTo>
                      <a:pt x="11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2" name="Freeform 1803">
                <a:extLst>
                  <a:ext uri="{FF2B5EF4-FFF2-40B4-BE49-F238E27FC236}">
                    <a16:creationId xmlns:a16="http://schemas.microsoft.com/office/drawing/2014/main" id="{F18B7F23-284A-4E09-8BBE-D9D51081D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2" y="1562"/>
                <a:ext cx="33" cy="45"/>
              </a:xfrm>
              <a:custGeom>
                <a:avLst/>
                <a:gdLst>
                  <a:gd name="T0" fmla="*/ 75 w 134"/>
                  <a:gd name="T1" fmla="*/ 0 h 182"/>
                  <a:gd name="T2" fmla="*/ 134 w 134"/>
                  <a:gd name="T3" fmla="*/ 82 h 182"/>
                  <a:gd name="T4" fmla="*/ 98 w 134"/>
                  <a:gd name="T5" fmla="*/ 74 h 182"/>
                  <a:gd name="T6" fmla="*/ 98 w 134"/>
                  <a:gd name="T7" fmla="*/ 112 h 182"/>
                  <a:gd name="T8" fmla="*/ 77 w 134"/>
                  <a:gd name="T9" fmla="*/ 115 h 182"/>
                  <a:gd name="T10" fmla="*/ 79 w 134"/>
                  <a:gd name="T11" fmla="*/ 139 h 182"/>
                  <a:gd name="T12" fmla="*/ 115 w 134"/>
                  <a:gd name="T13" fmla="*/ 160 h 182"/>
                  <a:gd name="T14" fmla="*/ 97 w 134"/>
                  <a:gd name="T15" fmla="*/ 182 h 182"/>
                  <a:gd name="T16" fmla="*/ 78 w 134"/>
                  <a:gd name="T17" fmla="*/ 148 h 182"/>
                  <a:gd name="T18" fmla="*/ 35 w 134"/>
                  <a:gd name="T19" fmla="*/ 151 h 182"/>
                  <a:gd name="T20" fmla="*/ 0 w 134"/>
                  <a:gd name="T21" fmla="*/ 73 h 182"/>
                  <a:gd name="T22" fmla="*/ 1 w 134"/>
                  <a:gd name="T23" fmla="*/ 50 h 182"/>
                  <a:gd name="T24" fmla="*/ 29 w 134"/>
                  <a:gd name="T25" fmla="*/ 79 h 182"/>
                  <a:gd name="T26" fmla="*/ 41 w 134"/>
                  <a:gd name="T27" fmla="*/ 58 h 182"/>
                  <a:gd name="T28" fmla="*/ 47 w 134"/>
                  <a:gd name="T29" fmla="*/ 31 h 182"/>
                  <a:gd name="T30" fmla="*/ 70 w 134"/>
                  <a:gd name="T31" fmla="*/ 45 h 182"/>
                  <a:gd name="T32" fmla="*/ 75 w 134"/>
                  <a:gd name="T33" fmla="*/ 20 h 182"/>
                  <a:gd name="T34" fmla="*/ 64 w 134"/>
                  <a:gd name="T35" fmla="*/ 4 h 182"/>
                  <a:gd name="T36" fmla="*/ 75 w 134"/>
                  <a:gd name="T3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4" h="182">
                    <a:moveTo>
                      <a:pt x="75" y="0"/>
                    </a:moveTo>
                    <a:lnTo>
                      <a:pt x="134" y="82"/>
                    </a:lnTo>
                    <a:lnTo>
                      <a:pt x="98" y="74"/>
                    </a:lnTo>
                    <a:lnTo>
                      <a:pt x="98" y="112"/>
                    </a:lnTo>
                    <a:lnTo>
                      <a:pt x="77" y="115"/>
                    </a:lnTo>
                    <a:lnTo>
                      <a:pt x="79" y="139"/>
                    </a:lnTo>
                    <a:lnTo>
                      <a:pt x="115" y="160"/>
                    </a:lnTo>
                    <a:lnTo>
                      <a:pt x="97" y="182"/>
                    </a:lnTo>
                    <a:lnTo>
                      <a:pt x="78" y="148"/>
                    </a:lnTo>
                    <a:lnTo>
                      <a:pt x="35" y="151"/>
                    </a:lnTo>
                    <a:lnTo>
                      <a:pt x="0" y="73"/>
                    </a:lnTo>
                    <a:lnTo>
                      <a:pt x="1" y="50"/>
                    </a:lnTo>
                    <a:lnTo>
                      <a:pt x="29" y="79"/>
                    </a:lnTo>
                    <a:lnTo>
                      <a:pt x="41" y="58"/>
                    </a:lnTo>
                    <a:lnTo>
                      <a:pt x="47" y="31"/>
                    </a:lnTo>
                    <a:lnTo>
                      <a:pt x="70" y="45"/>
                    </a:lnTo>
                    <a:lnTo>
                      <a:pt x="75" y="20"/>
                    </a:lnTo>
                    <a:lnTo>
                      <a:pt x="64" y="4"/>
                    </a:lnTo>
                    <a:lnTo>
                      <a:pt x="7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3" name="Line 1804">
                <a:extLst>
                  <a:ext uri="{FF2B5EF4-FFF2-40B4-BE49-F238E27FC236}">
                    <a16:creationId xmlns:a16="http://schemas.microsoft.com/office/drawing/2014/main" id="{88BBD5E0-4DCD-4971-A089-019EBD2A8F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78" y="1399"/>
                <a:ext cx="3" cy="2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4" name="Line 1805">
                <a:extLst>
                  <a:ext uri="{FF2B5EF4-FFF2-40B4-BE49-F238E27FC236}">
                    <a16:creationId xmlns:a16="http://schemas.microsoft.com/office/drawing/2014/main" id="{6FEA68B3-6591-4E2D-AC86-144B4EA88B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78" y="1420"/>
                <a:ext cx="12" cy="2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5" name="Freeform 1806">
                <a:extLst>
                  <a:ext uri="{FF2B5EF4-FFF2-40B4-BE49-F238E27FC236}">
                    <a16:creationId xmlns:a16="http://schemas.microsoft.com/office/drawing/2014/main" id="{46FC57F4-A484-4D7B-B1D8-76C7CAD81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3" y="1433"/>
                <a:ext cx="27" cy="88"/>
              </a:xfrm>
              <a:custGeom>
                <a:avLst/>
                <a:gdLst>
                  <a:gd name="T0" fmla="*/ 5 w 107"/>
                  <a:gd name="T1" fmla="*/ 353 h 353"/>
                  <a:gd name="T2" fmla="*/ 18 w 107"/>
                  <a:gd name="T3" fmla="*/ 303 h 353"/>
                  <a:gd name="T4" fmla="*/ 0 w 107"/>
                  <a:gd name="T5" fmla="*/ 247 h 353"/>
                  <a:gd name="T6" fmla="*/ 36 w 107"/>
                  <a:gd name="T7" fmla="*/ 209 h 353"/>
                  <a:gd name="T8" fmla="*/ 36 w 107"/>
                  <a:gd name="T9" fmla="*/ 208 h 353"/>
                  <a:gd name="T10" fmla="*/ 47 w 107"/>
                  <a:gd name="T11" fmla="*/ 115 h 353"/>
                  <a:gd name="T12" fmla="*/ 40 w 107"/>
                  <a:gd name="T13" fmla="*/ 43 h 353"/>
                  <a:gd name="T14" fmla="*/ 74 w 107"/>
                  <a:gd name="T15" fmla="*/ 0 h 353"/>
                  <a:gd name="T16" fmla="*/ 99 w 107"/>
                  <a:gd name="T17" fmla="*/ 40 h 353"/>
                  <a:gd name="T18" fmla="*/ 107 w 107"/>
                  <a:gd name="T19" fmla="*/ 32 h 353"/>
                  <a:gd name="T20" fmla="*/ 107 w 107"/>
                  <a:gd name="T21" fmla="*/ 31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7" h="353">
                    <a:moveTo>
                      <a:pt x="5" y="353"/>
                    </a:moveTo>
                    <a:lnTo>
                      <a:pt x="18" y="303"/>
                    </a:lnTo>
                    <a:lnTo>
                      <a:pt x="0" y="247"/>
                    </a:lnTo>
                    <a:lnTo>
                      <a:pt x="36" y="209"/>
                    </a:lnTo>
                    <a:lnTo>
                      <a:pt x="36" y="208"/>
                    </a:lnTo>
                    <a:lnTo>
                      <a:pt x="47" y="115"/>
                    </a:lnTo>
                    <a:lnTo>
                      <a:pt x="40" y="43"/>
                    </a:lnTo>
                    <a:lnTo>
                      <a:pt x="74" y="0"/>
                    </a:lnTo>
                    <a:lnTo>
                      <a:pt x="99" y="40"/>
                    </a:lnTo>
                    <a:lnTo>
                      <a:pt x="107" y="32"/>
                    </a:lnTo>
                    <a:lnTo>
                      <a:pt x="107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6" name="Freeform 1807">
                <a:extLst>
                  <a:ext uri="{FF2B5EF4-FFF2-40B4-BE49-F238E27FC236}">
                    <a16:creationId xmlns:a16="http://schemas.microsoft.com/office/drawing/2014/main" id="{7A2152B1-EBAE-4AD9-82A0-0B2F12DDA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" y="1420"/>
                <a:ext cx="12" cy="21"/>
              </a:xfrm>
              <a:custGeom>
                <a:avLst/>
                <a:gdLst>
                  <a:gd name="T0" fmla="*/ 0 w 45"/>
                  <a:gd name="T1" fmla="*/ 0 h 85"/>
                  <a:gd name="T2" fmla="*/ 0 w 45"/>
                  <a:gd name="T3" fmla="*/ 2 h 85"/>
                  <a:gd name="T4" fmla="*/ 45 w 45"/>
                  <a:gd name="T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5">
                    <a:moveTo>
                      <a:pt x="0" y="0"/>
                    </a:moveTo>
                    <a:lnTo>
                      <a:pt x="0" y="2"/>
                    </a:lnTo>
                    <a:lnTo>
                      <a:pt x="45" y="8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7" name="Freeform 1808">
                <a:extLst>
                  <a:ext uri="{FF2B5EF4-FFF2-40B4-BE49-F238E27FC236}">
                    <a16:creationId xmlns:a16="http://schemas.microsoft.com/office/drawing/2014/main" id="{C9D882E6-B23A-4FF7-9CA5-22B413674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5" y="1393"/>
                <a:ext cx="6" cy="6"/>
              </a:xfrm>
              <a:custGeom>
                <a:avLst/>
                <a:gdLst>
                  <a:gd name="T0" fmla="*/ 24 w 24"/>
                  <a:gd name="T1" fmla="*/ 24 h 24"/>
                  <a:gd name="T2" fmla="*/ 24 w 24"/>
                  <a:gd name="T3" fmla="*/ 23 h 24"/>
                  <a:gd name="T4" fmla="*/ 0 w 24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4">
                    <a:moveTo>
                      <a:pt x="24" y="24"/>
                    </a:moveTo>
                    <a:lnTo>
                      <a:pt x="24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8" name="Line 1809">
                <a:extLst>
                  <a:ext uri="{FF2B5EF4-FFF2-40B4-BE49-F238E27FC236}">
                    <a16:creationId xmlns:a16="http://schemas.microsoft.com/office/drawing/2014/main" id="{728B815C-C56D-46AF-AE07-DAAE89FEA5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5" y="1393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9" name="Freeform 1810">
                <a:extLst>
                  <a:ext uri="{FF2B5EF4-FFF2-40B4-BE49-F238E27FC236}">
                    <a16:creationId xmlns:a16="http://schemas.microsoft.com/office/drawing/2014/main" id="{929FCE2B-0D7D-49C1-A918-D5684BF67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2" y="1338"/>
                <a:ext cx="10" cy="4"/>
              </a:xfrm>
              <a:custGeom>
                <a:avLst/>
                <a:gdLst>
                  <a:gd name="T0" fmla="*/ 38 w 38"/>
                  <a:gd name="T1" fmla="*/ 0 h 14"/>
                  <a:gd name="T2" fmla="*/ 22 w 38"/>
                  <a:gd name="T3" fmla="*/ 14 h 14"/>
                  <a:gd name="T4" fmla="*/ 0 w 38"/>
                  <a:gd name="T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4">
                    <a:moveTo>
                      <a:pt x="38" y="0"/>
                    </a:moveTo>
                    <a:lnTo>
                      <a:pt x="22" y="14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0" name="Freeform 1811">
                <a:extLst>
                  <a:ext uri="{FF2B5EF4-FFF2-40B4-BE49-F238E27FC236}">
                    <a16:creationId xmlns:a16="http://schemas.microsoft.com/office/drawing/2014/main" id="{8ED00AF7-5E23-4775-AC26-BA1FB076E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" y="1338"/>
                <a:ext cx="10" cy="55"/>
              </a:xfrm>
              <a:custGeom>
                <a:avLst/>
                <a:gdLst>
                  <a:gd name="T0" fmla="*/ 40 w 40"/>
                  <a:gd name="T1" fmla="*/ 217 h 217"/>
                  <a:gd name="T2" fmla="*/ 0 w 40"/>
                  <a:gd name="T3" fmla="*/ 178 h 217"/>
                  <a:gd name="T4" fmla="*/ 3 w 40"/>
                  <a:gd name="T5" fmla="*/ 137 h 217"/>
                  <a:gd name="T6" fmla="*/ 39 w 40"/>
                  <a:gd name="T7" fmla="*/ 67 h 217"/>
                  <a:gd name="T8" fmla="*/ 39 w 40"/>
                  <a:gd name="T9" fmla="*/ 66 h 217"/>
                  <a:gd name="T10" fmla="*/ 28 w 40"/>
                  <a:gd name="T11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17">
                    <a:moveTo>
                      <a:pt x="40" y="217"/>
                    </a:moveTo>
                    <a:lnTo>
                      <a:pt x="0" y="178"/>
                    </a:lnTo>
                    <a:lnTo>
                      <a:pt x="3" y="137"/>
                    </a:lnTo>
                    <a:lnTo>
                      <a:pt x="39" y="67"/>
                    </a:lnTo>
                    <a:lnTo>
                      <a:pt x="39" y="66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1" name="Freeform 1812">
                <a:extLst>
                  <a:ext uri="{FF2B5EF4-FFF2-40B4-BE49-F238E27FC236}">
                    <a16:creationId xmlns:a16="http://schemas.microsoft.com/office/drawing/2014/main" id="{4FC62DAC-B37F-476A-A7B1-C86991B01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2" y="1338"/>
                <a:ext cx="10" cy="4"/>
              </a:xfrm>
              <a:custGeom>
                <a:avLst/>
                <a:gdLst>
                  <a:gd name="T0" fmla="*/ 0 w 38"/>
                  <a:gd name="T1" fmla="*/ 3 h 15"/>
                  <a:gd name="T2" fmla="*/ 22 w 38"/>
                  <a:gd name="T3" fmla="*/ 15 h 15"/>
                  <a:gd name="T4" fmla="*/ 38 w 38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5">
                    <a:moveTo>
                      <a:pt x="0" y="3"/>
                    </a:moveTo>
                    <a:lnTo>
                      <a:pt x="22" y="15"/>
                    </a:lnTo>
                    <a:lnTo>
                      <a:pt x="3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" name="Group 2014">
              <a:extLst>
                <a:ext uri="{FF2B5EF4-FFF2-40B4-BE49-F238E27FC236}">
                  <a16:creationId xmlns:a16="http://schemas.microsoft.com/office/drawing/2014/main" id="{9038D382-8869-448C-B783-FFBAB18461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1" y="769"/>
              <a:ext cx="3219" cy="1738"/>
              <a:chOff x="2411" y="769"/>
              <a:chExt cx="3219" cy="1738"/>
            </a:xfrm>
          </p:grpSpPr>
          <p:sp>
            <p:nvSpPr>
              <p:cNvPr id="3542" name="Freeform 1814">
                <a:extLst>
                  <a:ext uri="{FF2B5EF4-FFF2-40B4-BE49-F238E27FC236}">
                    <a16:creationId xmlns:a16="http://schemas.microsoft.com/office/drawing/2014/main" id="{45C62120-D45C-47FE-A622-ECD532613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" y="1374"/>
                <a:ext cx="5" cy="9"/>
              </a:xfrm>
              <a:custGeom>
                <a:avLst/>
                <a:gdLst>
                  <a:gd name="T0" fmla="*/ 18 w 18"/>
                  <a:gd name="T1" fmla="*/ 0 h 36"/>
                  <a:gd name="T2" fmla="*/ 0 w 18"/>
                  <a:gd name="T3" fmla="*/ 27 h 36"/>
                  <a:gd name="T4" fmla="*/ 3 w 18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6">
                    <a:moveTo>
                      <a:pt x="18" y="0"/>
                    </a:moveTo>
                    <a:lnTo>
                      <a:pt x="0" y="27"/>
                    </a:lnTo>
                    <a:lnTo>
                      <a:pt x="3" y="3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3" name="Line 1815">
                <a:extLst>
                  <a:ext uri="{FF2B5EF4-FFF2-40B4-BE49-F238E27FC236}">
                    <a16:creationId xmlns:a16="http://schemas.microsoft.com/office/drawing/2014/main" id="{2EF7A2C1-4D19-4901-B5D0-4D16D531C8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48" y="1532"/>
                <a:ext cx="7" cy="1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4" name="Freeform 1816">
                <a:extLst>
                  <a:ext uri="{FF2B5EF4-FFF2-40B4-BE49-F238E27FC236}">
                    <a16:creationId xmlns:a16="http://schemas.microsoft.com/office/drawing/2014/main" id="{FD1432BE-2097-4F46-BA5C-EA0EC5FA8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1" y="1590"/>
                <a:ext cx="8" cy="11"/>
              </a:xfrm>
              <a:custGeom>
                <a:avLst/>
                <a:gdLst>
                  <a:gd name="T0" fmla="*/ 0 w 32"/>
                  <a:gd name="T1" fmla="*/ 0 h 43"/>
                  <a:gd name="T2" fmla="*/ 20 w 32"/>
                  <a:gd name="T3" fmla="*/ 13 h 43"/>
                  <a:gd name="T4" fmla="*/ 32 w 32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43">
                    <a:moveTo>
                      <a:pt x="0" y="0"/>
                    </a:moveTo>
                    <a:lnTo>
                      <a:pt x="20" y="13"/>
                    </a:lnTo>
                    <a:lnTo>
                      <a:pt x="32" y="4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5" name="Freeform 1817">
                <a:extLst>
                  <a:ext uri="{FF2B5EF4-FFF2-40B4-BE49-F238E27FC236}">
                    <a16:creationId xmlns:a16="http://schemas.microsoft.com/office/drawing/2014/main" id="{F30CFEDD-5632-473F-990E-2E99FF2EC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1" y="1590"/>
                <a:ext cx="8" cy="11"/>
              </a:xfrm>
              <a:custGeom>
                <a:avLst/>
                <a:gdLst>
                  <a:gd name="T0" fmla="*/ 32 w 32"/>
                  <a:gd name="T1" fmla="*/ 43 h 43"/>
                  <a:gd name="T2" fmla="*/ 21 w 32"/>
                  <a:gd name="T3" fmla="*/ 13 h 43"/>
                  <a:gd name="T4" fmla="*/ 0 w 32"/>
                  <a:gd name="T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43">
                    <a:moveTo>
                      <a:pt x="32" y="43"/>
                    </a:moveTo>
                    <a:lnTo>
                      <a:pt x="21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6" name="Freeform 1818">
                <a:extLst>
                  <a:ext uri="{FF2B5EF4-FFF2-40B4-BE49-F238E27FC236}">
                    <a16:creationId xmlns:a16="http://schemas.microsoft.com/office/drawing/2014/main" id="{A919BACA-D08D-4547-9B74-11837CA0D2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4" y="1586"/>
                <a:ext cx="7" cy="4"/>
              </a:xfrm>
              <a:custGeom>
                <a:avLst/>
                <a:gdLst>
                  <a:gd name="T0" fmla="*/ 0 w 29"/>
                  <a:gd name="T1" fmla="*/ 0 h 18"/>
                  <a:gd name="T2" fmla="*/ 0 w 29"/>
                  <a:gd name="T3" fmla="*/ 1 h 18"/>
                  <a:gd name="T4" fmla="*/ 29 w 29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8">
                    <a:moveTo>
                      <a:pt x="0" y="0"/>
                    </a:moveTo>
                    <a:lnTo>
                      <a:pt x="0" y="1"/>
                    </a:lnTo>
                    <a:lnTo>
                      <a:pt x="29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7" name="Freeform 1819">
                <a:extLst>
                  <a:ext uri="{FF2B5EF4-FFF2-40B4-BE49-F238E27FC236}">
                    <a16:creationId xmlns:a16="http://schemas.microsoft.com/office/drawing/2014/main" id="{25EBB49B-7A74-4A5A-8B87-1F7CCC2D7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0" y="1569"/>
                <a:ext cx="6" cy="17"/>
              </a:xfrm>
              <a:custGeom>
                <a:avLst/>
                <a:gdLst>
                  <a:gd name="T0" fmla="*/ 13 w 26"/>
                  <a:gd name="T1" fmla="*/ 0 h 66"/>
                  <a:gd name="T2" fmla="*/ 26 w 26"/>
                  <a:gd name="T3" fmla="*/ 29 h 66"/>
                  <a:gd name="T4" fmla="*/ 0 w 26"/>
                  <a:gd name="T5" fmla="*/ 44 h 66"/>
                  <a:gd name="T6" fmla="*/ 16 w 26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66">
                    <a:moveTo>
                      <a:pt x="13" y="0"/>
                    </a:moveTo>
                    <a:lnTo>
                      <a:pt x="26" y="29"/>
                    </a:lnTo>
                    <a:lnTo>
                      <a:pt x="0" y="44"/>
                    </a:lnTo>
                    <a:lnTo>
                      <a:pt x="16" y="6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8" name="Freeform 1820">
                <a:extLst>
                  <a:ext uri="{FF2B5EF4-FFF2-40B4-BE49-F238E27FC236}">
                    <a16:creationId xmlns:a16="http://schemas.microsoft.com/office/drawing/2014/main" id="{46D467E2-7658-4D15-930E-37EB522B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5" y="1540"/>
                <a:ext cx="9" cy="3"/>
              </a:xfrm>
              <a:custGeom>
                <a:avLst/>
                <a:gdLst>
                  <a:gd name="T0" fmla="*/ 1 w 35"/>
                  <a:gd name="T1" fmla="*/ 11 h 11"/>
                  <a:gd name="T2" fmla="*/ 0 w 35"/>
                  <a:gd name="T3" fmla="*/ 11 h 11"/>
                  <a:gd name="T4" fmla="*/ 35 w 35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1">
                    <a:moveTo>
                      <a:pt x="1" y="11"/>
                    </a:moveTo>
                    <a:lnTo>
                      <a:pt x="0" y="11"/>
                    </a:lnTo>
                    <a:lnTo>
                      <a:pt x="3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9" name="Freeform 1821">
                <a:extLst>
                  <a:ext uri="{FF2B5EF4-FFF2-40B4-BE49-F238E27FC236}">
                    <a16:creationId xmlns:a16="http://schemas.microsoft.com/office/drawing/2014/main" id="{F3D5D418-CA66-46C1-AFF8-067F8F4D7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8" y="1532"/>
                <a:ext cx="7" cy="11"/>
              </a:xfrm>
              <a:custGeom>
                <a:avLst/>
                <a:gdLst>
                  <a:gd name="T0" fmla="*/ 0 w 29"/>
                  <a:gd name="T1" fmla="*/ 0 h 44"/>
                  <a:gd name="T2" fmla="*/ 27 w 29"/>
                  <a:gd name="T3" fmla="*/ 44 h 44"/>
                  <a:gd name="T4" fmla="*/ 29 w 29"/>
                  <a:gd name="T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44">
                    <a:moveTo>
                      <a:pt x="0" y="0"/>
                    </a:moveTo>
                    <a:lnTo>
                      <a:pt x="27" y="44"/>
                    </a:lnTo>
                    <a:lnTo>
                      <a:pt x="29" y="4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0" name="Freeform 1822">
                <a:extLst>
                  <a:ext uri="{FF2B5EF4-FFF2-40B4-BE49-F238E27FC236}">
                    <a16:creationId xmlns:a16="http://schemas.microsoft.com/office/drawing/2014/main" id="{471E293C-7538-4782-9F56-BC3038398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540"/>
                <a:ext cx="11" cy="14"/>
              </a:xfrm>
              <a:custGeom>
                <a:avLst/>
                <a:gdLst>
                  <a:gd name="T0" fmla="*/ 0 w 44"/>
                  <a:gd name="T1" fmla="*/ 0 h 56"/>
                  <a:gd name="T2" fmla="*/ 21 w 44"/>
                  <a:gd name="T3" fmla="*/ 33 h 56"/>
                  <a:gd name="T4" fmla="*/ 44 w 44"/>
                  <a:gd name="T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56">
                    <a:moveTo>
                      <a:pt x="0" y="0"/>
                    </a:moveTo>
                    <a:lnTo>
                      <a:pt x="21" y="33"/>
                    </a:lnTo>
                    <a:lnTo>
                      <a:pt x="44" y="5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1" name="Freeform 1823">
                <a:extLst>
                  <a:ext uri="{FF2B5EF4-FFF2-40B4-BE49-F238E27FC236}">
                    <a16:creationId xmlns:a16="http://schemas.microsoft.com/office/drawing/2014/main" id="{949F3E01-5BAA-433A-9CAD-A52333FC0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1540"/>
                <a:ext cx="11" cy="14"/>
              </a:xfrm>
              <a:custGeom>
                <a:avLst/>
                <a:gdLst>
                  <a:gd name="T0" fmla="*/ 44 w 44"/>
                  <a:gd name="T1" fmla="*/ 56 h 56"/>
                  <a:gd name="T2" fmla="*/ 22 w 44"/>
                  <a:gd name="T3" fmla="*/ 33 h 56"/>
                  <a:gd name="T4" fmla="*/ 0 w 44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56">
                    <a:moveTo>
                      <a:pt x="44" y="56"/>
                    </a:moveTo>
                    <a:lnTo>
                      <a:pt x="22" y="3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2" name="Freeform 1824">
                <a:extLst>
                  <a:ext uri="{FF2B5EF4-FFF2-40B4-BE49-F238E27FC236}">
                    <a16:creationId xmlns:a16="http://schemas.microsoft.com/office/drawing/2014/main" id="{D04AD1B0-C266-4DE8-9809-08ADBFA72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2" y="1553"/>
                <a:ext cx="9" cy="15"/>
              </a:xfrm>
              <a:custGeom>
                <a:avLst/>
                <a:gdLst>
                  <a:gd name="T0" fmla="*/ 0 w 35"/>
                  <a:gd name="T1" fmla="*/ 0 h 59"/>
                  <a:gd name="T2" fmla="*/ 35 w 35"/>
                  <a:gd name="T3" fmla="*/ 47 h 59"/>
                  <a:gd name="T4" fmla="*/ 26 w 35"/>
                  <a:gd name="T5" fmla="*/ 59 h 59"/>
                  <a:gd name="T6" fmla="*/ 3 w 35"/>
                  <a:gd name="T7" fmla="*/ 38 h 59"/>
                  <a:gd name="T8" fmla="*/ 0 w 35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59">
                    <a:moveTo>
                      <a:pt x="0" y="0"/>
                    </a:moveTo>
                    <a:lnTo>
                      <a:pt x="35" y="47"/>
                    </a:lnTo>
                    <a:lnTo>
                      <a:pt x="26" y="59"/>
                    </a:lnTo>
                    <a:lnTo>
                      <a:pt x="3" y="3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3" name="Freeform 1825">
                <a:extLst>
                  <a:ext uri="{FF2B5EF4-FFF2-40B4-BE49-F238E27FC236}">
                    <a16:creationId xmlns:a16="http://schemas.microsoft.com/office/drawing/2014/main" id="{305072C4-332F-4099-8076-BDC2EA7AB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1566"/>
                <a:ext cx="11" cy="3"/>
              </a:xfrm>
              <a:custGeom>
                <a:avLst/>
                <a:gdLst>
                  <a:gd name="T0" fmla="*/ 0 w 42"/>
                  <a:gd name="T1" fmla="*/ 5 h 15"/>
                  <a:gd name="T2" fmla="*/ 28 w 42"/>
                  <a:gd name="T3" fmla="*/ 0 h 15"/>
                  <a:gd name="T4" fmla="*/ 42 w 4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5">
                    <a:moveTo>
                      <a:pt x="0" y="5"/>
                    </a:moveTo>
                    <a:lnTo>
                      <a:pt x="28" y="0"/>
                    </a:lnTo>
                    <a:lnTo>
                      <a:pt x="42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4" name="Freeform 1826">
                <a:extLst>
                  <a:ext uri="{FF2B5EF4-FFF2-40B4-BE49-F238E27FC236}">
                    <a16:creationId xmlns:a16="http://schemas.microsoft.com/office/drawing/2014/main" id="{D2CFFC47-9673-4F52-8EF7-7B030E888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" y="1559"/>
                <a:ext cx="3" cy="8"/>
              </a:xfrm>
              <a:custGeom>
                <a:avLst/>
                <a:gdLst>
                  <a:gd name="T0" fmla="*/ 0 w 13"/>
                  <a:gd name="T1" fmla="*/ 0 h 33"/>
                  <a:gd name="T2" fmla="*/ 12 w 13"/>
                  <a:gd name="T3" fmla="*/ 33 h 33"/>
                  <a:gd name="T4" fmla="*/ 13 w 13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3">
                    <a:moveTo>
                      <a:pt x="0" y="0"/>
                    </a:moveTo>
                    <a:lnTo>
                      <a:pt x="12" y="33"/>
                    </a:lnTo>
                    <a:lnTo>
                      <a:pt x="13" y="3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5" name="Freeform 1827">
                <a:extLst>
                  <a:ext uri="{FF2B5EF4-FFF2-40B4-BE49-F238E27FC236}">
                    <a16:creationId xmlns:a16="http://schemas.microsoft.com/office/drawing/2014/main" id="{0428BD60-346E-4057-922B-615919A95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0" y="1569"/>
                <a:ext cx="6" cy="17"/>
              </a:xfrm>
              <a:custGeom>
                <a:avLst/>
                <a:gdLst>
                  <a:gd name="T0" fmla="*/ 15 w 26"/>
                  <a:gd name="T1" fmla="*/ 66 h 66"/>
                  <a:gd name="T2" fmla="*/ 0 w 26"/>
                  <a:gd name="T3" fmla="*/ 45 h 66"/>
                  <a:gd name="T4" fmla="*/ 26 w 26"/>
                  <a:gd name="T5" fmla="*/ 29 h 66"/>
                  <a:gd name="T6" fmla="*/ 13 w 26"/>
                  <a:gd name="T7" fmla="*/ 1 h 66"/>
                  <a:gd name="T8" fmla="*/ 12 w 26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66">
                    <a:moveTo>
                      <a:pt x="15" y="66"/>
                    </a:moveTo>
                    <a:lnTo>
                      <a:pt x="0" y="45"/>
                    </a:lnTo>
                    <a:lnTo>
                      <a:pt x="26" y="29"/>
                    </a:lnTo>
                    <a:lnTo>
                      <a:pt x="13" y="1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6" name="Freeform 1828">
                <a:extLst>
                  <a:ext uri="{FF2B5EF4-FFF2-40B4-BE49-F238E27FC236}">
                    <a16:creationId xmlns:a16="http://schemas.microsoft.com/office/drawing/2014/main" id="{C96F05B8-1E82-42F1-A93F-337617308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" y="1559"/>
                <a:ext cx="3" cy="8"/>
              </a:xfrm>
              <a:custGeom>
                <a:avLst/>
                <a:gdLst>
                  <a:gd name="T0" fmla="*/ 13 w 13"/>
                  <a:gd name="T1" fmla="*/ 33 h 33"/>
                  <a:gd name="T2" fmla="*/ 0 w 13"/>
                  <a:gd name="T3" fmla="*/ 1 h 33"/>
                  <a:gd name="T4" fmla="*/ 0 w 13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3">
                    <a:moveTo>
                      <a:pt x="13" y="33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7" name="Line 1829">
                <a:extLst>
                  <a:ext uri="{FF2B5EF4-FFF2-40B4-BE49-F238E27FC236}">
                    <a16:creationId xmlns:a16="http://schemas.microsoft.com/office/drawing/2014/main" id="{6D08E216-1E9D-41FA-81F6-BEC988684D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5" y="1554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8" name="Freeform 1830">
                <a:extLst>
                  <a:ext uri="{FF2B5EF4-FFF2-40B4-BE49-F238E27FC236}">
                    <a16:creationId xmlns:a16="http://schemas.microsoft.com/office/drawing/2014/main" id="{97ABC476-B205-4F09-B61A-2D1AA85A9B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1" y="1535"/>
                <a:ext cx="2" cy="7"/>
              </a:xfrm>
              <a:custGeom>
                <a:avLst/>
                <a:gdLst>
                  <a:gd name="T0" fmla="*/ 7 w 7"/>
                  <a:gd name="T1" fmla="*/ 0 h 27"/>
                  <a:gd name="T2" fmla="*/ 0 w 7"/>
                  <a:gd name="T3" fmla="*/ 18 h 27"/>
                  <a:gd name="T4" fmla="*/ 4 w 7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7">
                    <a:moveTo>
                      <a:pt x="7" y="0"/>
                    </a:moveTo>
                    <a:lnTo>
                      <a:pt x="0" y="18"/>
                    </a:lnTo>
                    <a:lnTo>
                      <a:pt x="4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9" name="Freeform 1831">
                <a:extLst>
                  <a:ext uri="{FF2B5EF4-FFF2-40B4-BE49-F238E27FC236}">
                    <a16:creationId xmlns:a16="http://schemas.microsoft.com/office/drawing/2014/main" id="{809A1D64-54C5-4094-A416-BACF98816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1542"/>
                <a:ext cx="2" cy="3"/>
              </a:xfrm>
              <a:custGeom>
                <a:avLst/>
                <a:gdLst>
                  <a:gd name="T0" fmla="*/ 0 w 7"/>
                  <a:gd name="T1" fmla="*/ 0 h 12"/>
                  <a:gd name="T2" fmla="*/ 7 w 7"/>
                  <a:gd name="T3" fmla="*/ 12 h 12"/>
                  <a:gd name="T4" fmla="*/ 7 w 7"/>
                  <a:gd name="T5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lnTo>
                      <a:pt x="7" y="12"/>
                    </a:lnTo>
                    <a:lnTo>
                      <a:pt x="7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0" name="Freeform 1832">
                <a:extLst>
                  <a:ext uri="{FF2B5EF4-FFF2-40B4-BE49-F238E27FC236}">
                    <a16:creationId xmlns:a16="http://schemas.microsoft.com/office/drawing/2014/main" id="{6C9629D0-DFB1-4862-A07D-7FF932A75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4" y="1532"/>
                <a:ext cx="14" cy="13"/>
              </a:xfrm>
              <a:custGeom>
                <a:avLst/>
                <a:gdLst>
                  <a:gd name="T0" fmla="*/ 0 w 56"/>
                  <a:gd name="T1" fmla="*/ 51 h 53"/>
                  <a:gd name="T2" fmla="*/ 1 w 56"/>
                  <a:gd name="T3" fmla="*/ 53 h 53"/>
                  <a:gd name="T4" fmla="*/ 1 w 56"/>
                  <a:gd name="T5" fmla="*/ 52 h 53"/>
                  <a:gd name="T6" fmla="*/ 30 w 56"/>
                  <a:gd name="T7" fmla="*/ 14 h 53"/>
                  <a:gd name="T8" fmla="*/ 56 w 56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53">
                    <a:moveTo>
                      <a:pt x="0" y="51"/>
                    </a:moveTo>
                    <a:lnTo>
                      <a:pt x="1" y="53"/>
                    </a:lnTo>
                    <a:lnTo>
                      <a:pt x="1" y="52"/>
                    </a:lnTo>
                    <a:lnTo>
                      <a:pt x="30" y="14"/>
                    </a:lnTo>
                    <a:lnTo>
                      <a:pt x="5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1" name="Line 1833">
                <a:extLst>
                  <a:ext uri="{FF2B5EF4-FFF2-40B4-BE49-F238E27FC236}">
                    <a16:creationId xmlns:a16="http://schemas.microsoft.com/office/drawing/2014/main" id="{A29C92D5-5857-4351-B085-82394DCC4A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32" y="1542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2" name="Line 1834">
                <a:extLst>
                  <a:ext uri="{FF2B5EF4-FFF2-40B4-BE49-F238E27FC236}">
                    <a16:creationId xmlns:a16="http://schemas.microsoft.com/office/drawing/2014/main" id="{9BF7F1E0-0638-4D3E-87D2-5D5BE20B31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26" y="1519"/>
                <a:ext cx="10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3" name="Freeform 1835">
                <a:extLst>
                  <a:ext uri="{FF2B5EF4-FFF2-40B4-BE49-F238E27FC236}">
                    <a16:creationId xmlns:a16="http://schemas.microsoft.com/office/drawing/2014/main" id="{B2D6E47B-C29A-4760-A042-8E548E28DB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6" y="1526"/>
                <a:ext cx="9" cy="3"/>
              </a:xfrm>
              <a:custGeom>
                <a:avLst/>
                <a:gdLst>
                  <a:gd name="T0" fmla="*/ 0 w 37"/>
                  <a:gd name="T1" fmla="*/ 0 h 14"/>
                  <a:gd name="T2" fmla="*/ 35 w 37"/>
                  <a:gd name="T3" fmla="*/ 13 h 14"/>
                  <a:gd name="T4" fmla="*/ 37 w 37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4">
                    <a:moveTo>
                      <a:pt x="0" y="0"/>
                    </a:moveTo>
                    <a:lnTo>
                      <a:pt x="35" y="13"/>
                    </a:lnTo>
                    <a:lnTo>
                      <a:pt x="37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4" name="Line 1836">
                <a:extLst>
                  <a:ext uri="{FF2B5EF4-FFF2-40B4-BE49-F238E27FC236}">
                    <a16:creationId xmlns:a16="http://schemas.microsoft.com/office/drawing/2014/main" id="{D43C258B-262A-4D32-91D7-A41C8D063B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33" y="1529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5" name="Freeform 1837">
                <a:extLst>
                  <a:ext uri="{FF2B5EF4-FFF2-40B4-BE49-F238E27FC236}">
                    <a16:creationId xmlns:a16="http://schemas.microsoft.com/office/drawing/2014/main" id="{DA928E86-51C5-490C-9F96-0EC619DD5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" y="1529"/>
                <a:ext cx="2" cy="6"/>
              </a:xfrm>
              <a:custGeom>
                <a:avLst/>
                <a:gdLst>
                  <a:gd name="T0" fmla="*/ 0 w 8"/>
                  <a:gd name="T1" fmla="*/ 23 h 23"/>
                  <a:gd name="T2" fmla="*/ 8 w 8"/>
                  <a:gd name="T3" fmla="*/ 0 h 23"/>
                  <a:gd name="T4" fmla="*/ 7 w 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3">
                    <a:moveTo>
                      <a:pt x="0" y="23"/>
                    </a:moveTo>
                    <a:lnTo>
                      <a:pt x="8" y="0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6" name="Freeform 1838">
                <a:extLst>
                  <a:ext uri="{FF2B5EF4-FFF2-40B4-BE49-F238E27FC236}">
                    <a16:creationId xmlns:a16="http://schemas.microsoft.com/office/drawing/2014/main" id="{895973B9-C75D-4E98-BE08-F1F916E8A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3" y="1519"/>
                <a:ext cx="3" cy="7"/>
              </a:xfrm>
              <a:custGeom>
                <a:avLst/>
                <a:gdLst>
                  <a:gd name="T0" fmla="*/ 8 w 11"/>
                  <a:gd name="T1" fmla="*/ 27 h 27"/>
                  <a:gd name="T2" fmla="*/ 0 w 11"/>
                  <a:gd name="T3" fmla="*/ 25 h 27"/>
                  <a:gd name="T4" fmla="*/ 11 w 1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8" y="27"/>
                    </a:moveTo>
                    <a:lnTo>
                      <a:pt x="0" y="25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7" name="Freeform 1839">
                <a:extLst>
                  <a:ext uri="{FF2B5EF4-FFF2-40B4-BE49-F238E27FC236}">
                    <a16:creationId xmlns:a16="http://schemas.microsoft.com/office/drawing/2014/main" id="{2FD8322B-83F8-4288-8F59-8BA0A1512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3" y="1519"/>
                <a:ext cx="3" cy="7"/>
              </a:xfrm>
              <a:custGeom>
                <a:avLst/>
                <a:gdLst>
                  <a:gd name="T0" fmla="*/ 12 w 12"/>
                  <a:gd name="T1" fmla="*/ 0 h 27"/>
                  <a:gd name="T2" fmla="*/ 11 w 12"/>
                  <a:gd name="T3" fmla="*/ 0 h 27"/>
                  <a:gd name="T4" fmla="*/ 0 w 12"/>
                  <a:gd name="T5" fmla="*/ 25 h 27"/>
                  <a:gd name="T6" fmla="*/ 9 w 12"/>
                  <a:gd name="T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7">
                    <a:moveTo>
                      <a:pt x="12" y="0"/>
                    </a:moveTo>
                    <a:lnTo>
                      <a:pt x="11" y="0"/>
                    </a:lnTo>
                    <a:lnTo>
                      <a:pt x="0" y="25"/>
                    </a:lnTo>
                    <a:lnTo>
                      <a:pt x="9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8" name="Freeform 1840">
                <a:extLst>
                  <a:ext uri="{FF2B5EF4-FFF2-40B4-BE49-F238E27FC236}">
                    <a16:creationId xmlns:a16="http://schemas.microsoft.com/office/drawing/2014/main" id="{74A24F96-D7A3-45AB-A530-8593ED2A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1504"/>
                <a:ext cx="4" cy="16"/>
              </a:xfrm>
              <a:custGeom>
                <a:avLst/>
                <a:gdLst>
                  <a:gd name="T0" fmla="*/ 0 w 18"/>
                  <a:gd name="T1" fmla="*/ 0 h 63"/>
                  <a:gd name="T2" fmla="*/ 17 w 18"/>
                  <a:gd name="T3" fmla="*/ 39 h 63"/>
                  <a:gd name="T4" fmla="*/ 18 w 18"/>
                  <a:gd name="T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63">
                    <a:moveTo>
                      <a:pt x="0" y="0"/>
                    </a:moveTo>
                    <a:lnTo>
                      <a:pt x="17" y="39"/>
                    </a:lnTo>
                    <a:lnTo>
                      <a:pt x="18" y="6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9" name="Freeform 1841">
                <a:extLst>
                  <a:ext uri="{FF2B5EF4-FFF2-40B4-BE49-F238E27FC236}">
                    <a16:creationId xmlns:a16="http://schemas.microsoft.com/office/drawing/2014/main" id="{BC539E75-F2C2-4F12-AB75-D5D4F51E6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1504"/>
                <a:ext cx="4" cy="16"/>
              </a:xfrm>
              <a:custGeom>
                <a:avLst/>
                <a:gdLst>
                  <a:gd name="T0" fmla="*/ 18 w 18"/>
                  <a:gd name="T1" fmla="*/ 63 h 63"/>
                  <a:gd name="T2" fmla="*/ 18 w 18"/>
                  <a:gd name="T3" fmla="*/ 39 h 63"/>
                  <a:gd name="T4" fmla="*/ 0 w 18"/>
                  <a:gd name="T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63">
                    <a:moveTo>
                      <a:pt x="18" y="63"/>
                    </a:moveTo>
                    <a:lnTo>
                      <a:pt x="18" y="3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0" name="Freeform 1842">
                <a:extLst>
                  <a:ext uri="{FF2B5EF4-FFF2-40B4-BE49-F238E27FC236}">
                    <a16:creationId xmlns:a16="http://schemas.microsoft.com/office/drawing/2014/main" id="{8657ECC3-0CE6-44EB-8E98-7F7B29D92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6" y="1519"/>
                <a:ext cx="10" cy="1"/>
              </a:xfrm>
              <a:custGeom>
                <a:avLst/>
                <a:gdLst>
                  <a:gd name="T0" fmla="*/ 0 w 39"/>
                  <a:gd name="T1" fmla="*/ 0 h 3"/>
                  <a:gd name="T2" fmla="*/ 39 w 39"/>
                  <a:gd name="T3" fmla="*/ 3 h 3"/>
                  <a:gd name="T4" fmla="*/ 39 w 39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">
                    <a:moveTo>
                      <a:pt x="0" y="0"/>
                    </a:moveTo>
                    <a:lnTo>
                      <a:pt x="39" y="3"/>
                    </a:lnTo>
                    <a:lnTo>
                      <a:pt x="39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1" name="Line 1843">
                <a:extLst>
                  <a:ext uri="{FF2B5EF4-FFF2-40B4-BE49-F238E27FC236}">
                    <a16:creationId xmlns:a16="http://schemas.microsoft.com/office/drawing/2014/main" id="{5F6CA00A-DE89-4D01-BD13-FC992AA807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6" y="1492"/>
                <a:ext cx="6" cy="1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2" name="Freeform 1844">
                <a:extLst>
                  <a:ext uri="{FF2B5EF4-FFF2-40B4-BE49-F238E27FC236}">
                    <a16:creationId xmlns:a16="http://schemas.microsoft.com/office/drawing/2014/main" id="{D2FB3DCC-AA2D-4910-BE7C-232111796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6" y="1489"/>
                <a:ext cx="1" cy="3"/>
              </a:xfrm>
              <a:custGeom>
                <a:avLst/>
                <a:gdLst>
                  <a:gd name="T0" fmla="*/ 4 w 4"/>
                  <a:gd name="T1" fmla="*/ 0 h 11"/>
                  <a:gd name="T2" fmla="*/ 0 w 4"/>
                  <a:gd name="T3" fmla="*/ 10 h 11"/>
                  <a:gd name="T4" fmla="*/ 0 w 4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1">
                    <a:moveTo>
                      <a:pt x="4" y="0"/>
                    </a:moveTo>
                    <a:lnTo>
                      <a:pt x="0" y="10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3" name="Freeform 1845">
                <a:extLst>
                  <a:ext uri="{FF2B5EF4-FFF2-40B4-BE49-F238E27FC236}">
                    <a16:creationId xmlns:a16="http://schemas.microsoft.com/office/drawing/2014/main" id="{38BBCC16-4A9F-4E36-9CE8-C8613A2AD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1455"/>
                <a:ext cx="6" cy="34"/>
              </a:xfrm>
              <a:custGeom>
                <a:avLst/>
                <a:gdLst>
                  <a:gd name="T0" fmla="*/ 0 w 24"/>
                  <a:gd name="T1" fmla="*/ 0 h 134"/>
                  <a:gd name="T2" fmla="*/ 24 w 24"/>
                  <a:gd name="T3" fmla="*/ 103 h 134"/>
                  <a:gd name="T4" fmla="*/ 9 w 24"/>
                  <a:gd name="T5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34">
                    <a:moveTo>
                      <a:pt x="0" y="0"/>
                    </a:moveTo>
                    <a:lnTo>
                      <a:pt x="24" y="103"/>
                    </a:lnTo>
                    <a:lnTo>
                      <a:pt x="9" y="13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4" name="Line 1846">
                <a:extLst>
                  <a:ext uri="{FF2B5EF4-FFF2-40B4-BE49-F238E27FC236}">
                    <a16:creationId xmlns:a16="http://schemas.microsoft.com/office/drawing/2014/main" id="{3BD0AB57-129E-45A7-A577-95662A5896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6" y="148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5" name="Freeform 1847">
                <a:extLst>
                  <a:ext uri="{FF2B5EF4-FFF2-40B4-BE49-F238E27FC236}">
                    <a16:creationId xmlns:a16="http://schemas.microsoft.com/office/drawing/2014/main" id="{27DBC377-E6FC-4CEB-AB43-CAE5A1E4C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1441"/>
                <a:ext cx="6" cy="14"/>
              </a:xfrm>
              <a:custGeom>
                <a:avLst/>
                <a:gdLst>
                  <a:gd name="T0" fmla="*/ 15 w 24"/>
                  <a:gd name="T1" fmla="*/ 0 h 55"/>
                  <a:gd name="T2" fmla="*/ 24 w 24"/>
                  <a:gd name="T3" fmla="*/ 28 h 55"/>
                  <a:gd name="T4" fmla="*/ 0 w 24"/>
                  <a:gd name="T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5">
                    <a:moveTo>
                      <a:pt x="15" y="0"/>
                    </a:moveTo>
                    <a:lnTo>
                      <a:pt x="24" y="28"/>
                    </a:lnTo>
                    <a:lnTo>
                      <a:pt x="0" y="5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6" name="Freeform 1848">
                <a:extLst>
                  <a:ext uri="{FF2B5EF4-FFF2-40B4-BE49-F238E27FC236}">
                    <a16:creationId xmlns:a16="http://schemas.microsoft.com/office/drawing/2014/main" id="{4262D6D7-0F23-4578-BDCC-1072719BB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1416"/>
                <a:ext cx="2" cy="25"/>
              </a:xfrm>
              <a:custGeom>
                <a:avLst/>
                <a:gdLst>
                  <a:gd name="T0" fmla="*/ 3 w 5"/>
                  <a:gd name="T1" fmla="*/ 0 h 101"/>
                  <a:gd name="T2" fmla="*/ 0 w 5"/>
                  <a:gd name="T3" fmla="*/ 84 h 101"/>
                  <a:gd name="T4" fmla="*/ 5 w 5"/>
                  <a:gd name="T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01">
                    <a:moveTo>
                      <a:pt x="3" y="0"/>
                    </a:moveTo>
                    <a:lnTo>
                      <a:pt x="0" y="84"/>
                    </a:lnTo>
                    <a:lnTo>
                      <a:pt x="5" y="10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7" name="Freeform 1849">
                <a:extLst>
                  <a:ext uri="{FF2B5EF4-FFF2-40B4-BE49-F238E27FC236}">
                    <a16:creationId xmlns:a16="http://schemas.microsoft.com/office/drawing/2014/main" id="{649CA3E5-1F92-4C84-B6A9-788B9D0CC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1441"/>
                <a:ext cx="6" cy="14"/>
              </a:xfrm>
              <a:custGeom>
                <a:avLst/>
                <a:gdLst>
                  <a:gd name="T0" fmla="*/ 0 w 25"/>
                  <a:gd name="T1" fmla="*/ 55 h 55"/>
                  <a:gd name="T2" fmla="*/ 25 w 25"/>
                  <a:gd name="T3" fmla="*/ 29 h 55"/>
                  <a:gd name="T4" fmla="*/ 15 w 25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55">
                    <a:moveTo>
                      <a:pt x="0" y="55"/>
                    </a:moveTo>
                    <a:lnTo>
                      <a:pt x="25" y="29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8" name="Line 1850">
                <a:extLst>
                  <a:ext uri="{FF2B5EF4-FFF2-40B4-BE49-F238E27FC236}">
                    <a16:creationId xmlns:a16="http://schemas.microsoft.com/office/drawing/2014/main" id="{86DEE45E-DA43-4079-8BED-96580BEE63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3" y="1402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9" name="Freeform 1851">
                <a:extLst>
                  <a:ext uri="{FF2B5EF4-FFF2-40B4-BE49-F238E27FC236}">
                    <a16:creationId xmlns:a16="http://schemas.microsoft.com/office/drawing/2014/main" id="{3346F93C-29FC-4BE6-AE1C-1A2C44651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6" y="1406"/>
                <a:ext cx="3" cy="8"/>
              </a:xfrm>
              <a:custGeom>
                <a:avLst/>
                <a:gdLst>
                  <a:gd name="T0" fmla="*/ 3 w 12"/>
                  <a:gd name="T1" fmla="*/ 0 h 35"/>
                  <a:gd name="T2" fmla="*/ 12 w 12"/>
                  <a:gd name="T3" fmla="*/ 8 h 35"/>
                  <a:gd name="T4" fmla="*/ 0 w 12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35">
                    <a:moveTo>
                      <a:pt x="3" y="0"/>
                    </a:moveTo>
                    <a:lnTo>
                      <a:pt x="12" y="8"/>
                    </a:lnTo>
                    <a:lnTo>
                      <a:pt x="0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0" name="Line 1852">
                <a:extLst>
                  <a:ext uri="{FF2B5EF4-FFF2-40B4-BE49-F238E27FC236}">
                    <a16:creationId xmlns:a16="http://schemas.microsoft.com/office/drawing/2014/main" id="{B41AEE21-CEEB-429E-804F-C98C9CA5D5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44" y="1408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1" name="Freeform 1853">
                <a:extLst>
                  <a:ext uri="{FF2B5EF4-FFF2-40B4-BE49-F238E27FC236}">
                    <a16:creationId xmlns:a16="http://schemas.microsoft.com/office/drawing/2014/main" id="{DA5DAC6A-316C-4A57-ACB9-59B710606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1404"/>
                <a:ext cx="16" cy="12"/>
              </a:xfrm>
              <a:custGeom>
                <a:avLst/>
                <a:gdLst>
                  <a:gd name="T0" fmla="*/ 63 w 63"/>
                  <a:gd name="T1" fmla="*/ 18 h 50"/>
                  <a:gd name="T2" fmla="*/ 57 w 63"/>
                  <a:gd name="T3" fmla="*/ 6 h 50"/>
                  <a:gd name="T4" fmla="*/ 2 w 63"/>
                  <a:gd name="T5" fmla="*/ 0 h 50"/>
                  <a:gd name="T6" fmla="*/ 0 w 63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50">
                    <a:moveTo>
                      <a:pt x="63" y="18"/>
                    </a:moveTo>
                    <a:lnTo>
                      <a:pt x="57" y="6"/>
                    </a:lnTo>
                    <a:lnTo>
                      <a:pt x="2" y="0"/>
                    </a:lnTo>
                    <a:lnTo>
                      <a:pt x="0" y="5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2" name="Freeform 1854">
                <a:extLst>
                  <a:ext uri="{FF2B5EF4-FFF2-40B4-BE49-F238E27FC236}">
                    <a16:creationId xmlns:a16="http://schemas.microsoft.com/office/drawing/2014/main" id="{1CB1CE78-A235-4A19-8C6E-2E091DFA5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1404"/>
                <a:ext cx="16" cy="12"/>
              </a:xfrm>
              <a:custGeom>
                <a:avLst/>
                <a:gdLst>
                  <a:gd name="T0" fmla="*/ 0 w 63"/>
                  <a:gd name="T1" fmla="*/ 49 h 49"/>
                  <a:gd name="T2" fmla="*/ 3 w 63"/>
                  <a:gd name="T3" fmla="*/ 0 h 49"/>
                  <a:gd name="T4" fmla="*/ 57 w 63"/>
                  <a:gd name="T5" fmla="*/ 6 h 49"/>
                  <a:gd name="T6" fmla="*/ 63 w 63"/>
                  <a:gd name="T7" fmla="*/ 1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9">
                    <a:moveTo>
                      <a:pt x="0" y="49"/>
                    </a:moveTo>
                    <a:lnTo>
                      <a:pt x="3" y="0"/>
                    </a:lnTo>
                    <a:lnTo>
                      <a:pt x="57" y="6"/>
                    </a:lnTo>
                    <a:lnTo>
                      <a:pt x="63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3" name="Freeform 1855">
                <a:extLst>
                  <a:ext uri="{FF2B5EF4-FFF2-40B4-BE49-F238E27FC236}">
                    <a16:creationId xmlns:a16="http://schemas.microsoft.com/office/drawing/2014/main" id="{CB1417CE-F15C-4196-BAF4-444C69547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6" y="1406"/>
                <a:ext cx="4" cy="8"/>
              </a:xfrm>
              <a:custGeom>
                <a:avLst/>
                <a:gdLst>
                  <a:gd name="T0" fmla="*/ 0 w 13"/>
                  <a:gd name="T1" fmla="*/ 35 h 36"/>
                  <a:gd name="T2" fmla="*/ 1 w 13"/>
                  <a:gd name="T3" fmla="*/ 36 h 36"/>
                  <a:gd name="T4" fmla="*/ 13 w 13"/>
                  <a:gd name="T5" fmla="*/ 9 h 36"/>
                  <a:gd name="T6" fmla="*/ 3 w 13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36">
                    <a:moveTo>
                      <a:pt x="0" y="35"/>
                    </a:moveTo>
                    <a:lnTo>
                      <a:pt x="1" y="36"/>
                    </a:lnTo>
                    <a:lnTo>
                      <a:pt x="13" y="9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4" name="Freeform 1856">
                <a:extLst>
                  <a:ext uri="{FF2B5EF4-FFF2-40B4-BE49-F238E27FC236}">
                    <a16:creationId xmlns:a16="http://schemas.microsoft.com/office/drawing/2014/main" id="{FF0F1607-6B40-485F-A6E7-F7FF5DAB75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1" y="1383"/>
                <a:ext cx="2" cy="19"/>
              </a:xfrm>
              <a:custGeom>
                <a:avLst/>
                <a:gdLst>
                  <a:gd name="T0" fmla="*/ 0 w 9"/>
                  <a:gd name="T1" fmla="*/ 0 h 77"/>
                  <a:gd name="T2" fmla="*/ 9 w 9"/>
                  <a:gd name="T3" fmla="*/ 27 h 77"/>
                  <a:gd name="T4" fmla="*/ 6 w 9"/>
                  <a:gd name="T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7">
                    <a:moveTo>
                      <a:pt x="0" y="0"/>
                    </a:moveTo>
                    <a:lnTo>
                      <a:pt x="9" y="27"/>
                    </a:lnTo>
                    <a:lnTo>
                      <a:pt x="6" y="7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5" name="Freeform 1857">
                <a:extLst>
                  <a:ext uri="{FF2B5EF4-FFF2-40B4-BE49-F238E27FC236}">
                    <a16:creationId xmlns:a16="http://schemas.microsoft.com/office/drawing/2014/main" id="{8ED61F15-2B2A-42CA-87E3-4553ABC6B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1" y="1383"/>
                <a:ext cx="3" cy="19"/>
              </a:xfrm>
              <a:custGeom>
                <a:avLst/>
                <a:gdLst>
                  <a:gd name="T0" fmla="*/ 6 w 10"/>
                  <a:gd name="T1" fmla="*/ 77 h 77"/>
                  <a:gd name="T2" fmla="*/ 10 w 10"/>
                  <a:gd name="T3" fmla="*/ 28 h 77"/>
                  <a:gd name="T4" fmla="*/ 0 w 10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77">
                    <a:moveTo>
                      <a:pt x="6" y="77"/>
                    </a:moveTo>
                    <a:lnTo>
                      <a:pt x="10" y="2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6" name="Freeform 1858">
                <a:extLst>
                  <a:ext uri="{FF2B5EF4-FFF2-40B4-BE49-F238E27FC236}">
                    <a16:creationId xmlns:a16="http://schemas.microsoft.com/office/drawing/2014/main" id="{DD7306DC-9839-40D6-ABB5-1C6D901BB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1335"/>
                <a:ext cx="16" cy="39"/>
              </a:xfrm>
              <a:custGeom>
                <a:avLst/>
                <a:gdLst>
                  <a:gd name="T0" fmla="*/ 0 w 66"/>
                  <a:gd name="T1" fmla="*/ 157 h 157"/>
                  <a:gd name="T2" fmla="*/ 28 w 66"/>
                  <a:gd name="T3" fmla="*/ 87 h 157"/>
                  <a:gd name="T4" fmla="*/ 60 w 66"/>
                  <a:gd name="T5" fmla="*/ 54 h 157"/>
                  <a:gd name="T6" fmla="*/ 66 w 66"/>
                  <a:gd name="T7" fmla="*/ 14 h 157"/>
                  <a:gd name="T8" fmla="*/ 43 w 66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157">
                    <a:moveTo>
                      <a:pt x="0" y="157"/>
                    </a:moveTo>
                    <a:lnTo>
                      <a:pt x="28" y="87"/>
                    </a:lnTo>
                    <a:lnTo>
                      <a:pt x="60" y="54"/>
                    </a:lnTo>
                    <a:lnTo>
                      <a:pt x="66" y="14"/>
                    </a:lnTo>
                    <a:lnTo>
                      <a:pt x="4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7" name="Freeform 1859">
                <a:extLst>
                  <a:ext uri="{FF2B5EF4-FFF2-40B4-BE49-F238E27FC236}">
                    <a16:creationId xmlns:a16="http://schemas.microsoft.com/office/drawing/2014/main" id="{C730F5C3-CE4B-46A7-BB6F-585BE7A95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1335"/>
                <a:ext cx="16" cy="39"/>
              </a:xfrm>
              <a:custGeom>
                <a:avLst/>
                <a:gdLst>
                  <a:gd name="T0" fmla="*/ 43 w 65"/>
                  <a:gd name="T1" fmla="*/ 0 h 157"/>
                  <a:gd name="T2" fmla="*/ 65 w 65"/>
                  <a:gd name="T3" fmla="*/ 14 h 157"/>
                  <a:gd name="T4" fmla="*/ 59 w 65"/>
                  <a:gd name="T5" fmla="*/ 54 h 157"/>
                  <a:gd name="T6" fmla="*/ 27 w 65"/>
                  <a:gd name="T7" fmla="*/ 86 h 157"/>
                  <a:gd name="T8" fmla="*/ 0 w 65"/>
                  <a:gd name="T9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157">
                    <a:moveTo>
                      <a:pt x="43" y="0"/>
                    </a:moveTo>
                    <a:lnTo>
                      <a:pt x="65" y="14"/>
                    </a:lnTo>
                    <a:lnTo>
                      <a:pt x="59" y="54"/>
                    </a:lnTo>
                    <a:lnTo>
                      <a:pt x="27" y="86"/>
                    </a:lnTo>
                    <a:lnTo>
                      <a:pt x="0" y="15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8" name="Line 1860">
                <a:extLst>
                  <a:ext uri="{FF2B5EF4-FFF2-40B4-BE49-F238E27FC236}">
                    <a16:creationId xmlns:a16="http://schemas.microsoft.com/office/drawing/2014/main" id="{CA7D54E2-8B68-4EDC-8722-BD399864B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83" y="1268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9" name="Line 1861">
                <a:extLst>
                  <a:ext uri="{FF2B5EF4-FFF2-40B4-BE49-F238E27FC236}">
                    <a16:creationId xmlns:a16="http://schemas.microsoft.com/office/drawing/2014/main" id="{E1795613-9EB4-4340-99D2-2410901E7D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04" y="1269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0" name="Line 1862">
                <a:extLst>
                  <a:ext uri="{FF2B5EF4-FFF2-40B4-BE49-F238E27FC236}">
                    <a16:creationId xmlns:a16="http://schemas.microsoft.com/office/drawing/2014/main" id="{62416B48-1877-4009-A00E-CB850B9762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09" y="1264"/>
                <a:ext cx="5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1" name="Freeform 1863">
                <a:extLst>
                  <a:ext uri="{FF2B5EF4-FFF2-40B4-BE49-F238E27FC236}">
                    <a16:creationId xmlns:a16="http://schemas.microsoft.com/office/drawing/2014/main" id="{EB73227B-C7A6-4454-84DE-DE991EFD2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9" y="1264"/>
                <a:ext cx="5" cy="7"/>
              </a:xfrm>
              <a:custGeom>
                <a:avLst/>
                <a:gdLst>
                  <a:gd name="T0" fmla="*/ 0 w 23"/>
                  <a:gd name="T1" fmla="*/ 28 h 29"/>
                  <a:gd name="T2" fmla="*/ 1 w 23"/>
                  <a:gd name="T3" fmla="*/ 29 h 29"/>
                  <a:gd name="T4" fmla="*/ 23 w 23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9">
                    <a:moveTo>
                      <a:pt x="0" y="28"/>
                    </a:moveTo>
                    <a:lnTo>
                      <a:pt x="1" y="29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2" name="Freeform 1864">
                <a:extLst>
                  <a:ext uri="{FF2B5EF4-FFF2-40B4-BE49-F238E27FC236}">
                    <a16:creationId xmlns:a16="http://schemas.microsoft.com/office/drawing/2014/main" id="{4A46C2C8-51A6-4171-9735-2EDABB08C4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6" y="1315"/>
                <a:ext cx="10" cy="20"/>
              </a:xfrm>
              <a:custGeom>
                <a:avLst/>
                <a:gdLst>
                  <a:gd name="T0" fmla="*/ 0 w 38"/>
                  <a:gd name="T1" fmla="*/ 0 h 80"/>
                  <a:gd name="T2" fmla="*/ 1 w 38"/>
                  <a:gd name="T3" fmla="*/ 55 h 80"/>
                  <a:gd name="T4" fmla="*/ 38 w 38"/>
                  <a:gd name="T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80">
                    <a:moveTo>
                      <a:pt x="0" y="0"/>
                    </a:moveTo>
                    <a:lnTo>
                      <a:pt x="1" y="55"/>
                    </a:lnTo>
                    <a:lnTo>
                      <a:pt x="38" y="8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3" name="Freeform 1865">
                <a:extLst>
                  <a:ext uri="{FF2B5EF4-FFF2-40B4-BE49-F238E27FC236}">
                    <a16:creationId xmlns:a16="http://schemas.microsoft.com/office/drawing/2014/main" id="{65DF210A-85BA-4B3E-A54A-F390C7A55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1309"/>
                <a:ext cx="10" cy="10"/>
              </a:xfrm>
              <a:custGeom>
                <a:avLst/>
                <a:gdLst>
                  <a:gd name="T0" fmla="*/ 39 w 39"/>
                  <a:gd name="T1" fmla="*/ 40 h 40"/>
                  <a:gd name="T2" fmla="*/ 1 w 39"/>
                  <a:gd name="T3" fmla="*/ 0 h 40"/>
                  <a:gd name="T4" fmla="*/ 0 w 39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40">
                    <a:moveTo>
                      <a:pt x="39" y="4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4" name="Freeform 1866">
                <a:extLst>
                  <a:ext uri="{FF2B5EF4-FFF2-40B4-BE49-F238E27FC236}">
                    <a16:creationId xmlns:a16="http://schemas.microsoft.com/office/drawing/2014/main" id="{3C2A0F36-9226-42D4-8743-FBD5443B7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6" y="1309"/>
                <a:ext cx="6" cy="6"/>
              </a:xfrm>
              <a:custGeom>
                <a:avLst/>
                <a:gdLst>
                  <a:gd name="T0" fmla="*/ 24 w 24"/>
                  <a:gd name="T1" fmla="*/ 1 h 25"/>
                  <a:gd name="T2" fmla="*/ 24 w 24"/>
                  <a:gd name="T3" fmla="*/ 0 h 25"/>
                  <a:gd name="T4" fmla="*/ 0 w 24"/>
                  <a:gd name="T5" fmla="*/ 24 h 25"/>
                  <a:gd name="T6" fmla="*/ 0 w 24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5">
                    <a:moveTo>
                      <a:pt x="24" y="1"/>
                    </a:moveTo>
                    <a:lnTo>
                      <a:pt x="24" y="0"/>
                    </a:lnTo>
                    <a:lnTo>
                      <a:pt x="0" y="24"/>
                    </a:lnTo>
                    <a:lnTo>
                      <a:pt x="0" y="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5" name="Line 1867">
                <a:extLst>
                  <a:ext uri="{FF2B5EF4-FFF2-40B4-BE49-F238E27FC236}">
                    <a16:creationId xmlns:a16="http://schemas.microsoft.com/office/drawing/2014/main" id="{2D1FBB7A-7656-4623-BEAD-8235572C78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46" y="1309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6" name="Freeform 1868">
                <a:extLst>
                  <a:ext uri="{FF2B5EF4-FFF2-40B4-BE49-F238E27FC236}">
                    <a16:creationId xmlns:a16="http://schemas.microsoft.com/office/drawing/2014/main" id="{643D5EC5-B67D-43AB-A50E-8C2E61A71F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2" y="1264"/>
                <a:ext cx="22" cy="55"/>
              </a:xfrm>
              <a:custGeom>
                <a:avLst/>
                <a:gdLst>
                  <a:gd name="T0" fmla="*/ 65 w 86"/>
                  <a:gd name="T1" fmla="*/ 0 h 221"/>
                  <a:gd name="T2" fmla="*/ 70 w 86"/>
                  <a:gd name="T3" fmla="*/ 44 h 221"/>
                  <a:gd name="T4" fmla="*/ 86 w 86"/>
                  <a:gd name="T5" fmla="*/ 96 h 221"/>
                  <a:gd name="T6" fmla="*/ 65 w 86"/>
                  <a:gd name="T7" fmla="*/ 172 h 221"/>
                  <a:gd name="T8" fmla="*/ 20 w 86"/>
                  <a:gd name="T9" fmla="*/ 189 h 221"/>
                  <a:gd name="T10" fmla="*/ 0 w 86"/>
                  <a:gd name="T11" fmla="*/ 22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21">
                    <a:moveTo>
                      <a:pt x="65" y="0"/>
                    </a:moveTo>
                    <a:lnTo>
                      <a:pt x="70" y="44"/>
                    </a:lnTo>
                    <a:lnTo>
                      <a:pt x="86" y="96"/>
                    </a:lnTo>
                    <a:lnTo>
                      <a:pt x="65" y="172"/>
                    </a:lnTo>
                    <a:lnTo>
                      <a:pt x="20" y="189"/>
                    </a:lnTo>
                    <a:lnTo>
                      <a:pt x="0" y="2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7" name="Line 1869">
                <a:extLst>
                  <a:ext uri="{FF2B5EF4-FFF2-40B4-BE49-F238E27FC236}">
                    <a16:creationId xmlns:a16="http://schemas.microsoft.com/office/drawing/2014/main" id="{0319D981-B319-4918-9468-3EBD185E9D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85" y="1271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8" name="Freeform 1870">
                <a:extLst>
                  <a:ext uri="{FF2B5EF4-FFF2-40B4-BE49-F238E27FC236}">
                    <a16:creationId xmlns:a16="http://schemas.microsoft.com/office/drawing/2014/main" id="{33EF7E1B-A462-4C33-9322-8762E25B9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1" y="1272"/>
                <a:ext cx="5" cy="6"/>
              </a:xfrm>
              <a:custGeom>
                <a:avLst/>
                <a:gdLst>
                  <a:gd name="T0" fmla="*/ 23 w 23"/>
                  <a:gd name="T1" fmla="*/ 26 h 26"/>
                  <a:gd name="T2" fmla="*/ 1 w 23"/>
                  <a:gd name="T3" fmla="*/ 26 h 26"/>
                  <a:gd name="T4" fmla="*/ 1 w 23"/>
                  <a:gd name="T5" fmla="*/ 0 h 26"/>
                  <a:gd name="T6" fmla="*/ 0 w 23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26">
                    <a:moveTo>
                      <a:pt x="23" y="26"/>
                    </a:moveTo>
                    <a:lnTo>
                      <a:pt x="1" y="26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9" name="Freeform 1871">
                <a:extLst>
                  <a:ext uri="{FF2B5EF4-FFF2-40B4-BE49-F238E27FC236}">
                    <a16:creationId xmlns:a16="http://schemas.microsoft.com/office/drawing/2014/main" id="{CB7CC610-CD09-4448-ADFB-9DC9B7A59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5" y="1271"/>
                <a:ext cx="6" cy="1"/>
              </a:xfrm>
              <a:custGeom>
                <a:avLst/>
                <a:gdLst>
                  <a:gd name="T0" fmla="*/ 0 w 22"/>
                  <a:gd name="T1" fmla="*/ 0 h 5"/>
                  <a:gd name="T2" fmla="*/ 1 w 22"/>
                  <a:gd name="T3" fmla="*/ 1 h 5"/>
                  <a:gd name="T4" fmla="*/ 22 w 22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5">
                    <a:moveTo>
                      <a:pt x="0" y="0"/>
                    </a:moveTo>
                    <a:lnTo>
                      <a:pt x="1" y="1"/>
                    </a:lnTo>
                    <a:lnTo>
                      <a:pt x="22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0" name="Freeform 1872">
                <a:extLst>
                  <a:ext uri="{FF2B5EF4-FFF2-40B4-BE49-F238E27FC236}">
                    <a16:creationId xmlns:a16="http://schemas.microsoft.com/office/drawing/2014/main" id="{93DBB483-88DF-45CB-95BA-62531709C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2" y="1264"/>
                <a:ext cx="22" cy="55"/>
              </a:xfrm>
              <a:custGeom>
                <a:avLst/>
                <a:gdLst>
                  <a:gd name="T0" fmla="*/ 0 w 87"/>
                  <a:gd name="T1" fmla="*/ 221 h 221"/>
                  <a:gd name="T2" fmla="*/ 21 w 87"/>
                  <a:gd name="T3" fmla="*/ 190 h 221"/>
                  <a:gd name="T4" fmla="*/ 65 w 87"/>
                  <a:gd name="T5" fmla="*/ 173 h 221"/>
                  <a:gd name="T6" fmla="*/ 87 w 87"/>
                  <a:gd name="T7" fmla="*/ 97 h 221"/>
                  <a:gd name="T8" fmla="*/ 71 w 87"/>
                  <a:gd name="T9" fmla="*/ 44 h 221"/>
                  <a:gd name="T10" fmla="*/ 65 w 87"/>
                  <a:gd name="T11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21">
                    <a:moveTo>
                      <a:pt x="0" y="221"/>
                    </a:moveTo>
                    <a:lnTo>
                      <a:pt x="21" y="190"/>
                    </a:lnTo>
                    <a:lnTo>
                      <a:pt x="65" y="173"/>
                    </a:lnTo>
                    <a:lnTo>
                      <a:pt x="87" y="97"/>
                    </a:lnTo>
                    <a:lnTo>
                      <a:pt x="71" y="44"/>
                    </a:lnTo>
                    <a:lnTo>
                      <a:pt x="6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1" name="Line 1873">
                <a:extLst>
                  <a:ext uri="{FF2B5EF4-FFF2-40B4-BE49-F238E27FC236}">
                    <a16:creationId xmlns:a16="http://schemas.microsoft.com/office/drawing/2014/main" id="{DA03F03D-FA88-436F-89F4-1DC3394BA7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8" y="1262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2" name="Freeform 1874">
                <a:extLst>
                  <a:ext uri="{FF2B5EF4-FFF2-40B4-BE49-F238E27FC236}">
                    <a16:creationId xmlns:a16="http://schemas.microsoft.com/office/drawing/2014/main" id="{770E0470-DA34-475A-8A9D-D11D5997F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8" y="1261"/>
                <a:ext cx="5" cy="7"/>
              </a:xfrm>
              <a:custGeom>
                <a:avLst/>
                <a:gdLst>
                  <a:gd name="T0" fmla="*/ 21 w 21"/>
                  <a:gd name="T1" fmla="*/ 27 h 27"/>
                  <a:gd name="T2" fmla="*/ 0 w 21"/>
                  <a:gd name="T3" fmla="*/ 0 h 27"/>
                  <a:gd name="T4" fmla="*/ 0 w 21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7">
                    <a:moveTo>
                      <a:pt x="21" y="27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3" name="Line 1875">
                <a:extLst>
                  <a:ext uri="{FF2B5EF4-FFF2-40B4-BE49-F238E27FC236}">
                    <a16:creationId xmlns:a16="http://schemas.microsoft.com/office/drawing/2014/main" id="{193223F3-9B3A-4E48-8114-2DB5502387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8" y="1262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4" name="Line 1876">
                <a:extLst>
                  <a:ext uri="{FF2B5EF4-FFF2-40B4-BE49-F238E27FC236}">
                    <a16:creationId xmlns:a16="http://schemas.microsoft.com/office/drawing/2014/main" id="{220464EA-0CD6-473C-AC6B-2462338A4C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11" y="1252"/>
                <a:ext cx="3" cy="1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5" name="Freeform 1877">
                <a:extLst>
                  <a:ext uri="{FF2B5EF4-FFF2-40B4-BE49-F238E27FC236}">
                    <a16:creationId xmlns:a16="http://schemas.microsoft.com/office/drawing/2014/main" id="{E43B99E1-EBB9-4201-AD5F-7F53E1D30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6" y="1266"/>
                <a:ext cx="8" cy="12"/>
              </a:xfrm>
              <a:custGeom>
                <a:avLst/>
                <a:gdLst>
                  <a:gd name="T0" fmla="*/ 32 w 32"/>
                  <a:gd name="T1" fmla="*/ 11 h 48"/>
                  <a:gd name="T2" fmla="*/ 11 w 32"/>
                  <a:gd name="T3" fmla="*/ 0 h 48"/>
                  <a:gd name="T4" fmla="*/ 0 w 32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48">
                    <a:moveTo>
                      <a:pt x="32" y="11"/>
                    </a:moveTo>
                    <a:lnTo>
                      <a:pt x="11" y="0"/>
                    </a:lnTo>
                    <a:lnTo>
                      <a:pt x="0" y="4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6" name="Freeform 1878">
                <a:extLst>
                  <a:ext uri="{FF2B5EF4-FFF2-40B4-BE49-F238E27FC236}">
                    <a16:creationId xmlns:a16="http://schemas.microsoft.com/office/drawing/2014/main" id="{F8A98274-FF7F-43AC-91D9-8A8545B04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6" y="1267"/>
                <a:ext cx="8" cy="11"/>
              </a:xfrm>
              <a:custGeom>
                <a:avLst/>
                <a:gdLst>
                  <a:gd name="T0" fmla="*/ 0 w 32"/>
                  <a:gd name="T1" fmla="*/ 47 h 47"/>
                  <a:gd name="T2" fmla="*/ 1 w 32"/>
                  <a:gd name="T3" fmla="*/ 47 h 47"/>
                  <a:gd name="T4" fmla="*/ 12 w 32"/>
                  <a:gd name="T5" fmla="*/ 0 h 47"/>
                  <a:gd name="T6" fmla="*/ 32 w 32"/>
                  <a:gd name="T7" fmla="*/ 1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47">
                    <a:moveTo>
                      <a:pt x="0" y="47"/>
                    </a:moveTo>
                    <a:lnTo>
                      <a:pt x="1" y="47"/>
                    </a:lnTo>
                    <a:lnTo>
                      <a:pt x="12" y="0"/>
                    </a:lnTo>
                    <a:lnTo>
                      <a:pt x="32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7" name="Freeform 1879">
                <a:extLst>
                  <a:ext uri="{FF2B5EF4-FFF2-40B4-BE49-F238E27FC236}">
                    <a16:creationId xmlns:a16="http://schemas.microsoft.com/office/drawing/2014/main" id="{5CB0D540-DDA2-45AC-8C9F-30BDCF224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1" y="1217"/>
                <a:ext cx="38" cy="35"/>
              </a:xfrm>
              <a:custGeom>
                <a:avLst/>
                <a:gdLst>
                  <a:gd name="T0" fmla="*/ 150 w 150"/>
                  <a:gd name="T1" fmla="*/ 3 h 142"/>
                  <a:gd name="T2" fmla="*/ 98 w 150"/>
                  <a:gd name="T3" fmla="*/ 0 h 142"/>
                  <a:gd name="T4" fmla="*/ 71 w 150"/>
                  <a:gd name="T5" fmla="*/ 78 h 142"/>
                  <a:gd name="T6" fmla="*/ 40 w 150"/>
                  <a:gd name="T7" fmla="*/ 97 h 142"/>
                  <a:gd name="T8" fmla="*/ 0 w 150"/>
                  <a:gd name="T9" fmla="*/ 141 h 142"/>
                  <a:gd name="T10" fmla="*/ 0 w 150"/>
                  <a:gd name="T11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0" h="142">
                    <a:moveTo>
                      <a:pt x="150" y="3"/>
                    </a:moveTo>
                    <a:lnTo>
                      <a:pt x="98" y="0"/>
                    </a:lnTo>
                    <a:lnTo>
                      <a:pt x="71" y="78"/>
                    </a:lnTo>
                    <a:lnTo>
                      <a:pt x="40" y="97"/>
                    </a:lnTo>
                    <a:lnTo>
                      <a:pt x="0" y="141"/>
                    </a:lnTo>
                    <a:lnTo>
                      <a:pt x="0" y="1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8" name="Freeform 1880">
                <a:extLst>
                  <a:ext uri="{FF2B5EF4-FFF2-40B4-BE49-F238E27FC236}">
                    <a16:creationId xmlns:a16="http://schemas.microsoft.com/office/drawing/2014/main" id="{4C7914E9-A27B-4A80-A1DB-E732FD438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1" y="1217"/>
                <a:ext cx="38" cy="35"/>
              </a:xfrm>
              <a:custGeom>
                <a:avLst/>
                <a:gdLst>
                  <a:gd name="T0" fmla="*/ 0 w 150"/>
                  <a:gd name="T1" fmla="*/ 141 h 141"/>
                  <a:gd name="T2" fmla="*/ 41 w 150"/>
                  <a:gd name="T3" fmla="*/ 96 h 141"/>
                  <a:gd name="T4" fmla="*/ 72 w 150"/>
                  <a:gd name="T5" fmla="*/ 77 h 141"/>
                  <a:gd name="T6" fmla="*/ 99 w 150"/>
                  <a:gd name="T7" fmla="*/ 0 h 141"/>
                  <a:gd name="T8" fmla="*/ 150 w 150"/>
                  <a:gd name="T9" fmla="*/ 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" h="141">
                    <a:moveTo>
                      <a:pt x="0" y="141"/>
                    </a:moveTo>
                    <a:lnTo>
                      <a:pt x="41" y="96"/>
                    </a:lnTo>
                    <a:lnTo>
                      <a:pt x="72" y="77"/>
                    </a:lnTo>
                    <a:lnTo>
                      <a:pt x="99" y="0"/>
                    </a:lnTo>
                    <a:lnTo>
                      <a:pt x="150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9" name="Line 1881">
                <a:extLst>
                  <a:ext uri="{FF2B5EF4-FFF2-40B4-BE49-F238E27FC236}">
                    <a16:creationId xmlns:a16="http://schemas.microsoft.com/office/drawing/2014/main" id="{C5712DFA-6265-469E-8112-1087C85BE5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0" y="1235"/>
                <a:ext cx="8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0" name="Freeform 1882">
                <a:extLst>
                  <a:ext uri="{FF2B5EF4-FFF2-40B4-BE49-F238E27FC236}">
                    <a16:creationId xmlns:a16="http://schemas.microsoft.com/office/drawing/2014/main" id="{ACA1F500-833F-4774-88E7-9B65EADE5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2" y="1261"/>
                <a:ext cx="36" cy="78"/>
              </a:xfrm>
              <a:custGeom>
                <a:avLst/>
                <a:gdLst>
                  <a:gd name="T0" fmla="*/ 0 w 143"/>
                  <a:gd name="T1" fmla="*/ 315 h 315"/>
                  <a:gd name="T2" fmla="*/ 13 w 143"/>
                  <a:gd name="T3" fmla="*/ 238 h 315"/>
                  <a:gd name="T4" fmla="*/ 0 w 143"/>
                  <a:gd name="T5" fmla="*/ 170 h 315"/>
                  <a:gd name="T6" fmla="*/ 0 w 143"/>
                  <a:gd name="T7" fmla="*/ 169 h 315"/>
                  <a:gd name="T8" fmla="*/ 28 w 143"/>
                  <a:gd name="T9" fmla="*/ 76 h 315"/>
                  <a:gd name="T10" fmla="*/ 69 w 143"/>
                  <a:gd name="T11" fmla="*/ 69 h 315"/>
                  <a:gd name="T12" fmla="*/ 106 w 143"/>
                  <a:gd name="T13" fmla="*/ 15 h 315"/>
                  <a:gd name="T14" fmla="*/ 143 w 143"/>
                  <a:gd name="T15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3" h="315">
                    <a:moveTo>
                      <a:pt x="0" y="315"/>
                    </a:moveTo>
                    <a:lnTo>
                      <a:pt x="13" y="238"/>
                    </a:lnTo>
                    <a:lnTo>
                      <a:pt x="0" y="170"/>
                    </a:lnTo>
                    <a:lnTo>
                      <a:pt x="0" y="169"/>
                    </a:lnTo>
                    <a:lnTo>
                      <a:pt x="28" y="76"/>
                    </a:lnTo>
                    <a:lnTo>
                      <a:pt x="69" y="69"/>
                    </a:lnTo>
                    <a:lnTo>
                      <a:pt x="106" y="15"/>
                    </a:lnTo>
                    <a:lnTo>
                      <a:pt x="14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1" name="Freeform 1883">
                <a:extLst>
                  <a:ext uri="{FF2B5EF4-FFF2-40B4-BE49-F238E27FC236}">
                    <a16:creationId xmlns:a16="http://schemas.microsoft.com/office/drawing/2014/main" id="{B1F1107C-86FB-4C20-B5EB-1C925A0CD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" y="1253"/>
                <a:ext cx="5" cy="8"/>
              </a:xfrm>
              <a:custGeom>
                <a:avLst/>
                <a:gdLst>
                  <a:gd name="T0" fmla="*/ 23 w 23"/>
                  <a:gd name="T1" fmla="*/ 30 h 30"/>
                  <a:gd name="T2" fmla="*/ 23 w 23"/>
                  <a:gd name="T3" fmla="*/ 29 h 30"/>
                  <a:gd name="T4" fmla="*/ 0 w 23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0">
                    <a:moveTo>
                      <a:pt x="23" y="30"/>
                    </a:moveTo>
                    <a:lnTo>
                      <a:pt x="23" y="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2" name="Line 1884">
                <a:extLst>
                  <a:ext uri="{FF2B5EF4-FFF2-40B4-BE49-F238E27FC236}">
                    <a16:creationId xmlns:a16="http://schemas.microsoft.com/office/drawing/2014/main" id="{98546CB8-444D-42CA-9E4C-064CCEBC2D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3" y="1253"/>
                <a:ext cx="5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3" name="Freeform 1885">
                <a:extLst>
                  <a:ext uri="{FF2B5EF4-FFF2-40B4-BE49-F238E27FC236}">
                    <a16:creationId xmlns:a16="http://schemas.microsoft.com/office/drawing/2014/main" id="{E57483D4-44FF-4D4F-A104-3945D5DE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9" y="1234"/>
                <a:ext cx="5" cy="11"/>
              </a:xfrm>
              <a:custGeom>
                <a:avLst/>
                <a:gdLst>
                  <a:gd name="T0" fmla="*/ 1 w 17"/>
                  <a:gd name="T1" fmla="*/ 1 h 42"/>
                  <a:gd name="T2" fmla="*/ 0 w 17"/>
                  <a:gd name="T3" fmla="*/ 0 h 42"/>
                  <a:gd name="T4" fmla="*/ 17 w 17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42">
                    <a:moveTo>
                      <a:pt x="1" y="1"/>
                    </a:moveTo>
                    <a:lnTo>
                      <a:pt x="0" y="0"/>
                    </a:lnTo>
                    <a:lnTo>
                      <a:pt x="17" y="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4" name="Freeform 1886">
                <a:extLst>
                  <a:ext uri="{FF2B5EF4-FFF2-40B4-BE49-F238E27FC236}">
                    <a16:creationId xmlns:a16="http://schemas.microsoft.com/office/drawing/2014/main" id="{D9C2A13B-B9E1-41C4-AB07-1F5FF8D55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228"/>
                <a:ext cx="18" cy="13"/>
              </a:xfrm>
              <a:custGeom>
                <a:avLst/>
                <a:gdLst>
                  <a:gd name="T0" fmla="*/ 74 w 74"/>
                  <a:gd name="T1" fmla="*/ 33 h 55"/>
                  <a:gd name="T2" fmla="*/ 48 w 74"/>
                  <a:gd name="T3" fmla="*/ 27 h 55"/>
                  <a:gd name="T4" fmla="*/ 53 w 74"/>
                  <a:gd name="T5" fmla="*/ 50 h 55"/>
                  <a:gd name="T6" fmla="*/ 18 w 74"/>
                  <a:gd name="T7" fmla="*/ 55 h 55"/>
                  <a:gd name="T8" fmla="*/ 0 w 74"/>
                  <a:gd name="T9" fmla="*/ 14 h 55"/>
                  <a:gd name="T10" fmla="*/ 11 w 74"/>
                  <a:gd name="T11" fmla="*/ 0 h 55"/>
                  <a:gd name="T12" fmla="*/ 63 w 74"/>
                  <a:gd name="T13" fmla="*/ 5 h 55"/>
                  <a:gd name="T14" fmla="*/ 74 w 74"/>
                  <a:gd name="T15" fmla="*/ 3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55">
                    <a:moveTo>
                      <a:pt x="74" y="33"/>
                    </a:moveTo>
                    <a:lnTo>
                      <a:pt x="48" y="27"/>
                    </a:lnTo>
                    <a:lnTo>
                      <a:pt x="53" y="50"/>
                    </a:lnTo>
                    <a:lnTo>
                      <a:pt x="18" y="55"/>
                    </a:lnTo>
                    <a:lnTo>
                      <a:pt x="0" y="14"/>
                    </a:lnTo>
                    <a:lnTo>
                      <a:pt x="11" y="0"/>
                    </a:lnTo>
                    <a:lnTo>
                      <a:pt x="63" y="5"/>
                    </a:lnTo>
                    <a:lnTo>
                      <a:pt x="74" y="3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5" name="Freeform 1887">
                <a:extLst>
                  <a:ext uri="{FF2B5EF4-FFF2-40B4-BE49-F238E27FC236}">
                    <a16:creationId xmlns:a16="http://schemas.microsoft.com/office/drawing/2014/main" id="{31F76E87-710B-476A-B977-59DA57E48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8" y="1239"/>
                <a:ext cx="3" cy="8"/>
              </a:xfrm>
              <a:custGeom>
                <a:avLst/>
                <a:gdLst>
                  <a:gd name="T0" fmla="*/ 0 w 11"/>
                  <a:gd name="T1" fmla="*/ 0 h 31"/>
                  <a:gd name="T2" fmla="*/ 11 w 11"/>
                  <a:gd name="T3" fmla="*/ 7 h 31"/>
                  <a:gd name="T4" fmla="*/ 5 w 11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1">
                    <a:moveTo>
                      <a:pt x="0" y="0"/>
                    </a:moveTo>
                    <a:lnTo>
                      <a:pt x="11" y="7"/>
                    </a:lnTo>
                    <a:lnTo>
                      <a:pt x="5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6" name="Line 1888">
                <a:extLst>
                  <a:ext uri="{FF2B5EF4-FFF2-40B4-BE49-F238E27FC236}">
                    <a16:creationId xmlns:a16="http://schemas.microsoft.com/office/drawing/2014/main" id="{1B5BC935-A85E-4191-B2A1-212244B721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10" y="1235"/>
                <a:ext cx="4" cy="1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7" name="Freeform 1889">
                <a:extLst>
                  <a:ext uri="{FF2B5EF4-FFF2-40B4-BE49-F238E27FC236}">
                    <a16:creationId xmlns:a16="http://schemas.microsoft.com/office/drawing/2014/main" id="{C7DC72F9-B101-45ED-A7DB-985F891F9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1" y="1237"/>
                <a:ext cx="23" cy="16"/>
              </a:xfrm>
              <a:custGeom>
                <a:avLst/>
                <a:gdLst>
                  <a:gd name="T0" fmla="*/ 7 w 91"/>
                  <a:gd name="T1" fmla="*/ 63 h 63"/>
                  <a:gd name="T2" fmla="*/ 0 w 91"/>
                  <a:gd name="T3" fmla="*/ 53 h 63"/>
                  <a:gd name="T4" fmla="*/ 19 w 91"/>
                  <a:gd name="T5" fmla="*/ 20 h 63"/>
                  <a:gd name="T6" fmla="*/ 53 w 91"/>
                  <a:gd name="T7" fmla="*/ 0 h 63"/>
                  <a:gd name="T8" fmla="*/ 91 w 91"/>
                  <a:gd name="T9" fmla="*/ 32 h 63"/>
                  <a:gd name="T10" fmla="*/ 91 w 91"/>
                  <a:gd name="T11" fmla="*/ 3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63">
                    <a:moveTo>
                      <a:pt x="7" y="63"/>
                    </a:moveTo>
                    <a:lnTo>
                      <a:pt x="0" y="53"/>
                    </a:lnTo>
                    <a:lnTo>
                      <a:pt x="19" y="20"/>
                    </a:lnTo>
                    <a:lnTo>
                      <a:pt x="53" y="0"/>
                    </a:lnTo>
                    <a:lnTo>
                      <a:pt x="91" y="32"/>
                    </a:lnTo>
                    <a:lnTo>
                      <a:pt x="91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8" name="Freeform 1890">
                <a:extLst>
                  <a:ext uri="{FF2B5EF4-FFF2-40B4-BE49-F238E27FC236}">
                    <a16:creationId xmlns:a16="http://schemas.microsoft.com/office/drawing/2014/main" id="{795A51F1-442A-4757-9D35-570CC2925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8" y="1239"/>
                <a:ext cx="3" cy="8"/>
              </a:xfrm>
              <a:custGeom>
                <a:avLst/>
                <a:gdLst>
                  <a:gd name="T0" fmla="*/ 5 w 13"/>
                  <a:gd name="T1" fmla="*/ 31 h 31"/>
                  <a:gd name="T2" fmla="*/ 13 w 13"/>
                  <a:gd name="T3" fmla="*/ 7 h 31"/>
                  <a:gd name="T4" fmla="*/ 0 w 13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1">
                    <a:moveTo>
                      <a:pt x="5" y="31"/>
                    </a:moveTo>
                    <a:lnTo>
                      <a:pt x="13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9" name="Freeform 1891">
                <a:extLst>
                  <a:ext uri="{FF2B5EF4-FFF2-40B4-BE49-F238E27FC236}">
                    <a16:creationId xmlns:a16="http://schemas.microsoft.com/office/drawing/2014/main" id="{5FB265E8-0C45-4472-BC32-911109112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1205"/>
                <a:ext cx="8" cy="6"/>
              </a:xfrm>
              <a:custGeom>
                <a:avLst/>
                <a:gdLst>
                  <a:gd name="T0" fmla="*/ 0 w 29"/>
                  <a:gd name="T1" fmla="*/ 0 h 27"/>
                  <a:gd name="T2" fmla="*/ 28 w 29"/>
                  <a:gd name="T3" fmla="*/ 27 h 27"/>
                  <a:gd name="T4" fmla="*/ 29 w 29"/>
                  <a:gd name="T5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7">
                    <a:moveTo>
                      <a:pt x="0" y="0"/>
                    </a:moveTo>
                    <a:lnTo>
                      <a:pt x="28" y="27"/>
                    </a:lnTo>
                    <a:lnTo>
                      <a:pt x="29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0" name="Freeform 1892">
                <a:extLst>
                  <a:ext uri="{FF2B5EF4-FFF2-40B4-BE49-F238E27FC236}">
                    <a16:creationId xmlns:a16="http://schemas.microsoft.com/office/drawing/2014/main" id="{66AF27A7-F1A3-4C2C-B19A-615344139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1202"/>
                <a:ext cx="27" cy="45"/>
              </a:xfrm>
              <a:custGeom>
                <a:avLst/>
                <a:gdLst>
                  <a:gd name="T0" fmla="*/ 0 w 108"/>
                  <a:gd name="T1" fmla="*/ 178 h 178"/>
                  <a:gd name="T2" fmla="*/ 44 w 108"/>
                  <a:gd name="T3" fmla="*/ 146 h 178"/>
                  <a:gd name="T4" fmla="*/ 74 w 108"/>
                  <a:gd name="T5" fmla="*/ 115 h 178"/>
                  <a:gd name="T6" fmla="*/ 108 w 108"/>
                  <a:gd name="T7" fmla="*/ 107 h 178"/>
                  <a:gd name="T8" fmla="*/ 89 w 108"/>
                  <a:gd name="T9" fmla="*/ 44 h 178"/>
                  <a:gd name="T10" fmla="*/ 92 w 108"/>
                  <a:gd name="T11" fmla="*/ 0 h 178"/>
                  <a:gd name="T12" fmla="*/ 100 w 108"/>
                  <a:gd name="T13" fmla="*/ 9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78">
                    <a:moveTo>
                      <a:pt x="0" y="178"/>
                    </a:moveTo>
                    <a:lnTo>
                      <a:pt x="44" y="146"/>
                    </a:lnTo>
                    <a:lnTo>
                      <a:pt x="74" y="115"/>
                    </a:lnTo>
                    <a:lnTo>
                      <a:pt x="108" y="107"/>
                    </a:lnTo>
                    <a:lnTo>
                      <a:pt x="89" y="44"/>
                    </a:lnTo>
                    <a:lnTo>
                      <a:pt x="92" y="0"/>
                    </a:lnTo>
                    <a:lnTo>
                      <a:pt x="100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1" name="Line 1893">
                <a:extLst>
                  <a:ext uri="{FF2B5EF4-FFF2-40B4-BE49-F238E27FC236}">
                    <a16:creationId xmlns:a16="http://schemas.microsoft.com/office/drawing/2014/main" id="{8134FD66-D526-403C-80E7-301B33C74F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44" y="1205"/>
                <a:ext cx="8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2" name="Freeform 1894">
                <a:extLst>
                  <a:ext uri="{FF2B5EF4-FFF2-40B4-BE49-F238E27FC236}">
                    <a16:creationId xmlns:a16="http://schemas.microsoft.com/office/drawing/2014/main" id="{D1B4273C-DB49-4FF7-AE90-FA9B3CF22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9" y="1167"/>
                <a:ext cx="7" cy="6"/>
              </a:xfrm>
              <a:custGeom>
                <a:avLst/>
                <a:gdLst>
                  <a:gd name="T0" fmla="*/ 28 w 28"/>
                  <a:gd name="T1" fmla="*/ 1 h 25"/>
                  <a:gd name="T2" fmla="*/ 28 w 28"/>
                  <a:gd name="T3" fmla="*/ 0 h 25"/>
                  <a:gd name="T4" fmla="*/ 0 w 28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5">
                    <a:moveTo>
                      <a:pt x="28" y="1"/>
                    </a:moveTo>
                    <a:lnTo>
                      <a:pt x="28" y="0"/>
                    </a:lnTo>
                    <a:lnTo>
                      <a:pt x="0" y="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3" name="Freeform 1895">
                <a:extLst>
                  <a:ext uri="{FF2B5EF4-FFF2-40B4-BE49-F238E27FC236}">
                    <a16:creationId xmlns:a16="http://schemas.microsoft.com/office/drawing/2014/main" id="{2CF1C5C3-A5B6-4D8A-A8F1-CA0F8DE08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6" y="1167"/>
                <a:ext cx="5" cy="9"/>
              </a:xfrm>
              <a:custGeom>
                <a:avLst/>
                <a:gdLst>
                  <a:gd name="T0" fmla="*/ 19 w 19"/>
                  <a:gd name="T1" fmla="*/ 38 h 38"/>
                  <a:gd name="T2" fmla="*/ 1 w 19"/>
                  <a:gd name="T3" fmla="*/ 0 h 38"/>
                  <a:gd name="T4" fmla="*/ 0 w 19"/>
                  <a:gd name="T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38">
                    <a:moveTo>
                      <a:pt x="19" y="38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4" name="Line 1896">
                <a:extLst>
                  <a:ext uri="{FF2B5EF4-FFF2-40B4-BE49-F238E27FC236}">
                    <a16:creationId xmlns:a16="http://schemas.microsoft.com/office/drawing/2014/main" id="{A2066865-8605-4EAC-9BF9-64A490D0DF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09" y="1167"/>
                <a:ext cx="7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5" name="Freeform 1897">
                <a:extLst>
                  <a:ext uri="{FF2B5EF4-FFF2-40B4-BE49-F238E27FC236}">
                    <a16:creationId xmlns:a16="http://schemas.microsoft.com/office/drawing/2014/main" id="{EA3CDE8D-1CAA-4D23-9119-9F937BC95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7" y="1192"/>
                <a:ext cx="8" cy="7"/>
              </a:xfrm>
              <a:custGeom>
                <a:avLst/>
                <a:gdLst>
                  <a:gd name="T0" fmla="*/ 31 w 31"/>
                  <a:gd name="T1" fmla="*/ 20 h 27"/>
                  <a:gd name="T2" fmla="*/ 22 w 31"/>
                  <a:gd name="T3" fmla="*/ 27 h 27"/>
                  <a:gd name="T4" fmla="*/ 0 w 3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7">
                    <a:moveTo>
                      <a:pt x="31" y="20"/>
                    </a:moveTo>
                    <a:lnTo>
                      <a:pt x="22" y="2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6" name="Line 1898">
                <a:extLst>
                  <a:ext uri="{FF2B5EF4-FFF2-40B4-BE49-F238E27FC236}">
                    <a16:creationId xmlns:a16="http://schemas.microsoft.com/office/drawing/2014/main" id="{04DAE5E6-2FE5-43CA-B648-FA8D258D72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95" y="1191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7" name="Freeform 1899">
                <a:extLst>
                  <a:ext uri="{FF2B5EF4-FFF2-40B4-BE49-F238E27FC236}">
                    <a16:creationId xmlns:a16="http://schemas.microsoft.com/office/drawing/2014/main" id="{14CB3C99-2C17-4F35-84B5-BCA59F931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1" y="1173"/>
                <a:ext cx="8" cy="18"/>
              </a:xfrm>
              <a:custGeom>
                <a:avLst/>
                <a:gdLst>
                  <a:gd name="T0" fmla="*/ 33 w 33"/>
                  <a:gd name="T1" fmla="*/ 0 h 71"/>
                  <a:gd name="T2" fmla="*/ 6 w 33"/>
                  <a:gd name="T3" fmla="*/ 25 h 71"/>
                  <a:gd name="T4" fmla="*/ 0 w 33"/>
                  <a:gd name="T5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71">
                    <a:moveTo>
                      <a:pt x="33" y="0"/>
                    </a:moveTo>
                    <a:lnTo>
                      <a:pt x="6" y="25"/>
                    </a:lnTo>
                    <a:lnTo>
                      <a:pt x="0" y="7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8" name="Freeform 1900">
                <a:extLst>
                  <a:ext uri="{FF2B5EF4-FFF2-40B4-BE49-F238E27FC236}">
                    <a16:creationId xmlns:a16="http://schemas.microsoft.com/office/drawing/2014/main" id="{D7DDB229-FDDC-4EB0-8BC7-361F91B2C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5" y="1191"/>
                <a:ext cx="6" cy="6"/>
              </a:xfrm>
              <a:custGeom>
                <a:avLst/>
                <a:gdLst>
                  <a:gd name="T0" fmla="*/ 0 w 26"/>
                  <a:gd name="T1" fmla="*/ 24 h 24"/>
                  <a:gd name="T2" fmla="*/ 26 w 26"/>
                  <a:gd name="T3" fmla="*/ 1 h 24"/>
                  <a:gd name="T4" fmla="*/ 26 w 26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4">
                    <a:moveTo>
                      <a:pt x="0" y="24"/>
                    </a:moveTo>
                    <a:lnTo>
                      <a:pt x="26" y="1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9" name="Freeform 1901">
                <a:extLst>
                  <a:ext uri="{FF2B5EF4-FFF2-40B4-BE49-F238E27FC236}">
                    <a16:creationId xmlns:a16="http://schemas.microsoft.com/office/drawing/2014/main" id="{D28A9694-EDFA-49B4-8193-D7542921A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3" y="1191"/>
                <a:ext cx="21" cy="27"/>
              </a:xfrm>
              <a:custGeom>
                <a:avLst/>
                <a:gdLst>
                  <a:gd name="T0" fmla="*/ 83 w 83"/>
                  <a:gd name="T1" fmla="*/ 1 h 106"/>
                  <a:gd name="T2" fmla="*/ 82 w 83"/>
                  <a:gd name="T3" fmla="*/ 0 h 106"/>
                  <a:gd name="T4" fmla="*/ 58 w 83"/>
                  <a:gd name="T5" fmla="*/ 16 h 106"/>
                  <a:gd name="T6" fmla="*/ 42 w 83"/>
                  <a:gd name="T7" fmla="*/ 83 h 106"/>
                  <a:gd name="T8" fmla="*/ 0 w 83"/>
                  <a:gd name="T9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06">
                    <a:moveTo>
                      <a:pt x="83" y="1"/>
                    </a:moveTo>
                    <a:lnTo>
                      <a:pt x="82" y="0"/>
                    </a:lnTo>
                    <a:lnTo>
                      <a:pt x="58" y="16"/>
                    </a:lnTo>
                    <a:lnTo>
                      <a:pt x="42" y="83"/>
                    </a:lnTo>
                    <a:lnTo>
                      <a:pt x="0" y="10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0" name="Freeform 1902">
                <a:extLst>
                  <a:ext uri="{FF2B5EF4-FFF2-40B4-BE49-F238E27FC236}">
                    <a16:creationId xmlns:a16="http://schemas.microsoft.com/office/drawing/2014/main" id="{F9801001-04D6-463E-9D12-92EAB0FC37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4" y="1191"/>
                <a:ext cx="2" cy="2"/>
              </a:xfrm>
              <a:custGeom>
                <a:avLst/>
                <a:gdLst>
                  <a:gd name="T0" fmla="*/ 10 w 10"/>
                  <a:gd name="T1" fmla="*/ 9 h 9"/>
                  <a:gd name="T2" fmla="*/ 0 w 10"/>
                  <a:gd name="T3" fmla="*/ 0 h 9"/>
                  <a:gd name="T4" fmla="*/ 0 w 10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10" y="9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1" name="Freeform 1903">
                <a:extLst>
                  <a:ext uri="{FF2B5EF4-FFF2-40B4-BE49-F238E27FC236}">
                    <a16:creationId xmlns:a16="http://schemas.microsoft.com/office/drawing/2014/main" id="{93B4E08D-2C0D-4E5E-B70F-D42DE2376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6" y="1185"/>
                <a:ext cx="11" cy="9"/>
              </a:xfrm>
              <a:custGeom>
                <a:avLst/>
                <a:gdLst>
                  <a:gd name="T0" fmla="*/ 43 w 43"/>
                  <a:gd name="T1" fmla="*/ 29 h 37"/>
                  <a:gd name="T2" fmla="*/ 19 w 43"/>
                  <a:gd name="T3" fmla="*/ 0 h 37"/>
                  <a:gd name="T4" fmla="*/ 2 w 43"/>
                  <a:gd name="T5" fmla="*/ 37 h 37"/>
                  <a:gd name="T6" fmla="*/ 0 w 43"/>
                  <a:gd name="T7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7">
                    <a:moveTo>
                      <a:pt x="43" y="29"/>
                    </a:moveTo>
                    <a:lnTo>
                      <a:pt x="19" y="0"/>
                    </a:lnTo>
                    <a:lnTo>
                      <a:pt x="2" y="37"/>
                    </a:lnTo>
                    <a:lnTo>
                      <a:pt x="0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2" name="Freeform 1904">
                <a:extLst>
                  <a:ext uri="{FF2B5EF4-FFF2-40B4-BE49-F238E27FC236}">
                    <a16:creationId xmlns:a16="http://schemas.microsoft.com/office/drawing/2014/main" id="{DEAC1C50-15D7-4029-87A5-299020E86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6" y="1185"/>
                <a:ext cx="11" cy="9"/>
              </a:xfrm>
              <a:custGeom>
                <a:avLst/>
                <a:gdLst>
                  <a:gd name="T0" fmla="*/ 0 w 43"/>
                  <a:gd name="T1" fmla="*/ 34 h 37"/>
                  <a:gd name="T2" fmla="*/ 2 w 43"/>
                  <a:gd name="T3" fmla="*/ 37 h 37"/>
                  <a:gd name="T4" fmla="*/ 19 w 43"/>
                  <a:gd name="T5" fmla="*/ 0 h 37"/>
                  <a:gd name="T6" fmla="*/ 43 w 43"/>
                  <a:gd name="T7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7">
                    <a:moveTo>
                      <a:pt x="0" y="34"/>
                    </a:moveTo>
                    <a:lnTo>
                      <a:pt x="2" y="37"/>
                    </a:lnTo>
                    <a:lnTo>
                      <a:pt x="19" y="0"/>
                    </a:lnTo>
                    <a:lnTo>
                      <a:pt x="43" y="2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3" name="Freeform 1905">
                <a:extLst>
                  <a:ext uri="{FF2B5EF4-FFF2-40B4-BE49-F238E27FC236}">
                    <a16:creationId xmlns:a16="http://schemas.microsoft.com/office/drawing/2014/main" id="{ED2A3896-965A-40E3-BDDD-B8974162D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3" y="1192"/>
                <a:ext cx="21" cy="26"/>
              </a:xfrm>
              <a:custGeom>
                <a:avLst/>
                <a:gdLst>
                  <a:gd name="T0" fmla="*/ 0 w 83"/>
                  <a:gd name="T1" fmla="*/ 105 h 105"/>
                  <a:gd name="T2" fmla="*/ 1 w 83"/>
                  <a:gd name="T3" fmla="*/ 105 h 105"/>
                  <a:gd name="T4" fmla="*/ 43 w 83"/>
                  <a:gd name="T5" fmla="*/ 83 h 105"/>
                  <a:gd name="T6" fmla="*/ 59 w 83"/>
                  <a:gd name="T7" fmla="*/ 17 h 105"/>
                  <a:gd name="T8" fmla="*/ 83 w 83"/>
                  <a:gd name="T9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05">
                    <a:moveTo>
                      <a:pt x="0" y="105"/>
                    </a:moveTo>
                    <a:lnTo>
                      <a:pt x="1" y="105"/>
                    </a:lnTo>
                    <a:lnTo>
                      <a:pt x="43" y="83"/>
                    </a:lnTo>
                    <a:lnTo>
                      <a:pt x="59" y="17"/>
                    </a:lnTo>
                    <a:lnTo>
                      <a:pt x="8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4" name="Freeform 1906">
                <a:extLst>
                  <a:ext uri="{FF2B5EF4-FFF2-40B4-BE49-F238E27FC236}">
                    <a16:creationId xmlns:a16="http://schemas.microsoft.com/office/drawing/2014/main" id="{3D25AD1F-F84C-4ACD-A093-6E2C0E948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1" y="1120"/>
                <a:ext cx="54" cy="56"/>
              </a:xfrm>
              <a:custGeom>
                <a:avLst/>
                <a:gdLst>
                  <a:gd name="T0" fmla="*/ 215 w 215"/>
                  <a:gd name="T1" fmla="*/ 0 h 224"/>
                  <a:gd name="T2" fmla="*/ 191 w 215"/>
                  <a:gd name="T3" fmla="*/ 46 h 224"/>
                  <a:gd name="T4" fmla="*/ 0 w 215"/>
                  <a:gd name="T5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224">
                    <a:moveTo>
                      <a:pt x="215" y="0"/>
                    </a:moveTo>
                    <a:lnTo>
                      <a:pt x="191" y="46"/>
                    </a:lnTo>
                    <a:lnTo>
                      <a:pt x="0" y="2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5" name="Freeform 1907">
                <a:extLst>
                  <a:ext uri="{FF2B5EF4-FFF2-40B4-BE49-F238E27FC236}">
                    <a16:creationId xmlns:a16="http://schemas.microsoft.com/office/drawing/2014/main" id="{26741371-0CA1-4C9D-A1C4-C7FC5B3F30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1" y="1120"/>
                <a:ext cx="54" cy="57"/>
              </a:xfrm>
              <a:custGeom>
                <a:avLst/>
                <a:gdLst>
                  <a:gd name="T0" fmla="*/ 0 w 215"/>
                  <a:gd name="T1" fmla="*/ 224 h 226"/>
                  <a:gd name="T2" fmla="*/ 0 w 215"/>
                  <a:gd name="T3" fmla="*/ 226 h 226"/>
                  <a:gd name="T4" fmla="*/ 191 w 215"/>
                  <a:gd name="T5" fmla="*/ 47 h 226"/>
                  <a:gd name="T6" fmla="*/ 215 w 215"/>
                  <a:gd name="T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5" h="226">
                    <a:moveTo>
                      <a:pt x="0" y="224"/>
                    </a:moveTo>
                    <a:lnTo>
                      <a:pt x="0" y="226"/>
                    </a:lnTo>
                    <a:lnTo>
                      <a:pt x="191" y="47"/>
                    </a:lnTo>
                    <a:lnTo>
                      <a:pt x="21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6" name="Line 1908">
                <a:extLst>
                  <a:ext uri="{FF2B5EF4-FFF2-40B4-BE49-F238E27FC236}">
                    <a16:creationId xmlns:a16="http://schemas.microsoft.com/office/drawing/2014/main" id="{5649EDB7-DA6E-44FE-8301-947086AA40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97" y="1073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7" name="Line 1909">
                <a:extLst>
                  <a:ext uri="{FF2B5EF4-FFF2-40B4-BE49-F238E27FC236}">
                    <a16:creationId xmlns:a16="http://schemas.microsoft.com/office/drawing/2014/main" id="{1DCDF44A-4A51-4FED-85D9-B5F9D1C05E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03" y="1085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8" name="Freeform 1910">
                <a:extLst>
                  <a:ext uri="{FF2B5EF4-FFF2-40B4-BE49-F238E27FC236}">
                    <a16:creationId xmlns:a16="http://schemas.microsoft.com/office/drawing/2014/main" id="{157B776C-CCC6-4B55-9C87-234F7E885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5" y="1088"/>
                <a:ext cx="28" cy="32"/>
              </a:xfrm>
              <a:custGeom>
                <a:avLst/>
                <a:gdLst>
                  <a:gd name="T0" fmla="*/ 113 w 113"/>
                  <a:gd name="T1" fmla="*/ 0 h 129"/>
                  <a:gd name="T2" fmla="*/ 91 w 113"/>
                  <a:gd name="T3" fmla="*/ 6 h 129"/>
                  <a:gd name="T4" fmla="*/ 59 w 113"/>
                  <a:gd name="T5" fmla="*/ 9 h 129"/>
                  <a:gd name="T6" fmla="*/ 0 w 113"/>
                  <a:gd name="T7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" h="129">
                    <a:moveTo>
                      <a:pt x="113" y="0"/>
                    </a:moveTo>
                    <a:lnTo>
                      <a:pt x="91" y="6"/>
                    </a:lnTo>
                    <a:lnTo>
                      <a:pt x="59" y="9"/>
                    </a:lnTo>
                    <a:lnTo>
                      <a:pt x="0" y="12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9" name="Line 1911">
                <a:extLst>
                  <a:ext uri="{FF2B5EF4-FFF2-40B4-BE49-F238E27FC236}">
                    <a16:creationId xmlns:a16="http://schemas.microsoft.com/office/drawing/2014/main" id="{BCC54AC6-EB5A-427B-86DA-B7BC1ACEC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97" y="1081"/>
                <a:ext cx="10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0" name="Freeform 1912">
                <a:extLst>
                  <a:ext uri="{FF2B5EF4-FFF2-40B4-BE49-F238E27FC236}">
                    <a16:creationId xmlns:a16="http://schemas.microsoft.com/office/drawing/2014/main" id="{F14DF2F5-7C4E-4264-8249-BB1040FE4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7" y="1077"/>
                <a:ext cx="0" cy="7"/>
              </a:xfrm>
              <a:custGeom>
                <a:avLst/>
                <a:gdLst>
                  <a:gd name="T0" fmla="*/ 2 w 2"/>
                  <a:gd name="T1" fmla="*/ 0 h 27"/>
                  <a:gd name="T2" fmla="*/ 0 w 2"/>
                  <a:gd name="T3" fmla="*/ 27 h 27"/>
                  <a:gd name="T4" fmla="*/ 1 w 2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7">
                    <a:moveTo>
                      <a:pt x="2" y="0"/>
                    </a:moveTo>
                    <a:lnTo>
                      <a:pt x="0" y="27"/>
                    </a:lnTo>
                    <a:lnTo>
                      <a:pt x="1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1" name="Line 1913">
                <a:extLst>
                  <a:ext uri="{FF2B5EF4-FFF2-40B4-BE49-F238E27FC236}">
                    <a16:creationId xmlns:a16="http://schemas.microsoft.com/office/drawing/2014/main" id="{AA3BB9C5-B7AD-44D3-A863-FB02E7A702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97" y="1077"/>
                <a:ext cx="0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2" name="Line 1914">
                <a:extLst>
                  <a:ext uri="{FF2B5EF4-FFF2-40B4-BE49-F238E27FC236}">
                    <a16:creationId xmlns:a16="http://schemas.microsoft.com/office/drawing/2014/main" id="{4005088E-70F5-44BB-9224-151356E9B1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08" y="1084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3" name="Freeform 1915">
                <a:extLst>
                  <a:ext uri="{FF2B5EF4-FFF2-40B4-BE49-F238E27FC236}">
                    <a16:creationId xmlns:a16="http://schemas.microsoft.com/office/drawing/2014/main" id="{23953D82-4D8A-454D-9575-B0D67FAED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3" y="1085"/>
                <a:ext cx="5" cy="3"/>
              </a:xfrm>
              <a:custGeom>
                <a:avLst/>
                <a:gdLst>
                  <a:gd name="T0" fmla="*/ 19 w 19"/>
                  <a:gd name="T1" fmla="*/ 0 h 13"/>
                  <a:gd name="T2" fmla="*/ 18 w 19"/>
                  <a:gd name="T3" fmla="*/ 0 h 13"/>
                  <a:gd name="T4" fmla="*/ 11 w 19"/>
                  <a:gd name="T5" fmla="*/ 4 h 13"/>
                  <a:gd name="T6" fmla="*/ 6 w 19"/>
                  <a:gd name="T7" fmla="*/ 8 h 13"/>
                  <a:gd name="T8" fmla="*/ 2 w 19"/>
                  <a:gd name="T9" fmla="*/ 9 h 13"/>
                  <a:gd name="T10" fmla="*/ 1 w 19"/>
                  <a:gd name="T11" fmla="*/ 11 h 13"/>
                  <a:gd name="T12" fmla="*/ 0 w 19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3">
                    <a:moveTo>
                      <a:pt x="19" y="0"/>
                    </a:moveTo>
                    <a:lnTo>
                      <a:pt x="18" y="0"/>
                    </a:lnTo>
                    <a:lnTo>
                      <a:pt x="11" y="4"/>
                    </a:lnTo>
                    <a:lnTo>
                      <a:pt x="6" y="8"/>
                    </a:lnTo>
                    <a:lnTo>
                      <a:pt x="2" y="9"/>
                    </a:lnTo>
                    <a:lnTo>
                      <a:pt x="1" y="11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4" name="Line 1916">
                <a:extLst>
                  <a:ext uri="{FF2B5EF4-FFF2-40B4-BE49-F238E27FC236}">
                    <a16:creationId xmlns:a16="http://schemas.microsoft.com/office/drawing/2014/main" id="{779BCDA6-7E8C-44AB-84E7-73B8A3DACE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07" y="1081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5" name="Freeform 1917">
                <a:extLst>
                  <a:ext uri="{FF2B5EF4-FFF2-40B4-BE49-F238E27FC236}">
                    <a16:creationId xmlns:a16="http://schemas.microsoft.com/office/drawing/2014/main" id="{4FCD86C6-68C6-4BF3-973D-62930BB9F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1081"/>
                <a:ext cx="3" cy="3"/>
              </a:xfrm>
              <a:custGeom>
                <a:avLst/>
                <a:gdLst>
                  <a:gd name="T0" fmla="*/ 8 w 8"/>
                  <a:gd name="T1" fmla="*/ 13 h 13"/>
                  <a:gd name="T2" fmla="*/ 8 w 8"/>
                  <a:gd name="T3" fmla="*/ 12 h 13"/>
                  <a:gd name="T4" fmla="*/ 0 w 8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3">
                    <a:moveTo>
                      <a:pt x="8" y="13"/>
                    </a:moveTo>
                    <a:lnTo>
                      <a:pt x="8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6" name="Line 1918">
                <a:extLst>
                  <a:ext uri="{FF2B5EF4-FFF2-40B4-BE49-F238E27FC236}">
                    <a16:creationId xmlns:a16="http://schemas.microsoft.com/office/drawing/2014/main" id="{2F0C2EB2-CA4B-4CC6-8437-D1C47CA4B7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5" y="1603"/>
                <a:ext cx="9" cy="1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7" name="Line 1919">
                <a:extLst>
                  <a:ext uri="{FF2B5EF4-FFF2-40B4-BE49-F238E27FC236}">
                    <a16:creationId xmlns:a16="http://schemas.microsoft.com/office/drawing/2014/main" id="{684747A3-0742-45CA-8876-9DF0E2EF18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86" y="1997"/>
                <a:ext cx="2" cy="1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8" name="Freeform 1920">
                <a:extLst>
                  <a:ext uri="{FF2B5EF4-FFF2-40B4-BE49-F238E27FC236}">
                    <a16:creationId xmlns:a16="http://schemas.microsoft.com/office/drawing/2014/main" id="{B172C3DB-15F2-4F39-9727-A851E9C55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2092"/>
                <a:ext cx="4" cy="6"/>
              </a:xfrm>
              <a:custGeom>
                <a:avLst/>
                <a:gdLst>
                  <a:gd name="T0" fmla="*/ 14 w 15"/>
                  <a:gd name="T1" fmla="*/ 24 h 24"/>
                  <a:gd name="T2" fmla="*/ 15 w 15"/>
                  <a:gd name="T3" fmla="*/ 7 h 24"/>
                  <a:gd name="T4" fmla="*/ 1 w 15"/>
                  <a:gd name="T5" fmla="*/ 0 h 24"/>
                  <a:gd name="T6" fmla="*/ 0 w 15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4">
                    <a:moveTo>
                      <a:pt x="14" y="24"/>
                    </a:moveTo>
                    <a:lnTo>
                      <a:pt x="15" y="7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9" name="Freeform 1921">
                <a:extLst>
                  <a:ext uri="{FF2B5EF4-FFF2-40B4-BE49-F238E27FC236}">
                    <a16:creationId xmlns:a16="http://schemas.microsoft.com/office/drawing/2014/main" id="{CC11C93E-861C-4D27-A503-57B3A6891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0" y="2092"/>
                <a:ext cx="29" cy="40"/>
              </a:xfrm>
              <a:custGeom>
                <a:avLst/>
                <a:gdLst>
                  <a:gd name="T0" fmla="*/ 117 w 117"/>
                  <a:gd name="T1" fmla="*/ 160 h 160"/>
                  <a:gd name="T2" fmla="*/ 109 w 117"/>
                  <a:gd name="T3" fmla="*/ 151 h 160"/>
                  <a:gd name="T4" fmla="*/ 107 w 117"/>
                  <a:gd name="T5" fmla="*/ 129 h 160"/>
                  <a:gd name="T6" fmla="*/ 96 w 117"/>
                  <a:gd name="T7" fmla="*/ 101 h 160"/>
                  <a:gd name="T8" fmla="*/ 80 w 117"/>
                  <a:gd name="T9" fmla="*/ 82 h 160"/>
                  <a:gd name="T10" fmla="*/ 79 w 117"/>
                  <a:gd name="T11" fmla="*/ 82 h 160"/>
                  <a:gd name="T12" fmla="*/ 50 w 117"/>
                  <a:gd name="T13" fmla="*/ 85 h 160"/>
                  <a:gd name="T14" fmla="*/ 49 w 117"/>
                  <a:gd name="T15" fmla="*/ 85 h 160"/>
                  <a:gd name="T16" fmla="*/ 17 w 117"/>
                  <a:gd name="T17" fmla="*/ 68 h 160"/>
                  <a:gd name="T18" fmla="*/ 11 w 117"/>
                  <a:gd name="T19" fmla="*/ 96 h 160"/>
                  <a:gd name="T20" fmla="*/ 6 w 117"/>
                  <a:gd name="T21" fmla="*/ 103 h 160"/>
                  <a:gd name="T22" fmla="*/ 0 w 117"/>
                  <a:gd name="T23" fmla="*/ 75 h 160"/>
                  <a:gd name="T24" fmla="*/ 2 w 117"/>
                  <a:gd name="T25" fmla="*/ 35 h 160"/>
                  <a:gd name="T26" fmla="*/ 14 w 117"/>
                  <a:gd name="T27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7" h="160">
                    <a:moveTo>
                      <a:pt x="117" y="160"/>
                    </a:moveTo>
                    <a:lnTo>
                      <a:pt x="109" y="151"/>
                    </a:lnTo>
                    <a:lnTo>
                      <a:pt x="107" y="129"/>
                    </a:lnTo>
                    <a:lnTo>
                      <a:pt x="96" y="101"/>
                    </a:lnTo>
                    <a:lnTo>
                      <a:pt x="80" y="82"/>
                    </a:lnTo>
                    <a:lnTo>
                      <a:pt x="79" y="82"/>
                    </a:lnTo>
                    <a:lnTo>
                      <a:pt x="50" y="85"/>
                    </a:lnTo>
                    <a:lnTo>
                      <a:pt x="49" y="85"/>
                    </a:lnTo>
                    <a:lnTo>
                      <a:pt x="17" y="68"/>
                    </a:lnTo>
                    <a:lnTo>
                      <a:pt x="11" y="96"/>
                    </a:lnTo>
                    <a:lnTo>
                      <a:pt x="6" y="103"/>
                    </a:lnTo>
                    <a:lnTo>
                      <a:pt x="0" y="75"/>
                    </a:lnTo>
                    <a:lnTo>
                      <a:pt x="2" y="35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0" name="Freeform 1922">
                <a:extLst>
                  <a:ext uri="{FF2B5EF4-FFF2-40B4-BE49-F238E27FC236}">
                    <a16:creationId xmlns:a16="http://schemas.microsoft.com/office/drawing/2014/main" id="{BB022567-AEC5-461D-96F7-E2490EAD9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2" y="2127"/>
                <a:ext cx="5" cy="8"/>
              </a:xfrm>
              <a:custGeom>
                <a:avLst/>
                <a:gdLst>
                  <a:gd name="T0" fmla="*/ 0 w 19"/>
                  <a:gd name="T1" fmla="*/ 0 h 31"/>
                  <a:gd name="T2" fmla="*/ 19 w 19"/>
                  <a:gd name="T3" fmla="*/ 17 h 31"/>
                  <a:gd name="T4" fmla="*/ 10 w 19"/>
                  <a:gd name="T5" fmla="*/ 31 h 31"/>
                  <a:gd name="T6" fmla="*/ 0 w 19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31">
                    <a:moveTo>
                      <a:pt x="0" y="0"/>
                    </a:moveTo>
                    <a:lnTo>
                      <a:pt x="19" y="17"/>
                    </a:lnTo>
                    <a:lnTo>
                      <a:pt x="10" y="3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1" name="Freeform 1923">
                <a:extLst>
                  <a:ext uri="{FF2B5EF4-FFF2-40B4-BE49-F238E27FC236}">
                    <a16:creationId xmlns:a16="http://schemas.microsoft.com/office/drawing/2014/main" id="{A744C4F9-E3D7-4C35-9967-50A5ED1EA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" y="1923"/>
                <a:ext cx="8" cy="30"/>
              </a:xfrm>
              <a:custGeom>
                <a:avLst/>
                <a:gdLst>
                  <a:gd name="T0" fmla="*/ 32 w 32"/>
                  <a:gd name="T1" fmla="*/ 7 h 121"/>
                  <a:gd name="T2" fmla="*/ 27 w 32"/>
                  <a:gd name="T3" fmla="*/ 0 h 121"/>
                  <a:gd name="T4" fmla="*/ 0 w 32"/>
                  <a:gd name="T5" fmla="*/ 53 h 121"/>
                  <a:gd name="T6" fmla="*/ 6 w 32"/>
                  <a:gd name="T7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121">
                    <a:moveTo>
                      <a:pt x="32" y="7"/>
                    </a:moveTo>
                    <a:lnTo>
                      <a:pt x="27" y="0"/>
                    </a:lnTo>
                    <a:lnTo>
                      <a:pt x="0" y="53"/>
                    </a:lnTo>
                    <a:lnTo>
                      <a:pt x="6" y="1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2" name="Freeform 1924">
                <a:extLst>
                  <a:ext uri="{FF2B5EF4-FFF2-40B4-BE49-F238E27FC236}">
                    <a16:creationId xmlns:a16="http://schemas.microsoft.com/office/drawing/2014/main" id="{279D14EC-AB46-4CEF-BBAF-A13534225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1959"/>
                <a:ext cx="10" cy="54"/>
              </a:xfrm>
              <a:custGeom>
                <a:avLst/>
                <a:gdLst>
                  <a:gd name="T0" fmla="*/ 0 w 42"/>
                  <a:gd name="T1" fmla="*/ 201 h 216"/>
                  <a:gd name="T2" fmla="*/ 0 w 42"/>
                  <a:gd name="T3" fmla="*/ 202 h 216"/>
                  <a:gd name="T4" fmla="*/ 25 w 42"/>
                  <a:gd name="T5" fmla="*/ 216 h 216"/>
                  <a:gd name="T6" fmla="*/ 42 w 42"/>
                  <a:gd name="T7" fmla="*/ 189 h 216"/>
                  <a:gd name="T8" fmla="*/ 42 w 42"/>
                  <a:gd name="T9" fmla="*/ 147 h 216"/>
                  <a:gd name="T10" fmla="*/ 31 w 42"/>
                  <a:gd name="T11" fmla="*/ 106 h 216"/>
                  <a:gd name="T12" fmla="*/ 9 w 42"/>
                  <a:gd name="T13" fmla="*/ 113 h 216"/>
                  <a:gd name="T14" fmla="*/ 13 w 42"/>
                  <a:gd name="T15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16">
                    <a:moveTo>
                      <a:pt x="0" y="201"/>
                    </a:moveTo>
                    <a:lnTo>
                      <a:pt x="0" y="202"/>
                    </a:lnTo>
                    <a:lnTo>
                      <a:pt x="25" y="216"/>
                    </a:lnTo>
                    <a:lnTo>
                      <a:pt x="42" y="189"/>
                    </a:lnTo>
                    <a:lnTo>
                      <a:pt x="42" y="147"/>
                    </a:lnTo>
                    <a:lnTo>
                      <a:pt x="31" y="106"/>
                    </a:lnTo>
                    <a:lnTo>
                      <a:pt x="9" y="113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3" name="Freeform 1925">
                <a:extLst>
                  <a:ext uri="{FF2B5EF4-FFF2-40B4-BE49-F238E27FC236}">
                    <a16:creationId xmlns:a16="http://schemas.microsoft.com/office/drawing/2014/main" id="{EBE78329-40F6-46FF-984E-E788A2200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1996"/>
                <a:ext cx="36" cy="116"/>
              </a:xfrm>
              <a:custGeom>
                <a:avLst/>
                <a:gdLst>
                  <a:gd name="T0" fmla="*/ 91 w 144"/>
                  <a:gd name="T1" fmla="*/ 460 h 461"/>
                  <a:gd name="T2" fmla="*/ 91 w 144"/>
                  <a:gd name="T3" fmla="*/ 461 h 461"/>
                  <a:gd name="T4" fmla="*/ 141 w 144"/>
                  <a:gd name="T5" fmla="*/ 446 h 461"/>
                  <a:gd name="T6" fmla="*/ 141 w 144"/>
                  <a:gd name="T7" fmla="*/ 445 h 461"/>
                  <a:gd name="T8" fmla="*/ 144 w 144"/>
                  <a:gd name="T9" fmla="*/ 423 h 461"/>
                  <a:gd name="T10" fmla="*/ 130 w 144"/>
                  <a:gd name="T11" fmla="*/ 365 h 461"/>
                  <a:gd name="T12" fmla="*/ 136 w 144"/>
                  <a:gd name="T13" fmla="*/ 337 h 461"/>
                  <a:gd name="T14" fmla="*/ 130 w 144"/>
                  <a:gd name="T15" fmla="*/ 232 h 461"/>
                  <a:gd name="T16" fmla="*/ 114 w 144"/>
                  <a:gd name="T17" fmla="*/ 203 h 461"/>
                  <a:gd name="T18" fmla="*/ 84 w 144"/>
                  <a:gd name="T19" fmla="*/ 207 h 461"/>
                  <a:gd name="T20" fmla="*/ 71 w 144"/>
                  <a:gd name="T21" fmla="*/ 181 h 461"/>
                  <a:gd name="T22" fmla="*/ 71 w 144"/>
                  <a:gd name="T23" fmla="*/ 175 h 461"/>
                  <a:gd name="T24" fmla="*/ 73 w 144"/>
                  <a:gd name="T25" fmla="*/ 153 h 461"/>
                  <a:gd name="T26" fmla="*/ 73 w 144"/>
                  <a:gd name="T27" fmla="*/ 139 h 461"/>
                  <a:gd name="T28" fmla="*/ 45 w 144"/>
                  <a:gd name="T29" fmla="*/ 144 h 461"/>
                  <a:gd name="T30" fmla="*/ 53 w 144"/>
                  <a:gd name="T31" fmla="*/ 172 h 461"/>
                  <a:gd name="T32" fmla="*/ 50 w 144"/>
                  <a:gd name="T33" fmla="*/ 172 h 461"/>
                  <a:gd name="T34" fmla="*/ 45 w 144"/>
                  <a:gd name="T35" fmla="*/ 173 h 461"/>
                  <a:gd name="T36" fmla="*/ 31 w 144"/>
                  <a:gd name="T37" fmla="*/ 175 h 461"/>
                  <a:gd name="T38" fmla="*/ 28 w 144"/>
                  <a:gd name="T39" fmla="*/ 172 h 461"/>
                  <a:gd name="T40" fmla="*/ 25 w 144"/>
                  <a:gd name="T41" fmla="*/ 170 h 461"/>
                  <a:gd name="T42" fmla="*/ 19 w 144"/>
                  <a:gd name="T43" fmla="*/ 161 h 461"/>
                  <a:gd name="T44" fmla="*/ 10 w 144"/>
                  <a:gd name="T45" fmla="*/ 152 h 461"/>
                  <a:gd name="T46" fmla="*/ 6 w 144"/>
                  <a:gd name="T47" fmla="*/ 146 h 461"/>
                  <a:gd name="T48" fmla="*/ 4 w 144"/>
                  <a:gd name="T49" fmla="*/ 143 h 461"/>
                  <a:gd name="T50" fmla="*/ 1 w 144"/>
                  <a:gd name="T51" fmla="*/ 140 h 461"/>
                  <a:gd name="T52" fmla="*/ 0 w 144"/>
                  <a:gd name="T53" fmla="*/ 139 h 461"/>
                  <a:gd name="T54" fmla="*/ 9 w 144"/>
                  <a:gd name="T55" fmla="*/ 110 h 461"/>
                  <a:gd name="T56" fmla="*/ 21 w 144"/>
                  <a:gd name="T57" fmla="*/ 0 h 461"/>
                  <a:gd name="T58" fmla="*/ 28 w 144"/>
                  <a:gd name="T59" fmla="*/ 1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4" h="461">
                    <a:moveTo>
                      <a:pt x="91" y="460"/>
                    </a:moveTo>
                    <a:lnTo>
                      <a:pt x="91" y="461"/>
                    </a:lnTo>
                    <a:lnTo>
                      <a:pt x="141" y="446"/>
                    </a:lnTo>
                    <a:lnTo>
                      <a:pt x="141" y="445"/>
                    </a:lnTo>
                    <a:lnTo>
                      <a:pt x="144" y="423"/>
                    </a:lnTo>
                    <a:lnTo>
                      <a:pt x="130" y="365"/>
                    </a:lnTo>
                    <a:lnTo>
                      <a:pt x="136" y="337"/>
                    </a:lnTo>
                    <a:lnTo>
                      <a:pt x="130" y="232"/>
                    </a:lnTo>
                    <a:lnTo>
                      <a:pt x="114" y="203"/>
                    </a:lnTo>
                    <a:lnTo>
                      <a:pt x="84" y="207"/>
                    </a:lnTo>
                    <a:lnTo>
                      <a:pt x="71" y="181"/>
                    </a:lnTo>
                    <a:lnTo>
                      <a:pt x="71" y="175"/>
                    </a:lnTo>
                    <a:lnTo>
                      <a:pt x="73" y="153"/>
                    </a:lnTo>
                    <a:lnTo>
                      <a:pt x="73" y="139"/>
                    </a:lnTo>
                    <a:lnTo>
                      <a:pt x="45" y="144"/>
                    </a:lnTo>
                    <a:lnTo>
                      <a:pt x="53" y="172"/>
                    </a:lnTo>
                    <a:lnTo>
                      <a:pt x="50" y="172"/>
                    </a:lnTo>
                    <a:lnTo>
                      <a:pt x="45" y="173"/>
                    </a:lnTo>
                    <a:lnTo>
                      <a:pt x="31" y="175"/>
                    </a:lnTo>
                    <a:lnTo>
                      <a:pt x="28" y="172"/>
                    </a:lnTo>
                    <a:lnTo>
                      <a:pt x="25" y="170"/>
                    </a:lnTo>
                    <a:lnTo>
                      <a:pt x="19" y="161"/>
                    </a:lnTo>
                    <a:lnTo>
                      <a:pt x="10" y="152"/>
                    </a:lnTo>
                    <a:lnTo>
                      <a:pt x="6" y="146"/>
                    </a:lnTo>
                    <a:lnTo>
                      <a:pt x="4" y="143"/>
                    </a:lnTo>
                    <a:lnTo>
                      <a:pt x="1" y="140"/>
                    </a:lnTo>
                    <a:lnTo>
                      <a:pt x="0" y="139"/>
                    </a:lnTo>
                    <a:lnTo>
                      <a:pt x="9" y="110"/>
                    </a:lnTo>
                    <a:lnTo>
                      <a:pt x="21" y="0"/>
                    </a:lnTo>
                    <a:lnTo>
                      <a:pt x="28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4" name="Freeform 1926">
                <a:extLst>
                  <a:ext uri="{FF2B5EF4-FFF2-40B4-BE49-F238E27FC236}">
                    <a16:creationId xmlns:a16="http://schemas.microsoft.com/office/drawing/2014/main" id="{C9964EFD-2D84-4482-B426-3543DC8B1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1997"/>
                <a:ext cx="2" cy="12"/>
              </a:xfrm>
              <a:custGeom>
                <a:avLst/>
                <a:gdLst>
                  <a:gd name="T0" fmla="*/ 0 w 9"/>
                  <a:gd name="T1" fmla="*/ 50 h 50"/>
                  <a:gd name="T2" fmla="*/ 9 w 9"/>
                  <a:gd name="T3" fmla="*/ 0 h 50"/>
                  <a:gd name="T4" fmla="*/ 8 w 9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0">
                    <a:moveTo>
                      <a:pt x="0" y="50"/>
                    </a:moveTo>
                    <a:lnTo>
                      <a:pt x="9" y="0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5" name="Line 1927">
                <a:extLst>
                  <a:ext uri="{FF2B5EF4-FFF2-40B4-BE49-F238E27FC236}">
                    <a16:creationId xmlns:a16="http://schemas.microsoft.com/office/drawing/2014/main" id="{860AEEA1-ECB7-4574-82A3-78382AA921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91" y="195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6" name="Line 1928">
                <a:extLst>
                  <a:ext uri="{FF2B5EF4-FFF2-40B4-BE49-F238E27FC236}">
                    <a16:creationId xmlns:a16="http://schemas.microsoft.com/office/drawing/2014/main" id="{280AC055-56F6-4F1D-B84F-47626DEABD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89" y="1959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7" name="Freeform 1929">
                <a:extLst>
                  <a:ext uri="{FF2B5EF4-FFF2-40B4-BE49-F238E27FC236}">
                    <a16:creationId xmlns:a16="http://schemas.microsoft.com/office/drawing/2014/main" id="{8FDE3D80-BD95-4F1D-9EAC-1939657AA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" y="1959"/>
                <a:ext cx="3" cy="7"/>
              </a:xfrm>
              <a:custGeom>
                <a:avLst/>
                <a:gdLst>
                  <a:gd name="T0" fmla="*/ 0 w 11"/>
                  <a:gd name="T1" fmla="*/ 0 h 28"/>
                  <a:gd name="T2" fmla="*/ 10 w 11"/>
                  <a:gd name="T3" fmla="*/ 28 h 28"/>
                  <a:gd name="T4" fmla="*/ 11 w 11"/>
                  <a:gd name="T5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8">
                    <a:moveTo>
                      <a:pt x="0" y="0"/>
                    </a:moveTo>
                    <a:lnTo>
                      <a:pt x="10" y="28"/>
                    </a:lnTo>
                    <a:lnTo>
                      <a:pt x="11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8" name="Freeform 1930">
                <a:extLst>
                  <a:ext uri="{FF2B5EF4-FFF2-40B4-BE49-F238E27FC236}">
                    <a16:creationId xmlns:a16="http://schemas.microsoft.com/office/drawing/2014/main" id="{2483D9BD-149B-4E91-952C-1B6E81C1A2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2" y="1955"/>
                <a:ext cx="1" cy="11"/>
              </a:xfrm>
              <a:custGeom>
                <a:avLst/>
                <a:gdLst>
                  <a:gd name="T0" fmla="*/ 0 w 5"/>
                  <a:gd name="T1" fmla="*/ 42 h 44"/>
                  <a:gd name="T2" fmla="*/ 0 w 5"/>
                  <a:gd name="T3" fmla="*/ 44 h 44"/>
                  <a:gd name="T4" fmla="*/ 5 w 5"/>
                  <a:gd name="T5" fmla="*/ 7 h 44"/>
                  <a:gd name="T6" fmla="*/ 0 w 5"/>
                  <a:gd name="T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4">
                    <a:moveTo>
                      <a:pt x="0" y="42"/>
                    </a:moveTo>
                    <a:lnTo>
                      <a:pt x="0" y="44"/>
                    </a:lnTo>
                    <a:lnTo>
                      <a:pt x="5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9" name="Freeform 1931">
                <a:extLst>
                  <a:ext uri="{FF2B5EF4-FFF2-40B4-BE49-F238E27FC236}">
                    <a16:creationId xmlns:a16="http://schemas.microsoft.com/office/drawing/2014/main" id="{FC8D53E1-9CD3-49BD-AF36-8C1FEE2D8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1" y="1953"/>
                <a:ext cx="1" cy="2"/>
              </a:xfrm>
              <a:custGeom>
                <a:avLst/>
                <a:gdLst>
                  <a:gd name="T0" fmla="*/ 0 w 5"/>
                  <a:gd name="T1" fmla="*/ 0 h 7"/>
                  <a:gd name="T2" fmla="*/ 0 w 5"/>
                  <a:gd name="T3" fmla="*/ 1 h 7"/>
                  <a:gd name="T4" fmla="*/ 5 w 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1"/>
                    </a:lnTo>
                    <a:lnTo>
                      <a:pt x="5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0" name="Freeform 1932">
                <a:extLst>
                  <a:ext uri="{FF2B5EF4-FFF2-40B4-BE49-F238E27FC236}">
                    <a16:creationId xmlns:a16="http://schemas.microsoft.com/office/drawing/2014/main" id="{C8591A4C-52EB-46D4-BB86-8D7E04544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1" y="1753"/>
                <a:ext cx="17" cy="2"/>
              </a:xfrm>
              <a:custGeom>
                <a:avLst/>
                <a:gdLst>
                  <a:gd name="T0" fmla="*/ 72 w 72"/>
                  <a:gd name="T1" fmla="*/ 1 h 7"/>
                  <a:gd name="T2" fmla="*/ 72 w 72"/>
                  <a:gd name="T3" fmla="*/ 0 h 7"/>
                  <a:gd name="T4" fmla="*/ 0 w 72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7">
                    <a:moveTo>
                      <a:pt x="72" y="1"/>
                    </a:moveTo>
                    <a:lnTo>
                      <a:pt x="72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1" name="Freeform 1933">
                <a:extLst>
                  <a:ext uri="{FF2B5EF4-FFF2-40B4-BE49-F238E27FC236}">
                    <a16:creationId xmlns:a16="http://schemas.microsoft.com/office/drawing/2014/main" id="{2039636C-FFC8-456A-B454-541744377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1" y="1753"/>
                <a:ext cx="17" cy="2"/>
              </a:xfrm>
              <a:custGeom>
                <a:avLst/>
                <a:gdLst>
                  <a:gd name="T0" fmla="*/ 0 w 72"/>
                  <a:gd name="T1" fmla="*/ 6 h 7"/>
                  <a:gd name="T2" fmla="*/ 2 w 72"/>
                  <a:gd name="T3" fmla="*/ 7 h 7"/>
                  <a:gd name="T4" fmla="*/ 72 w 72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7">
                    <a:moveTo>
                      <a:pt x="0" y="6"/>
                    </a:moveTo>
                    <a:lnTo>
                      <a:pt x="2" y="7"/>
                    </a:lnTo>
                    <a:lnTo>
                      <a:pt x="7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2" name="Line 1934">
                <a:extLst>
                  <a:ext uri="{FF2B5EF4-FFF2-40B4-BE49-F238E27FC236}">
                    <a16:creationId xmlns:a16="http://schemas.microsoft.com/office/drawing/2014/main" id="{E4FAC00F-365B-4FAD-BEA3-B6E4EAF352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82" y="1769"/>
                <a:ext cx="4" cy="1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3" name="Freeform 1935">
                <a:extLst>
                  <a:ext uri="{FF2B5EF4-FFF2-40B4-BE49-F238E27FC236}">
                    <a16:creationId xmlns:a16="http://schemas.microsoft.com/office/drawing/2014/main" id="{F9259FE4-7148-42DC-A4CE-B9518C1AE2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2" y="1769"/>
                <a:ext cx="4" cy="11"/>
              </a:xfrm>
              <a:custGeom>
                <a:avLst/>
                <a:gdLst>
                  <a:gd name="T0" fmla="*/ 18 w 18"/>
                  <a:gd name="T1" fmla="*/ 0 h 42"/>
                  <a:gd name="T2" fmla="*/ 17 w 18"/>
                  <a:gd name="T3" fmla="*/ 0 h 42"/>
                  <a:gd name="T4" fmla="*/ 0 w 18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42">
                    <a:moveTo>
                      <a:pt x="18" y="0"/>
                    </a:moveTo>
                    <a:lnTo>
                      <a:pt x="17" y="0"/>
                    </a:lnTo>
                    <a:lnTo>
                      <a:pt x="0" y="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4" name="Freeform 1936">
                <a:extLst>
                  <a:ext uri="{FF2B5EF4-FFF2-40B4-BE49-F238E27FC236}">
                    <a16:creationId xmlns:a16="http://schemas.microsoft.com/office/drawing/2014/main" id="{CD5B99F1-8ABD-48C2-93E4-18F039ED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" y="1753"/>
                <a:ext cx="68" cy="27"/>
              </a:xfrm>
              <a:custGeom>
                <a:avLst/>
                <a:gdLst>
                  <a:gd name="T0" fmla="*/ 270 w 270"/>
                  <a:gd name="T1" fmla="*/ 106 h 107"/>
                  <a:gd name="T2" fmla="*/ 157 w 270"/>
                  <a:gd name="T3" fmla="*/ 107 h 107"/>
                  <a:gd name="T4" fmla="*/ 0 w 270"/>
                  <a:gd name="T5" fmla="*/ 59 h 107"/>
                  <a:gd name="T6" fmla="*/ 17 w 270"/>
                  <a:gd name="T7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0" h="107">
                    <a:moveTo>
                      <a:pt x="270" y="106"/>
                    </a:moveTo>
                    <a:lnTo>
                      <a:pt x="157" y="107"/>
                    </a:lnTo>
                    <a:lnTo>
                      <a:pt x="0" y="59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5" name="Freeform 1937">
                <a:extLst>
                  <a:ext uri="{FF2B5EF4-FFF2-40B4-BE49-F238E27FC236}">
                    <a16:creationId xmlns:a16="http://schemas.microsoft.com/office/drawing/2014/main" id="{67B07AE3-BE2B-4D87-80AC-ED81838D37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4" y="1727"/>
                <a:ext cx="27" cy="28"/>
              </a:xfrm>
              <a:custGeom>
                <a:avLst/>
                <a:gdLst>
                  <a:gd name="T0" fmla="*/ 105 w 105"/>
                  <a:gd name="T1" fmla="*/ 112 h 112"/>
                  <a:gd name="T2" fmla="*/ 17 w 105"/>
                  <a:gd name="T3" fmla="*/ 4 h 112"/>
                  <a:gd name="T4" fmla="*/ 0 w 105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112">
                    <a:moveTo>
                      <a:pt x="105" y="112"/>
                    </a:moveTo>
                    <a:lnTo>
                      <a:pt x="17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6" name="Line 1938">
                <a:extLst>
                  <a:ext uri="{FF2B5EF4-FFF2-40B4-BE49-F238E27FC236}">
                    <a16:creationId xmlns:a16="http://schemas.microsoft.com/office/drawing/2014/main" id="{CA64783A-AF35-4001-A93C-69E5191404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1" y="1724"/>
                <a:ext cx="13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7" name="Freeform 1939">
                <a:extLst>
                  <a:ext uri="{FF2B5EF4-FFF2-40B4-BE49-F238E27FC236}">
                    <a16:creationId xmlns:a16="http://schemas.microsoft.com/office/drawing/2014/main" id="{FD499F99-3293-4144-9C2C-CC1F490F4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1" y="1724"/>
                <a:ext cx="13" cy="3"/>
              </a:xfrm>
              <a:custGeom>
                <a:avLst/>
                <a:gdLst>
                  <a:gd name="T0" fmla="*/ 0 w 53"/>
                  <a:gd name="T1" fmla="*/ 0 h 9"/>
                  <a:gd name="T2" fmla="*/ 0 w 53"/>
                  <a:gd name="T3" fmla="*/ 1 h 9"/>
                  <a:gd name="T4" fmla="*/ 53 w 53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9">
                    <a:moveTo>
                      <a:pt x="0" y="0"/>
                    </a:moveTo>
                    <a:lnTo>
                      <a:pt x="0" y="1"/>
                    </a:lnTo>
                    <a:lnTo>
                      <a:pt x="53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8" name="Freeform 1940">
                <a:extLst>
                  <a:ext uri="{FF2B5EF4-FFF2-40B4-BE49-F238E27FC236}">
                    <a16:creationId xmlns:a16="http://schemas.microsoft.com/office/drawing/2014/main" id="{6476238B-FE2E-4F4C-91FD-57012B3CB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1679"/>
                <a:ext cx="13" cy="45"/>
              </a:xfrm>
              <a:custGeom>
                <a:avLst/>
                <a:gdLst>
                  <a:gd name="T0" fmla="*/ 38 w 52"/>
                  <a:gd name="T1" fmla="*/ 181 h 181"/>
                  <a:gd name="T2" fmla="*/ 27 w 52"/>
                  <a:gd name="T3" fmla="*/ 130 h 181"/>
                  <a:gd name="T4" fmla="*/ 0 w 52"/>
                  <a:gd name="T5" fmla="*/ 107 h 181"/>
                  <a:gd name="T6" fmla="*/ 25 w 52"/>
                  <a:gd name="T7" fmla="*/ 68 h 181"/>
                  <a:gd name="T8" fmla="*/ 52 w 52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81">
                    <a:moveTo>
                      <a:pt x="38" y="181"/>
                    </a:moveTo>
                    <a:lnTo>
                      <a:pt x="27" y="130"/>
                    </a:lnTo>
                    <a:lnTo>
                      <a:pt x="0" y="107"/>
                    </a:lnTo>
                    <a:lnTo>
                      <a:pt x="25" y="68"/>
                    </a:lnTo>
                    <a:lnTo>
                      <a:pt x="5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9" name="Line 1941">
                <a:extLst>
                  <a:ext uri="{FF2B5EF4-FFF2-40B4-BE49-F238E27FC236}">
                    <a16:creationId xmlns:a16="http://schemas.microsoft.com/office/drawing/2014/main" id="{E7B7BB50-6F5F-496D-9653-DD96E6AE81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5" y="1679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0" name="Freeform 1942">
                <a:extLst>
                  <a:ext uri="{FF2B5EF4-FFF2-40B4-BE49-F238E27FC236}">
                    <a16:creationId xmlns:a16="http://schemas.microsoft.com/office/drawing/2014/main" id="{068DB05B-B5EA-4A68-A544-C87BC6C08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9" y="1682"/>
                <a:ext cx="25" cy="8"/>
              </a:xfrm>
              <a:custGeom>
                <a:avLst/>
                <a:gdLst>
                  <a:gd name="T0" fmla="*/ 0 w 103"/>
                  <a:gd name="T1" fmla="*/ 1 h 30"/>
                  <a:gd name="T2" fmla="*/ 27 w 103"/>
                  <a:gd name="T3" fmla="*/ 23 h 30"/>
                  <a:gd name="T4" fmla="*/ 47 w 103"/>
                  <a:gd name="T5" fmla="*/ 0 h 30"/>
                  <a:gd name="T6" fmla="*/ 103 w 103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3" h="30">
                    <a:moveTo>
                      <a:pt x="0" y="1"/>
                    </a:moveTo>
                    <a:lnTo>
                      <a:pt x="27" y="23"/>
                    </a:lnTo>
                    <a:lnTo>
                      <a:pt x="47" y="0"/>
                    </a:lnTo>
                    <a:lnTo>
                      <a:pt x="103" y="3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1" name="Line 1943">
                <a:extLst>
                  <a:ext uri="{FF2B5EF4-FFF2-40B4-BE49-F238E27FC236}">
                    <a16:creationId xmlns:a16="http://schemas.microsoft.com/office/drawing/2014/main" id="{8C28565B-6A00-4E00-B786-F010DFE6D3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5" y="1679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2" name="Freeform 1944">
                <a:extLst>
                  <a:ext uri="{FF2B5EF4-FFF2-40B4-BE49-F238E27FC236}">
                    <a16:creationId xmlns:a16="http://schemas.microsoft.com/office/drawing/2014/main" id="{4CD34A0A-E7B2-4B23-85CC-2CE6CACA4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3" y="1629"/>
                <a:ext cx="7" cy="18"/>
              </a:xfrm>
              <a:custGeom>
                <a:avLst/>
                <a:gdLst>
                  <a:gd name="T0" fmla="*/ 24 w 30"/>
                  <a:gd name="T1" fmla="*/ 0 h 73"/>
                  <a:gd name="T2" fmla="*/ 30 w 30"/>
                  <a:gd name="T3" fmla="*/ 31 h 73"/>
                  <a:gd name="T4" fmla="*/ 14 w 30"/>
                  <a:gd name="T5" fmla="*/ 73 h 73"/>
                  <a:gd name="T6" fmla="*/ 0 w 30"/>
                  <a:gd name="T7" fmla="*/ 59 h 73"/>
                  <a:gd name="T8" fmla="*/ 13 w 30"/>
                  <a:gd name="T9" fmla="*/ 13 h 73"/>
                  <a:gd name="T10" fmla="*/ 24 w 30"/>
                  <a:gd name="T1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73">
                    <a:moveTo>
                      <a:pt x="24" y="0"/>
                    </a:moveTo>
                    <a:lnTo>
                      <a:pt x="30" y="31"/>
                    </a:lnTo>
                    <a:lnTo>
                      <a:pt x="14" y="73"/>
                    </a:lnTo>
                    <a:lnTo>
                      <a:pt x="0" y="59"/>
                    </a:lnTo>
                    <a:lnTo>
                      <a:pt x="13" y="13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3" name="Freeform 1945">
                <a:extLst>
                  <a:ext uri="{FF2B5EF4-FFF2-40B4-BE49-F238E27FC236}">
                    <a16:creationId xmlns:a16="http://schemas.microsoft.com/office/drawing/2014/main" id="{0A4A8630-29C4-4A94-9C82-511F4B38D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1621"/>
                <a:ext cx="6" cy="15"/>
              </a:xfrm>
              <a:custGeom>
                <a:avLst/>
                <a:gdLst>
                  <a:gd name="T0" fmla="*/ 24 w 24"/>
                  <a:gd name="T1" fmla="*/ 1 h 61"/>
                  <a:gd name="T2" fmla="*/ 23 w 24"/>
                  <a:gd name="T3" fmla="*/ 0 h 61"/>
                  <a:gd name="T4" fmla="*/ 11 w 24"/>
                  <a:gd name="T5" fmla="*/ 61 h 61"/>
                  <a:gd name="T6" fmla="*/ 0 w 24"/>
                  <a:gd name="T7" fmla="*/ 5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61">
                    <a:moveTo>
                      <a:pt x="24" y="1"/>
                    </a:moveTo>
                    <a:lnTo>
                      <a:pt x="23" y="0"/>
                    </a:lnTo>
                    <a:lnTo>
                      <a:pt x="11" y="61"/>
                    </a:lnTo>
                    <a:lnTo>
                      <a:pt x="0" y="5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4" name="Freeform 1946">
                <a:extLst>
                  <a:ext uri="{FF2B5EF4-FFF2-40B4-BE49-F238E27FC236}">
                    <a16:creationId xmlns:a16="http://schemas.microsoft.com/office/drawing/2014/main" id="{3FD68CC2-7244-401F-BB10-AAFE89B2B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9" y="1621"/>
                <a:ext cx="10" cy="8"/>
              </a:xfrm>
              <a:custGeom>
                <a:avLst/>
                <a:gdLst>
                  <a:gd name="T0" fmla="*/ 40 w 40"/>
                  <a:gd name="T1" fmla="*/ 33 h 33"/>
                  <a:gd name="T2" fmla="*/ 0 w 40"/>
                  <a:gd name="T3" fmla="*/ 0 h 33"/>
                  <a:gd name="T4" fmla="*/ 0 w 40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3">
                    <a:moveTo>
                      <a:pt x="40" y="33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5" name="Freeform 1947">
                <a:extLst>
                  <a:ext uri="{FF2B5EF4-FFF2-40B4-BE49-F238E27FC236}">
                    <a16:creationId xmlns:a16="http://schemas.microsoft.com/office/drawing/2014/main" id="{E29BBFA1-C408-4BC1-95D1-8F5E0476A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1621"/>
                <a:ext cx="6" cy="16"/>
              </a:xfrm>
              <a:custGeom>
                <a:avLst/>
                <a:gdLst>
                  <a:gd name="T0" fmla="*/ 0 w 24"/>
                  <a:gd name="T1" fmla="*/ 53 h 61"/>
                  <a:gd name="T2" fmla="*/ 11 w 24"/>
                  <a:gd name="T3" fmla="*/ 61 h 61"/>
                  <a:gd name="T4" fmla="*/ 24 w 24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61">
                    <a:moveTo>
                      <a:pt x="0" y="53"/>
                    </a:moveTo>
                    <a:lnTo>
                      <a:pt x="11" y="61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6" name="Freeform 1948">
                <a:extLst>
                  <a:ext uri="{FF2B5EF4-FFF2-40B4-BE49-F238E27FC236}">
                    <a16:creationId xmlns:a16="http://schemas.microsoft.com/office/drawing/2014/main" id="{61084D26-F18E-4DB8-AB27-9F9D75477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6" y="1620"/>
                <a:ext cx="7" cy="14"/>
              </a:xfrm>
              <a:custGeom>
                <a:avLst/>
                <a:gdLst>
                  <a:gd name="T0" fmla="*/ 26 w 26"/>
                  <a:gd name="T1" fmla="*/ 57 h 57"/>
                  <a:gd name="T2" fmla="*/ 7 w 26"/>
                  <a:gd name="T3" fmla="*/ 43 h 57"/>
                  <a:gd name="T4" fmla="*/ 6 w 26"/>
                  <a:gd name="T5" fmla="*/ 10 h 57"/>
                  <a:gd name="T6" fmla="*/ 0 w 26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57">
                    <a:moveTo>
                      <a:pt x="26" y="57"/>
                    </a:moveTo>
                    <a:lnTo>
                      <a:pt x="7" y="43"/>
                    </a:lnTo>
                    <a:lnTo>
                      <a:pt x="6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7" name="Line 1949">
                <a:extLst>
                  <a:ext uri="{FF2B5EF4-FFF2-40B4-BE49-F238E27FC236}">
                    <a16:creationId xmlns:a16="http://schemas.microsoft.com/office/drawing/2014/main" id="{9E984B33-E33E-4543-9D77-3D97D1EED5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5" y="1618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8" name="Freeform 1950">
                <a:extLst>
                  <a:ext uri="{FF2B5EF4-FFF2-40B4-BE49-F238E27FC236}">
                    <a16:creationId xmlns:a16="http://schemas.microsoft.com/office/drawing/2014/main" id="{63D00F29-4218-4074-8E23-412652437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5" y="1618"/>
                <a:ext cx="1" cy="2"/>
              </a:xfrm>
              <a:custGeom>
                <a:avLst/>
                <a:gdLst>
                  <a:gd name="T0" fmla="*/ 1 w 6"/>
                  <a:gd name="T1" fmla="*/ 0 h 10"/>
                  <a:gd name="T2" fmla="*/ 0 w 6"/>
                  <a:gd name="T3" fmla="*/ 0 h 10"/>
                  <a:gd name="T4" fmla="*/ 6 w 6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0">
                    <a:moveTo>
                      <a:pt x="1" y="0"/>
                    </a:moveTo>
                    <a:lnTo>
                      <a:pt x="0" y="0"/>
                    </a:lnTo>
                    <a:lnTo>
                      <a:pt x="6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9" name="Line 1951">
                <a:extLst>
                  <a:ext uri="{FF2B5EF4-FFF2-40B4-BE49-F238E27FC236}">
                    <a16:creationId xmlns:a16="http://schemas.microsoft.com/office/drawing/2014/main" id="{F9E24300-0E4C-4A62-84E8-88A5A04819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74" y="1603"/>
                <a:ext cx="10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0" name="Line 1952">
                <a:extLst>
                  <a:ext uri="{FF2B5EF4-FFF2-40B4-BE49-F238E27FC236}">
                    <a16:creationId xmlns:a16="http://schemas.microsoft.com/office/drawing/2014/main" id="{54DA6F7C-070B-48C6-8B09-BF394D4F6C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88" y="1671"/>
                <a:ext cx="14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1" name="Line 1953">
                <a:extLst>
                  <a:ext uri="{FF2B5EF4-FFF2-40B4-BE49-F238E27FC236}">
                    <a16:creationId xmlns:a16="http://schemas.microsoft.com/office/drawing/2014/main" id="{473F292F-C42D-40AA-96EE-91BC0370E8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4" y="1690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2" name="Line 1954">
                <a:extLst>
                  <a:ext uri="{FF2B5EF4-FFF2-40B4-BE49-F238E27FC236}">
                    <a16:creationId xmlns:a16="http://schemas.microsoft.com/office/drawing/2014/main" id="{DF67B0BE-F099-4EE1-98F2-8BE4ADF5FF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4" y="1690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3" name="Freeform 1955">
                <a:extLst>
                  <a:ext uri="{FF2B5EF4-FFF2-40B4-BE49-F238E27FC236}">
                    <a16:creationId xmlns:a16="http://schemas.microsoft.com/office/drawing/2014/main" id="{C8431B17-FC2C-4DFC-AC48-E2D16BD70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1668"/>
                <a:ext cx="24" cy="23"/>
              </a:xfrm>
              <a:custGeom>
                <a:avLst/>
                <a:gdLst>
                  <a:gd name="T0" fmla="*/ 20 w 97"/>
                  <a:gd name="T1" fmla="*/ 90 h 90"/>
                  <a:gd name="T2" fmla="*/ 21 w 97"/>
                  <a:gd name="T3" fmla="*/ 90 h 90"/>
                  <a:gd name="T4" fmla="*/ 1 w 97"/>
                  <a:gd name="T5" fmla="*/ 62 h 90"/>
                  <a:gd name="T6" fmla="*/ 0 w 97"/>
                  <a:gd name="T7" fmla="*/ 34 h 90"/>
                  <a:gd name="T8" fmla="*/ 97 w 97"/>
                  <a:gd name="T9" fmla="*/ 0 h 90"/>
                  <a:gd name="T10" fmla="*/ 41 w 97"/>
                  <a:gd name="T11" fmla="*/ 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7" h="90">
                    <a:moveTo>
                      <a:pt x="20" y="90"/>
                    </a:moveTo>
                    <a:lnTo>
                      <a:pt x="21" y="90"/>
                    </a:lnTo>
                    <a:lnTo>
                      <a:pt x="1" y="62"/>
                    </a:lnTo>
                    <a:lnTo>
                      <a:pt x="0" y="34"/>
                    </a:lnTo>
                    <a:lnTo>
                      <a:pt x="97" y="0"/>
                    </a:lnTo>
                    <a:lnTo>
                      <a:pt x="41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4" name="Freeform 1956">
                <a:extLst>
                  <a:ext uri="{FF2B5EF4-FFF2-40B4-BE49-F238E27FC236}">
                    <a16:creationId xmlns:a16="http://schemas.microsoft.com/office/drawing/2014/main" id="{E5F15CDD-40D5-4EA9-90F8-8C6A80F19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8" y="1671"/>
                <a:ext cx="14" cy="2"/>
              </a:xfrm>
              <a:custGeom>
                <a:avLst/>
                <a:gdLst>
                  <a:gd name="T0" fmla="*/ 0 w 57"/>
                  <a:gd name="T1" fmla="*/ 10 h 11"/>
                  <a:gd name="T2" fmla="*/ 0 w 57"/>
                  <a:gd name="T3" fmla="*/ 11 h 11"/>
                  <a:gd name="T4" fmla="*/ 57 w 57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11">
                    <a:moveTo>
                      <a:pt x="0" y="10"/>
                    </a:moveTo>
                    <a:lnTo>
                      <a:pt x="0" y="11"/>
                    </a:lnTo>
                    <a:lnTo>
                      <a:pt x="5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5" name="Freeform 1957">
                <a:extLst>
                  <a:ext uri="{FF2B5EF4-FFF2-40B4-BE49-F238E27FC236}">
                    <a16:creationId xmlns:a16="http://schemas.microsoft.com/office/drawing/2014/main" id="{2E55086E-BFCD-42F7-8A82-FD6080410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" y="1638"/>
                <a:ext cx="5" cy="3"/>
              </a:xfrm>
              <a:custGeom>
                <a:avLst/>
                <a:gdLst>
                  <a:gd name="T0" fmla="*/ 21 w 22"/>
                  <a:gd name="T1" fmla="*/ 11 h 11"/>
                  <a:gd name="T2" fmla="*/ 22 w 22"/>
                  <a:gd name="T3" fmla="*/ 11 h 11"/>
                  <a:gd name="T4" fmla="*/ 0 w 2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1">
                    <a:moveTo>
                      <a:pt x="21" y="11"/>
                    </a:moveTo>
                    <a:lnTo>
                      <a:pt x="22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6" name="Freeform 1958">
                <a:extLst>
                  <a:ext uri="{FF2B5EF4-FFF2-40B4-BE49-F238E27FC236}">
                    <a16:creationId xmlns:a16="http://schemas.microsoft.com/office/drawing/2014/main" id="{21DD869F-184D-433C-83B6-3BBD08326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1641"/>
                <a:ext cx="22" cy="32"/>
              </a:xfrm>
              <a:custGeom>
                <a:avLst/>
                <a:gdLst>
                  <a:gd name="T0" fmla="*/ 23 w 86"/>
                  <a:gd name="T1" fmla="*/ 130 h 130"/>
                  <a:gd name="T2" fmla="*/ 0 w 86"/>
                  <a:gd name="T3" fmla="*/ 81 h 130"/>
                  <a:gd name="T4" fmla="*/ 28 w 86"/>
                  <a:gd name="T5" fmla="*/ 33 h 130"/>
                  <a:gd name="T6" fmla="*/ 67 w 86"/>
                  <a:gd name="T7" fmla="*/ 24 h 130"/>
                  <a:gd name="T8" fmla="*/ 86 w 86"/>
                  <a:gd name="T9" fmla="*/ 2 h 130"/>
                  <a:gd name="T10" fmla="*/ 84 w 86"/>
                  <a:gd name="T11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130">
                    <a:moveTo>
                      <a:pt x="23" y="130"/>
                    </a:moveTo>
                    <a:lnTo>
                      <a:pt x="0" y="81"/>
                    </a:lnTo>
                    <a:lnTo>
                      <a:pt x="28" y="33"/>
                    </a:lnTo>
                    <a:lnTo>
                      <a:pt x="67" y="24"/>
                    </a:lnTo>
                    <a:lnTo>
                      <a:pt x="86" y="2"/>
                    </a:lnTo>
                    <a:lnTo>
                      <a:pt x="8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7" name="Line 1959">
                <a:extLst>
                  <a:ext uri="{FF2B5EF4-FFF2-40B4-BE49-F238E27FC236}">
                    <a16:creationId xmlns:a16="http://schemas.microsoft.com/office/drawing/2014/main" id="{79BDDA22-94DE-4632-84C6-ABC37426FC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8" y="1638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8" name="Line 1960">
                <a:extLst>
                  <a:ext uri="{FF2B5EF4-FFF2-40B4-BE49-F238E27FC236}">
                    <a16:creationId xmlns:a16="http://schemas.microsoft.com/office/drawing/2014/main" id="{676BB36C-2041-4CF0-B4F6-E9D693BFD4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89" y="1615"/>
                <a:ext cx="8" cy="1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9" name="Line 1961">
                <a:extLst>
                  <a:ext uri="{FF2B5EF4-FFF2-40B4-BE49-F238E27FC236}">
                    <a16:creationId xmlns:a16="http://schemas.microsoft.com/office/drawing/2014/main" id="{BCD90180-37DA-453E-8167-C41B8DA1FA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2" y="1618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0" name="Freeform 1962">
                <a:extLst>
                  <a:ext uri="{FF2B5EF4-FFF2-40B4-BE49-F238E27FC236}">
                    <a16:creationId xmlns:a16="http://schemas.microsoft.com/office/drawing/2014/main" id="{23BEE02A-1473-4CB9-A4E8-4D1A83616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2" y="1618"/>
                <a:ext cx="4" cy="3"/>
              </a:xfrm>
              <a:custGeom>
                <a:avLst/>
                <a:gdLst>
                  <a:gd name="T0" fmla="*/ 16 w 16"/>
                  <a:gd name="T1" fmla="*/ 12 h 12"/>
                  <a:gd name="T2" fmla="*/ 16 w 16"/>
                  <a:gd name="T3" fmla="*/ 11 h 12"/>
                  <a:gd name="T4" fmla="*/ 0 w 16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2">
                    <a:moveTo>
                      <a:pt x="16" y="12"/>
                    </a:moveTo>
                    <a:lnTo>
                      <a:pt x="16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1" name="Freeform 1963">
                <a:extLst>
                  <a:ext uri="{FF2B5EF4-FFF2-40B4-BE49-F238E27FC236}">
                    <a16:creationId xmlns:a16="http://schemas.microsoft.com/office/drawing/2014/main" id="{6C4C77C9-DD30-419A-8E87-F3966F98F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" y="1621"/>
                <a:ext cx="13" cy="17"/>
              </a:xfrm>
              <a:custGeom>
                <a:avLst/>
                <a:gdLst>
                  <a:gd name="T0" fmla="*/ 13 w 48"/>
                  <a:gd name="T1" fmla="*/ 67 h 67"/>
                  <a:gd name="T2" fmla="*/ 0 w 48"/>
                  <a:gd name="T3" fmla="*/ 59 h 67"/>
                  <a:gd name="T4" fmla="*/ 7 w 48"/>
                  <a:gd name="T5" fmla="*/ 38 h 67"/>
                  <a:gd name="T6" fmla="*/ 47 w 48"/>
                  <a:gd name="T7" fmla="*/ 9 h 67"/>
                  <a:gd name="T8" fmla="*/ 48 w 48"/>
                  <a:gd name="T9" fmla="*/ 0 h 67"/>
                  <a:gd name="T10" fmla="*/ 47 w 48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67">
                    <a:moveTo>
                      <a:pt x="13" y="67"/>
                    </a:moveTo>
                    <a:lnTo>
                      <a:pt x="0" y="59"/>
                    </a:lnTo>
                    <a:lnTo>
                      <a:pt x="7" y="38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2" name="Line 1964">
                <a:extLst>
                  <a:ext uri="{FF2B5EF4-FFF2-40B4-BE49-F238E27FC236}">
                    <a16:creationId xmlns:a16="http://schemas.microsoft.com/office/drawing/2014/main" id="{37DEC76E-F3E8-4C3D-B06B-7D03C39D03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7" y="1615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3" name="Freeform 1965">
                <a:extLst>
                  <a:ext uri="{FF2B5EF4-FFF2-40B4-BE49-F238E27FC236}">
                    <a16:creationId xmlns:a16="http://schemas.microsoft.com/office/drawing/2014/main" id="{A8872D94-8581-4780-AEFD-18F006089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9" y="1615"/>
                <a:ext cx="8" cy="14"/>
              </a:xfrm>
              <a:custGeom>
                <a:avLst/>
                <a:gdLst>
                  <a:gd name="T0" fmla="*/ 34 w 34"/>
                  <a:gd name="T1" fmla="*/ 0 h 58"/>
                  <a:gd name="T2" fmla="*/ 32 w 34"/>
                  <a:gd name="T3" fmla="*/ 0 h 58"/>
                  <a:gd name="T4" fmla="*/ 0 w 34"/>
                  <a:gd name="T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58">
                    <a:moveTo>
                      <a:pt x="34" y="0"/>
                    </a:moveTo>
                    <a:lnTo>
                      <a:pt x="32" y="0"/>
                    </a:lnTo>
                    <a:lnTo>
                      <a:pt x="0" y="5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4" name="Line 1966">
                <a:extLst>
                  <a:ext uri="{FF2B5EF4-FFF2-40B4-BE49-F238E27FC236}">
                    <a16:creationId xmlns:a16="http://schemas.microsoft.com/office/drawing/2014/main" id="{909CA79A-5DDD-4C89-B15A-8C5119A52B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83" y="89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5" name="Freeform 1967">
                <a:extLst>
                  <a:ext uri="{FF2B5EF4-FFF2-40B4-BE49-F238E27FC236}">
                    <a16:creationId xmlns:a16="http://schemas.microsoft.com/office/drawing/2014/main" id="{52C6996D-7DB8-4A38-8388-2C37B7889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4" y="838"/>
                <a:ext cx="10" cy="20"/>
              </a:xfrm>
              <a:custGeom>
                <a:avLst/>
                <a:gdLst>
                  <a:gd name="T0" fmla="*/ 26 w 39"/>
                  <a:gd name="T1" fmla="*/ 82 h 82"/>
                  <a:gd name="T2" fmla="*/ 39 w 39"/>
                  <a:gd name="T3" fmla="*/ 33 h 82"/>
                  <a:gd name="T4" fmla="*/ 0 w 39"/>
                  <a:gd name="T5" fmla="*/ 0 h 82"/>
                  <a:gd name="T6" fmla="*/ 0 w 39"/>
                  <a:gd name="T7" fmla="*/ 54 h 82"/>
                  <a:gd name="T8" fmla="*/ 26 w 39"/>
                  <a:gd name="T9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82">
                    <a:moveTo>
                      <a:pt x="26" y="82"/>
                    </a:moveTo>
                    <a:lnTo>
                      <a:pt x="39" y="33"/>
                    </a:lnTo>
                    <a:lnTo>
                      <a:pt x="0" y="0"/>
                    </a:lnTo>
                    <a:lnTo>
                      <a:pt x="0" y="54"/>
                    </a:lnTo>
                    <a:lnTo>
                      <a:pt x="26" y="8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6" name="Freeform 1968">
                <a:extLst>
                  <a:ext uri="{FF2B5EF4-FFF2-40B4-BE49-F238E27FC236}">
                    <a16:creationId xmlns:a16="http://schemas.microsoft.com/office/drawing/2014/main" id="{F1ADE690-DADA-4128-927E-0DD89FC93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4" y="916"/>
                <a:ext cx="21" cy="31"/>
              </a:xfrm>
              <a:custGeom>
                <a:avLst/>
                <a:gdLst>
                  <a:gd name="T0" fmla="*/ 7 w 87"/>
                  <a:gd name="T1" fmla="*/ 124 h 124"/>
                  <a:gd name="T2" fmla="*/ 0 w 87"/>
                  <a:gd name="T3" fmla="*/ 53 h 124"/>
                  <a:gd name="T4" fmla="*/ 87 w 87"/>
                  <a:gd name="T5" fmla="*/ 24 h 124"/>
                  <a:gd name="T6" fmla="*/ 59 w 87"/>
                  <a:gd name="T7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124">
                    <a:moveTo>
                      <a:pt x="7" y="124"/>
                    </a:moveTo>
                    <a:lnTo>
                      <a:pt x="0" y="53"/>
                    </a:lnTo>
                    <a:lnTo>
                      <a:pt x="87" y="24"/>
                    </a:lnTo>
                    <a:lnTo>
                      <a:pt x="5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7" name="Freeform 1969">
                <a:extLst>
                  <a:ext uri="{FF2B5EF4-FFF2-40B4-BE49-F238E27FC236}">
                    <a16:creationId xmlns:a16="http://schemas.microsoft.com/office/drawing/2014/main" id="{FBDE070D-A427-4162-9A68-3A00A53E6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9" y="930"/>
                <a:ext cx="33" cy="79"/>
              </a:xfrm>
              <a:custGeom>
                <a:avLst/>
                <a:gdLst>
                  <a:gd name="T0" fmla="*/ 130 w 130"/>
                  <a:gd name="T1" fmla="*/ 316 h 316"/>
                  <a:gd name="T2" fmla="*/ 63 w 130"/>
                  <a:gd name="T3" fmla="*/ 182 h 316"/>
                  <a:gd name="T4" fmla="*/ 28 w 130"/>
                  <a:gd name="T5" fmla="*/ 82 h 316"/>
                  <a:gd name="T6" fmla="*/ 48 w 130"/>
                  <a:gd name="T7" fmla="*/ 40 h 316"/>
                  <a:gd name="T8" fmla="*/ 0 w 130"/>
                  <a:gd name="T9" fmla="*/ 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316">
                    <a:moveTo>
                      <a:pt x="130" y="316"/>
                    </a:moveTo>
                    <a:lnTo>
                      <a:pt x="63" y="182"/>
                    </a:lnTo>
                    <a:lnTo>
                      <a:pt x="28" y="82"/>
                    </a:lnTo>
                    <a:lnTo>
                      <a:pt x="48" y="4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8" name="Freeform 1970">
                <a:extLst>
                  <a:ext uri="{FF2B5EF4-FFF2-40B4-BE49-F238E27FC236}">
                    <a16:creationId xmlns:a16="http://schemas.microsoft.com/office/drawing/2014/main" id="{AA574E1A-95EC-4A7F-8F44-6FE9B8E7F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8" y="788"/>
                <a:ext cx="32" cy="222"/>
              </a:xfrm>
              <a:custGeom>
                <a:avLst/>
                <a:gdLst>
                  <a:gd name="T0" fmla="*/ 62 w 130"/>
                  <a:gd name="T1" fmla="*/ 0 h 888"/>
                  <a:gd name="T2" fmla="*/ 130 w 130"/>
                  <a:gd name="T3" fmla="*/ 126 h 888"/>
                  <a:gd name="T4" fmla="*/ 99 w 130"/>
                  <a:gd name="T5" fmla="*/ 358 h 888"/>
                  <a:gd name="T6" fmla="*/ 64 w 130"/>
                  <a:gd name="T7" fmla="*/ 386 h 888"/>
                  <a:gd name="T8" fmla="*/ 26 w 130"/>
                  <a:gd name="T9" fmla="*/ 491 h 888"/>
                  <a:gd name="T10" fmla="*/ 0 w 130"/>
                  <a:gd name="T11" fmla="*/ 540 h 888"/>
                  <a:gd name="T12" fmla="*/ 35 w 130"/>
                  <a:gd name="T13" fmla="*/ 590 h 888"/>
                  <a:gd name="T14" fmla="*/ 12 w 130"/>
                  <a:gd name="T15" fmla="*/ 764 h 888"/>
                  <a:gd name="T16" fmla="*/ 79 w 130"/>
                  <a:gd name="T17" fmla="*/ 866 h 888"/>
                  <a:gd name="T18" fmla="*/ 57 w 130"/>
                  <a:gd name="T19" fmla="*/ 888 h 888"/>
                  <a:gd name="T20" fmla="*/ 56 w 130"/>
                  <a:gd name="T21" fmla="*/ 887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0" h="888">
                    <a:moveTo>
                      <a:pt x="62" y="0"/>
                    </a:moveTo>
                    <a:lnTo>
                      <a:pt x="130" y="126"/>
                    </a:lnTo>
                    <a:lnTo>
                      <a:pt x="99" y="358"/>
                    </a:lnTo>
                    <a:lnTo>
                      <a:pt x="64" y="386"/>
                    </a:lnTo>
                    <a:lnTo>
                      <a:pt x="26" y="491"/>
                    </a:lnTo>
                    <a:lnTo>
                      <a:pt x="0" y="540"/>
                    </a:lnTo>
                    <a:lnTo>
                      <a:pt x="35" y="590"/>
                    </a:lnTo>
                    <a:lnTo>
                      <a:pt x="12" y="764"/>
                    </a:lnTo>
                    <a:lnTo>
                      <a:pt x="79" y="866"/>
                    </a:lnTo>
                    <a:lnTo>
                      <a:pt x="57" y="888"/>
                    </a:lnTo>
                    <a:lnTo>
                      <a:pt x="56" y="88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9" name="Freeform 1971">
                <a:extLst>
                  <a:ext uri="{FF2B5EF4-FFF2-40B4-BE49-F238E27FC236}">
                    <a16:creationId xmlns:a16="http://schemas.microsoft.com/office/drawing/2014/main" id="{5AA9B9BB-B60C-40DF-A20D-1F395F6C2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916"/>
                <a:ext cx="22" cy="31"/>
              </a:xfrm>
              <a:custGeom>
                <a:avLst/>
                <a:gdLst>
                  <a:gd name="T0" fmla="*/ 8 w 87"/>
                  <a:gd name="T1" fmla="*/ 124 h 126"/>
                  <a:gd name="T2" fmla="*/ 7 w 87"/>
                  <a:gd name="T3" fmla="*/ 126 h 126"/>
                  <a:gd name="T4" fmla="*/ 0 w 87"/>
                  <a:gd name="T5" fmla="*/ 53 h 126"/>
                  <a:gd name="T6" fmla="*/ 87 w 87"/>
                  <a:gd name="T7" fmla="*/ 24 h 126"/>
                  <a:gd name="T8" fmla="*/ 60 w 87"/>
                  <a:gd name="T9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126">
                    <a:moveTo>
                      <a:pt x="8" y="124"/>
                    </a:moveTo>
                    <a:lnTo>
                      <a:pt x="7" y="126"/>
                    </a:lnTo>
                    <a:lnTo>
                      <a:pt x="0" y="53"/>
                    </a:lnTo>
                    <a:lnTo>
                      <a:pt x="87" y="24"/>
                    </a:lnTo>
                    <a:lnTo>
                      <a:pt x="6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0" name="Freeform 1972">
                <a:extLst>
                  <a:ext uri="{FF2B5EF4-FFF2-40B4-BE49-F238E27FC236}">
                    <a16:creationId xmlns:a16="http://schemas.microsoft.com/office/drawing/2014/main" id="{A232232B-A088-4789-AE6B-1F2CAB56A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7" y="894"/>
                <a:ext cx="138" cy="178"/>
              </a:xfrm>
              <a:custGeom>
                <a:avLst/>
                <a:gdLst>
                  <a:gd name="T0" fmla="*/ 546 w 553"/>
                  <a:gd name="T1" fmla="*/ 0 h 714"/>
                  <a:gd name="T2" fmla="*/ 553 w 553"/>
                  <a:gd name="T3" fmla="*/ 17 h 714"/>
                  <a:gd name="T4" fmla="*/ 366 w 553"/>
                  <a:gd name="T5" fmla="*/ 181 h 714"/>
                  <a:gd name="T6" fmla="*/ 365 w 553"/>
                  <a:gd name="T7" fmla="*/ 181 h 714"/>
                  <a:gd name="T8" fmla="*/ 260 w 553"/>
                  <a:gd name="T9" fmla="*/ 194 h 714"/>
                  <a:gd name="T10" fmla="*/ 191 w 553"/>
                  <a:gd name="T11" fmla="*/ 246 h 714"/>
                  <a:gd name="T12" fmla="*/ 176 w 553"/>
                  <a:gd name="T13" fmla="*/ 288 h 714"/>
                  <a:gd name="T14" fmla="*/ 0 w 553"/>
                  <a:gd name="T15" fmla="*/ 404 h 714"/>
                  <a:gd name="T16" fmla="*/ 57 w 553"/>
                  <a:gd name="T17" fmla="*/ 679 h 714"/>
                  <a:gd name="T18" fmla="*/ 75 w 553"/>
                  <a:gd name="T19" fmla="*/ 710 h 714"/>
                  <a:gd name="T20" fmla="*/ 85 w 553"/>
                  <a:gd name="T21" fmla="*/ 714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3" h="714">
                    <a:moveTo>
                      <a:pt x="546" y="0"/>
                    </a:moveTo>
                    <a:lnTo>
                      <a:pt x="553" y="17"/>
                    </a:lnTo>
                    <a:lnTo>
                      <a:pt x="366" y="181"/>
                    </a:lnTo>
                    <a:lnTo>
                      <a:pt x="365" y="181"/>
                    </a:lnTo>
                    <a:lnTo>
                      <a:pt x="260" y="194"/>
                    </a:lnTo>
                    <a:lnTo>
                      <a:pt x="191" y="246"/>
                    </a:lnTo>
                    <a:lnTo>
                      <a:pt x="176" y="288"/>
                    </a:lnTo>
                    <a:lnTo>
                      <a:pt x="0" y="404"/>
                    </a:lnTo>
                    <a:lnTo>
                      <a:pt x="57" y="679"/>
                    </a:lnTo>
                    <a:lnTo>
                      <a:pt x="75" y="710"/>
                    </a:lnTo>
                    <a:lnTo>
                      <a:pt x="85" y="7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1" name="Freeform 1973">
                <a:extLst>
                  <a:ext uri="{FF2B5EF4-FFF2-40B4-BE49-F238E27FC236}">
                    <a16:creationId xmlns:a16="http://schemas.microsoft.com/office/drawing/2014/main" id="{C83A1308-50B5-4835-A062-D71C9D6CD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4" y="2104"/>
                <a:ext cx="28" cy="31"/>
              </a:xfrm>
              <a:custGeom>
                <a:avLst/>
                <a:gdLst>
                  <a:gd name="T0" fmla="*/ 1 w 113"/>
                  <a:gd name="T1" fmla="*/ 102 h 122"/>
                  <a:gd name="T2" fmla="*/ 28 w 113"/>
                  <a:gd name="T3" fmla="*/ 82 h 122"/>
                  <a:gd name="T4" fmla="*/ 57 w 113"/>
                  <a:gd name="T5" fmla="*/ 18 h 122"/>
                  <a:gd name="T6" fmla="*/ 98 w 113"/>
                  <a:gd name="T7" fmla="*/ 0 h 122"/>
                  <a:gd name="T8" fmla="*/ 113 w 113"/>
                  <a:gd name="T9" fmla="*/ 6 h 122"/>
                  <a:gd name="T10" fmla="*/ 94 w 113"/>
                  <a:gd name="T11" fmla="*/ 32 h 122"/>
                  <a:gd name="T12" fmla="*/ 97 w 113"/>
                  <a:gd name="T13" fmla="*/ 60 h 122"/>
                  <a:gd name="T14" fmla="*/ 83 w 113"/>
                  <a:gd name="T15" fmla="*/ 98 h 122"/>
                  <a:gd name="T16" fmla="*/ 56 w 113"/>
                  <a:gd name="T17" fmla="*/ 119 h 122"/>
                  <a:gd name="T18" fmla="*/ 22 w 113"/>
                  <a:gd name="T19" fmla="*/ 114 h 122"/>
                  <a:gd name="T20" fmla="*/ 0 w 113"/>
                  <a:gd name="T21" fmla="*/ 122 h 122"/>
                  <a:gd name="T22" fmla="*/ 1 w 113"/>
                  <a:gd name="T23" fmla="*/ 10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3" h="122">
                    <a:moveTo>
                      <a:pt x="1" y="102"/>
                    </a:moveTo>
                    <a:lnTo>
                      <a:pt x="28" y="82"/>
                    </a:lnTo>
                    <a:lnTo>
                      <a:pt x="57" y="18"/>
                    </a:lnTo>
                    <a:lnTo>
                      <a:pt x="98" y="0"/>
                    </a:lnTo>
                    <a:lnTo>
                      <a:pt x="113" y="6"/>
                    </a:lnTo>
                    <a:lnTo>
                      <a:pt x="94" y="32"/>
                    </a:lnTo>
                    <a:lnTo>
                      <a:pt x="97" y="60"/>
                    </a:lnTo>
                    <a:lnTo>
                      <a:pt x="83" y="98"/>
                    </a:lnTo>
                    <a:lnTo>
                      <a:pt x="56" y="119"/>
                    </a:lnTo>
                    <a:lnTo>
                      <a:pt x="22" y="114"/>
                    </a:lnTo>
                    <a:lnTo>
                      <a:pt x="0" y="122"/>
                    </a:lnTo>
                    <a:lnTo>
                      <a:pt x="1" y="10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2" name="Freeform 1974">
                <a:extLst>
                  <a:ext uri="{FF2B5EF4-FFF2-40B4-BE49-F238E27FC236}">
                    <a16:creationId xmlns:a16="http://schemas.microsoft.com/office/drawing/2014/main" id="{74D8C36C-043C-496F-B003-95350C6DE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1" y="2001"/>
                <a:ext cx="296" cy="357"/>
              </a:xfrm>
              <a:custGeom>
                <a:avLst/>
                <a:gdLst>
                  <a:gd name="T0" fmla="*/ 190 w 1185"/>
                  <a:gd name="T1" fmla="*/ 550 h 1427"/>
                  <a:gd name="T2" fmla="*/ 245 w 1185"/>
                  <a:gd name="T3" fmla="*/ 583 h 1427"/>
                  <a:gd name="T4" fmla="*/ 91 w 1185"/>
                  <a:gd name="T5" fmla="*/ 683 h 1427"/>
                  <a:gd name="T6" fmla="*/ 170 w 1185"/>
                  <a:gd name="T7" fmla="*/ 759 h 1427"/>
                  <a:gd name="T8" fmla="*/ 236 w 1185"/>
                  <a:gd name="T9" fmla="*/ 786 h 1427"/>
                  <a:gd name="T10" fmla="*/ 382 w 1185"/>
                  <a:gd name="T11" fmla="*/ 838 h 1427"/>
                  <a:gd name="T12" fmla="*/ 248 w 1185"/>
                  <a:gd name="T13" fmla="*/ 909 h 1427"/>
                  <a:gd name="T14" fmla="*/ 218 w 1185"/>
                  <a:gd name="T15" fmla="*/ 992 h 1427"/>
                  <a:gd name="T16" fmla="*/ 223 w 1185"/>
                  <a:gd name="T17" fmla="*/ 1034 h 1427"/>
                  <a:gd name="T18" fmla="*/ 309 w 1185"/>
                  <a:gd name="T19" fmla="*/ 1002 h 1427"/>
                  <a:gd name="T20" fmla="*/ 420 w 1185"/>
                  <a:gd name="T21" fmla="*/ 1031 h 1427"/>
                  <a:gd name="T22" fmla="*/ 371 w 1185"/>
                  <a:gd name="T23" fmla="*/ 1029 h 1427"/>
                  <a:gd name="T24" fmla="*/ 179 w 1185"/>
                  <a:gd name="T25" fmla="*/ 1061 h 1427"/>
                  <a:gd name="T26" fmla="*/ 135 w 1185"/>
                  <a:gd name="T27" fmla="*/ 1116 h 1427"/>
                  <a:gd name="T28" fmla="*/ 115 w 1185"/>
                  <a:gd name="T29" fmla="*/ 1157 h 1427"/>
                  <a:gd name="T30" fmla="*/ 34 w 1185"/>
                  <a:gd name="T31" fmla="*/ 1135 h 1427"/>
                  <a:gd name="T32" fmla="*/ 139 w 1185"/>
                  <a:gd name="T33" fmla="*/ 1204 h 1427"/>
                  <a:gd name="T34" fmla="*/ 8 w 1185"/>
                  <a:gd name="T35" fmla="*/ 1288 h 1427"/>
                  <a:gd name="T36" fmla="*/ 152 w 1185"/>
                  <a:gd name="T37" fmla="*/ 1285 h 1427"/>
                  <a:gd name="T38" fmla="*/ 83 w 1185"/>
                  <a:gd name="T39" fmla="*/ 1370 h 1427"/>
                  <a:gd name="T40" fmla="*/ 102 w 1185"/>
                  <a:gd name="T41" fmla="*/ 1370 h 1427"/>
                  <a:gd name="T42" fmla="*/ 189 w 1185"/>
                  <a:gd name="T43" fmla="*/ 1350 h 1427"/>
                  <a:gd name="T44" fmla="*/ 125 w 1185"/>
                  <a:gd name="T45" fmla="*/ 1396 h 1427"/>
                  <a:gd name="T46" fmla="*/ 198 w 1185"/>
                  <a:gd name="T47" fmla="*/ 1415 h 1427"/>
                  <a:gd name="T48" fmla="*/ 360 w 1185"/>
                  <a:gd name="T49" fmla="*/ 1413 h 1427"/>
                  <a:gd name="T50" fmla="*/ 463 w 1185"/>
                  <a:gd name="T51" fmla="*/ 1373 h 1427"/>
                  <a:gd name="T52" fmla="*/ 450 w 1185"/>
                  <a:gd name="T53" fmla="*/ 1328 h 1427"/>
                  <a:gd name="T54" fmla="*/ 482 w 1185"/>
                  <a:gd name="T55" fmla="*/ 1325 h 1427"/>
                  <a:gd name="T56" fmla="*/ 579 w 1185"/>
                  <a:gd name="T57" fmla="*/ 1294 h 1427"/>
                  <a:gd name="T58" fmla="*/ 760 w 1185"/>
                  <a:gd name="T59" fmla="*/ 1231 h 1427"/>
                  <a:gd name="T60" fmla="*/ 854 w 1185"/>
                  <a:gd name="T61" fmla="*/ 1212 h 1427"/>
                  <a:gd name="T62" fmla="*/ 907 w 1185"/>
                  <a:gd name="T63" fmla="*/ 1178 h 1427"/>
                  <a:gd name="T64" fmla="*/ 981 w 1185"/>
                  <a:gd name="T65" fmla="*/ 751 h 1427"/>
                  <a:gd name="T66" fmla="*/ 973 w 1185"/>
                  <a:gd name="T67" fmla="*/ 549 h 1427"/>
                  <a:gd name="T68" fmla="*/ 997 w 1185"/>
                  <a:gd name="T69" fmla="*/ 558 h 1427"/>
                  <a:gd name="T70" fmla="*/ 1008 w 1185"/>
                  <a:gd name="T71" fmla="*/ 559 h 1427"/>
                  <a:gd name="T72" fmla="*/ 1018 w 1185"/>
                  <a:gd name="T73" fmla="*/ 555 h 1427"/>
                  <a:gd name="T74" fmla="*/ 1077 w 1185"/>
                  <a:gd name="T75" fmla="*/ 481 h 1427"/>
                  <a:gd name="T76" fmla="*/ 1152 w 1185"/>
                  <a:gd name="T77" fmla="*/ 418 h 1427"/>
                  <a:gd name="T78" fmla="*/ 1146 w 1185"/>
                  <a:gd name="T79" fmla="*/ 392 h 1427"/>
                  <a:gd name="T80" fmla="*/ 1180 w 1185"/>
                  <a:gd name="T81" fmla="*/ 322 h 1427"/>
                  <a:gd name="T82" fmla="*/ 1072 w 1185"/>
                  <a:gd name="T83" fmla="*/ 341 h 1427"/>
                  <a:gd name="T84" fmla="*/ 1121 w 1185"/>
                  <a:gd name="T85" fmla="*/ 253 h 1427"/>
                  <a:gd name="T86" fmla="*/ 1051 w 1185"/>
                  <a:gd name="T87" fmla="*/ 90 h 1427"/>
                  <a:gd name="T88" fmla="*/ 857 w 1185"/>
                  <a:gd name="T89" fmla="*/ 91 h 1427"/>
                  <a:gd name="T90" fmla="*/ 789 w 1185"/>
                  <a:gd name="T91" fmla="*/ 131 h 1427"/>
                  <a:gd name="T92" fmla="*/ 839 w 1185"/>
                  <a:gd name="T93" fmla="*/ 68 h 1427"/>
                  <a:gd name="T94" fmla="*/ 782 w 1185"/>
                  <a:gd name="T95" fmla="*/ 41 h 1427"/>
                  <a:gd name="T96" fmla="*/ 703 w 1185"/>
                  <a:gd name="T97" fmla="*/ 137 h 1427"/>
                  <a:gd name="T98" fmla="*/ 658 w 1185"/>
                  <a:gd name="T99" fmla="*/ 42 h 1427"/>
                  <a:gd name="T100" fmla="*/ 563 w 1185"/>
                  <a:gd name="T101" fmla="*/ 90 h 1427"/>
                  <a:gd name="T102" fmla="*/ 536 w 1185"/>
                  <a:gd name="T103" fmla="*/ 182 h 1427"/>
                  <a:gd name="T104" fmla="*/ 481 w 1185"/>
                  <a:gd name="T105" fmla="*/ 274 h 1427"/>
                  <a:gd name="T106" fmla="*/ 498 w 1185"/>
                  <a:gd name="T107" fmla="*/ 320 h 1427"/>
                  <a:gd name="T108" fmla="*/ 464 w 1185"/>
                  <a:gd name="T109" fmla="*/ 433 h 1427"/>
                  <a:gd name="T110" fmla="*/ 362 w 1185"/>
                  <a:gd name="T111" fmla="*/ 443 h 1427"/>
                  <a:gd name="T112" fmla="*/ 300 w 1185"/>
                  <a:gd name="T113" fmla="*/ 381 h 1427"/>
                  <a:gd name="T114" fmla="*/ 208 w 1185"/>
                  <a:gd name="T115" fmla="*/ 420 h 1427"/>
                  <a:gd name="T116" fmla="*/ 203 w 1185"/>
                  <a:gd name="T117" fmla="*/ 510 h 1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85" h="1427">
                    <a:moveTo>
                      <a:pt x="160" y="499"/>
                    </a:moveTo>
                    <a:lnTo>
                      <a:pt x="153" y="535"/>
                    </a:lnTo>
                    <a:lnTo>
                      <a:pt x="169" y="563"/>
                    </a:lnTo>
                    <a:lnTo>
                      <a:pt x="190" y="550"/>
                    </a:lnTo>
                    <a:lnTo>
                      <a:pt x="230" y="546"/>
                    </a:lnTo>
                    <a:lnTo>
                      <a:pt x="232" y="569"/>
                    </a:lnTo>
                    <a:lnTo>
                      <a:pt x="246" y="582"/>
                    </a:lnTo>
                    <a:lnTo>
                      <a:pt x="245" y="583"/>
                    </a:lnTo>
                    <a:lnTo>
                      <a:pt x="177" y="596"/>
                    </a:lnTo>
                    <a:lnTo>
                      <a:pt x="159" y="638"/>
                    </a:lnTo>
                    <a:lnTo>
                      <a:pt x="124" y="649"/>
                    </a:lnTo>
                    <a:lnTo>
                      <a:pt x="91" y="683"/>
                    </a:lnTo>
                    <a:lnTo>
                      <a:pt x="122" y="714"/>
                    </a:lnTo>
                    <a:lnTo>
                      <a:pt x="131" y="729"/>
                    </a:lnTo>
                    <a:lnTo>
                      <a:pt x="166" y="733"/>
                    </a:lnTo>
                    <a:lnTo>
                      <a:pt x="170" y="759"/>
                    </a:lnTo>
                    <a:lnTo>
                      <a:pt x="189" y="760"/>
                    </a:lnTo>
                    <a:lnTo>
                      <a:pt x="221" y="732"/>
                    </a:lnTo>
                    <a:lnTo>
                      <a:pt x="219" y="770"/>
                    </a:lnTo>
                    <a:lnTo>
                      <a:pt x="236" y="786"/>
                    </a:lnTo>
                    <a:lnTo>
                      <a:pt x="337" y="792"/>
                    </a:lnTo>
                    <a:lnTo>
                      <a:pt x="372" y="772"/>
                    </a:lnTo>
                    <a:lnTo>
                      <a:pt x="366" y="799"/>
                    </a:lnTo>
                    <a:lnTo>
                      <a:pt x="382" y="838"/>
                    </a:lnTo>
                    <a:lnTo>
                      <a:pt x="381" y="838"/>
                    </a:lnTo>
                    <a:lnTo>
                      <a:pt x="324" y="824"/>
                    </a:lnTo>
                    <a:lnTo>
                      <a:pt x="280" y="848"/>
                    </a:lnTo>
                    <a:lnTo>
                      <a:pt x="248" y="909"/>
                    </a:lnTo>
                    <a:lnTo>
                      <a:pt x="276" y="909"/>
                    </a:lnTo>
                    <a:lnTo>
                      <a:pt x="281" y="921"/>
                    </a:lnTo>
                    <a:lnTo>
                      <a:pt x="241" y="944"/>
                    </a:lnTo>
                    <a:lnTo>
                      <a:pt x="218" y="992"/>
                    </a:lnTo>
                    <a:lnTo>
                      <a:pt x="128" y="1031"/>
                    </a:lnTo>
                    <a:lnTo>
                      <a:pt x="134" y="1048"/>
                    </a:lnTo>
                    <a:lnTo>
                      <a:pt x="180" y="1031"/>
                    </a:lnTo>
                    <a:lnTo>
                      <a:pt x="223" y="1034"/>
                    </a:lnTo>
                    <a:lnTo>
                      <a:pt x="218" y="1020"/>
                    </a:lnTo>
                    <a:lnTo>
                      <a:pt x="282" y="1012"/>
                    </a:lnTo>
                    <a:lnTo>
                      <a:pt x="283" y="1012"/>
                    </a:lnTo>
                    <a:lnTo>
                      <a:pt x="309" y="1002"/>
                    </a:lnTo>
                    <a:lnTo>
                      <a:pt x="346" y="958"/>
                    </a:lnTo>
                    <a:lnTo>
                      <a:pt x="372" y="946"/>
                    </a:lnTo>
                    <a:lnTo>
                      <a:pt x="345" y="1008"/>
                    </a:lnTo>
                    <a:lnTo>
                      <a:pt x="420" y="1031"/>
                    </a:lnTo>
                    <a:lnTo>
                      <a:pt x="428" y="1042"/>
                    </a:lnTo>
                    <a:lnTo>
                      <a:pt x="427" y="1042"/>
                    </a:lnTo>
                    <a:lnTo>
                      <a:pt x="372" y="1031"/>
                    </a:lnTo>
                    <a:lnTo>
                      <a:pt x="371" y="1029"/>
                    </a:lnTo>
                    <a:lnTo>
                      <a:pt x="331" y="1035"/>
                    </a:lnTo>
                    <a:lnTo>
                      <a:pt x="262" y="1055"/>
                    </a:lnTo>
                    <a:lnTo>
                      <a:pt x="204" y="1055"/>
                    </a:lnTo>
                    <a:lnTo>
                      <a:pt x="179" y="1061"/>
                    </a:lnTo>
                    <a:lnTo>
                      <a:pt x="173" y="1092"/>
                    </a:lnTo>
                    <a:lnTo>
                      <a:pt x="172" y="1095"/>
                    </a:lnTo>
                    <a:lnTo>
                      <a:pt x="171" y="1103"/>
                    </a:lnTo>
                    <a:lnTo>
                      <a:pt x="135" y="1116"/>
                    </a:lnTo>
                    <a:lnTo>
                      <a:pt x="153" y="1149"/>
                    </a:lnTo>
                    <a:lnTo>
                      <a:pt x="188" y="1166"/>
                    </a:lnTo>
                    <a:lnTo>
                      <a:pt x="137" y="1165"/>
                    </a:lnTo>
                    <a:lnTo>
                      <a:pt x="115" y="1157"/>
                    </a:lnTo>
                    <a:lnTo>
                      <a:pt x="104" y="1136"/>
                    </a:lnTo>
                    <a:lnTo>
                      <a:pt x="72" y="1159"/>
                    </a:lnTo>
                    <a:lnTo>
                      <a:pt x="89" y="1125"/>
                    </a:lnTo>
                    <a:lnTo>
                      <a:pt x="34" y="1135"/>
                    </a:lnTo>
                    <a:lnTo>
                      <a:pt x="14" y="1135"/>
                    </a:lnTo>
                    <a:lnTo>
                      <a:pt x="0" y="1167"/>
                    </a:lnTo>
                    <a:lnTo>
                      <a:pt x="12" y="1188"/>
                    </a:lnTo>
                    <a:lnTo>
                      <a:pt x="139" y="1204"/>
                    </a:lnTo>
                    <a:lnTo>
                      <a:pt x="145" y="1214"/>
                    </a:lnTo>
                    <a:lnTo>
                      <a:pt x="84" y="1230"/>
                    </a:lnTo>
                    <a:lnTo>
                      <a:pt x="41" y="1257"/>
                    </a:lnTo>
                    <a:lnTo>
                      <a:pt x="8" y="1288"/>
                    </a:lnTo>
                    <a:lnTo>
                      <a:pt x="56" y="1288"/>
                    </a:lnTo>
                    <a:lnTo>
                      <a:pt x="78" y="1317"/>
                    </a:lnTo>
                    <a:lnTo>
                      <a:pt x="95" y="1307"/>
                    </a:lnTo>
                    <a:lnTo>
                      <a:pt x="152" y="1285"/>
                    </a:lnTo>
                    <a:lnTo>
                      <a:pt x="176" y="1301"/>
                    </a:lnTo>
                    <a:lnTo>
                      <a:pt x="163" y="1310"/>
                    </a:lnTo>
                    <a:lnTo>
                      <a:pt x="109" y="1325"/>
                    </a:lnTo>
                    <a:lnTo>
                      <a:pt x="83" y="1370"/>
                    </a:lnTo>
                    <a:lnTo>
                      <a:pt x="46" y="1383"/>
                    </a:lnTo>
                    <a:lnTo>
                      <a:pt x="47" y="1383"/>
                    </a:lnTo>
                    <a:lnTo>
                      <a:pt x="76" y="1387"/>
                    </a:lnTo>
                    <a:lnTo>
                      <a:pt x="102" y="1370"/>
                    </a:lnTo>
                    <a:lnTo>
                      <a:pt x="125" y="1345"/>
                    </a:lnTo>
                    <a:lnTo>
                      <a:pt x="153" y="1345"/>
                    </a:lnTo>
                    <a:lnTo>
                      <a:pt x="207" y="1332"/>
                    </a:lnTo>
                    <a:lnTo>
                      <a:pt x="189" y="1350"/>
                    </a:lnTo>
                    <a:lnTo>
                      <a:pt x="220" y="1356"/>
                    </a:lnTo>
                    <a:lnTo>
                      <a:pt x="170" y="1379"/>
                    </a:lnTo>
                    <a:lnTo>
                      <a:pt x="151" y="1378"/>
                    </a:lnTo>
                    <a:lnTo>
                      <a:pt x="125" y="1396"/>
                    </a:lnTo>
                    <a:lnTo>
                      <a:pt x="152" y="1405"/>
                    </a:lnTo>
                    <a:lnTo>
                      <a:pt x="152" y="1406"/>
                    </a:lnTo>
                    <a:lnTo>
                      <a:pt x="151" y="1423"/>
                    </a:lnTo>
                    <a:lnTo>
                      <a:pt x="198" y="1415"/>
                    </a:lnTo>
                    <a:lnTo>
                      <a:pt x="213" y="1404"/>
                    </a:lnTo>
                    <a:lnTo>
                      <a:pt x="230" y="1412"/>
                    </a:lnTo>
                    <a:lnTo>
                      <a:pt x="300" y="1427"/>
                    </a:lnTo>
                    <a:lnTo>
                      <a:pt x="360" y="1413"/>
                    </a:lnTo>
                    <a:lnTo>
                      <a:pt x="381" y="1390"/>
                    </a:lnTo>
                    <a:lnTo>
                      <a:pt x="408" y="1391"/>
                    </a:lnTo>
                    <a:lnTo>
                      <a:pt x="422" y="1368"/>
                    </a:lnTo>
                    <a:lnTo>
                      <a:pt x="463" y="1373"/>
                    </a:lnTo>
                    <a:lnTo>
                      <a:pt x="464" y="1373"/>
                    </a:lnTo>
                    <a:lnTo>
                      <a:pt x="457" y="1351"/>
                    </a:lnTo>
                    <a:lnTo>
                      <a:pt x="465" y="1331"/>
                    </a:lnTo>
                    <a:lnTo>
                      <a:pt x="450" y="1328"/>
                    </a:lnTo>
                    <a:lnTo>
                      <a:pt x="458" y="1301"/>
                    </a:lnTo>
                    <a:lnTo>
                      <a:pt x="476" y="1304"/>
                    </a:lnTo>
                    <a:lnTo>
                      <a:pt x="494" y="1290"/>
                    </a:lnTo>
                    <a:lnTo>
                      <a:pt x="482" y="1325"/>
                    </a:lnTo>
                    <a:lnTo>
                      <a:pt x="504" y="1346"/>
                    </a:lnTo>
                    <a:lnTo>
                      <a:pt x="530" y="1325"/>
                    </a:lnTo>
                    <a:lnTo>
                      <a:pt x="562" y="1323"/>
                    </a:lnTo>
                    <a:lnTo>
                      <a:pt x="579" y="1294"/>
                    </a:lnTo>
                    <a:lnTo>
                      <a:pt x="607" y="1302"/>
                    </a:lnTo>
                    <a:lnTo>
                      <a:pt x="632" y="1274"/>
                    </a:lnTo>
                    <a:lnTo>
                      <a:pt x="683" y="1249"/>
                    </a:lnTo>
                    <a:lnTo>
                      <a:pt x="760" y="1231"/>
                    </a:lnTo>
                    <a:lnTo>
                      <a:pt x="777" y="1200"/>
                    </a:lnTo>
                    <a:lnTo>
                      <a:pt x="796" y="1188"/>
                    </a:lnTo>
                    <a:lnTo>
                      <a:pt x="802" y="1227"/>
                    </a:lnTo>
                    <a:lnTo>
                      <a:pt x="854" y="1212"/>
                    </a:lnTo>
                    <a:lnTo>
                      <a:pt x="903" y="1228"/>
                    </a:lnTo>
                    <a:lnTo>
                      <a:pt x="936" y="1225"/>
                    </a:lnTo>
                    <a:lnTo>
                      <a:pt x="937" y="1225"/>
                    </a:lnTo>
                    <a:lnTo>
                      <a:pt x="907" y="1178"/>
                    </a:lnTo>
                    <a:lnTo>
                      <a:pt x="902" y="1160"/>
                    </a:lnTo>
                    <a:lnTo>
                      <a:pt x="925" y="1162"/>
                    </a:lnTo>
                    <a:lnTo>
                      <a:pt x="1013" y="958"/>
                    </a:lnTo>
                    <a:lnTo>
                      <a:pt x="981" y="751"/>
                    </a:lnTo>
                    <a:lnTo>
                      <a:pt x="1006" y="707"/>
                    </a:lnTo>
                    <a:lnTo>
                      <a:pt x="971" y="655"/>
                    </a:lnTo>
                    <a:lnTo>
                      <a:pt x="964" y="574"/>
                    </a:lnTo>
                    <a:lnTo>
                      <a:pt x="973" y="549"/>
                    </a:lnTo>
                    <a:lnTo>
                      <a:pt x="973" y="548"/>
                    </a:lnTo>
                    <a:lnTo>
                      <a:pt x="978" y="550"/>
                    </a:lnTo>
                    <a:lnTo>
                      <a:pt x="985" y="553"/>
                    </a:lnTo>
                    <a:lnTo>
                      <a:pt x="997" y="558"/>
                    </a:lnTo>
                    <a:lnTo>
                      <a:pt x="998" y="558"/>
                    </a:lnTo>
                    <a:lnTo>
                      <a:pt x="1001" y="559"/>
                    </a:lnTo>
                    <a:lnTo>
                      <a:pt x="1005" y="559"/>
                    </a:lnTo>
                    <a:lnTo>
                      <a:pt x="1008" y="559"/>
                    </a:lnTo>
                    <a:lnTo>
                      <a:pt x="1010" y="558"/>
                    </a:lnTo>
                    <a:lnTo>
                      <a:pt x="1013" y="558"/>
                    </a:lnTo>
                    <a:lnTo>
                      <a:pt x="1017" y="556"/>
                    </a:lnTo>
                    <a:lnTo>
                      <a:pt x="1018" y="555"/>
                    </a:lnTo>
                    <a:lnTo>
                      <a:pt x="1038" y="544"/>
                    </a:lnTo>
                    <a:lnTo>
                      <a:pt x="1076" y="513"/>
                    </a:lnTo>
                    <a:lnTo>
                      <a:pt x="1076" y="511"/>
                    </a:lnTo>
                    <a:lnTo>
                      <a:pt x="1077" y="481"/>
                    </a:lnTo>
                    <a:lnTo>
                      <a:pt x="1086" y="469"/>
                    </a:lnTo>
                    <a:lnTo>
                      <a:pt x="1129" y="467"/>
                    </a:lnTo>
                    <a:lnTo>
                      <a:pt x="1145" y="443"/>
                    </a:lnTo>
                    <a:lnTo>
                      <a:pt x="1152" y="418"/>
                    </a:lnTo>
                    <a:lnTo>
                      <a:pt x="1132" y="410"/>
                    </a:lnTo>
                    <a:lnTo>
                      <a:pt x="1131" y="355"/>
                    </a:lnTo>
                    <a:lnTo>
                      <a:pt x="1144" y="348"/>
                    </a:lnTo>
                    <a:lnTo>
                      <a:pt x="1146" y="392"/>
                    </a:lnTo>
                    <a:lnTo>
                      <a:pt x="1169" y="404"/>
                    </a:lnTo>
                    <a:lnTo>
                      <a:pt x="1185" y="387"/>
                    </a:lnTo>
                    <a:lnTo>
                      <a:pt x="1174" y="345"/>
                    </a:lnTo>
                    <a:lnTo>
                      <a:pt x="1180" y="322"/>
                    </a:lnTo>
                    <a:lnTo>
                      <a:pt x="1152" y="295"/>
                    </a:lnTo>
                    <a:lnTo>
                      <a:pt x="1124" y="293"/>
                    </a:lnTo>
                    <a:lnTo>
                      <a:pt x="1086" y="319"/>
                    </a:lnTo>
                    <a:lnTo>
                      <a:pt x="1072" y="341"/>
                    </a:lnTo>
                    <a:lnTo>
                      <a:pt x="1063" y="315"/>
                    </a:lnTo>
                    <a:lnTo>
                      <a:pt x="1092" y="283"/>
                    </a:lnTo>
                    <a:lnTo>
                      <a:pt x="1118" y="266"/>
                    </a:lnTo>
                    <a:lnTo>
                      <a:pt x="1121" y="253"/>
                    </a:lnTo>
                    <a:lnTo>
                      <a:pt x="1101" y="228"/>
                    </a:lnTo>
                    <a:lnTo>
                      <a:pt x="1055" y="105"/>
                    </a:lnTo>
                    <a:lnTo>
                      <a:pt x="1054" y="104"/>
                    </a:lnTo>
                    <a:lnTo>
                      <a:pt x="1051" y="90"/>
                    </a:lnTo>
                    <a:lnTo>
                      <a:pt x="1022" y="69"/>
                    </a:lnTo>
                    <a:lnTo>
                      <a:pt x="917" y="59"/>
                    </a:lnTo>
                    <a:lnTo>
                      <a:pt x="891" y="77"/>
                    </a:lnTo>
                    <a:lnTo>
                      <a:pt x="857" y="91"/>
                    </a:lnTo>
                    <a:lnTo>
                      <a:pt x="847" y="81"/>
                    </a:lnTo>
                    <a:lnTo>
                      <a:pt x="826" y="112"/>
                    </a:lnTo>
                    <a:lnTo>
                      <a:pt x="790" y="132"/>
                    </a:lnTo>
                    <a:lnTo>
                      <a:pt x="789" y="131"/>
                    </a:lnTo>
                    <a:lnTo>
                      <a:pt x="780" y="126"/>
                    </a:lnTo>
                    <a:lnTo>
                      <a:pt x="795" y="90"/>
                    </a:lnTo>
                    <a:lnTo>
                      <a:pt x="795" y="89"/>
                    </a:lnTo>
                    <a:lnTo>
                      <a:pt x="839" y="68"/>
                    </a:lnTo>
                    <a:lnTo>
                      <a:pt x="848" y="51"/>
                    </a:lnTo>
                    <a:lnTo>
                      <a:pt x="850" y="51"/>
                    </a:lnTo>
                    <a:lnTo>
                      <a:pt x="800" y="0"/>
                    </a:lnTo>
                    <a:lnTo>
                      <a:pt x="782" y="41"/>
                    </a:lnTo>
                    <a:lnTo>
                      <a:pt x="749" y="40"/>
                    </a:lnTo>
                    <a:lnTo>
                      <a:pt x="756" y="103"/>
                    </a:lnTo>
                    <a:lnTo>
                      <a:pt x="733" y="141"/>
                    </a:lnTo>
                    <a:lnTo>
                      <a:pt x="703" y="137"/>
                    </a:lnTo>
                    <a:lnTo>
                      <a:pt x="732" y="79"/>
                    </a:lnTo>
                    <a:lnTo>
                      <a:pt x="695" y="31"/>
                    </a:lnTo>
                    <a:lnTo>
                      <a:pt x="657" y="41"/>
                    </a:lnTo>
                    <a:lnTo>
                      <a:pt x="658" y="42"/>
                    </a:lnTo>
                    <a:lnTo>
                      <a:pt x="663" y="60"/>
                    </a:lnTo>
                    <a:lnTo>
                      <a:pt x="619" y="49"/>
                    </a:lnTo>
                    <a:lnTo>
                      <a:pt x="602" y="81"/>
                    </a:lnTo>
                    <a:lnTo>
                      <a:pt x="563" y="90"/>
                    </a:lnTo>
                    <a:lnTo>
                      <a:pt x="523" y="129"/>
                    </a:lnTo>
                    <a:lnTo>
                      <a:pt x="528" y="159"/>
                    </a:lnTo>
                    <a:lnTo>
                      <a:pt x="537" y="182"/>
                    </a:lnTo>
                    <a:lnTo>
                      <a:pt x="536" y="182"/>
                    </a:lnTo>
                    <a:lnTo>
                      <a:pt x="483" y="198"/>
                    </a:lnTo>
                    <a:lnTo>
                      <a:pt x="456" y="222"/>
                    </a:lnTo>
                    <a:lnTo>
                      <a:pt x="440" y="246"/>
                    </a:lnTo>
                    <a:lnTo>
                      <a:pt x="481" y="274"/>
                    </a:lnTo>
                    <a:lnTo>
                      <a:pt x="530" y="264"/>
                    </a:lnTo>
                    <a:lnTo>
                      <a:pt x="567" y="275"/>
                    </a:lnTo>
                    <a:lnTo>
                      <a:pt x="539" y="322"/>
                    </a:lnTo>
                    <a:lnTo>
                      <a:pt x="498" y="320"/>
                    </a:lnTo>
                    <a:lnTo>
                      <a:pt x="467" y="350"/>
                    </a:lnTo>
                    <a:lnTo>
                      <a:pt x="484" y="392"/>
                    </a:lnTo>
                    <a:lnTo>
                      <a:pt x="479" y="436"/>
                    </a:lnTo>
                    <a:lnTo>
                      <a:pt x="464" y="433"/>
                    </a:lnTo>
                    <a:lnTo>
                      <a:pt x="428" y="408"/>
                    </a:lnTo>
                    <a:lnTo>
                      <a:pt x="386" y="388"/>
                    </a:lnTo>
                    <a:lnTo>
                      <a:pt x="354" y="412"/>
                    </a:lnTo>
                    <a:lnTo>
                      <a:pt x="362" y="443"/>
                    </a:lnTo>
                    <a:lnTo>
                      <a:pt x="330" y="428"/>
                    </a:lnTo>
                    <a:lnTo>
                      <a:pt x="330" y="405"/>
                    </a:lnTo>
                    <a:lnTo>
                      <a:pt x="301" y="381"/>
                    </a:lnTo>
                    <a:lnTo>
                      <a:pt x="300" y="381"/>
                    </a:lnTo>
                    <a:lnTo>
                      <a:pt x="271" y="385"/>
                    </a:lnTo>
                    <a:lnTo>
                      <a:pt x="270" y="385"/>
                    </a:lnTo>
                    <a:lnTo>
                      <a:pt x="219" y="371"/>
                    </a:lnTo>
                    <a:lnTo>
                      <a:pt x="208" y="420"/>
                    </a:lnTo>
                    <a:lnTo>
                      <a:pt x="164" y="435"/>
                    </a:lnTo>
                    <a:lnTo>
                      <a:pt x="172" y="475"/>
                    </a:lnTo>
                    <a:lnTo>
                      <a:pt x="197" y="485"/>
                    </a:lnTo>
                    <a:lnTo>
                      <a:pt x="203" y="510"/>
                    </a:lnTo>
                    <a:lnTo>
                      <a:pt x="160" y="498"/>
                    </a:lnTo>
                    <a:lnTo>
                      <a:pt x="160" y="49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3" name="Freeform 1975">
                <a:extLst>
                  <a:ext uri="{FF2B5EF4-FFF2-40B4-BE49-F238E27FC236}">
                    <a16:creationId xmlns:a16="http://schemas.microsoft.com/office/drawing/2014/main" id="{D44750E9-2B15-4339-A188-093343EBAA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9" y="1975"/>
                <a:ext cx="15" cy="25"/>
              </a:xfrm>
              <a:custGeom>
                <a:avLst/>
                <a:gdLst>
                  <a:gd name="T0" fmla="*/ 23 w 62"/>
                  <a:gd name="T1" fmla="*/ 0 h 102"/>
                  <a:gd name="T2" fmla="*/ 24 w 62"/>
                  <a:gd name="T3" fmla="*/ 0 h 102"/>
                  <a:gd name="T4" fmla="*/ 43 w 62"/>
                  <a:gd name="T5" fmla="*/ 1 h 102"/>
                  <a:gd name="T6" fmla="*/ 62 w 62"/>
                  <a:gd name="T7" fmla="*/ 66 h 102"/>
                  <a:gd name="T8" fmla="*/ 50 w 62"/>
                  <a:gd name="T9" fmla="*/ 95 h 102"/>
                  <a:gd name="T10" fmla="*/ 38 w 62"/>
                  <a:gd name="T11" fmla="*/ 102 h 102"/>
                  <a:gd name="T12" fmla="*/ 37 w 62"/>
                  <a:gd name="T13" fmla="*/ 102 h 102"/>
                  <a:gd name="T14" fmla="*/ 9 w 62"/>
                  <a:gd name="T15" fmla="*/ 82 h 102"/>
                  <a:gd name="T16" fmla="*/ 0 w 62"/>
                  <a:gd name="T17" fmla="*/ 52 h 102"/>
                  <a:gd name="T18" fmla="*/ 7 w 62"/>
                  <a:gd name="T19" fmla="*/ 22 h 102"/>
                  <a:gd name="T20" fmla="*/ 23 w 62"/>
                  <a:gd name="T2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102">
                    <a:moveTo>
                      <a:pt x="23" y="0"/>
                    </a:moveTo>
                    <a:lnTo>
                      <a:pt x="24" y="0"/>
                    </a:lnTo>
                    <a:lnTo>
                      <a:pt x="43" y="1"/>
                    </a:lnTo>
                    <a:lnTo>
                      <a:pt x="62" y="66"/>
                    </a:lnTo>
                    <a:lnTo>
                      <a:pt x="50" y="95"/>
                    </a:lnTo>
                    <a:lnTo>
                      <a:pt x="38" y="102"/>
                    </a:lnTo>
                    <a:lnTo>
                      <a:pt x="37" y="102"/>
                    </a:lnTo>
                    <a:lnTo>
                      <a:pt x="9" y="82"/>
                    </a:lnTo>
                    <a:lnTo>
                      <a:pt x="0" y="52"/>
                    </a:lnTo>
                    <a:lnTo>
                      <a:pt x="7" y="22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4" name="Freeform 1976">
                <a:extLst>
                  <a:ext uri="{FF2B5EF4-FFF2-40B4-BE49-F238E27FC236}">
                    <a16:creationId xmlns:a16="http://schemas.microsoft.com/office/drawing/2014/main" id="{33786AF2-1426-4C88-A185-FB2941FC9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5" y="1948"/>
                <a:ext cx="27" cy="34"/>
              </a:xfrm>
              <a:custGeom>
                <a:avLst/>
                <a:gdLst>
                  <a:gd name="T0" fmla="*/ 84 w 111"/>
                  <a:gd name="T1" fmla="*/ 0 h 137"/>
                  <a:gd name="T2" fmla="*/ 103 w 111"/>
                  <a:gd name="T3" fmla="*/ 29 h 137"/>
                  <a:gd name="T4" fmla="*/ 101 w 111"/>
                  <a:gd name="T5" fmla="*/ 59 h 137"/>
                  <a:gd name="T6" fmla="*/ 111 w 111"/>
                  <a:gd name="T7" fmla="*/ 94 h 137"/>
                  <a:gd name="T8" fmla="*/ 79 w 111"/>
                  <a:gd name="T9" fmla="*/ 115 h 137"/>
                  <a:gd name="T10" fmla="*/ 65 w 111"/>
                  <a:gd name="T11" fmla="*/ 137 h 137"/>
                  <a:gd name="T12" fmla="*/ 41 w 111"/>
                  <a:gd name="T13" fmla="*/ 128 h 137"/>
                  <a:gd name="T14" fmla="*/ 37 w 111"/>
                  <a:gd name="T15" fmla="*/ 105 h 137"/>
                  <a:gd name="T16" fmla="*/ 55 w 111"/>
                  <a:gd name="T17" fmla="*/ 66 h 137"/>
                  <a:gd name="T18" fmla="*/ 55 w 111"/>
                  <a:gd name="T19" fmla="*/ 65 h 137"/>
                  <a:gd name="T20" fmla="*/ 32 w 111"/>
                  <a:gd name="T21" fmla="*/ 65 h 137"/>
                  <a:gd name="T22" fmla="*/ 12 w 111"/>
                  <a:gd name="T23" fmla="*/ 86 h 137"/>
                  <a:gd name="T24" fmla="*/ 1 w 111"/>
                  <a:gd name="T25" fmla="*/ 101 h 137"/>
                  <a:gd name="T26" fmla="*/ 0 w 111"/>
                  <a:gd name="T27" fmla="*/ 71 h 137"/>
                  <a:gd name="T28" fmla="*/ 26 w 111"/>
                  <a:gd name="T29" fmla="*/ 21 h 137"/>
                  <a:gd name="T30" fmla="*/ 44 w 111"/>
                  <a:gd name="T31" fmla="*/ 37 h 137"/>
                  <a:gd name="T32" fmla="*/ 60 w 111"/>
                  <a:gd name="T33" fmla="*/ 18 h 137"/>
                  <a:gd name="T34" fmla="*/ 84 w 111"/>
                  <a:gd name="T35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" h="137">
                    <a:moveTo>
                      <a:pt x="84" y="0"/>
                    </a:moveTo>
                    <a:lnTo>
                      <a:pt x="103" y="29"/>
                    </a:lnTo>
                    <a:lnTo>
                      <a:pt x="101" y="59"/>
                    </a:lnTo>
                    <a:lnTo>
                      <a:pt x="111" y="94"/>
                    </a:lnTo>
                    <a:lnTo>
                      <a:pt x="79" y="115"/>
                    </a:lnTo>
                    <a:lnTo>
                      <a:pt x="65" y="137"/>
                    </a:lnTo>
                    <a:lnTo>
                      <a:pt x="41" y="128"/>
                    </a:lnTo>
                    <a:lnTo>
                      <a:pt x="37" y="105"/>
                    </a:lnTo>
                    <a:lnTo>
                      <a:pt x="55" y="66"/>
                    </a:lnTo>
                    <a:lnTo>
                      <a:pt x="55" y="65"/>
                    </a:lnTo>
                    <a:lnTo>
                      <a:pt x="32" y="65"/>
                    </a:lnTo>
                    <a:lnTo>
                      <a:pt x="12" y="86"/>
                    </a:lnTo>
                    <a:lnTo>
                      <a:pt x="1" y="101"/>
                    </a:lnTo>
                    <a:lnTo>
                      <a:pt x="0" y="71"/>
                    </a:lnTo>
                    <a:lnTo>
                      <a:pt x="26" y="21"/>
                    </a:lnTo>
                    <a:lnTo>
                      <a:pt x="44" y="37"/>
                    </a:lnTo>
                    <a:lnTo>
                      <a:pt x="60" y="18"/>
                    </a:lnTo>
                    <a:lnTo>
                      <a:pt x="8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5" name="Freeform 1977">
                <a:extLst>
                  <a:ext uri="{FF2B5EF4-FFF2-40B4-BE49-F238E27FC236}">
                    <a16:creationId xmlns:a16="http://schemas.microsoft.com/office/drawing/2014/main" id="{FED85133-C92A-47C9-9201-D8C761E02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1" y="1883"/>
                <a:ext cx="9" cy="7"/>
              </a:xfrm>
              <a:custGeom>
                <a:avLst/>
                <a:gdLst>
                  <a:gd name="T0" fmla="*/ 0 w 34"/>
                  <a:gd name="T1" fmla="*/ 19 h 28"/>
                  <a:gd name="T2" fmla="*/ 16 w 34"/>
                  <a:gd name="T3" fmla="*/ 2 h 28"/>
                  <a:gd name="T4" fmla="*/ 34 w 34"/>
                  <a:gd name="T5" fmla="*/ 0 h 28"/>
                  <a:gd name="T6" fmla="*/ 22 w 34"/>
                  <a:gd name="T7" fmla="*/ 17 h 28"/>
                  <a:gd name="T8" fmla="*/ 12 w 34"/>
                  <a:gd name="T9" fmla="*/ 28 h 28"/>
                  <a:gd name="T10" fmla="*/ 0 w 34"/>
                  <a:gd name="T11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28">
                    <a:moveTo>
                      <a:pt x="0" y="19"/>
                    </a:moveTo>
                    <a:lnTo>
                      <a:pt x="16" y="2"/>
                    </a:lnTo>
                    <a:lnTo>
                      <a:pt x="34" y="0"/>
                    </a:lnTo>
                    <a:lnTo>
                      <a:pt x="22" y="17"/>
                    </a:lnTo>
                    <a:lnTo>
                      <a:pt x="12" y="28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6" name="Freeform 1978">
                <a:extLst>
                  <a:ext uri="{FF2B5EF4-FFF2-40B4-BE49-F238E27FC236}">
                    <a16:creationId xmlns:a16="http://schemas.microsoft.com/office/drawing/2014/main" id="{DD7D1C9E-BA95-4632-9115-B1021C6F6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1" y="1870"/>
                <a:ext cx="13" cy="9"/>
              </a:xfrm>
              <a:custGeom>
                <a:avLst/>
                <a:gdLst>
                  <a:gd name="T0" fmla="*/ 11 w 51"/>
                  <a:gd name="T1" fmla="*/ 17 h 36"/>
                  <a:gd name="T2" fmla="*/ 37 w 51"/>
                  <a:gd name="T3" fmla="*/ 0 h 36"/>
                  <a:gd name="T4" fmla="*/ 51 w 51"/>
                  <a:gd name="T5" fmla="*/ 3 h 36"/>
                  <a:gd name="T6" fmla="*/ 25 w 51"/>
                  <a:gd name="T7" fmla="*/ 32 h 36"/>
                  <a:gd name="T8" fmla="*/ 0 w 51"/>
                  <a:gd name="T9" fmla="*/ 36 h 36"/>
                  <a:gd name="T10" fmla="*/ 11 w 51"/>
                  <a:gd name="T11" fmla="*/ 1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36">
                    <a:moveTo>
                      <a:pt x="11" y="17"/>
                    </a:moveTo>
                    <a:lnTo>
                      <a:pt x="37" y="0"/>
                    </a:lnTo>
                    <a:lnTo>
                      <a:pt x="51" y="3"/>
                    </a:lnTo>
                    <a:lnTo>
                      <a:pt x="25" y="32"/>
                    </a:lnTo>
                    <a:lnTo>
                      <a:pt x="0" y="36"/>
                    </a:lnTo>
                    <a:lnTo>
                      <a:pt x="11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7" name="Freeform 1979">
                <a:extLst>
                  <a:ext uri="{FF2B5EF4-FFF2-40B4-BE49-F238E27FC236}">
                    <a16:creationId xmlns:a16="http://schemas.microsoft.com/office/drawing/2014/main" id="{98819E26-9AEE-43EC-BAA7-8E0749242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1929"/>
                <a:ext cx="24" cy="31"/>
              </a:xfrm>
              <a:custGeom>
                <a:avLst/>
                <a:gdLst>
                  <a:gd name="T0" fmla="*/ 96 w 96"/>
                  <a:gd name="T1" fmla="*/ 17 h 126"/>
                  <a:gd name="T2" fmla="*/ 65 w 96"/>
                  <a:gd name="T3" fmla="*/ 60 h 126"/>
                  <a:gd name="T4" fmla="*/ 58 w 96"/>
                  <a:gd name="T5" fmla="*/ 96 h 126"/>
                  <a:gd name="T6" fmla="*/ 25 w 96"/>
                  <a:gd name="T7" fmla="*/ 126 h 126"/>
                  <a:gd name="T8" fmla="*/ 9 w 96"/>
                  <a:gd name="T9" fmla="*/ 114 h 126"/>
                  <a:gd name="T10" fmla="*/ 10 w 96"/>
                  <a:gd name="T11" fmla="*/ 109 h 126"/>
                  <a:gd name="T12" fmla="*/ 0 w 96"/>
                  <a:gd name="T13" fmla="*/ 88 h 126"/>
                  <a:gd name="T14" fmla="*/ 43 w 96"/>
                  <a:gd name="T15" fmla="*/ 63 h 126"/>
                  <a:gd name="T16" fmla="*/ 31 w 96"/>
                  <a:gd name="T17" fmla="*/ 59 h 126"/>
                  <a:gd name="T18" fmla="*/ 65 w 96"/>
                  <a:gd name="T19" fmla="*/ 23 h 126"/>
                  <a:gd name="T20" fmla="*/ 94 w 96"/>
                  <a:gd name="T21" fmla="*/ 0 h 126"/>
                  <a:gd name="T22" fmla="*/ 96 w 96"/>
                  <a:gd name="T23" fmla="*/ 17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" h="126">
                    <a:moveTo>
                      <a:pt x="96" y="17"/>
                    </a:moveTo>
                    <a:lnTo>
                      <a:pt x="65" y="60"/>
                    </a:lnTo>
                    <a:lnTo>
                      <a:pt x="58" y="96"/>
                    </a:lnTo>
                    <a:lnTo>
                      <a:pt x="25" y="126"/>
                    </a:lnTo>
                    <a:lnTo>
                      <a:pt x="9" y="114"/>
                    </a:lnTo>
                    <a:lnTo>
                      <a:pt x="10" y="109"/>
                    </a:lnTo>
                    <a:lnTo>
                      <a:pt x="0" y="88"/>
                    </a:lnTo>
                    <a:lnTo>
                      <a:pt x="43" y="63"/>
                    </a:lnTo>
                    <a:lnTo>
                      <a:pt x="31" y="59"/>
                    </a:lnTo>
                    <a:lnTo>
                      <a:pt x="65" y="23"/>
                    </a:lnTo>
                    <a:lnTo>
                      <a:pt x="94" y="0"/>
                    </a:lnTo>
                    <a:lnTo>
                      <a:pt x="96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8" name="Freeform 1980">
                <a:extLst>
                  <a:ext uri="{FF2B5EF4-FFF2-40B4-BE49-F238E27FC236}">
                    <a16:creationId xmlns:a16="http://schemas.microsoft.com/office/drawing/2014/main" id="{1D842A46-9BAC-40A2-9E48-49847D945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" y="1931"/>
                <a:ext cx="9" cy="8"/>
              </a:xfrm>
              <a:custGeom>
                <a:avLst/>
                <a:gdLst>
                  <a:gd name="T0" fmla="*/ 9 w 32"/>
                  <a:gd name="T1" fmla="*/ 14 h 33"/>
                  <a:gd name="T2" fmla="*/ 0 w 32"/>
                  <a:gd name="T3" fmla="*/ 33 h 33"/>
                  <a:gd name="T4" fmla="*/ 26 w 32"/>
                  <a:gd name="T5" fmla="*/ 20 h 33"/>
                  <a:gd name="T6" fmla="*/ 32 w 32"/>
                  <a:gd name="T7" fmla="*/ 0 h 33"/>
                  <a:gd name="T8" fmla="*/ 9 w 32"/>
                  <a:gd name="T9" fmla="*/ 1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3">
                    <a:moveTo>
                      <a:pt x="9" y="14"/>
                    </a:moveTo>
                    <a:lnTo>
                      <a:pt x="0" y="33"/>
                    </a:lnTo>
                    <a:lnTo>
                      <a:pt x="26" y="20"/>
                    </a:lnTo>
                    <a:lnTo>
                      <a:pt x="32" y="0"/>
                    </a:lnTo>
                    <a:lnTo>
                      <a:pt x="9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9" name="Freeform 1981">
                <a:extLst>
                  <a:ext uri="{FF2B5EF4-FFF2-40B4-BE49-F238E27FC236}">
                    <a16:creationId xmlns:a16="http://schemas.microsoft.com/office/drawing/2014/main" id="{37CC4B13-04C2-492E-92C3-C95E91963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9" y="1874"/>
                <a:ext cx="37" cy="42"/>
              </a:xfrm>
              <a:custGeom>
                <a:avLst/>
                <a:gdLst>
                  <a:gd name="T0" fmla="*/ 82 w 147"/>
                  <a:gd name="T1" fmla="*/ 67 h 168"/>
                  <a:gd name="T2" fmla="*/ 67 w 147"/>
                  <a:gd name="T3" fmla="*/ 92 h 168"/>
                  <a:gd name="T4" fmla="*/ 47 w 147"/>
                  <a:gd name="T5" fmla="*/ 93 h 168"/>
                  <a:gd name="T6" fmla="*/ 39 w 147"/>
                  <a:gd name="T7" fmla="*/ 109 h 168"/>
                  <a:gd name="T8" fmla="*/ 64 w 147"/>
                  <a:gd name="T9" fmla="*/ 114 h 168"/>
                  <a:gd name="T10" fmla="*/ 65 w 147"/>
                  <a:gd name="T11" fmla="*/ 126 h 168"/>
                  <a:gd name="T12" fmla="*/ 64 w 147"/>
                  <a:gd name="T13" fmla="*/ 126 h 168"/>
                  <a:gd name="T14" fmla="*/ 30 w 147"/>
                  <a:gd name="T15" fmla="*/ 122 h 168"/>
                  <a:gd name="T16" fmla="*/ 1 w 147"/>
                  <a:gd name="T17" fmla="*/ 145 h 168"/>
                  <a:gd name="T18" fmla="*/ 0 w 147"/>
                  <a:gd name="T19" fmla="*/ 146 h 168"/>
                  <a:gd name="T20" fmla="*/ 17 w 147"/>
                  <a:gd name="T21" fmla="*/ 166 h 168"/>
                  <a:gd name="T22" fmla="*/ 49 w 147"/>
                  <a:gd name="T23" fmla="*/ 168 h 168"/>
                  <a:gd name="T24" fmla="*/ 68 w 147"/>
                  <a:gd name="T25" fmla="*/ 156 h 168"/>
                  <a:gd name="T26" fmla="*/ 103 w 147"/>
                  <a:gd name="T27" fmla="*/ 147 h 168"/>
                  <a:gd name="T28" fmla="*/ 108 w 147"/>
                  <a:gd name="T29" fmla="*/ 161 h 168"/>
                  <a:gd name="T30" fmla="*/ 108 w 147"/>
                  <a:gd name="T31" fmla="*/ 162 h 168"/>
                  <a:gd name="T32" fmla="*/ 147 w 147"/>
                  <a:gd name="T33" fmla="*/ 131 h 168"/>
                  <a:gd name="T34" fmla="*/ 116 w 147"/>
                  <a:gd name="T35" fmla="*/ 107 h 168"/>
                  <a:gd name="T36" fmla="*/ 126 w 147"/>
                  <a:gd name="T37" fmla="*/ 80 h 168"/>
                  <a:gd name="T38" fmla="*/ 86 w 147"/>
                  <a:gd name="T39" fmla="*/ 59 h 168"/>
                  <a:gd name="T40" fmla="*/ 55 w 147"/>
                  <a:gd name="T41" fmla="*/ 0 h 168"/>
                  <a:gd name="T42" fmla="*/ 31 w 147"/>
                  <a:gd name="T43" fmla="*/ 7 h 168"/>
                  <a:gd name="T44" fmla="*/ 37 w 147"/>
                  <a:gd name="T45" fmla="*/ 27 h 168"/>
                  <a:gd name="T46" fmla="*/ 11 w 147"/>
                  <a:gd name="T47" fmla="*/ 20 h 168"/>
                  <a:gd name="T48" fmla="*/ 17 w 147"/>
                  <a:gd name="T49" fmla="*/ 49 h 168"/>
                  <a:gd name="T50" fmla="*/ 47 w 147"/>
                  <a:gd name="T51" fmla="*/ 68 h 168"/>
                  <a:gd name="T52" fmla="*/ 81 w 147"/>
                  <a:gd name="T53" fmla="*/ 67 h 168"/>
                  <a:gd name="T54" fmla="*/ 82 w 147"/>
                  <a:gd name="T55" fmla="*/ 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7" h="168">
                    <a:moveTo>
                      <a:pt x="82" y="67"/>
                    </a:moveTo>
                    <a:lnTo>
                      <a:pt x="67" y="92"/>
                    </a:lnTo>
                    <a:lnTo>
                      <a:pt x="47" y="93"/>
                    </a:lnTo>
                    <a:lnTo>
                      <a:pt x="39" y="109"/>
                    </a:lnTo>
                    <a:lnTo>
                      <a:pt x="64" y="114"/>
                    </a:lnTo>
                    <a:lnTo>
                      <a:pt x="65" y="126"/>
                    </a:lnTo>
                    <a:lnTo>
                      <a:pt x="64" y="126"/>
                    </a:lnTo>
                    <a:lnTo>
                      <a:pt x="30" y="122"/>
                    </a:lnTo>
                    <a:lnTo>
                      <a:pt x="1" y="145"/>
                    </a:lnTo>
                    <a:lnTo>
                      <a:pt x="0" y="146"/>
                    </a:lnTo>
                    <a:lnTo>
                      <a:pt x="17" y="166"/>
                    </a:lnTo>
                    <a:lnTo>
                      <a:pt x="49" y="168"/>
                    </a:lnTo>
                    <a:lnTo>
                      <a:pt x="68" y="156"/>
                    </a:lnTo>
                    <a:lnTo>
                      <a:pt x="103" y="147"/>
                    </a:lnTo>
                    <a:lnTo>
                      <a:pt x="108" y="161"/>
                    </a:lnTo>
                    <a:lnTo>
                      <a:pt x="108" y="162"/>
                    </a:lnTo>
                    <a:lnTo>
                      <a:pt x="147" y="131"/>
                    </a:lnTo>
                    <a:lnTo>
                      <a:pt x="116" y="107"/>
                    </a:lnTo>
                    <a:lnTo>
                      <a:pt x="126" y="80"/>
                    </a:lnTo>
                    <a:lnTo>
                      <a:pt x="86" y="59"/>
                    </a:lnTo>
                    <a:lnTo>
                      <a:pt x="55" y="0"/>
                    </a:lnTo>
                    <a:lnTo>
                      <a:pt x="31" y="7"/>
                    </a:lnTo>
                    <a:lnTo>
                      <a:pt x="37" y="27"/>
                    </a:lnTo>
                    <a:lnTo>
                      <a:pt x="11" y="20"/>
                    </a:lnTo>
                    <a:lnTo>
                      <a:pt x="17" y="49"/>
                    </a:lnTo>
                    <a:lnTo>
                      <a:pt x="47" y="68"/>
                    </a:lnTo>
                    <a:lnTo>
                      <a:pt x="81" y="67"/>
                    </a:lnTo>
                    <a:lnTo>
                      <a:pt x="82" y="6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0" name="Freeform 1982">
                <a:extLst>
                  <a:ext uri="{FF2B5EF4-FFF2-40B4-BE49-F238E27FC236}">
                    <a16:creationId xmlns:a16="http://schemas.microsoft.com/office/drawing/2014/main" id="{F83760D7-3BC2-49B5-8448-7952A0423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0" y="1795"/>
                <a:ext cx="16" cy="35"/>
              </a:xfrm>
              <a:custGeom>
                <a:avLst/>
                <a:gdLst>
                  <a:gd name="T0" fmla="*/ 55 w 64"/>
                  <a:gd name="T1" fmla="*/ 43 h 138"/>
                  <a:gd name="T2" fmla="*/ 31 w 64"/>
                  <a:gd name="T3" fmla="*/ 55 h 138"/>
                  <a:gd name="T4" fmla="*/ 46 w 64"/>
                  <a:gd name="T5" fmla="*/ 106 h 138"/>
                  <a:gd name="T6" fmla="*/ 32 w 64"/>
                  <a:gd name="T7" fmla="*/ 138 h 138"/>
                  <a:gd name="T8" fmla="*/ 11 w 64"/>
                  <a:gd name="T9" fmla="*/ 116 h 138"/>
                  <a:gd name="T10" fmla="*/ 2 w 64"/>
                  <a:gd name="T11" fmla="*/ 91 h 138"/>
                  <a:gd name="T12" fmla="*/ 0 w 64"/>
                  <a:gd name="T13" fmla="*/ 49 h 138"/>
                  <a:gd name="T14" fmla="*/ 5 w 64"/>
                  <a:gd name="T15" fmla="*/ 1 h 138"/>
                  <a:gd name="T16" fmla="*/ 35 w 64"/>
                  <a:gd name="T17" fmla="*/ 0 h 138"/>
                  <a:gd name="T18" fmla="*/ 64 w 64"/>
                  <a:gd name="T19" fmla="*/ 22 h 138"/>
                  <a:gd name="T20" fmla="*/ 55 w 64"/>
                  <a:gd name="T21" fmla="*/ 43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38">
                    <a:moveTo>
                      <a:pt x="55" y="43"/>
                    </a:moveTo>
                    <a:lnTo>
                      <a:pt x="31" y="55"/>
                    </a:lnTo>
                    <a:lnTo>
                      <a:pt x="46" y="106"/>
                    </a:lnTo>
                    <a:lnTo>
                      <a:pt x="32" y="138"/>
                    </a:lnTo>
                    <a:lnTo>
                      <a:pt x="11" y="116"/>
                    </a:lnTo>
                    <a:lnTo>
                      <a:pt x="2" y="91"/>
                    </a:lnTo>
                    <a:lnTo>
                      <a:pt x="0" y="49"/>
                    </a:lnTo>
                    <a:lnTo>
                      <a:pt x="5" y="1"/>
                    </a:lnTo>
                    <a:lnTo>
                      <a:pt x="35" y="0"/>
                    </a:lnTo>
                    <a:lnTo>
                      <a:pt x="64" y="22"/>
                    </a:lnTo>
                    <a:lnTo>
                      <a:pt x="55" y="4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1" name="Freeform 1983">
                <a:extLst>
                  <a:ext uri="{FF2B5EF4-FFF2-40B4-BE49-F238E27FC236}">
                    <a16:creationId xmlns:a16="http://schemas.microsoft.com/office/drawing/2014/main" id="{D9DF87F6-5BAA-4A49-B86B-2E2C2E979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" y="1847"/>
                <a:ext cx="3" cy="4"/>
              </a:xfrm>
              <a:custGeom>
                <a:avLst/>
                <a:gdLst>
                  <a:gd name="T0" fmla="*/ 14 w 15"/>
                  <a:gd name="T1" fmla="*/ 0 h 15"/>
                  <a:gd name="T2" fmla="*/ 0 w 15"/>
                  <a:gd name="T3" fmla="*/ 9 h 15"/>
                  <a:gd name="T4" fmla="*/ 15 w 15"/>
                  <a:gd name="T5" fmla="*/ 15 h 15"/>
                  <a:gd name="T6" fmla="*/ 14 w 15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5">
                    <a:moveTo>
                      <a:pt x="14" y="0"/>
                    </a:moveTo>
                    <a:lnTo>
                      <a:pt x="0" y="9"/>
                    </a:lnTo>
                    <a:lnTo>
                      <a:pt x="15" y="15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2" name="Freeform 1984">
                <a:extLst>
                  <a:ext uri="{FF2B5EF4-FFF2-40B4-BE49-F238E27FC236}">
                    <a16:creationId xmlns:a16="http://schemas.microsoft.com/office/drawing/2014/main" id="{CBF3A0F3-B834-4C97-A3A1-DBEF83BA1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1835"/>
                <a:ext cx="9" cy="10"/>
              </a:xfrm>
              <a:custGeom>
                <a:avLst/>
                <a:gdLst>
                  <a:gd name="T0" fmla="*/ 25 w 40"/>
                  <a:gd name="T1" fmla="*/ 0 h 43"/>
                  <a:gd name="T2" fmla="*/ 40 w 40"/>
                  <a:gd name="T3" fmla="*/ 18 h 43"/>
                  <a:gd name="T4" fmla="*/ 39 w 40"/>
                  <a:gd name="T5" fmla="*/ 33 h 43"/>
                  <a:gd name="T6" fmla="*/ 20 w 40"/>
                  <a:gd name="T7" fmla="*/ 43 h 43"/>
                  <a:gd name="T8" fmla="*/ 1 w 40"/>
                  <a:gd name="T9" fmla="*/ 27 h 43"/>
                  <a:gd name="T10" fmla="*/ 0 w 40"/>
                  <a:gd name="T11" fmla="*/ 4 h 43"/>
                  <a:gd name="T12" fmla="*/ 25 w 40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43">
                    <a:moveTo>
                      <a:pt x="25" y="0"/>
                    </a:moveTo>
                    <a:lnTo>
                      <a:pt x="40" y="18"/>
                    </a:lnTo>
                    <a:lnTo>
                      <a:pt x="39" y="33"/>
                    </a:lnTo>
                    <a:lnTo>
                      <a:pt x="20" y="43"/>
                    </a:lnTo>
                    <a:lnTo>
                      <a:pt x="1" y="27"/>
                    </a:lnTo>
                    <a:lnTo>
                      <a:pt x="0" y="4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3" name="Freeform 1985">
                <a:extLst>
                  <a:ext uri="{FF2B5EF4-FFF2-40B4-BE49-F238E27FC236}">
                    <a16:creationId xmlns:a16="http://schemas.microsoft.com/office/drawing/2014/main" id="{C17077AE-7129-4B55-90FA-7B38C0255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7" y="1785"/>
                <a:ext cx="12" cy="8"/>
              </a:xfrm>
              <a:custGeom>
                <a:avLst/>
                <a:gdLst>
                  <a:gd name="T0" fmla="*/ 48 w 48"/>
                  <a:gd name="T1" fmla="*/ 14 h 36"/>
                  <a:gd name="T2" fmla="*/ 25 w 48"/>
                  <a:gd name="T3" fmla="*/ 0 h 36"/>
                  <a:gd name="T4" fmla="*/ 4 w 48"/>
                  <a:gd name="T5" fmla="*/ 2 h 36"/>
                  <a:gd name="T6" fmla="*/ 0 w 48"/>
                  <a:gd name="T7" fmla="*/ 19 h 36"/>
                  <a:gd name="T8" fmla="*/ 17 w 48"/>
                  <a:gd name="T9" fmla="*/ 29 h 36"/>
                  <a:gd name="T10" fmla="*/ 34 w 48"/>
                  <a:gd name="T11" fmla="*/ 36 h 36"/>
                  <a:gd name="T12" fmla="*/ 48 w 48"/>
                  <a:gd name="T13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36">
                    <a:moveTo>
                      <a:pt x="48" y="14"/>
                    </a:moveTo>
                    <a:lnTo>
                      <a:pt x="25" y="0"/>
                    </a:lnTo>
                    <a:lnTo>
                      <a:pt x="4" y="2"/>
                    </a:lnTo>
                    <a:lnTo>
                      <a:pt x="0" y="19"/>
                    </a:lnTo>
                    <a:lnTo>
                      <a:pt x="17" y="29"/>
                    </a:lnTo>
                    <a:lnTo>
                      <a:pt x="34" y="36"/>
                    </a:lnTo>
                    <a:lnTo>
                      <a:pt x="48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4" name="Freeform 1986">
                <a:extLst>
                  <a:ext uri="{FF2B5EF4-FFF2-40B4-BE49-F238E27FC236}">
                    <a16:creationId xmlns:a16="http://schemas.microsoft.com/office/drawing/2014/main" id="{8DE32936-53F0-4242-8D92-63BAC1993E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8" y="1766"/>
                <a:ext cx="24" cy="19"/>
              </a:xfrm>
              <a:custGeom>
                <a:avLst/>
                <a:gdLst>
                  <a:gd name="T0" fmla="*/ 59 w 95"/>
                  <a:gd name="T1" fmla="*/ 0 h 76"/>
                  <a:gd name="T2" fmla="*/ 58 w 95"/>
                  <a:gd name="T3" fmla="*/ 0 h 76"/>
                  <a:gd name="T4" fmla="*/ 0 w 95"/>
                  <a:gd name="T5" fmla="*/ 3 h 76"/>
                  <a:gd name="T6" fmla="*/ 11 w 95"/>
                  <a:gd name="T7" fmla="*/ 27 h 76"/>
                  <a:gd name="T8" fmla="*/ 53 w 95"/>
                  <a:gd name="T9" fmla="*/ 36 h 76"/>
                  <a:gd name="T10" fmla="*/ 53 w 95"/>
                  <a:gd name="T11" fmla="*/ 39 h 76"/>
                  <a:gd name="T12" fmla="*/ 54 w 95"/>
                  <a:gd name="T13" fmla="*/ 46 h 76"/>
                  <a:gd name="T14" fmla="*/ 54 w 95"/>
                  <a:gd name="T15" fmla="*/ 53 h 76"/>
                  <a:gd name="T16" fmla="*/ 54 w 95"/>
                  <a:gd name="T17" fmla="*/ 54 h 76"/>
                  <a:gd name="T18" fmla="*/ 55 w 95"/>
                  <a:gd name="T19" fmla="*/ 56 h 76"/>
                  <a:gd name="T20" fmla="*/ 89 w 95"/>
                  <a:gd name="T21" fmla="*/ 76 h 76"/>
                  <a:gd name="T22" fmla="*/ 89 w 95"/>
                  <a:gd name="T23" fmla="*/ 47 h 76"/>
                  <a:gd name="T24" fmla="*/ 81 w 95"/>
                  <a:gd name="T25" fmla="*/ 46 h 76"/>
                  <a:gd name="T26" fmla="*/ 77 w 95"/>
                  <a:gd name="T27" fmla="*/ 26 h 76"/>
                  <a:gd name="T28" fmla="*/ 90 w 95"/>
                  <a:gd name="T29" fmla="*/ 29 h 76"/>
                  <a:gd name="T30" fmla="*/ 95 w 95"/>
                  <a:gd name="T31" fmla="*/ 4 h 76"/>
                  <a:gd name="T32" fmla="*/ 59 w 95"/>
                  <a:gd name="T3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76">
                    <a:moveTo>
                      <a:pt x="59" y="0"/>
                    </a:moveTo>
                    <a:lnTo>
                      <a:pt x="58" y="0"/>
                    </a:lnTo>
                    <a:lnTo>
                      <a:pt x="0" y="3"/>
                    </a:lnTo>
                    <a:lnTo>
                      <a:pt x="11" y="27"/>
                    </a:lnTo>
                    <a:lnTo>
                      <a:pt x="53" y="36"/>
                    </a:lnTo>
                    <a:lnTo>
                      <a:pt x="53" y="39"/>
                    </a:lnTo>
                    <a:lnTo>
                      <a:pt x="54" y="46"/>
                    </a:lnTo>
                    <a:lnTo>
                      <a:pt x="54" y="53"/>
                    </a:lnTo>
                    <a:lnTo>
                      <a:pt x="54" y="54"/>
                    </a:lnTo>
                    <a:lnTo>
                      <a:pt x="55" y="56"/>
                    </a:lnTo>
                    <a:lnTo>
                      <a:pt x="89" y="76"/>
                    </a:lnTo>
                    <a:lnTo>
                      <a:pt x="89" y="47"/>
                    </a:lnTo>
                    <a:lnTo>
                      <a:pt x="81" y="46"/>
                    </a:lnTo>
                    <a:lnTo>
                      <a:pt x="77" y="26"/>
                    </a:lnTo>
                    <a:lnTo>
                      <a:pt x="90" y="29"/>
                    </a:lnTo>
                    <a:lnTo>
                      <a:pt x="95" y="4"/>
                    </a:lnTo>
                    <a:lnTo>
                      <a:pt x="5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5" name="Freeform 1987">
                <a:extLst>
                  <a:ext uri="{FF2B5EF4-FFF2-40B4-BE49-F238E27FC236}">
                    <a16:creationId xmlns:a16="http://schemas.microsoft.com/office/drawing/2014/main" id="{55FE5831-A14C-4021-A324-9F741270F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8" y="1766"/>
                <a:ext cx="59" cy="75"/>
              </a:xfrm>
              <a:custGeom>
                <a:avLst/>
                <a:gdLst>
                  <a:gd name="T0" fmla="*/ 160 w 236"/>
                  <a:gd name="T1" fmla="*/ 144 h 302"/>
                  <a:gd name="T2" fmla="*/ 163 w 236"/>
                  <a:gd name="T3" fmla="*/ 184 h 302"/>
                  <a:gd name="T4" fmla="*/ 176 w 236"/>
                  <a:gd name="T5" fmla="*/ 185 h 302"/>
                  <a:gd name="T6" fmla="*/ 168 w 236"/>
                  <a:gd name="T7" fmla="*/ 215 h 302"/>
                  <a:gd name="T8" fmla="*/ 232 w 236"/>
                  <a:gd name="T9" fmla="*/ 203 h 302"/>
                  <a:gd name="T10" fmla="*/ 236 w 236"/>
                  <a:gd name="T11" fmla="*/ 226 h 302"/>
                  <a:gd name="T12" fmla="*/ 201 w 236"/>
                  <a:gd name="T13" fmla="*/ 250 h 302"/>
                  <a:gd name="T14" fmla="*/ 179 w 236"/>
                  <a:gd name="T15" fmla="*/ 291 h 302"/>
                  <a:gd name="T16" fmla="*/ 157 w 236"/>
                  <a:gd name="T17" fmla="*/ 302 h 302"/>
                  <a:gd name="T18" fmla="*/ 156 w 236"/>
                  <a:gd name="T19" fmla="*/ 286 h 302"/>
                  <a:gd name="T20" fmla="*/ 164 w 236"/>
                  <a:gd name="T21" fmla="*/ 248 h 302"/>
                  <a:gd name="T22" fmla="*/ 129 w 236"/>
                  <a:gd name="T23" fmla="*/ 244 h 302"/>
                  <a:gd name="T24" fmla="*/ 111 w 236"/>
                  <a:gd name="T25" fmla="*/ 251 h 302"/>
                  <a:gd name="T26" fmla="*/ 104 w 236"/>
                  <a:gd name="T27" fmla="*/ 234 h 302"/>
                  <a:gd name="T28" fmla="*/ 82 w 236"/>
                  <a:gd name="T29" fmla="*/ 202 h 302"/>
                  <a:gd name="T30" fmla="*/ 85 w 236"/>
                  <a:gd name="T31" fmla="*/ 184 h 302"/>
                  <a:gd name="T32" fmla="*/ 82 w 236"/>
                  <a:gd name="T33" fmla="*/ 152 h 302"/>
                  <a:gd name="T34" fmla="*/ 55 w 236"/>
                  <a:gd name="T35" fmla="*/ 130 h 302"/>
                  <a:gd name="T36" fmla="*/ 53 w 236"/>
                  <a:gd name="T37" fmla="*/ 160 h 302"/>
                  <a:gd name="T38" fmla="*/ 24 w 236"/>
                  <a:gd name="T39" fmla="*/ 151 h 302"/>
                  <a:gd name="T40" fmla="*/ 9 w 236"/>
                  <a:gd name="T41" fmla="*/ 123 h 302"/>
                  <a:gd name="T42" fmla="*/ 0 w 236"/>
                  <a:gd name="T43" fmla="*/ 97 h 302"/>
                  <a:gd name="T44" fmla="*/ 18 w 236"/>
                  <a:gd name="T45" fmla="*/ 78 h 302"/>
                  <a:gd name="T46" fmla="*/ 38 w 236"/>
                  <a:gd name="T47" fmla="*/ 94 h 302"/>
                  <a:gd name="T48" fmla="*/ 47 w 236"/>
                  <a:gd name="T49" fmla="*/ 87 h 302"/>
                  <a:gd name="T50" fmla="*/ 41 w 236"/>
                  <a:gd name="T51" fmla="*/ 46 h 302"/>
                  <a:gd name="T52" fmla="*/ 46 w 236"/>
                  <a:gd name="T53" fmla="*/ 25 h 302"/>
                  <a:gd name="T54" fmla="*/ 59 w 236"/>
                  <a:gd name="T55" fmla="*/ 60 h 302"/>
                  <a:gd name="T56" fmla="*/ 99 w 236"/>
                  <a:gd name="T57" fmla="*/ 75 h 302"/>
                  <a:gd name="T58" fmla="*/ 80 w 236"/>
                  <a:gd name="T59" fmla="*/ 21 h 302"/>
                  <a:gd name="T60" fmla="*/ 101 w 236"/>
                  <a:gd name="T61" fmla="*/ 0 h 302"/>
                  <a:gd name="T62" fmla="*/ 144 w 236"/>
                  <a:gd name="T63" fmla="*/ 37 h 302"/>
                  <a:gd name="T64" fmla="*/ 144 w 236"/>
                  <a:gd name="T65" fmla="*/ 108 h 302"/>
                  <a:gd name="T66" fmla="*/ 137 w 236"/>
                  <a:gd name="T67" fmla="*/ 130 h 302"/>
                  <a:gd name="T68" fmla="*/ 160 w 236"/>
                  <a:gd name="T69" fmla="*/ 144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6" h="302">
                    <a:moveTo>
                      <a:pt x="160" y="144"/>
                    </a:moveTo>
                    <a:lnTo>
                      <a:pt x="163" y="184"/>
                    </a:lnTo>
                    <a:lnTo>
                      <a:pt x="176" y="185"/>
                    </a:lnTo>
                    <a:lnTo>
                      <a:pt x="168" y="215"/>
                    </a:lnTo>
                    <a:lnTo>
                      <a:pt x="232" y="203"/>
                    </a:lnTo>
                    <a:lnTo>
                      <a:pt x="236" y="226"/>
                    </a:lnTo>
                    <a:lnTo>
                      <a:pt x="201" y="250"/>
                    </a:lnTo>
                    <a:lnTo>
                      <a:pt x="179" y="291"/>
                    </a:lnTo>
                    <a:lnTo>
                      <a:pt x="157" y="302"/>
                    </a:lnTo>
                    <a:lnTo>
                      <a:pt x="156" y="286"/>
                    </a:lnTo>
                    <a:lnTo>
                      <a:pt x="164" y="248"/>
                    </a:lnTo>
                    <a:lnTo>
                      <a:pt x="129" y="244"/>
                    </a:lnTo>
                    <a:lnTo>
                      <a:pt x="111" y="251"/>
                    </a:lnTo>
                    <a:lnTo>
                      <a:pt x="104" y="234"/>
                    </a:lnTo>
                    <a:lnTo>
                      <a:pt x="82" y="202"/>
                    </a:lnTo>
                    <a:lnTo>
                      <a:pt x="85" y="184"/>
                    </a:lnTo>
                    <a:lnTo>
                      <a:pt x="82" y="152"/>
                    </a:lnTo>
                    <a:lnTo>
                      <a:pt x="55" y="130"/>
                    </a:lnTo>
                    <a:lnTo>
                      <a:pt x="53" y="160"/>
                    </a:lnTo>
                    <a:lnTo>
                      <a:pt x="24" y="151"/>
                    </a:lnTo>
                    <a:lnTo>
                      <a:pt x="9" y="123"/>
                    </a:lnTo>
                    <a:lnTo>
                      <a:pt x="0" y="97"/>
                    </a:lnTo>
                    <a:lnTo>
                      <a:pt x="18" y="78"/>
                    </a:lnTo>
                    <a:lnTo>
                      <a:pt x="38" y="94"/>
                    </a:lnTo>
                    <a:lnTo>
                      <a:pt x="47" y="87"/>
                    </a:lnTo>
                    <a:lnTo>
                      <a:pt x="41" y="46"/>
                    </a:lnTo>
                    <a:lnTo>
                      <a:pt x="46" y="25"/>
                    </a:lnTo>
                    <a:lnTo>
                      <a:pt x="59" y="60"/>
                    </a:lnTo>
                    <a:lnTo>
                      <a:pt x="99" y="75"/>
                    </a:lnTo>
                    <a:lnTo>
                      <a:pt x="80" y="21"/>
                    </a:lnTo>
                    <a:lnTo>
                      <a:pt x="101" y="0"/>
                    </a:lnTo>
                    <a:lnTo>
                      <a:pt x="144" y="37"/>
                    </a:lnTo>
                    <a:lnTo>
                      <a:pt x="144" y="108"/>
                    </a:lnTo>
                    <a:lnTo>
                      <a:pt x="137" y="130"/>
                    </a:lnTo>
                    <a:lnTo>
                      <a:pt x="160" y="14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6" name="Freeform 1988">
                <a:extLst>
                  <a:ext uri="{FF2B5EF4-FFF2-40B4-BE49-F238E27FC236}">
                    <a16:creationId xmlns:a16="http://schemas.microsoft.com/office/drawing/2014/main" id="{0E95706E-36BE-4F89-B98A-406D2DF0D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" y="1796"/>
                <a:ext cx="5" cy="13"/>
              </a:xfrm>
              <a:custGeom>
                <a:avLst/>
                <a:gdLst>
                  <a:gd name="T0" fmla="*/ 15 w 20"/>
                  <a:gd name="T1" fmla="*/ 6 h 52"/>
                  <a:gd name="T2" fmla="*/ 20 w 20"/>
                  <a:gd name="T3" fmla="*/ 26 h 52"/>
                  <a:gd name="T4" fmla="*/ 7 w 20"/>
                  <a:gd name="T5" fmla="*/ 52 h 52"/>
                  <a:gd name="T6" fmla="*/ 0 w 20"/>
                  <a:gd name="T7" fmla="*/ 30 h 52"/>
                  <a:gd name="T8" fmla="*/ 2 w 20"/>
                  <a:gd name="T9" fmla="*/ 1 h 52"/>
                  <a:gd name="T10" fmla="*/ 2 w 20"/>
                  <a:gd name="T11" fmla="*/ 0 h 52"/>
                  <a:gd name="T12" fmla="*/ 15 w 20"/>
                  <a:gd name="T13" fmla="*/ 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52">
                    <a:moveTo>
                      <a:pt x="15" y="6"/>
                    </a:moveTo>
                    <a:lnTo>
                      <a:pt x="20" y="26"/>
                    </a:lnTo>
                    <a:lnTo>
                      <a:pt x="7" y="52"/>
                    </a:lnTo>
                    <a:lnTo>
                      <a:pt x="0" y="30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5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7" name="Freeform 1989">
                <a:extLst>
                  <a:ext uri="{FF2B5EF4-FFF2-40B4-BE49-F238E27FC236}">
                    <a16:creationId xmlns:a16="http://schemas.microsoft.com/office/drawing/2014/main" id="{D29C73B3-E578-41FB-B431-B6C347E41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1684"/>
                <a:ext cx="60" cy="72"/>
              </a:xfrm>
              <a:custGeom>
                <a:avLst/>
                <a:gdLst>
                  <a:gd name="T0" fmla="*/ 173 w 240"/>
                  <a:gd name="T1" fmla="*/ 31 h 286"/>
                  <a:gd name="T2" fmla="*/ 197 w 240"/>
                  <a:gd name="T3" fmla="*/ 21 h 286"/>
                  <a:gd name="T4" fmla="*/ 202 w 240"/>
                  <a:gd name="T5" fmla="*/ 0 h 286"/>
                  <a:gd name="T6" fmla="*/ 219 w 240"/>
                  <a:gd name="T7" fmla="*/ 3 h 286"/>
                  <a:gd name="T8" fmla="*/ 229 w 240"/>
                  <a:gd name="T9" fmla="*/ 63 h 286"/>
                  <a:gd name="T10" fmla="*/ 192 w 240"/>
                  <a:gd name="T11" fmla="*/ 90 h 286"/>
                  <a:gd name="T12" fmla="*/ 195 w 240"/>
                  <a:gd name="T13" fmla="*/ 108 h 286"/>
                  <a:gd name="T14" fmla="*/ 233 w 240"/>
                  <a:gd name="T15" fmla="*/ 75 h 286"/>
                  <a:gd name="T16" fmla="*/ 240 w 240"/>
                  <a:gd name="T17" fmla="*/ 87 h 286"/>
                  <a:gd name="T18" fmla="*/ 218 w 240"/>
                  <a:gd name="T19" fmla="*/ 121 h 286"/>
                  <a:gd name="T20" fmla="*/ 189 w 240"/>
                  <a:gd name="T21" fmla="*/ 122 h 286"/>
                  <a:gd name="T22" fmla="*/ 166 w 240"/>
                  <a:gd name="T23" fmla="*/ 146 h 286"/>
                  <a:gd name="T24" fmla="*/ 137 w 240"/>
                  <a:gd name="T25" fmla="*/ 162 h 286"/>
                  <a:gd name="T26" fmla="*/ 161 w 240"/>
                  <a:gd name="T27" fmla="*/ 168 h 286"/>
                  <a:gd name="T28" fmla="*/ 165 w 240"/>
                  <a:gd name="T29" fmla="*/ 191 h 286"/>
                  <a:gd name="T30" fmla="*/ 157 w 240"/>
                  <a:gd name="T31" fmla="*/ 205 h 286"/>
                  <a:gd name="T32" fmla="*/ 129 w 240"/>
                  <a:gd name="T33" fmla="*/ 223 h 286"/>
                  <a:gd name="T34" fmla="*/ 86 w 240"/>
                  <a:gd name="T35" fmla="*/ 217 h 286"/>
                  <a:gd name="T36" fmla="*/ 82 w 240"/>
                  <a:gd name="T37" fmla="*/ 233 h 286"/>
                  <a:gd name="T38" fmla="*/ 68 w 240"/>
                  <a:gd name="T39" fmla="*/ 271 h 286"/>
                  <a:gd name="T40" fmla="*/ 26 w 240"/>
                  <a:gd name="T41" fmla="*/ 286 h 286"/>
                  <a:gd name="T42" fmla="*/ 0 w 240"/>
                  <a:gd name="T43" fmla="*/ 265 h 286"/>
                  <a:gd name="T44" fmla="*/ 26 w 240"/>
                  <a:gd name="T45" fmla="*/ 250 h 286"/>
                  <a:gd name="T46" fmla="*/ 48 w 240"/>
                  <a:gd name="T47" fmla="*/ 216 h 286"/>
                  <a:gd name="T48" fmla="*/ 30 w 240"/>
                  <a:gd name="T49" fmla="*/ 205 h 286"/>
                  <a:gd name="T50" fmla="*/ 22 w 240"/>
                  <a:gd name="T51" fmla="*/ 189 h 286"/>
                  <a:gd name="T52" fmla="*/ 44 w 240"/>
                  <a:gd name="T53" fmla="*/ 176 h 286"/>
                  <a:gd name="T54" fmla="*/ 16 w 240"/>
                  <a:gd name="T55" fmla="*/ 174 h 286"/>
                  <a:gd name="T56" fmla="*/ 11 w 240"/>
                  <a:gd name="T57" fmla="*/ 130 h 286"/>
                  <a:gd name="T58" fmla="*/ 44 w 240"/>
                  <a:gd name="T59" fmla="*/ 91 h 286"/>
                  <a:gd name="T60" fmla="*/ 58 w 240"/>
                  <a:gd name="T61" fmla="*/ 109 h 286"/>
                  <a:gd name="T62" fmla="*/ 61 w 240"/>
                  <a:gd name="T63" fmla="*/ 97 h 286"/>
                  <a:gd name="T64" fmla="*/ 90 w 240"/>
                  <a:gd name="T65" fmla="*/ 104 h 286"/>
                  <a:gd name="T66" fmla="*/ 96 w 240"/>
                  <a:gd name="T67" fmla="*/ 121 h 286"/>
                  <a:gd name="T68" fmla="*/ 98 w 240"/>
                  <a:gd name="T69" fmla="*/ 96 h 286"/>
                  <a:gd name="T70" fmla="*/ 104 w 240"/>
                  <a:gd name="T71" fmla="*/ 78 h 286"/>
                  <a:gd name="T72" fmla="*/ 173 w 240"/>
                  <a:gd name="T73" fmla="*/ 31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0" h="286">
                    <a:moveTo>
                      <a:pt x="173" y="31"/>
                    </a:moveTo>
                    <a:lnTo>
                      <a:pt x="197" y="21"/>
                    </a:lnTo>
                    <a:lnTo>
                      <a:pt x="202" y="0"/>
                    </a:lnTo>
                    <a:lnTo>
                      <a:pt x="219" y="3"/>
                    </a:lnTo>
                    <a:lnTo>
                      <a:pt x="229" y="63"/>
                    </a:lnTo>
                    <a:lnTo>
                      <a:pt x="192" y="90"/>
                    </a:lnTo>
                    <a:lnTo>
                      <a:pt x="195" y="108"/>
                    </a:lnTo>
                    <a:lnTo>
                      <a:pt x="233" y="75"/>
                    </a:lnTo>
                    <a:lnTo>
                      <a:pt x="240" y="87"/>
                    </a:lnTo>
                    <a:lnTo>
                      <a:pt x="218" y="121"/>
                    </a:lnTo>
                    <a:lnTo>
                      <a:pt x="189" y="122"/>
                    </a:lnTo>
                    <a:lnTo>
                      <a:pt x="166" y="146"/>
                    </a:lnTo>
                    <a:lnTo>
                      <a:pt x="137" y="162"/>
                    </a:lnTo>
                    <a:lnTo>
                      <a:pt x="161" y="168"/>
                    </a:lnTo>
                    <a:lnTo>
                      <a:pt x="165" y="191"/>
                    </a:lnTo>
                    <a:lnTo>
                      <a:pt x="157" y="205"/>
                    </a:lnTo>
                    <a:lnTo>
                      <a:pt x="129" y="223"/>
                    </a:lnTo>
                    <a:lnTo>
                      <a:pt x="86" y="217"/>
                    </a:lnTo>
                    <a:lnTo>
                      <a:pt x="82" y="233"/>
                    </a:lnTo>
                    <a:lnTo>
                      <a:pt x="68" y="271"/>
                    </a:lnTo>
                    <a:lnTo>
                      <a:pt x="26" y="286"/>
                    </a:lnTo>
                    <a:lnTo>
                      <a:pt x="0" y="265"/>
                    </a:lnTo>
                    <a:lnTo>
                      <a:pt x="26" y="250"/>
                    </a:lnTo>
                    <a:lnTo>
                      <a:pt x="48" y="216"/>
                    </a:lnTo>
                    <a:lnTo>
                      <a:pt x="30" y="205"/>
                    </a:lnTo>
                    <a:lnTo>
                      <a:pt x="22" y="189"/>
                    </a:lnTo>
                    <a:lnTo>
                      <a:pt x="44" y="176"/>
                    </a:lnTo>
                    <a:lnTo>
                      <a:pt x="16" y="174"/>
                    </a:lnTo>
                    <a:lnTo>
                      <a:pt x="11" y="130"/>
                    </a:lnTo>
                    <a:lnTo>
                      <a:pt x="44" y="91"/>
                    </a:lnTo>
                    <a:lnTo>
                      <a:pt x="58" y="109"/>
                    </a:lnTo>
                    <a:lnTo>
                      <a:pt x="61" y="97"/>
                    </a:lnTo>
                    <a:lnTo>
                      <a:pt x="90" y="104"/>
                    </a:lnTo>
                    <a:lnTo>
                      <a:pt x="96" y="121"/>
                    </a:lnTo>
                    <a:lnTo>
                      <a:pt x="98" y="96"/>
                    </a:lnTo>
                    <a:lnTo>
                      <a:pt x="104" y="78"/>
                    </a:lnTo>
                    <a:lnTo>
                      <a:pt x="173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8" name="Freeform 1990">
                <a:extLst>
                  <a:ext uri="{FF2B5EF4-FFF2-40B4-BE49-F238E27FC236}">
                    <a16:creationId xmlns:a16="http://schemas.microsoft.com/office/drawing/2014/main" id="{C610EC23-1CBF-48F6-91E4-7EC6E827E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1672"/>
                <a:ext cx="439" cy="835"/>
              </a:xfrm>
              <a:custGeom>
                <a:avLst/>
                <a:gdLst>
                  <a:gd name="T0" fmla="*/ 604 w 1756"/>
                  <a:gd name="T1" fmla="*/ 267 h 3338"/>
                  <a:gd name="T2" fmla="*/ 582 w 1756"/>
                  <a:gd name="T3" fmla="*/ 389 h 3338"/>
                  <a:gd name="T4" fmla="*/ 512 w 1756"/>
                  <a:gd name="T5" fmla="*/ 465 h 3338"/>
                  <a:gd name="T6" fmla="*/ 614 w 1756"/>
                  <a:gd name="T7" fmla="*/ 436 h 3338"/>
                  <a:gd name="T8" fmla="*/ 956 w 1756"/>
                  <a:gd name="T9" fmla="*/ 428 h 3338"/>
                  <a:gd name="T10" fmla="*/ 891 w 1756"/>
                  <a:gd name="T11" fmla="*/ 840 h 3338"/>
                  <a:gd name="T12" fmla="*/ 791 w 1756"/>
                  <a:gd name="T13" fmla="*/ 954 h 3338"/>
                  <a:gd name="T14" fmla="*/ 754 w 1756"/>
                  <a:gd name="T15" fmla="*/ 1055 h 3338"/>
                  <a:gd name="T16" fmla="*/ 745 w 1756"/>
                  <a:gd name="T17" fmla="*/ 1132 h 3338"/>
                  <a:gd name="T18" fmla="*/ 962 w 1756"/>
                  <a:gd name="T19" fmla="*/ 1192 h 3338"/>
                  <a:gd name="T20" fmla="*/ 1010 w 1756"/>
                  <a:gd name="T21" fmla="*/ 1270 h 3338"/>
                  <a:gd name="T22" fmla="*/ 1071 w 1756"/>
                  <a:gd name="T23" fmla="*/ 1355 h 3338"/>
                  <a:gd name="T24" fmla="*/ 1146 w 1756"/>
                  <a:gd name="T25" fmla="*/ 1652 h 3338"/>
                  <a:gd name="T26" fmla="*/ 1293 w 1756"/>
                  <a:gd name="T27" fmla="*/ 1797 h 3338"/>
                  <a:gd name="T28" fmla="*/ 1347 w 1756"/>
                  <a:gd name="T29" fmla="*/ 2074 h 3338"/>
                  <a:gd name="T30" fmla="*/ 1338 w 1756"/>
                  <a:gd name="T31" fmla="*/ 2082 h 3338"/>
                  <a:gd name="T32" fmla="*/ 1382 w 1756"/>
                  <a:gd name="T33" fmla="*/ 2392 h 3338"/>
                  <a:gd name="T34" fmla="*/ 1653 w 1756"/>
                  <a:gd name="T35" fmla="*/ 2695 h 3338"/>
                  <a:gd name="T36" fmla="*/ 1515 w 1756"/>
                  <a:gd name="T37" fmla="*/ 2784 h 3338"/>
                  <a:gd name="T38" fmla="*/ 1439 w 1756"/>
                  <a:gd name="T39" fmla="*/ 2940 h 3338"/>
                  <a:gd name="T40" fmla="*/ 1641 w 1756"/>
                  <a:gd name="T41" fmla="*/ 3017 h 3338"/>
                  <a:gd name="T42" fmla="*/ 1115 w 1756"/>
                  <a:gd name="T43" fmla="*/ 3128 h 3338"/>
                  <a:gd name="T44" fmla="*/ 998 w 1756"/>
                  <a:gd name="T45" fmla="*/ 3088 h 3338"/>
                  <a:gd name="T46" fmla="*/ 842 w 1756"/>
                  <a:gd name="T47" fmla="*/ 3177 h 3338"/>
                  <a:gd name="T48" fmla="*/ 493 w 1756"/>
                  <a:gd name="T49" fmla="*/ 3258 h 3338"/>
                  <a:gd name="T50" fmla="*/ 149 w 1756"/>
                  <a:gd name="T51" fmla="*/ 3338 h 3338"/>
                  <a:gd name="T52" fmla="*/ 137 w 1756"/>
                  <a:gd name="T53" fmla="*/ 3214 h 3338"/>
                  <a:gd name="T54" fmla="*/ 367 w 1756"/>
                  <a:gd name="T55" fmla="*/ 2921 h 3338"/>
                  <a:gd name="T56" fmla="*/ 800 w 1756"/>
                  <a:gd name="T57" fmla="*/ 2731 h 3338"/>
                  <a:gd name="T58" fmla="*/ 419 w 1756"/>
                  <a:gd name="T59" fmla="*/ 2794 h 3338"/>
                  <a:gd name="T60" fmla="*/ 189 w 1756"/>
                  <a:gd name="T61" fmla="*/ 2768 h 3338"/>
                  <a:gd name="T62" fmla="*/ 196 w 1756"/>
                  <a:gd name="T63" fmla="*/ 2620 h 3338"/>
                  <a:gd name="T64" fmla="*/ 427 w 1756"/>
                  <a:gd name="T65" fmla="*/ 2294 h 3338"/>
                  <a:gd name="T66" fmla="*/ 323 w 1756"/>
                  <a:gd name="T67" fmla="*/ 2345 h 3338"/>
                  <a:gd name="T68" fmla="*/ 427 w 1756"/>
                  <a:gd name="T69" fmla="*/ 2179 h 3338"/>
                  <a:gd name="T70" fmla="*/ 692 w 1756"/>
                  <a:gd name="T71" fmla="*/ 2149 h 3338"/>
                  <a:gd name="T72" fmla="*/ 703 w 1756"/>
                  <a:gd name="T73" fmla="*/ 1945 h 3338"/>
                  <a:gd name="T74" fmla="*/ 705 w 1756"/>
                  <a:gd name="T75" fmla="*/ 1839 h 3338"/>
                  <a:gd name="T76" fmla="*/ 607 w 1756"/>
                  <a:gd name="T77" fmla="*/ 1622 h 3338"/>
                  <a:gd name="T78" fmla="*/ 639 w 1756"/>
                  <a:gd name="T79" fmla="*/ 1509 h 3338"/>
                  <a:gd name="T80" fmla="*/ 431 w 1756"/>
                  <a:gd name="T81" fmla="*/ 1530 h 3338"/>
                  <a:gd name="T82" fmla="*/ 315 w 1756"/>
                  <a:gd name="T83" fmla="*/ 1617 h 3338"/>
                  <a:gd name="T84" fmla="*/ 283 w 1756"/>
                  <a:gd name="T85" fmla="*/ 1520 h 3338"/>
                  <a:gd name="T86" fmla="*/ 351 w 1756"/>
                  <a:gd name="T87" fmla="*/ 1105 h 3338"/>
                  <a:gd name="T88" fmla="*/ 314 w 1756"/>
                  <a:gd name="T89" fmla="*/ 1103 h 3338"/>
                  <a:gd name="T90" fmla="*/ 215 w 1756"/>
                  <a:gd name="T91" fmla="*/ 1049 h 3338"/>
                  <a:gd name="T92" fmla="*/ 94 w 1756"/>
                  <a:gd name="T93" fmla="*/ 1327 h 3338"/>
                  <a:gd name="T94" fmla="*/ 191 w 1756"/>
                  <a:gd name="T95" fmla="*/ 1025 h 3338"/>
                  <a:gd name="T96" fmla="*/ 270 w 1756"/>
                  <a:gd name="T97" fmla="*/ 855 h 3338"/>
                  <a:gd name="T98" fmla="*/ 181 w 1756"/>
                  <a:gd name="T99" fmla="*/ 884 h 3338"/>
                  <a:gd name="T100" fmla="*/ 48 w 1756"/>
                  <a:gd name="T101" fmla="*/ 782 h 3338"/>
                  <a:gd name="T102" fmla="*/ 148 w 1756"/>
                  <a:gd name="T103" fmla="*/ 649 h 3338"/>
                  <a:gd name="T104" fmla="*/ 208 w 1756"/>
                  <a:gd name="T105" fmla="*/ 532 h 3338"/>
                  <a:gd name="T106" fmla="*/ 161 w 1756"/>
                  <a:gd name="T107" fmla="*/ 394 h 3338"/>
                  <a:gd name="T108" fmla="*/ 307 w 1756"/>
                  <a:gd name="T109" fmla="*/ 305 h 3338"/>
                  <a:gd name="T110" fmla="*/ 333 w 1756"/>
                  <a:gd name="T111" fmla="*/ 145 h 3338"/>
                  <a:gd name="T112" fmla="*/ 404 w 1756"/>
                  <a:gd name="T113" fmla="*/ 0 h 3338"/>
                  <a:gd name="T114" fmla="*/ 684 w 1756"/>
                  <a:gd name="T115" fmla="*/ 27 h 3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56" h="3338">
                    <a:moveTo>
                      <a:pt x="795" y="26"/>
                    </a:moveTo>
                    <a:lnTo>
                      <a:pt x="788" y="54"/>
                    </a:lnTo>
                    <a:lnTo>
                      <a:pt x="797" y="71"/>
                    </a:lnTo>
                    <a:lnTo>
                      <a:pt x="822" y="77"/>
                    </a:lnTo>
                    <a:lnTo>
                      <a:pt x="796" y="132"/>
                    </a:lnTo>
                    <a:lnTo>
                      <a:pt x="745" y="158"/>
                    </a:lnTo>
                    <a:lnTo>
                      <a:pt x="662" y="221"/>
                    </a:lnTo>
                    <a:lnTo>
                      <a:pt x="638" y="254"/>
                    </a:lnTo>
                    <a:lnTo>
                      <a:pt x="604" y="267"/>
                    </a:lnTo>
                    <a:lnTo>
                      <a:pt x="600" y="285"/>
                    </a:lnTo>
                    <a:lnTo>
                      <a:pt x="557" y="322"/>
                    </a:lnTo>
                    <a:lnTo>
                      <a:pt x="541" y="319"/>
                    </a:lnTo>
                    <a:lnTo>
                      <a:pt x="502" y="327"/>
                    </a:lnTo>
                    <a:lnTo>
                      <a:pt x="538" y="336"/>
                    </a:lnTo>
                    <a:lnTo>
                      <a:pt x="544" y="349"/>
                    </a:lnTo>
                    <a:lnTo>
                      <a:pt x="613" y="334"/>
                    </a:lnTo>
                    <a:lnTo>
                      <a:pt x="624" y="339"/>
                    </a:lnTo>
                    <a:lnTo>
                      <a:pt x="582" y="389"/>
                    </a:lnTo>
                    <a:lnTo>
                      <a:pt x="570" y="371"/>
                    </a:lnTo>
                    <a:lnTo>
                      <a:pt x="503" y="392"/>
                    </a:lnTo>
                    <a:lnTo>
                      <a:pt x="468" y="428"/>
                    </a:lnTo>
                    <a:lnTo>
                      <a:pt x="471" y="437"/>
                    </a:lnTo>
                    <a:lnTo>
                      <a:pt x="502" y="417"/>
                    </a:lnTo>
                    <a:lnTo>
                      <a:pt x="540" y="404"/>
                    </a:lnTo>
                    <a:lnTo>
                      <a:pt x="553" y="405"/>
                    </a:lnTo>
                    <a:lnTo>
                      <a:pt x="538" y="454"/>
                    </a:lnTo>
                    <a:lnTo>
                      <a:pt x="512" y="465"/>
                    </a:lnTo>
                    <a:lnTo>
                      <a:pt x="486" y="469"/>
                    </a:lnTo>
                    <a:lnTo>
                      <a:pt x="471" y="465"/>
                    </a:lnTo>
                    <a:lnTo>
                      <a:pt x="462" y="472"/>
                    </a:lnTo>
                    <a:lnTo>
                      <a:pt x="502" y="500"/>
                    </a:lnTo>
                    <a:lnTo>
                      <a:pt x="519" y="498"/>
                    </a:lnTo>
                    <a:lnTo>
                      <a:pt x="561" y="469"/>
                    </a:lnTo>
                    <a:lnTo>
                      <a:pt x="550" y="453"/>
                    </a:lnTo>
                    <a:lnTo>
                      <a:pt x="602" y="446"/>
                    </a:lnTo>
                    <a:lnTo>
                      <a:pt x="614" y="436"/>
                    </a:lnTo>
                    <a:lnTo>
                      <a:pt x="649" y="435"/>
                    </a:lnTo>
                    <a:lnTo>
                      <a:pt x="675" y="430"/>
                    </a:lnTo>
                    <a:lnTo>
                      <a:pt x="696" y="417"/>
                    </a:lnTo>
                    <a:lnTo>
                      <a:pt x="732" y="404"/>
                    </a:lnTo>
                    <a:lnTo>
                      <a:pt x="801" y="432"/>
                    </a:lnTo>
                    <a:lnTo>
                      <a:pt x="826" y="421"/>
                    </a:lnTo>
                    <a:lnTo>
                      <a:pt x="872" y="412"/>
                    </a:lnTo>
                    <a:lnTo>
                      <a:pt x="901" y="429"/>
                    </a:lnTo>
                    <a:lnTo>
                      <a:pt x="956" y="428"/>
                    </a:lnTo>
                    <a:lnTo>
                      <a:pt x="1014" y="433"/>
                    </a:lnTo>
                    <a:lnTo>
                      <a:pt x="1043" y="445"/>
                    </a:lnTo>
                    <a:lnTo>
                      <a:pt x="1056" y="491"/>
                    </a:lnTo>
                    <a:lnTo>
                      <a:pt x="1046" y="571"/>
                    </a:lnTo>
                    <a:lnTo>
                      <a:pt x="995" y="629"/>
                    </a:lnTo>
                    <a:lnTo>
                      <a:pt x="981" y="700"/>
                    </a:lnTo>
                    <a:lnTo>
                      <a:pt x="941" y="767"/>
                    </a:lnTo>
                    <a:lnTo>
                      <a:pt x="930" y="817"/>
                    </a:lnTo>
                    <a:lnTo>
                      <a:pt x="891" y="840"/>
                    </a:lnTo>
                    <a:lnTo>
                      <a:pt x="887" y="872"/>
                    </a:lnTo>
                    <a:lnTo>
                      <a:pt x="850" y="892"/>
                    </a:lnTo>
                    <a:lnTo>
                      <a:pt x="838" y="919"/>
                    </a:lnTo>
                    <a:lnTo>
                      <a:pt x="817" y="950"/>
                    </a:lnTo>
                    <a:lnTo>
                      <a:pt x="765" y="930"/>
                    </a:lnTo>
                    <a:lnTo>
                      <a:pt x="734" y="955"/>
                    </a:lnTo>
                    <a:lnTo>
                      <a:pt x="738" y="968"/>
                    </a:lnTo>
                    <a:lnTo>
                      <a:pt x="761" y="955"/>
                    </a:lnTo>
                    <a:lnTo>
                      <a:pt x="791" y="954"/>
                    </a:lnTo>
                    <a:lnTo>
                      <a:pt x="810" y="968"/>
                    </a:lnTo>
                    <a:lnTo>
                      <a:pt x="805" y="983"/>
                    </a:lnTo>
                    <a:lnTo>
                      <a:pt x="831" y="995"/>
                    </a:lnTo>
                    <a:lnTo>
                      <a:pt x="838" y="1012"/>
                    </a:lnTo>
                    <a:lnTo>
                      <a:pt x="834" y="1024"/>
                    </a:lnTo>
                    <a:lnTo>
                      <a:pt x="834" y="1025"/>
                    </a:lnTo>
                    <a:lnTo>
                      <a:pt x="823" y="1039"/>
                    </a:lnTo>
                    <a:lnTo>
                      <a:pt x="763" y="1033"/>
                    </a:lnTo>
                    <a:lnTo>
                      <a:pt x="754" y="1055"/>
                    </a:lnTo>
                    <a:lnTo>
                      <a:pt x="736" y="1076"/>
                    </a:lnTo>
                    <a:lnTo>
                      <a:pt x="700" y="1089"/>
                    </a:lnTo>
                    <a:lnTo>
                      <a:pt x="675" y="1082"/>
                    </a:lnTo>
                    <a:lnTo>
                      <a:pt x="557" y="1080"/>
                    </a:lnTo>
                    <a:lnTo>
                      <a:pt x="556" y="1093"/>
                    </a:lnTo>
                    <a:lnTo>
                      <a:pt x="590" y="1090"/>
                    </a:lnTo>
                    <a:lnTo>
                      <a:pt x="628" y="1096"/>
                    </a:lnTo>
                    <a:lnTo>
                      <a:pt x="692" y="1124"/>
                    </a:lnTo>
                    <a:lnTo>
                      <a:pt x="745" y="1132"/>
                    </a:lnTo>
                    <a:lnTo>
                      <a:pt x="765" y="1127"/>
                    </a:lnTo>
                    <a:lnTo>
                      <a:pt x="802" y="1097"/>
                    </a:lnTo>
                    <a:lnTo>
                      <a:pt x="830" y="1103"/>
                    </a:lnTo>
                    <a:lnTo>
                      <a:pt x="857" y="1118"/>
                    </a:lnTo>
                    <a:lnTo>
                      <a:pt x="879" y="1148"/>
                    </a:lnTo>
                    <a:lnTo>
                      <a:pt x="956" y="1182"/>
                    </a:lnTo>
                    <a:lnTo>
                      <a:pt x="956" y="1183"/>
                    </a:lnTo>
                    <a:lnTo>
                      <a:pt x="959" y="1187"/>
                    </a:lnTo>
                    <a:lnTo>
                      <a:pt x="962" y="1192"/>
                    </a:lnTo>
                    <a:lnTo>
                      <a:pt x="968" y="1202"/>
                    </a:lnTo>
                    <a:lnTo>
                      <a:pt x="990" y="1241"/>
                    </a:lnTo>
                    <a:lnTo>
                      <a:pt x="995" y="1248"/>
                    </a:lnTo>
                    <a:lnTo>
                      <a:pt x="999" y="1256"/>
                    </a:lnTo>
                    <a:lnTo>
                      <a:pt x="1000" y="1258"/>
                    </a:lnTo>
                    <a:lnTo>
                      <a:pt x="1002" y="1261"/>
                    </a:lnTo>
                    <a:lnTo>
                      <a:pt x="1005" y="1265"/>
                    </a:lnTo>
                    <a:lnTo>
                      <a:pt x="1006" y="1266"/>
                    </a:lnTo>
                    <a:lnTo>
                      <a:pt x="1010" y="1270"/>
                    </a:lnTo>
                    <a:lnTo>
                      <a:pt x="1018" y="1276"/>
                    </a:lnTo>
                    <a:lnTo>
                      <a:pt x="1027" y="1282"/>
                    </a:lnTo>
                    <a:lnTo>
                      <a:pt x="1037" y="1288"/>
                    </a:lnTo>
                    <a:lnTo>
                      <a:pt x="1038" y="1288"/>
                    </a:lnTo>
                    <a:lnTo>
                      <a:pt x="1040" y="1289"/>
                    </a:lnTo>
                    <a:lnTo>
                      <a:pt x="1043" y="1291"/>
                    </a:lnTo>
                    <a:lnTo>
                      <a:pt x="1045" y="1292"/>
                    </a:lnTo>
                    <a:lnTo>
                      <a:pt x="1047" y="1293"/>
                    </a:lnTo>
                    <a:lnTo>
                      <a:pt x="1071" y="1355"/>
                    </a:lnTo>
                    <a:lnTo>
                      <a:pt x="1045" y="1366"/>
                    </a:lnTo>
                    <a:lnTo>
                      <a:pt x="1033" y="1386"/>
                    </a:lnTo>
                    <a:lnTo>
                      <a:pt x="1058" y="1399"/>
                    </a:lnTo>
                    <a:lnTo>
                      <a:pt x="1071" y="1438"/>
                    </a:lnTo>
                    <a:lnTo>
                      <a:pt x="1075" y="1526"/>
                    </a:lnTo>
                    <a:lnTo>
                      <a:pt x="1095" y="1579"/>
                    </a:lnTo>
                    <a:lnTo>
                      <a:pt x="1087" y="1593"/>
                    </a:lnTo>
                    <a:lnTo>
                      <a:pt x="1116" y="1608"/>
                    </a:lnTo>
                    <a:lnTo>
                      <a:pt x="1146" y="1652"/>
                    </a:lnTo>
                    <a:lnTo>
                      <a:pt x="1129" y="1679"/>
                    </a:lnTo>
                    <a:lnTo>
                      <a:pt x="1112" y="1716"/>
                    </a:lnTo>
                    <a:lnTo>
                      <a:pt x="1128" y="1702"/>
                    </a:lnTo>
                    <a:lnTo>
                      <a:pt x="1153" y="1701"/>
                    </a:lnTo>
                    <a:lnTo>
                      <a:pt x="1161" y="1688"/>
                    </a:lnTo>
                    <a:lnTo>
                      <a:pt x="1183" y="1690"/>
                    </a:lnTo>
                    <a:lnTo>
                      <a:pt x="1203" y="1712"/>
                    </a:lnTo>
                    <a:lnTo>
                      <a:pt x="1238" y="1742"/>
                    </a:lnTo>
                    <a:lnTo>
                      <a:pt x="1293" y="1797"/>
                    </a:lnTo>
                    <a:lnTo>
                      <a:pt x="1315" y="1856"/>
                    </a:lnTo>
                    <a:lnTo>
                      <a:pt x="1358" y="1890"/>
                    </a:lnTo>
                    <a:lnTo>
                      <a:pt x="1336" y="1916"/>
                    </a:lnTo>
                    <a:lnTo>
                      <a:pt x="1365" y="2009"/>
                    </a:lnTo>
                    <a:lnTo>
                      <a:pt x="1417" y="2069"/>
                    </a:lnTo>
                    <a:lnTo>
                      <a:pt x="1430" y="2110"/>
                    </a:lnTo>
                    <a:lnTo>
                      <a:pt x="1406" y="2080"/>
                    </a:lnTo>
                    <a:lnTo>
                      <a:pt x="1359" y="2085"/>
                    </a:lnTo>
                    <a:lnTo>
                      <a:pt x="1347" y="2074"/>
                    </a:lnTo>
                    <a:lnTo>
                      <a:pt x="1315" y="2072"/>
                    </a:lnTo>
                    <a:lnTo>
                      <a:pt x="1277" y="2047"/>
                    </a:lnTo>
                    <a:lnTo>
                      <a:pt x="1237" y="2047"/>
                    </a:lnTo>
                    <a:lnTo>
                      <a:pt x="1205" y="2043"/>
                    </a:lnTo>
                    <a:lnTo>
                      <a:pt x="1196" y="2058"/>
                    </a:lnTo>
                    <a:lnTo>
                      <a:pt x="1260" y="2059"/>
                    </a:lnTo>
                    <a:lnTo>
                      <a:pt x="1278" y="2077"/>
                    </a:lnTo>
                    <a:lnTo>
                      <a:pt x="1308" y="2082"/>
                    </a:lnTo>
                    <a:lnTo>
                      <a:pt x="1338" y="2082"/>
                    </a:lnTo>
                    <a:lnTo>
                      <a:pt x="1356" y="2107"/>
                    </a:lnTo>
                    <a:lnTo>
                      <a:pt x="1388" y="2127"/>
                    </a:lnTo>
                    <a:lnTo>
                      <a:pt x="1421" y="2166"/>
                    </a:lnTo>
                    <a:lnTo>
                      <a:pt x="1439" y="2203"/>
                    </a:lnTo>
                    <a:lnTo>
                      <a:pt x="1440" y="2268"/>
                    </a:lnTo>
                    <a:lnTo>
                      <a:pt x="1420" y="2295"/>
                    </a:lnTo>
                    <a:lnTo>
                      <a:pt x="1387" y="2322"/>
                    </a:lnTo>
                    <a:lnTo>
                      <a:pt x="1364" y="2366"/>
                    </a:lnTo>
                    <a:lnTo>
                      <a:pt x="1382" y="2392"/>
                    </a:lnTo>
                    <a:lnTo>
                      <a:pt x="1425" y="2413"/>
                    </a:lnTo>
                    <a:lnTo>
                      <a:pt x="1436" y="2408"/>
                    </a:lnTo>
                    <a:lnTo>
                      <a:pt x="1460" y="2347"/>
                    </a:lnTo>
                    <a:lnTo>
                      <a:pt x="1529" y="2339"/>
                    </a:lnTo>
                    <a:lnTo>
                      <a:pt x="1685" y="2378"/>
                    </a:lnTo>
                    <a:lnTo>
                      <a:pt x="1756" y="2528"/>
                    </a:lnTo>
                    <a:lnTo>
                      <a:pt x="1724" y="2641"/>
                    </a:lnTo>
                    <a:lnTo>
                      <a:pt x="1683" y="2703"/>
                    </a:lnTo>
                    <a:lnTo>
                      <a:pt x="1653" y="2695"/>
                    </a:lnTo>
                    <a:lnTo>
                      <a:pt x="1625" y="2708"/>
                    </a:lnTo>
                    <a:lnTo>
                      <a:pt x="1623" y="2741"/>
                    </a:lnTo>
                    <a:lnTo>
                      <a:pt x="1637" y="2754"/>
                    </a:lnTo>
                    <a:lnTo>
                      <a:pt x="1628" y="2778"/>
                    </a:lnTo>
                    <a:lnTo>
                      <a:pt x="1600" y="2784"/>
                    </a:lnTo>
                    <a:lnTo>
                      <a:pt x="1572" y="2781"/>
                    </a:lnTo>
                    <a:lnTo>
                      <a:pt x="1558" y="2769"/>
                    </a:lnTo>
                    <a:lnTo>
                      <a:pt x="1544" y="2789"/>
                    </a:lnTo>
                    <a:lnTo>
                      <a:pt x="1515" y="2784"/>
                    </a:lnTo>
                    <a:lnTo>
                      <a:pt x="1499" y="2791"/>
                    </a:lnTo>
                    <a:lnTo>
                      <a:pt x="1535" y="2816"/>
                    </a:lnTo>
                    <a:lnTo>
                      <a:pt x="1531" y="2835"/>
                    </a:lnTo>
                    <a:lnTo>
                      <a:pt x="1510" y="2855"/>
                    </a:lnTo>
                    <a:lnTo>
                      <a:pt x="1498" y="2889"/>
                    </a:lnTo>
                    <a:lnTo>
                      <a:pt x="1477" y="2905"/>
                    </a:lnTo>
                    <a:lnTo>
                      <a:pt x="1441" y="2887"/>
                    </a:lnTo>
                    <a:lnTo>
                      <a:pt x="1471" y="2914"/>
                    </a:lnTo>
                    <a:lnTo>
                      <a:pt x="1439" y="2940"/>
                    </a:lnTo>
                    <a:lnTo>
                      <a:pt x="1450" y="2954"/>
                    </a:lnTo>
                    <a:lnTo>
                      <a:pt x="1477" y="2928"/>
                    </a:lnTo>
                    <a:lnTo>
                      <a:pt x="1502" y="2952"/>
                    </a:lnTo>
                    <a:lnTo>
                      <a:pt x="1552" y="2962"/>
                    </a:lnTo>
                    <a:lnTo>
                      <a:pt x="1580" y="2950"/>
                    </a:lnTo>
                    <a:lnTo>
                      <a:pt x="1631" y="2940"/>
                    </a:lnTo>
                    <a:lnTo>
                      <a:pt x="1654" y="2943"/>
                    </a:lnTo>
                    <a:lnTo>
                      <a:pt x="1637" y="2965"/>
                    </a:lnTo>
                    <a:lnTo>
                      <a:pt x="1641" y="3017"/>
                    </a:lnTo>
                    <a:lnTo>
                      <a:pt x="1622" y="3037"/>
                    </a:lnTo>
                    <a:lnTo>
                      <a:pt x="1543" y="3052"/>
                    </a:lnTo>
                    <a:lnTo>
                      <a:pt x="1528" y="3098"/>
                    </a:lnTo>
                    <a:lnTo>
                      <a:pt x="1457" y="3107"/>
                    </a:lnTo>
                    <a:lnTo>
                      <a:pt x="1326" y="3143"/>
                    </a:lnTo>
                    <a:lnTo>
                      <a:pt x="1300" y="3122"/>
                    </a:lnTo>
                    <a:lnTo>
                      <a:pt x="1182" y="3112"/>
                    </a:lnTo>
                    <a:lnTo>
                      <a:pt x="1157" y="3149"/>
                    </a:lnTo>
                    <a:lnTo>
                      <a:pt x="1115" y="3128"/>
                    </a:lnTo>
                    <a:lnTo>
                      <a:pt x="1107" y="3103"/>
                    </a:lnTo>
                    <a:lnTo>
                      <a:pt x="1082" y="3098"/>
                    </a:lnTo>
                    <a:lnTo>
                      <a:pt x="1073" y="3091"/>
                    </a:lnTo>
                    <a:lnTo>
                      <a:pt x="1054" y="3112"/>
                    </a:lnTo>
                    <a:lnTo>
                      <a:pt x="1034" y="3100"/>
                    </a:lnTo>
                    <a:lnTo>
                      <a:pt x="1004" y="3056"/>
                    </a:lnTo>
                    <a:lnTo>
                      <a:pt x="970" y="3054"/>
                    </a:lnTo>
                    <a:lnTo>
                      <a:pt x="988" y="3073"/>
                    </a:lnTo>
                    <a:lnTo>
                      <a:pt x="998" y="3088"/>
                    </a:lnTo>
                    <a:lnTo>
                      <a:pt x="989" y="3103"/>
                    </a:lnTo>
                    <a:lnTo>
                      <a:pt x="949" y="3126"/>
                    </a:lnTo>
                    <a:lnTo>
                      <a:pt x="939" y="3138"/>
                    </a:lnTo>
                    <a:lnTo>
                      <a:pt x="902" y="3129"/>
                    </a:lnTo>
                    <a:lnTo>
                      <a:pt x="865" y="3113"/>
                    </a:lnTo>
                    <a:lnTo>
                      <a:pt x="851" y="3132"/>
                    </a:lnTo>
                    <a:lnTo>
                      <a:pt x="879" y="3154"/>
                    </a:lnTo>
                    <a:lnTo>
                      <a:pt x="850" y="3187"/>
                    </a:lnTo>
                    <a:lnTo>
                      <a:pt x="842" y="3177"/>
                    </a:lnTo>
                    <a:lnTo>
                      <a:pt x="796" y="3167"/>
                    </a:lnTo>
                    <a:lnTo>
                      <a:pt x="748" y="3181"/>
                    </a:lnTo>
                    <a:lnTo>
                      <a:pt x="715" y="3124"/>
                    </a:lnTo>
                    <a:lnTo>
                      <a:pt x="622" y="3110"/>
                    </a:lnTo>
                    <a:lnTo>
                      <a:pt x="560" y="3149"/>
                    </a:lnTo>
                    <a:lnTo>
                      <a:pt x="533" y="3142"/>
                    </a:lnTo>
                    <a:lnTo>
                      <a:pt x="525" y="3120"/>
                    </a:lnTo>
                    <a:lnTo>
                      <a:pt x="496" y="3176"/>
                    </a:lnTo>
                    <a:lnTo>
                      <a:pt x="493" y="3258"/>
                    </a:lnTo>
                    <a:lnTo>
                      <a:pt x="458" y="3264"/>
                    </a:lnTo>
                    <a:lnTo>
                      <a:pt x="421" y="3244"/>
                    </a:lnTo>
                    <a:lnTo>
                      <a:pt x="364" y="3233"/>
                    </a:lnTo>
                    <a:lnTo>
                      <a:pt x="298" y="3206"/>
                    </a:lnTo>
                    <a:lnTo>
                      <a:pt x="239" y="3207"/>
                    </a:lnTo>
                    <a:lnTo>
                      <a:pt x="220" y="3244"/>
                    </a:lnTo>
                    <a:lnTo>
                      <a:pt x="147" y="3281"/>
                    </a:lnTo>
                    <a:lnTo>
                      <a:pt x="157" y="3317"/>
                    </a:lnTo>
                    <a:lnTo>
                      <a:pt x="149" y="3338"/>
                    </a:lnTo>
                    <a:lnTo>
                      <a:pt x="120" y="3324"/>
                    </a:lnTo>
                    <a:lnTo>
                      <a:pt x="71" y="3290"/>
                    </a:lnTo>
                    <a:lnTo>
                      <a:pt x="36" y="3300"/>
                    </a:lnTo>
                    <a:lnTo>
                      <a:pt x="31" y="3328"/>
                    </a:lnTo>
                    <a:lnTo>
                      <a:pt x="0" y="3299"/>
                    </a:lnTo>
                    <a:lnTo>
                      <a:pt x="12" y="3266"/>
                    </a:lnTo>
                    <a:lnTo>
                      <a:pt x="42" y="3271"/>
                    </a:lnTo>
                    <a:lnTo>
                      <a:pt x="54" y="3253"/>
                    </a:lnTo>
                    <a:lnTo>
                      <a:pt x="137" y="3214"/>
                    </a:lnTo>
                    <a:lnTo>
                      <a:pt x="203" y="3115"/>
                    </a:lnTo>
                    <a:lnTo>
                      <a:pt x="275" y="3094"/>
                    </a:lnTo>
                    <a:lnTo>
                      <a:pt x="305" y="2973"/>
                    </a:lnTo>
                    <a:lnTo>
                      <a:pt x="330" y="2972"/>
                    </a:lnTo>
                    <a:lnTo>
                      <a:pt x="359" y="2991"/>
                    </a:lnTo>
                    <a:lnTo>
                      <a:pt x="401" y="2961"/>
                    </a:lnTo>
                    <a:lnTo>
                      <a:pt x="362" y="2969"/>
                    </a:lnTo>
                    <a:lnTo>
                      <a:pt x="356" y="2954"/>
                    </a:lnTo>
                    <a:lnTo>
                      <a:pt x="367" y="2921"/>
                    </a:lnTo>
                    <a:lnTo>
                      <a:pt x="470" y="2914"/>
                    </a:lnTo>
                    <a:lnTo>
                      <a:pt x="584" y="2940"/>
                    </a:lnTo>
                    <a:lnTo>
                      <a:pt x="635" y="2939"/>
                    </a:lnTo>
                    <a:lnTo>
                      <a:pt x="653" y="2872"/>
                    </a:lnTo>
                    <a:lnTo>
                      <a:pt x="732" y="2832"/>
                    </a:lnTo>
                    <a:lnTo>
                      <a:pt x="747" y="2788"/>
                    </a:lnTo>
                    <a:lnTo>
                      <a:pt x="814" y="2732"/>
                    </a:lnTo>
                    <a:lnTo>
                      <a:pt x="819" y="2709"/>
                    </a:lnTo>
                    <a:lnTo>
                      <a:pt x="800" y="2731"/>
                    </a:lnTo>
                    <a:lnTo>
                      <a:pt x="798" y="2733"/>
                    </a:lnTo>
                    <a:lnTo>
                      <a:pt x="748" y="2767"/>
                    </a:lnTo>
                    <a:lnTo>
                      <a:pt x="717" y="2780"/>
                    </a:lnTo>
                    <a:lnTo>
                      <a:pt x="682" y="2812"/>
                    </a:lnTo>
                    <a:lnTo>
                      <a:pt x="644" y="2816"/>
                    </a:lnTo>
                    <a:lnTo>
                      <a:pt x="599" y="2856"/>
                    </a:lnTo>
                    <a:lnTo>
                      <a:pt x="540" y="2864"/>
                    </a:lnTo>
                    <a:lnTo>
                      <a:pt x="459" y="2765"/>
                    </a:lnTo>
                    <a:lnTo>
                      <a:pt x="419" y="2794"/>
                    </a:lnTo>
                    <a:lnTo>
                      <a:pt x="361" y="2788"/>
                    </a:lnTo>
                    <a:lnTo>
                      <a:pt x="328" y="2772"/>
                    </a:lnTo>
                    <a:lnTo>
                      <a:pt x="403" y="2734"/>
                    </a:lnTo>
                    <a:lnTo>
                      <a:pt x="332" y="2726"/>
                    </a:lnTo>
                    <a:lnTo>
                      <a:pt x="334" y="2701"/>
                    </a:lnTo>
                    <a:lnTo>
                      <a:pt x="295" y="2732"/>
                    </a:lnTo>
                    <a:lnTo>
                      <a:pt x="243" y="2747"/>
                    </a:lnTo>
                    <a:lnTo>
                      <a:pt x="226" y="2770"/>
                    </a:lnTo>
                    <a:lnTo>
                      <a:pt x="189" y="2768"/>
                    </a:lnTo>
                    <a:lnTo>
                      <a:pt x="178" y="2732"/>
                    </a:lnTo>
                    <a:lnTo>
                      <a:pt x="147" y="2714"/>
                    </a:lnTo>
                    <a:lnTo>
                      <a:pt x="149" y="2695"/>
                    </a:lnTo>
                    <a:lnTo>
                      <a:pt x="175" y="2671"/>
                    </a:lnTo>
                    <a:lnTo>
                      <a:pt x="130" y="2662"/>
                    </a:lnTo>
                    <a:lnTo>
                      <a:pt x="127" y="2654"/>
                    </a:lnTo>
                    <a:lnTo>
                      <a:pt x="153" y="2658"/>
                    </a:lnTo>
                    <a:lnTo>
                      <a:pt x="166" y="2641"/>
                    </a:lnTo>
                    <a:lnTo>
                      <a:pt x="196" y="2620"/>
                    </a:lnTo>
                    <a:lnTo>
                      <a:pt x="249" y="2622"/>
                    </a:lnTo>
                    <a:lnTo>
                      <a:pt x="335" y="2563"/>
                    </a:lnTo>
                    <a:lnTo>
                      <a:pt x="389" y="2542"/>
                    </a:lnTo>
                    <a:lnTo>
                      <a:pt x="461" y="2418"/>
                    </a:lnTo>
                    <a:lnTo>
                      <a:pt x="432" y="2414"/>
                    </a:lnTo>
                    <a:lnTo>
                      <a:pt x="443" y="2367"/>
                    </a:lnTo>
                    <a:lnTo>
                      <a:pt x="421" y="2348"/>
                    </a:lnTo>
                    <a:lnTo>
                      <a:pt x="418" y="2315"/>
                    </a:lnTo>
                    <a:lnTo>
                      <a:pt x="427" y="2294"/>
                    </a:lnTo>
                    <a:lnTo>
                      <a:pt x="402" y="2305"/>
                    </a:lnTo>
                    <a:lnTo>
                      <a:pt x="398" y="2305"/>
                    </a:lnTo>
                    <a:lnTo>
                      <a:pt x="393" y="2305"/>
                    </a:lnTo>
                    <a:lnTo>
                      <a:pt x="388" y="2306"/>
                    </a:lnTo>
                    <a:lnTo>
                      <a:pt x="361" y="2309"/>
                    </a:lnTo>
                    <a:lnTo>
                      <a:pt x="351" y="2309"/>
                    </a:lnTo>
                    <a:lnTo>
                      <a:pt x="348" y="2311"/>
                    </a:lnTo>
                    <a:lnTo>
                      <a:pt x="339" y="2336"/>
                    </a:lnTo>
                    <a:lnTo>
                      <a:pt x="323" y="2345"/>
                    </a:lnTo>
                    <a:lnTo>
                      <a:pt x="291" y="2327"/>
                    </a:lnTo>
                    <a:lnTo>
                      <a:pt x="260" y="2351"/>
                    </a:lnTo>
                    <a:lnTo>
                      <a:pt x="248" y="2340"/>
                    </a:lnTo>
                    <a:lnTo>
                      <a:pt x="311" y="2279"/>
                    </a:lnTo>
                    <a:lnTo>
                      <a:pt x="337" y="2276"/>
                    </a:lnTo>
                    <a:lnTo>
                      <a:pt x="365" y="2265"/>
                    </a:lnTo>
                    <a:lnTo>
                      <a:pt x="398" y="2237"/>
                    </a:lnTo>
                    <a:lnTo>
                      <a:pt x="398" y="2197"/>
                    </a:lnTo>
                    <a:lnTo>
                      <a:pt x="427" y="2179"/>
                    </a:lnTo>
                    <a:lnTo>
                      <a:pt x="502" y="2142"/>
                    </a:lnTo>
                    <a:lnTo>
                      <a:pt x="575" y="2174"/>
                    </a:lnTo>
                    <a:lnTo>
                      <a:pt x="609" y="2154"/>
                    </a:lnTo>
                    <a:lnTo>
                      <a:pt x="630" y="2168"/>
                    </a:lnTo>
                    <a:lnTo>
                      <a:pt x="687" y="2185"/>
                    </a:lnTo>
                    <a:lnTo>
                      <a:pt x="639" y="2151"/>
                    </a:lnTo>
                    <a:lnTo>
                      <a:pt x="650" y="2134"/>
                    </a:lnTo>
                    <a:lnTo>
                      <a:pt x="687" y="2108"/>
                    </a:lnTo>
                    <a:lnTo>
                      <a:pt x="692" y="2149"/>
                    </a:lnTo>
                    <a:lnTo>
                      <a:pt x="721" y="2167"/>
                    </a:lnTo>
                    <a:lnTo>
                      <a:pt x="742" y="2155"/>
                    </a:lnTo>
                    <a:lnTo>
                      <a:pt x="709" y="2133"/>
                    </a:lnTo>
                    <a:lnTo>
                      <a:pt x="689" y="2096"/>
                    </a:lnTo>
                    <a:lnTo>
                      <a:pt x="686" y="2051"/>
                    </a:lnTo>
                    <a:lnTo>
                      <a:pt x="709" y="2005"/>
                    </a:lnTo>
                    <a:lnTo>
                      <a:pt x="737" y="1996"/>
                    </a:lnTo>
                    <a:lnTo>
                      <a:pt x="705" y="1992"/>
                    </a:lnTo>
                    <a:lnTo>
                      <a:pt x="703" y="1945"/>
                    </a:lnTo>
                    <a:lnTo>
                      <a:pt x="726" y="1926"/>
                    </a:lnTo>
                    <a:lnTo>
                      <a:pt x="749" y="1924"/>
                    </a:lnTo>
                    <a:lnTo>
                      <a:pt x="754" y="1907"/>
                    </a:lnTo>
                    <a:lnTo>
                      <a:pt x="727" y="1868"/>
                    </a:lnTo>
                    <a:lnTo>
                      <a:pt x="721" y="1848"/>
                    </a:lnTo>
                    <a:lnTo>
                      <a:pt x="753" y="1824"/>
                    </a:lnTo>
                    <a:lnTo>
                      <a:pt x="741" y="1806"/>
                    </a:lnTo>
                    <a:lnTo>
                      <a:pt x="727" y="1827"/>
                    </a:lnTo>
                    <a:lnTo>
                      <a:pt x="705" y="1839"/>
                    </a:lnTo>
                    <a:lnTo>
                      <a:pt x="703" y="1826"/>
                    </a:lnTo>
                    <a:lnTo>
                      <a:pt x="672" y="1863"/>
                    </a:lnTo>
                    <a:lnTo>
                      <a:pt x="655" y="1822"/>
                    </a:lnTo>
                    <a:lnTo>
                      <a:pt x="662" y="1794"/>
                    </a:lnTo>
                    <a:lnTo>
                      <a:pt x="635" y="1812"/>
                    </a:lnTo>
                    <a:lnTo>
                      <a:pt x="611" y="1801"/>
                    </a:lnTo>
                    <a:lnTo>
                      <a:pt x="597" y="1770"/>
                    </a:lnTo>
                    <a:lnTo>
                      <a:pt x="582" y="1691"/>
                    </a:lnTo>
                    <a:lnTo>
                      <a:pt x="607" y="1622"/>
                    </a:lnTo>
                    <a:lnTo>
                      <a:pt x="631" y="1591"/>
                    </a:lnTo>
                    <a:lnTo>
                      <a:pt x="649" y="1560"/>
                    </a:lnTo>
                    <a:lnTo>
                      <a:pt x="677" y="1541"/>
                    </a:lnTo>
                    <a:lnTo>
                      <a:pt x="724" y="1550"/>
                    </a:lnTo>
                    <a:lnTo>
                      <a:pt x="746" y="1533"/>
                    </a:lnTo>
                    <a:lnTo>
                      <a:pt x="742" y="1534"/>
                    </a:lnTo>
                    <a:lnTo>
                      <a:pt x="722" y="1539"/>
                    </a:lnTo>
                    <a:lnTo>
                      <a:pt x="703" y="1525"/>
                    </a:lnTo>
                    <a:lnTo>
                      <a:pt x="639" y="1509"/>
                    </a:lnTo>
                    <a:lnTo>
                      <a:pt x="628" y="1487"/>
                    </a:lnTo>
                    <a:lnTo>
                      <a:pt x="610" y="1522"/>
                    </a:lnTo>
                    <a:lnTo>
                      <a:pt x="588" y="1553"/>
                    </a:lnTo>
                    <a:lnTo>
                      <a:pt x="540" y="1553"/>
                    </a:lnTo>
                    <a:lnTo>
                      <a:pt x="533" y="1540"/>
                    </a:lnTo>
                    <a:lnTo>
                      <a:pt x="510" y="1566"/>
                    </a:lnTo>
                    <a:lnTo>
                      <a:pt x="458" y="1578"/>
                    </a:lnTo>
                    <a:lnTo>
                      <a:pt x="434" y="1549"/>
                    </a:lnTo>
                    <a:lnTo>
                      <a:pt x="431" y="1530"/>
                    </a:lnTo>
                    <a:lnTo>
                      <a:pt x="415" y="1545"/>
                    </a:lnTo>
                    <a:lnTo>
                      <a:pt x="436" y="1592"/>
                    </a:lnTo>
                    <a:lnTo>
                      <a:pt x="416" y="1618"/>
                    </a:lnTo>
                    <a:lnTo>
                      <a:pt x="380" y="1613"/>
                    </a:lnTo>
                    <a:lnTo>
                      <a:pt x="362" y="1602"/>
                    </a:lnTo>
                    <a:lnTo>
                      <a:pt x="337" y="1542"/>
                    </a:lnTo>
                    <a:lnTo>
                      <a:pt x="291" y="1554"/>
                    </a:lnTo>
                    <a:lnTo>
                      <a:pt x="294" y="1596"/>
                    </a:lnTo>
                    <a:lnTo>
                      <a:pt x="315" y="1617"/>
                    </a:lnTo>
                    <a:lnTo>
                      <a:pt x="314" y="1634"/>
                    </a:lnTo>
                    <a:lnTo>
                      <a:pt x="282" y="1615"/>
                    </a:lnTo>
                    <a:lnTo>
                      <a:pt x="268" y="1564"/>
                    </a:lnTo>
                    <a:lnTo>
                      <a:pt x="233" y="1537"/>
                    </a:lnTo>
                    <a:lnTo>
                      <a:pt x="225" y="1511"/>
                    </a:lnTo>
                    <a:lnTo>
                      <a:pt x="245" y="1486"/>
                    </a:lnTo>
                    <a:lnTo>
                      <a:pt x="262" y="1493"/>
                    </a:lnTo>
                    <a:lnTo>
                      <a:pt x="275" y="1526"/>
                    </a:lnTo>
                    <a:lnTo>
                      <a:pt x="283" y="1520"/>
                    </a:lnTo>
                    <a:lnTo>
                      <a:pt x="272" y="1464"/>
                    </a:lnTo>
                    <a:lnTo>
                      <a:pt x="332" y="1330"/>
                    </a:lnTo>
                    <a:lnTo>
                      <a:pt x="348" y="1316"/>
                    </a:lnTo>
                    <a:lnTo>
                      <a:pt x="361" y="1276"/>
                    </a:lnTo>
                    <a:lnTo>
                      <a:pt x="332" y="1259"/>
                    </a:lnTo>
                    <a:lnTo>
                      <a:pt x="331" y="1238"/>
                    </a:lnTo>
                    <a:lnTo>
                      <a:pt x="316" y="1195"/>
                    </a:lnTo>
                    <a:lnTo>
                      <a:pt x="318" y="1158"/>
                    </a:lnTo>
                    <a:lnTo>
                      <a:pt x="351" y="1105"/>
                    </a:lnTo>
                    <a:lnTo>
                      <a:pt x="373" y="1117"/>
                    </a:lnTo>
                    <a:lnTo>
                      <a:pt x="399" y="1106"/>
                    </a:lnTo>
                    <a:lnTo>
                      <a:pt x="460" y="1139"/>
                    </a:lnTo>
                    <a:lnTo>
                      <a:pt x="402" y="1098"/>
                    </a:lnTo>
                    <a:lnTo>
                      <a:pt x="343" y="1090"/>
                    </a:lnTo>
                    <a:lnTo>
                      <a:pt x="324" y="1024"/>
                    </a:lnTo>
                    <a:lnTo>
                      <a:pt x="323" y="1023"/>
                    </a:lnTo>
                    <a:lnTo>
                      <a:pt x="321" y="1078"/>
                    </a:lnTo>
                    <a:lnTo>
                      <a:pt x="314" y="1103"/>
                    </a:lnTo>
                    <a:lnTo>
                      <a:pt x="289" y="1108"/>
                    </a:lnTo>
                    <a:lnTo>
                      <a:pt x="274" y="1103"/>
                    </a:lnTo>
                    <a:lnTo>
                      <a:pt x="263" y="1120"/>
                    </a:lnTo>
                    <a:lnTo>
                      <a:pt x="243" y="1098"/>
                    </a:lnTo>
                    <a:lnTo>
                      <a:pt x="246" y="1072"/>
                    </a:lnTo>
                    <a:lnTo>
                      <a:pt x="290" y="996"/>
                    </a:lnTo>
                    <a:lnTo>
                      <a:pt x="293" y="973"/>
                    </a:lnTo>
                    <a:lnTo>
                      <a:pt x="226" y="1057"/>
                    </a:lnTo>
                    <a:lnTo>
                      <a:pt x="215" y="1049"/>
                    </a:lnTo>
                    <a:lnTo>
                      <a:pt x="201" y="1083"/>
                    </a:lnTo>
                    <a:lnTo>
                      <a:pt x="234" y="1133"/>
                    </a:lnTo>
                    <a:lnTo>
                      <a:pt x="223" y="1169"/>
                    </a:lnTo>
                    <a:lnTo>
                      <a:pt x="203" y="1196"/>
                    </a:lnTo>
                    <a:lnTo>
                      <a:pt x="172" y="1307"/>
                    </a:lnTo>
                    <a:lnTo>
                      <a:pt x="154" y="1354"/>
                    </a:lnTo>
                    <a:lnTo>
                      <a:pt x="129" y="1365"/>
                    </a:lnTo>
                    <a:lnTo>
                      <a:pt x="102" y="1364"/>
                    </a:lnTo>
                    <a:lnTo>
                      <a:pt x="94" y="1327"/>
                    </a:lnTo>
                    <a:lnTo>
                      <a:pt x="167" y="1185"/>
                    </a:lnTo>
                    <a:lnTo>
                      <a:pt x="169" y="1167"/>
                    </a:lnTo>
                    <a:lnTo>
                      <a:pt x="143" y="1173"/>
                    </a:lnTo>
                    <a:lnTo>
                      <a:pt x="139" y="1155"/>
                    </a:lnTo>
                    <a:lnTo>
                      <a:pt x="158" y="1133"/>
                    </a:lnTo>
                    <a:lnTo>
                      <a:pt x="171" y="1086"/>
                    </a:lnTo>
                    <a:lnTo>
                      <a:pt x="149" y="1090"/>
                    </a:lnTo>
                    <a:lnTo>
                      <a:pt x="168" y="1053"/>
                    </a:lnTo>
                    <a:lnTo>
                      <a:pt x="191" y="1025"/>
                    </a:lnTo>
                    <a:lnTo>
                      <a:pt x="191" y="1024"/>
                    </a:lnTo>
                    <a:lnTo>
                      <a:pt x="205" y="998"/>
                    </a:lnTo>
                    <a:lnTo>
                      <a:pt x="179" y="964"/>
                    </a:lnTo>
                    <a:lnTo>
                      <a:pt x="181" y="937"/>
                    </a:lnTo>
                    <a:lnTo>
                      <a:pt x="219" y="931"/>
                    </a:lnTo>
                    <a:lnTo>
                      <a:pt x="217" y="909"/>
                    </a:lnTo>
                    <a:lnTo>
                      <a:pt x="229" y="914"/>
                    </a:lnTo>
                    <a:lnTo>
                      <a:pt x="228" y="884"/>
                    </a:lnTo>
                    <a:lnTo>
                      <a:pt x="270" y="855"/>
                    </a:lnTo>
                    <a:lnTo>
                      <a:pt x="264" y="838"/>
                    </a:lnTo>
                    <a:lnTo>
                      <a:pt x="275" y="819"/>
                    </a:lnTo>
                    <a:lnTo>
                      <a:pt x="266" y="793"/>
                    </a:lnTo>
                    <a:lnTo>
                      <a:pt x="366" y="681"/>
                    </a:lnTo>
                    <a:lnTo>
                      <a:pt x="262" y="791"/>
                    </a:lnTo>
                    <a:lnTo>
                      <a:pt x="234" y="809"/>
                    </a:lnTo>
                    <a:lnTo>
                      <a:pt x="232" y="842"/>
                    </a:lnTo>
                    <a:lnTo>
                      <a:pt x="195" y="864"/>
                    </a:lnTo>
                    <a:lnTo>
                      <a:pt x="181" y="884"/>
                    </a:lnTo>
                    <a:lnTo>
                      <a:pt x="153" y="879"/>
                    </a:lnTo>
                    <a:lnTo>
                      <a:pt x="133" y="851"/>
                    </a:lnTo>
                    <a:lnTo>
                      <a:pt x="103" y="832"/>
                    </a:lnTo>
                    <a:lnTo>
                      <a:pt x="109" y="802"/>
                    </a:lnTo>
                    <a:lnTo>
                      <a:pt x="147" y="791"/>
                    </a:lnTo>
                    <a:lnTo>
                      <a:pt x="108" y="783"/>
                    </a:lnTo>
                    <a:lnTo>
                      <a:pt x="106" y="797"/>
                    </a:lnTo>
                    <a:lnTo>
                      <a:pt x="85" y="802"/>
                    </a:lnTo>
                    <a:lnTo>
                      <a:pt x="48" y="782"/>
                    </a:lnTo>
                    <a:lnTo>
                      <a:pt x="53" y="765"/>
                    </a:lnTo>
                    <a:lnTo>
                      <a:pt x="100" y="758"/>
                    </a:lnTo>
                    <a:lnTo>
                      <a:pt x="126" y="767"/>
                    </a:lnTo>
                    <a:lnTo>
                      <a:pt x="147" y="766"/>
                    </a:lnTo>
                    <a:lnTo>
                      <a:pt x="152" y="739"/>
                    </a:lnTo>
                    <a:lnTo>
                      <a:pt x="131" y="707"/>
                    </a:lnTo>
                    <a:lnTo>
                      <a:pt x="142" y="677"/>
                    </a:lnTo>
                    <a:lnTo>
                      <a:pt x="192" y="674"/>
                    </a:lnTo>
                    <a:lnTo>
                      <a:pt x="148" y="649"/>
                    </a:lnTo>
                    <a:lnTo>
                      <a:pt x="184" y="628"/>
                    </a:lnTo>
                    <a:lnTo>
                      <a:pt x="213" y="644"/>
                    </a:lnTo>
                    <a:lnTo>
                      <a:pt x="180" y="602"/>
                    </a:lnTo>
                    <a:lnTo>
                      <a:pt x="197" y="583"/>
                    </a:lnTo>
                    <a:lnTo>
                      <a:pt x="238" y="579"/>
                    </a:lnTo>
                    <a:lnTo>
                      <a:pt x="241" y="567"/>
                    </a:lnTo>
                    <a:lnTo>
                      <a:pt x="201" y="548"/>
                    </a:lnTo>
                    <a:lnTo>
                      <a:pt x="262" y="517"/>
                    </a:lnTo>
                    <a:lnTo>
                      <a:pt x="208" y="532"/>
                    </a:lnTo>
                    <a:lnTo>
                      <a:pt x="209" y="512"/>
                    </a:lnTo>
                    <a:lnTo>
                      <a:pt x="179" y="547"/>
                    </a:lnTo>
                    <a:lnTo>
                      <a:pt x="150" y="501"/>
                    </a:lnTo>
                    <a:lnTo>
                      <a:pt x="142" y="449"/>
                    </a:lnTo>
                    <a:lnTo>
                      <a:pt x="163" y="442"/>
                    </a:lnTo>
                    <a:lnTo>
                      <a:pt x="204" y="469"/>
                    </a:lnTo>
                    <a:lnTo>
                      <a:pt x="232" y="468"/>
                    </a:lnTo>
                    <a:lnTo>
                      <a:pt x="203" y="454"/>
                    </a:lnTo>
                    <a:lnTo>
                      <a:pt x="161" y="394"/>
                    </a:lnTo>
                    <a:lnTo>
                      <a:pt x="172" y="379"/>
                    </a:lnTo>
                    <a:lnTo>
                      <a:pt x="192" y="378"/>
                    </a:lnTo>
                    <a:lnTo>
                      <a:pt x="159" y="327"/>
                    </a:lnTo>
                    <a:lnTo>
                      <a:pt x="184" y="307"/>
                    </a:lnTo>
                    <a:lnTo>
                      <a:pt x="268" y="315"/>
                    </a:lnTo>
                    <a:lnTo>
                      <a:pt x="260" y="302"/>
                    </a:lnTo>
                    <a:lnTo>
                      <a:pt x="268" y="292"/>
                    </a:lnTo>
                    <a:lnTo>
                      <a:pt x="296" y="313"/>
                    </a:lnTo>
                    <a:lnTo>
                      <a:pt x="307" y="305"/>
                    </a:lnTo>
                    <a:lnTo>
                      <a:pt x="284" y="261"/>
                    </a:lnTo>
                    <a:lnTo>
                      <a:pt x="254" y="230"/>
                    </a:lnTo>
                    <a:lnTo>
                      <a:pt x="255" y="215"/>
                    </a:lnTo>
                    <a:lnTo>
                      <a:pt x="273" y="212"/>
                    </a:lnTo>
                    <a:lnTo>
                      <a:pt x="294" y="226"/>
                    </a:lnTo>
                    <a:lnTo>
                      <a:pt x="301" y="213"/>
                    </a:lnTo>
                    <a:lnTo>
                      <a:pt x="282" y="178"/>
                    </a:lnTo>
                    <a:lnTo>
                      <a:pt x="307" y="159"/>
                    </a:lnTo>
                    <a:lnTo>
                      <a:pt x="333" y="145"/>
                    </a:lnTo>
                    <a:lnTo>
                      <a:pt x="366" y="171"/>
                    </a:lnTo>
                    <a:lnTo>
                      <a:pt x="366" y="155"/>
                    </a:lnTo>
                    <a:lnTo>
                      <a:pt x="326" y="130"/>
                    </a:lnTo>
                    <a:lnTo>
                      <a:pt x="322" y="102"/>
                    </a:lnTo>
                    <a:lnTo>
                      <a:pt x="326" y="75"/>
                    </a:lnTo>
                    <a:lnTo>
                      <a:pt x="359" y="37"/>
                    </a:lnTo>
                    <a:lnTo>
                      <a:pt x="366" y="7"/>
                    </a:lnTo>
                    <a:lnTo>
                      <a:pt x="379" y="8"/>
                    </a:lnTo>
                    <a:lnTo>
                      <a:pt x="404" y="0"/>
                    </a:lnTo>
                    <a:lnTo>
                      <a:pt x="453" y="41"/>
                    </a:lnTo>
                    <a:lnTo>
                      <a:pt x="461" y="26"/>
                    </a:lnTo>
                    <a:lnTo>
                      <a:pt x="478" y="27"/>
                    </a:lnTo>
                    <a:lnTo>
                      <a:pt x="499" y="46"/>
                    </a:lnTo>
                    <a:lnTo>
                      <a:pt x="516" y="57"/>
                    </a:lnTo>
                    <a:lnTo>
                      <a:pt x="547" y="43"/>
                    </a:lnTo>
                    <a:lnTo>
                      <a:pt x="609" y="24"/>
                    </a:lnTo>
                    <a:lnTo>
                      <a:pt x="644" y="49"/>
                    </a:lnTo>
                    <a:lnTo>
                      <a:pt x="684" y="27"/>
                    </a:lnTo>
                    <a:lnTo>
                      <a:pt x="778" y="7"/>
                    </a:lnTo>
                    <a:lnTo>
                      <a:pt x="795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9" name="Freeform 1991">
                <a:extLst>
                  <a:ext uri="{FF2B5EF4-FFF2-40B4-BE49-F238E27FC236}">
                    <a16:creationId xmlns:a16="http://schemas.microsoft.com/office/drawing/2014/main" id="{4B465695-77B0-440C-9C7B-797F2E731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3" y="1653"/>
                <a:ext cx="9" cy="11"/>
              </a:xfrm>
              <a:custGeom>
                <a:avLst/>
                <a:gdLst>
                  <a:gd name="T0" fmla="*/ 0 w 34"/>
                  <a:gd name="T1" fmla="*/ 9 h 43"/>
                  <a:gd name="T2" fmla="*/ 22 w 34"/>
                  <a:gd name="T3" fmla="*/ 0 h 43"/>
                  <a:gd name="T4" fmla="*/ 34 w 34"/>
                  <a:gd name="T5" fmla="*/ 16 h 43"/>
                  <a:gd name="T6" fmla="*/ 17 w 34"/>
                  <a:gd name="T7" fmla="*/ 43 h 43"/>
                  <a:gd name="T8" fmla="*/ 3 w 34"/>
                  <a:gd name="T9" fmla="*/ 32 h 43"/>
                  <a:gd name="T10" fmla="*/ 0 w 34"/>
                  <a:gd name="T11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43">
                    <a:moveTo>
                      <a:pt x="0" y="9"/>
                    </a:moveTo>
                    <a:lnTo>
                      <a:pt x="22" y="0"/>
                    </a:lnTo>
                    <a:lnTo>
                      <a:pt x="34" y="16"/>
                    </a:lnTo>
                    <a:lnTo>
                      <a:pt x="17" y="43"/>
                    </a:lnTo>
                    <a:lnTo>
                      <a:pt x="3" y="32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0" name="Freeform 1992">
                <a:extLst>
                  <a:ext uri="{FF2B5EF4-FFF2-40B4-BE49-F238E27FC236}">
                    <a16:creationId xmlns:a16="http://schemas.microsoft.com/office/drawing/2014/main" id="{B30E0A5E-1E23-4ADE-BAA6-7AC0F84B1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" y="1641"/>
                <a:ext cx="14" cy="16"/>
              </a:xfrm>
              <a:custGeom>
                <a:avLst/>
                <a:gdLst>
                  <a:gd name="T0" fmla="*/ 59 w 60"/>
                  <a:gd name="T1" fmla="*/ 48 h 62"/>
                  <a:gd name="T2" fmla="*/ 28 w 60"/>
                  <a:gd name="T3" fmla="*/ 62 h 62"/>
                  <a:gd name="T4" fmla="*/ 0 w 60"/>
                  <a:gd name="T5" fmla="*/ 36 h 62"/>
                  <a:gd name="T6" fmla="*/ 1 w 60"/>
                  <a:gd name="T7" fmla="*/ 15 h 62"/>
                  <a:gd name="T8" fmla="*/ 1 w 60"/>
                  <a:gd name="T9" fmla="*/ 14 h 62"/>
                  <a:gd name="T10" fmla="*/ 27 w 60"/>
                  <a:gd name="T11" fmla="*/ 0 h 62"/>
                  <a:gd name="T12" fmla="*/ 60 w 60"/>
                  <a:gd name="T13" fmla="*/ 47 h 62"/>
                  <a:gd name="T14" fmla="*/ 59 w 60"/>
                  <a:gd name="T15" fmla="*/ 4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62">
                    <a:moveTo>
                      <a:pt x="59" y="48"/>
                    </a:moveTo>
                    <a:lnTo>
                      <a:pt x="28" y="62"/>
                    </a:lnTo>
                    <a:lnTo>
                      <a:pt x="0" y="3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27" y="0"/>
                    </a:lnTo>
                    <a:lnTo>
                      <a:pt x="60" y="47"/>
                    </a:lnTo>
                    <a:lnTo>
                      <a:pt x="59" y="4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1" name="Freeform 1993">
                <a:extLst>
                  <a:ext uri="{FF2B5EF4-FFF2-40B4-BE49-F238E27FC236}">
                    <a16:creationId xmlns:a16="http://schemas.microsoft.com/office/drawing/2014/main" id="{643F82F2-3CD3-443D-AFA7-FF6A64DC1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" y="1619"/>
                <a:ext cx="46" cy="29"/>
              </a:xfrm>
              <a:custGeom>
                <a:avLst/>
                <a:gdLst>
                  <a:gd name="T0" fmla="*/ 61 w 186"/>
                  <a:gd name="T1" fmla="*/ 10 h 115"/>
                  <a:gd name="T2" fmla="*/ 73 w 186"/>
                  <a:gd name="T3" fmla="*/ 30 h 115"/>
                  <a:gd name="T4" fmla="*/ 63 w 186"/>
                  <a:gd name="T5" fmla="*/ 58 h 115"/>
                  <a:gd name="T6" fmla="*/ 78 w 186"/>
                  <a:gd name="T7" fmla="*/ 79 h 115"/>
                  <a:gd name="T8" fmla="*/ 117 w 186"/>
                  <a:gd name="T9" fmla="*/ 51 h 115"/>
                  <a:gd name="T10" fmla="*/ 154 w 186"/>
                  <a:gd name="T11" fmla="*/ 85 h 115"/>
                  <a:gd name="T12" fmla="*/ 186 w 186"/>
                  <a:gd name="T13" fmla="*/ 78 h 115"/>
                  <a:gd name="T14" fmla="*/ 171 w 186"/>
                  <a:gd name="T15" fmla="*/ 110 h 115"/>
                  <a:gd name="T16" fmla="*/ 136 w 186"/>
                  <a:gd name="T17" fmla="*/ 115 h 115"/>
                  <a:gd name="T18" fmla="*/ 122 w 186"/>
                  <a:gd name="T19" fmla="*/ 71 h 115"/>
                  <a:gd name="T20" fmla="*/ 61 w 186"/>
                  <a:gd name="T21" fmla="*/ 106 h 115"/>
                  <a:gd name="T22" fmla="*/ 44 w 186"/>
                  <a:gd name="T23" fmla="*/ 89 h 115"/>
                  <a:gd name="T24" fmla="*/ 19 w 186"/>
                  <a:gd name="T25" fmla="*/ 85 h 115"/>
                  <a:gd name="T26" fmla="*/ 0 w 186"/>
                  <a:gd name="T27" fmla="*/ 56 h 115"/>
                  <a:gd name="T28" fmla="*/ 24 w 186"/>
                  <a:gd name="T29" fmla="*/ 0 h 115"/>
                  <a:gd name="T30" fmla="*/ 61 w 186"/>
                  <a:gd name="T31" fmla="*/ 1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115">
                    <a:moveTo>
                      <a:pt x="61" y="10"/>
                    </a:moveTo>
                    <a:lnTo>
                      <a:pt x="73" y="30"/>
                    </a:lnTo>
                    <a:lnTo>
                      <a:pt x="63" y="58"/>
                    </a:lnTo>
                    <a:lnTo>
                      <a:pt x="78" y="79"/>
                    </a:lnTo>
                    <a:lnTo>
                      <a:pt x="117" y="51"/>
                    </a:lnTo>
                    <a:lnTo>
                      <a:pt x="154" y="85"/>
                    </a:lnTo>
                    <a:lnTo>
                      <a:pt x="186" y="78"/>
                    </a:lnTo>
                    <a:lnTo>
                      <a:pt x="171" y="110"/>
                    </a:lnTo>
                    <a:lnTo>
                      <a:pt x="136" y="115"/>
                    </a:lnTo>
                    <a:lnTo>
                      <a:pt x="122" y="71"/>
                    </a:lnTo>
                    <a:lnTo>
                      <a:pt x="61" y="106"/>
                    </a:lnTo>
                    <a:lnTo>
                      <a:pt x="44" y="89"/>
                    </a:lnTo>
                    <a:lnTo>
                      <a:pt x="19" y="85"/>
                    </a:lnTo>
                    <a:lnTo>
                      <a:pt x="0" y="56"/>
                    </a:lnTo>
                    <a:lnTo>
                      <a:pt x="24" y="0"/>
                    </a:lnTo>
                    <a:lnTo>
                      <a:pt x="61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2" name="Freeform 1994">
                <a:extLst>
                  <a:ext uri="{FF2B5EF4-FFF2-40B4-BE49-F238E27FC236}">
                    <a16:creationId xmlns:a16="http://schemas.microsoft.com/office/drawing/2014/main" id="{C604428C-129A-4637-B029-E89DB4D956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" y="1626"/>
                <a:ext cx="8" cy="5"/>
              </a:xfrm>
              <a:custGeom>
                <a:avLst/>
                <a:gdLst>
                  <a:gd name="T0" fmla="*/ 14 w 32"/>
                  <a:gd name="T1" fmla="*/ 19 h 19"/>
                  <a:gd name="T2" fmla="*/ 14 w 32"/>
                  <a:gd name="T3" fmla="*/ 18 h 19"/>
                  <a:gd name="T4" fmla="*/ 0 w 32"/>
                  <a:gd name="T5" fmla="*/ 6 h 19"/>
                  <a:gd name="T6" fmla="*/ 32 w 32"/>
                  <a:gd name="T7" fmla="*/ 0 h 19"/>
                  <a:gd name="T8" fmla="*/ 14 w 32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9">
                    <a:moveTo>
                      <a:pt x="14" y="19"/>
                    </a:moveTo>
                    <a:lnTo>
                      <a:pt x="14" y="18"/>
                    </a:lnTo>
                    <a:lnTo>
                      <a:pt x="0" y="6"/>
                    </a:lnTo>
                    <a:lnTo>
                      <a:pt x="32" y="0"/>
                    </a:lnTo>
                    <a:lnTo>
                      <a:pt x="14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3" name="Freeform 1995">
                <a:extLst>
                  <a:ext uri="{FF2B5EF4-FFF2-40B4-BE49-F238E27FC236}">
                    <a16:creationId xmlns:a16="http://schemas.microsoft.com/office/drawing/2014/main" id="{907B2509-5AEB-41E8-BC6F-0DD1E64C7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0" y="1614"/>
                <a:ext cx="9" cy="7"/>
              </a:xfrm>
              <a:custGeom>
                <a:avLst/>
                <a:gdLst>
                  <a:gd name="T0" fmla="*/ 38 w 38"/>
                  <a:gd name="T1" fmla="*/ 10 h 29"/>
                  <a:gd name="T2" fmla="*/ 14 w 38"/>
                  <a:gd name="T3" fmla="*/ 29 h 29"/>
                  <a:gd name="T4" fmla="*/ 0 w 38"/>
                  <a:gd name="T5" fmla="*/ 13 h 29"/>
                  <a:gd name="T6" fmla="*/ 6 w 38"/>
                  <a:gd name="T7" fmla="*/ 0 h 29"/>
                  <a:gd name="T8" fmla="*/ 38 w 38"/>
                  <a:gd name="T9" fmla="*/ 1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9">
                    <a:moveTo>
                      <a:pt x="38" y="10"/>
                    </a:moveTo>
                    <a:lnTo>
                      <a:pt x="14" y="29"/>
                    </a:lnTo>
                    <a:lnTo>
                      <a:pt x="0" y="13"/>
                    </a:lnTo>
                    <a:lnTo>
                      <a:pt x="6" y="0"/>
                    </a:lnTo>
                    <a:lnTo>
                      <a:pt x="38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4" name="Line 1996">
                <a:extLst>
                  <a:ext uri="{FF2B5EF4-FFF2-40B4-BE49-F238E27FC236}">
                    <a16:creationId xmlns:a16="http://schemas.microsoft.com/office/drawing/2014/main" id="{83733F2F-8E6D-4849-BC09-940A029199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39" y="76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5" name="Freeform 1997">
                <a:extLst>
                  <a:ext uri="{FF2B5EF4-FFF2-40B4-BE49-F238E27FC236}">
                    <a16:creationId xmlns:a16="http://schemas.microsoft.com/office/drawing/2014/main" id="{30C92DFC-E5D7-4F96-BA3E-BD6ADF0BC4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615"/>
                <a:ext cx="8" cy="7"/>
              </a:xfrm>
              <a:custGeom>
                <a:avLst/>
                <a:gdLst>
                  <a:gd name="T0" fmla="*/ 35 w 35"/>
                  <a:gd name="T1" fmla="*/ 26 h 26"/>
                  <a:gd name="T2" fmla="*/ 0 w 35"/>
                  <a:gd name="T3" fmla="*/ 14 h 26"/>
                  <a:gd name="T4" fmla="*/ 30 w 35"/>
                  <a:gd name="T5" fmla="*/ 1 h 26"/>
                  <a:gd name="T6" fmla="*/ 31 w 35"/>
                  <a:gd name="T7" fmla="*/ 0 h 26"/>
                  <a:gd name="T8" fmla="*/ 35 w 35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6">
                    <a:moveTo>
                      <a:pt x="35" y="26"/>
                    </a:moveTo>
                    <a:lnTo>
                      <a:pt x="0" y="14"/>
                    </a:lnTo>
                    <a:lnTo>
                      <a:pt x="30" y="1"/>
                    </a:lnTo>
                    <a:lnTo>
                      <a:pt x="31" y="0"/>
                    </a:lnTo>
                    <a:lnTo>
                      <a:pt x="35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6" name="Freeform 1998">
                <a:extLst>
                  <a:ext uri="{FF2B5EF4-FFF2-40B4-BE49-F238E27FC236}">
                    <a16:creationId xmlns:a16="http://schemas.microsoft.com/office/drawing/2014/main" id="{83A013A1-B26D-49C1-8741-05F234BBE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6" y="1479"/>
                <a:ext cx="39" cy="66"/>
              </a:xfrm>
              <a:custGeom>
                <a:avLst/>
                <a:gdLst>
                  <a:gd name="T0" fmla="*/ 128 w 157"/>
                  <a:gd name="T1" fmla="*/ 7 h 267"/>
                  <a:gd name="T2" fmla="*/ 145 w 157"/>
                  <a:gd name="T3" fmla="*/ 23 h 267"/>
                  <a:gd name="T4" fmla="*/ 121 w 157"/>
                  <a:gd name="T5" fmla="*/ 37 h 267"/>
                  <a:gd name="T6" fmla="*/ 137 w 157"/>
                  <a:gd name="T7" fmla="*/ 73 h 267"/>
                  <a:gd name="T8" fmla="*/ 118 w 157"/>
                  <a:gd name="T9" fmla="*/ 81 h 267"/>
                  <a:gd name="T10" fmla="*/ 115 w 157"/>
                  <a:gd name="T11" fmla="*/ 99 h 267"/>
                  <a:gd name="T12" fmla="*/ 157 w 157"/>
                  <a:gd name="T13" fmla="*/ 124 h 267"/>
                  <a:gd name="T14" fmla="*/ 147 w 157"/>
                  <a:gd name="T15" fmla="*/ 143 h 267"/>
                  <a:gd name="T16" fmla="*/ 139 w 157"/>
                  <a:gd name="T17" fmla="*/ 131 h 267"/>
                  <a:gd name="T18" fmla="*/ 125 w 157"/>
                  <a:gd name="T19" fmla="*/ 149 h 267"/>
                  <a:gd name="T20" fmla="*/ 121 w 157"/>
                  <a:gd name="T21" fmla="*/ 202 h 267"/>
                  <a:gd name="T22" fmla="*/ 96 w 157"/>
                  <a:gd name="T23" fmla="*/ 232 h 267"/>
                  <a:gd name="T24" fmla="*/ 82 w 157"/>
                  <a:gd name="T25" fmla="*/ 267 h 267"/>
                  <a:gd name="T26" fmla="*/ 56 w 157"/>
                  <a:gd name="T27" fmla="*/ 249 h 267"/>
                  <a:gd name="T28" fmla="*/ 87 w 157"/>
                  <a:gd name="T29" fmla="*/ 193 h 267"/>
                  <a:gd name="T30" fmla="*/ 95 w 157"/>
                  <a:gd name="T31" fmla="*/ 135 h 267"/>
                  <a:gd name="T32" fmla="*/ 94 w 157"/>
                  <a:gd name="T33" fmla="*/ 118 h 267"/>
                  <a:gd name="T34" fmla="*/ 74 w 157"/>
                  <a:gd name="T35" fmla="*/ 114 h 267"/>
                  <a:gd name="T36" fmla="*/ 45 w 157"/>
                  <a:gd name="T37" fmla="*/ 150 h 267"/>
                  <a:gd name="T38" fmla="*/ 0 w 157"/>
                  <a:gd name="T39" fmla="*/ 104 h 267"/>
                  <a:gd name="T40" fmla="*/ 3 w 157"/>
                  <a:gd name="T41" fmla="*/ 79 h 267"/>
                  <a:gd name="T42" fmla="*/ 57 w 157"/>
                  <a:gd name="T43" fmla="*/ 67 h 267"/>
                  <a:gd name="T44" fmla="*/ 68 w 157"/>
                  <a:gd name="T45" fmla="*/ 84 h 267"/>
                  <a:gd name="T46" fmla="*/ 74 w 157"/>
                  <a:gd name="T47" fmla="*/ 69 h 267"/>
                  <a:gd name="T48" fmla="*/ 65 w 157"/>
                  <a:gd name="T49" fmla="*/ 50 h 267"/>
                  <a:gd name="T50" fmla="*/ 77 w 157"/>
                  <a:gd name="T51" fmla="*/ 17 h 267"/>
                  <a:gd name="T52" fmla="*/ 90 w 157"/>
                  <a:gd name="T53" fmla="*/ 0 h 267"/>
                  <a:gd name="T54" fmla="*/ 106 w 157"/>
                  <a:gd name="T55" fmla="*/ 15 h 267"/>
                  <a:gd name="T56" fmla="*/ 128 w 157"/>
                  <a:gd name="T57" fmla="*/ 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7" h="267">
                    <a:moveTo>
                      <a:pt x="128" y="7"/>
                    </a:moveTo>
                    <a:lnTo>
                      <a:pt x="145" y="23"/>
                    </a:lnTo>
                    <a:lnTo>
                      <a:pt x="121" y="37"/>
                    </a:lnTo>
                    <a:lnTo>
                      <a:pt x="137" y="73"/>
                    </a:lnTo>
                    <a:lnTo>
                      <a:pt x="118" y="81"/>
                    </a:lnTo>
                    <a:lnTo>
                      <a:pt x="115" y="99"/>
                    </a:lnTo>
                    <a:lnTo>
                      <a:pt x="157" y="124"/>
                    </a:lnTo>
                    <a:lnTo>
                      <a:pt x="147" y="143"/>
                    </a:lnTo>
                    <a:lnTo>
                      <a:pt x="139" y="131"/>
                    </a:lnTo>
                    <a:lnTo>
                      <a:pt x="125" y="149"/>
                    </a:lnTo>
                    <a:lnTo>
                      <a:pt x="121" y="202"/>
                    </a:lnTo>
                    <a:lnTo>
                      <a:pt x="96" y="232"/>
                    </a:lnTo>
                    <a:lnTo>
                      <a:pt x="82" y="267"/>
                    </a:lnTo>
                    <a:lnTo>
                      <a:pt x="56" y="249"/>
                    </a:lnTo>
                    <a:lnTo>
                      <a:pt x="87" y="193"/>
                    </a:lnTo>
                    <a:lnTo>
                      <a:pt x="95" y="135"/>
                    </a:lnTo>
                    <a:lnTo>
                      <a:pt x="94" y="118"/>
                    </a:lnTo>
                    <a:lnTo>
                      <a:pt x="74" y="114"/>
                    </a:lnTo>
                    <a:lnTo>
                      <a:pt x="45" y="150"/>
                    </a:lnTo>
                    <a:lnTo>
                      <a:pt x="0" y="104"/>
                    </a:lnTo>
                    <a:lnTo>
                      <a:pt x="3" y="79"/>
                    </a:lnTo>
                    <a:lnTo>
                      <a:pt x="57" y="67"/>
                    </a:lnTo>
                    <a:lnTo>
                      <a:pt x="68" y="84"/>
                    </a:lnTo>
                    <a:lnTo>
                      <a:pt x="74" y="69"/>
                    </a:lnTo>
                    <a:lnTo>
                      <a:pt x="65" y="50"/>
                    </a:lnTo>
                    <a:lnTo>
                      <a:pt x="77" y="17"/>
                    </a:lnTo>
                    <a:lnTo>
                      <a:pt x="90" y="0"/>
                    </a:lnTo>
                    <a:lnTo>
                      <a:pt x="106" y="15"/>
                    </a:lnTo>
                    <a:lnTo>
                      <a:pt x="128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7" name="Freeform 1999">
                <a:extLst>
                  <a:ext uri="{FF2B5EF4-FFF2-40B4-BE49-F238E27FC236}">
                    <a16:creationId xmlns:a16="http://schemas.microsoft.com/office/drawing/2014/main" id="{EE00E4B4-316A-4EE4-BE0F-349C2EFFC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1601"/>
                <a:ext cx="15" cy="13"/>
              </a:xfrm>
              <a:custGeom>
                <a:avLst/>
                <a:gdLst>
                  <a:gd name="T0" fmla="*/ 30 w 60"/>
                  <a:gd name="T1" fmla="*/ 0 h 51"/>
                  <a:gd name="T2" fmla="*/ 4 w 60"/>
                  <a:gd name="T3" fmla="*/ 22 h 51"/>
                  <a:gd name="T4" fmla="*/ 0 w 60"/>
                  <a:gd name="T5" fmla="*/ 51 h 51"/>
                  <a:gd name="T6" fmla="*/ 49 w 60"/>
                  <a:gd name="T7" fmla="*/ 19 h 51"/>
                  <a:gd name="T8" fmla="*/ 60 w 60"/>
                  <a:gd name="T9" fmla="*/ 2 h 51"/>
                  <a:gd name="T10" fmla="*/ 30 w 60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51">
                    <a:moveTo>
                      <a:pt x="30" y="0"/>
                    </a:moveTo>
                    <a:lnTo>
                      <a:pt x="4" y="22"/>
                    </a:lnTo>
                    <a:lnTo>
                      <a:pt x="0" y="51"/>
                    </a:lnTo>
                    <a:lnTo>
                      <a:pt x="49" y="19"/>
                    </a:lnTo>
                    <a:lnTo>
                      <a:pt x="60" y="2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8" name="Freeform 2000">
                <a:extLst>
                  <a:ext uri="{FF2B5EF4-FFF2-40B4-BE49-F238E27FC236}">
                    <a16:creationId xmlns:a16="http://schemas.microsoft.com/office/drawing/2014/main" id="{A9C55DFE-3C1A-4381-9CC7-E70AA54F4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3" y="1599"/>
                <a:ext cx="13" cy="14"/>
              </a:xfrm>
              <a:custGeom>
                <a:avLst/>
                <a:gdLst>
                  <a:gd name="T0" fmla="*/ 17 w 54"/>
                  <a:gd name="T1" fmla="*/ 5 h 56"/>
                  <a:gd name="T2" fmla="*/ 0 w 54"/>
                  <a:gd name="T3" fmla="*/ 24 h 56"/>
                  <a:gd name="T4" fmla="*/ 24 w 54"/>
                  <a:gd name="T5" fmla="*/ 29 h 56"/>
                  <a:gd name="T6" fmla="*/ 46 w 54"/>
                  <a:gd name="T7" fmla="*/ 56 h 56"/>
                  <a:gd name="T8" fmla="*/ 46 w 54"/>
                  <a:gd name="T9" fmla="*/ 55 h 56"/>
                  <a:gd name="T10" fmla="*/ 54 w 54"/>
                  <a:gd name="T11" fmla="*/ 39 h 56"/>
                  <a:gd name="T12" fmla="*/ 31 w 54"/>
                  <a:gd name="T13" fmla="*/ 15 h 56"/>
                  <a:gd name="T14" fmla="*/ 36 w 54"/>
                  <a:gd name="T15" fmla="*/ 0 h 56"/>
                  <a:gd name="T16" fmla="*/ 17 w 54"/>
                  <a:gd name="T17" fmla="*/ 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56">
                    <a:moveTo>
                      <a:pt x="17" y="5"/>
                    </a:moveTo>
                    <a:lnTo>
                      <a:pt x="0" y="24"/>
                    </a:lnTo>
                    <a:lnTo>
                      <a:pt x="24" y="29"/>
                    </a:lnTo>
                    <a:lnTo>
                      <a:pt x="46" y="56"/>
                    </a:lnTo>
                    <a:lnTo>
                      <a:pt x="46" y="55"/>
                    </a:lnTo>
                    <a:lnTo>
                      <a:pt x="54" y="39"/>
                    </a:lnTo>
                    <a:lnTo>
                      <a:pt x="31" y="15"/>
                    </a:lnTo>
                    <a:lnTo>
                      <a:pt x="36" y="0"/>
                    </a:lnTo>
                    <a:lnTo>
                      <a:pt x="17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9" name="Freeform 2001">
                <a:extLst>
                  <a:ext uri="{FF2B5EF4-FFF2-40B4-BE49-F238E27FC236}">
                    <a16:creationId xmlns:a16="http://schemas.microsoft.com/office/drawing/2014/main" id="{3DD388D7-4875-4590-9A90-23CBEDEC3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3" y="1464"/>
                <a:ext cx="15" cy="26"/>
              </a:xfrm>
              <a:custGeom>
                <a:avLst/>
                <a:gdLst>
                  <a:gd name="T0" fmla="*/ 31 w 63"/>
                  <a:gd name="T1" fmla="*/ 1 h 106"/>
                  <a:gd name="T2" fmla="*/ 19 w 63"/>
                  <a:gd name="T3" fmla="*/ 32 h 106"/>
                  <a:gd name="T4" fmla="*/ 33 w 63"/>
                  <a:gd name="T5" fmla="*/ 58 h 106"/>
                  <a:gd name="T6" fmla="*/ 0 w 63"/>
                  <a:gd name="T7" fmla="*/ 94 h 106"/>
                  <a:gd name="T8" fmla="*/ 20 w 63"/>
                  <a:gd name="T9" fmla="*/ 106 h 106"/>
                  <a:gd name="T10" fmla="*/ 20 w 63"/>
                  <a:gd name="T11" fmla="*/ 105 h 106"/>
                  <a:gd name="T12" fmla="*/ 39 w 63"/>
                  <a:gd name="T13" fmla="*/ 67 h 106"/>
                  <a:gd name="T14" fmla="*/ 63 w 63"/>
                  <a:gd name="T15" fmla="*/ 48 h 106"/>
                  <a:gd name="T16" fmla="*/ 63 w 63"/>
                  <a:gd name="T17" fmla="*/ 0 h 106"/>
                  <a:gd name="T18" fmla="*/ 31 w 63"/>
                  <a:gd name="T19" fmla="*/ 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106">
                    <a:moveTo>
                      <a:pt x="31" y="1"/>
                    </a:moveTo>
                    <a:lnTo>
                      <a:pt x="19" y="32"/>
                    </a:lnTo>
                    <a:lnTo>
                      <a:pt x="33" y="58"/>
                    </a:lnTo>
                    <a:lnTo>
                      <a:pt x="0" y="94"/>
                    </a:lnTo>
                    <a:lnTo>
                      <a:pt x="20" y="106"/>
                    </a:lnTo>
                    <a:lnTo>
                      <a:pt x="20" y="105"/>
                    </a:lnTo>
                    <a:lnTo>
                      <a:pt x="39" y="67"/>
                    </a:lnTo>
                    <a:lnTo>
                      <a:pt x="63" y="48"/>
                    </a:lnTo>
                    <a:lnTo>
                      <a:pt x="63" y="0"/>
                    </a:lnTo>
                    <a:lnTo>
                      <a:pt x="31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0" name="Freeform 2002">
                <a:extLst>
                  <a:ext uri="{FF2B5EF4-FFF2-40B4-BE49-F238E27FC236}">
                    <a16:creationId xmlns:a16="http://schemas.microsoft.com/office/drawing/2014/main" id="{7411F5A3-19E6-4219-A727-037E92391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9" y="1455"/>
                <a:ext cx="6" cy="7"/>
              </a:xfrm>
              <a:custGeom>
                <a:avLst/>
                <a:gdLst>
                  <a:gd name="T0" fmla="*/ 1 w 20"/>
                  <a:gd name="T1" fmla="*/ 29 h 29"/>
                  <a:gd name="T2" fmla="*/ 20 w 20"/>
                  <a:gd name="T3" fmla="*/ 0 h 29"/>
                  <a:gd name="T4" fmla="*/ 19 w 20"/>
                  <a:gd name="T5" fmla="*/ 0 h 29"/>
                  <a:gd name="T6" fmla="*/ 0 w 20"/>
                  <a:gd name="T7" fmla="*/ 3 h 29"/>
                  <a:gd name="T8" fmla="*/ 1 w 20"/>
                  <a:gd name="T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9">
                    <a:moveTo>
                      <a:pt x="1" y="29"/>
                    </a:moveTo>
                    <a:lnTo>
                      <a:pt x="20" y="0"/>
                    </a:lnTo>
                    <a:lnTo>
                      <a:pt x="19" y="0"/>
                    </a:lnTo>
                    <a:lnTo>
                      <a:pt x="0" y="3"/>
                    </a:lnTo>
                    <a:lnTo>
                      <a:pt x="1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1" name="Freeform 2003">
                <a:extLst>
                  <a:ext uri="{FF2B5EF4-FFF2-40B4-BE49-F238E27FC236}">
                    <a16:creationId xmlns:a16="http://schemas.microsoft.com/office/drawing/2014/main" id="{D6B4FA63-F4F1-4111-9EF7-416AB8144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5" y="1452"/>
                <a:ext cx="10" cy="24"/>
              </a:xfrm>
              <a:custGeom>
                <a:avLst/>
                <a:gdLst>
                  <a:gd name="T0" fmla="*/ 0 w 41"/>
                  <a:gd name="T1" fmla="*/ 67 h 94"/>
                  <a:gd name="T2" fmla="*/ 3 w 41"/>
                  <a:gd name="T3" fmla="*/ 94 h 94"/>
                  <a:gd name="T4" fmla="*/ 29 w 41"/>
                  <a:gd name="T5" fmla="*/ 83 h 94"/>
                  <a:gd name="T6" fmla="*/ 40 w 41"/>
                  <a:gd name="T7" fmla="*/ 65 h 94"/>
                  <a:gd name="T8" fmla="*/ 41 w 41"/>
                  <a:gd name="T9" fmla="*/ 19 h 94"/>
                  <a:gd name="T10" fmla="*/ 21 w 41"/>
                  <a:gd name="T11" fmla="*/ 0 h 94"/>
                  <a:gd name="T12" fmla="*/ 13 w 41"/>
                  <a:gd name="T13" fmla="*/ 17 h 94"/>
                  <a:gd name="T14" fmla="*/ 0 w 41"/>
                  <a:gd name="T15" fmla="*/ 6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94">
                    <a:moveTo>
                      <a:pt x="0" y="67"/>
                    </a:moveTo>
                    <a:lnTo>
                      <a:pt x="3" y="94"/>
                    </a:lnTo>
                    <a:lnTo>
                      <a:pt x="29" y="83"/>
                    </a:lnTo>
                    <a:lnTo>
                      <a:pt x="40" y="65"/>
                    </a:lnTo>
                    <a:lnTo>
                      <a:pt x="41" y="19"/>
                    </a:lnTo>
                    <a:lnTo>
                      <a:pt x="21" y="0"/>
                    </a:lnTo>
                    <a:lnTo>
                      <a:pt x="13" y="17"/>
                    </a:lnTo>
                    <a:lnTo>
                      <a:pt x="0" y="6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2" name="Freeform 2004">
                <a:extLst>
                  <a:ext uri="{FF2B5EF4-FFF2-40B4-BE49-F238E27FC236}">
                    <a16:creationId xmlns:a16="http://schemas.microsoft.com/office/drawing/2014/main" id="{451A881B-E02E-4827-9B2C-58EC1AD3C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1" y="1438"/>
                <a:ext cx="10" cy="13"/>
              </a:xfrm>
              <a:custGeom>
                <a:avLst/>
                <a:gdLst>
                  <a:gd name="T0" fmla="*/ 22 w 38"/>
                  <a:gd name="T1" fmla="*/ 0 h 49"/>
                  <a:gd name="T2" fmla="*/ 0 w 38"/>
                  <a:gd name="T3" fmla="*/ 32 h 49"/>
                  <a:gd name="T4" fmla="*/ 16 w 38"/>
                  <a:gd name="T5" fmla="*/ 48 h 49"/>
                  <a:gd name="T6" fmla="*/ 17 w 38"/>
                  <a:gd name="T7" fmla="*/ 49 h 49"/>
                  <a:gd name="T8" fmla="*/ 38 w 38"/>
                  <a:gd name="T9" fmla="*/ 20 h 49"/>
                  <a:gd name="T10" fmla="*/ 22 w 38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49">
                    <a:moveTo>
                      <a:pt x="22" y="0"/>
                    </a:moveTo>
                    <a:lnTo>
                      <a:pt x="0" y="32"/>
                    </a:lnTo>
                    <a:lnTo>
                      <a:pt x="16" y="48"/>
                    </a:lnTo>
                    <a:lnTo>
                      <a:pt x="17" y="49"/>
                    </a:lnTo>
                    <a:lnTo>
                      <a:pt x="38" y="20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3" name="Freeform 2005">
                <a:extLst>
                  <a:ext uri="{FF2B5EF4-FFF2-40B4-BE49-F238E27FC236}">
                    <a16:creationId xmlns:a16="http://schemas.microsoft.com/office/drawing/2014/main" id="{5217B2D9-E970-4DBA-AF85-279B8A911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1289"/>
                <a:ext cx="15" cy="17"/>
              </a:xfrm>
              <a:custGeom>
                <a:avLst/>
                <a:gdLst>
                  <a:gd name="T0" fmla="*/ 0 w 62"/>
                  <a:gd name="T1" fmla="*/ 35 h 69"/>
                  <a:gd name="T2" fmla="*/ 12 w 62"/>
                  <a:gd name="T3" fmla="*/ 1 h 69"/>
                  <a:gd name="T4" fmla="*/ 39 w 62"/>
                  <a:gd name="T5" fmla="*/ 0 h 69"/>
                  <a:gd name="T6" fmla="*/ 62 w 62"/>
                  <a:gd name="T7" fmla="*/ 27 h 69"/>
                  <a:gd name="T8" fmla="*/ 59 w 62"/>
                  <a:gd name="T9" fmla="*/ 69 h 69"/>
                  <a:gd name="T10" fmla="*/ 41 w 62"/>
                  <a:gd name="T11" fmla="*/ 37 h 69"/>
                  <a:gd name="T12" fmla="*/ 11 w 62"/>
                  <a:gd name="T13" fmla="*/ 41 h 69"/>
                  <a:gd name="T14" fmla="*/ 0 w 62"/>
                  <a:gd name="T15" fmla="*/ 35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69">
                    <a:moveTo>
                      <a:pt x="0" y="35"/>
                    </a:moveTo>
                    <a:lnTo>
                      <a:pt x="12" y="1"/>
                    </a:lnTo>
                    <a:lnTo>
                      <a:pt x="39" y="0"/>
                    </a:lnTo>
                    <a:lnTo>
                      <a:pt x="62" y="27"/>
                    </a:lnTo>
                    <a:lnTo>
                      <a:pt x="59" y="69"/>
                    </a:lnTo>
                    <a:lnTo>
                      <a:pt x="41" y="37"/>
                    </a:lnTo>
                    <a:lnTo>
                      <a:pt x="11" y="41"/>
                    </a:lnTo>
                    <a:lnTo>
                      <a:pt x="0" y="3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4" name="Freeform 2006">
                <a:extLst>
                  <a:ext uri="{FF2B5EF4-FFF2-40B4-BE49-F238E27FC236}">
                    <a16:creationId xmlns:a16="http://schemas.microsoft.com/office/drawing/2014/main" id="{E92CBE65-D8F3-41C3-891B-870DA9743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" y="1317"/>
                <a:ext cx="16" cy="31"/>
              </a:xfrm>
              <a:custGeom>
                <a:avLst/>
                <a:gdLst>
                  <a:gd name="T0" fmla="*/ 0 w 64"/>
                  <a:gd name="T1" fmla="*/ 7 h 125"/>
                  <a:gd name="T2" fmla="*/ 15 w 64"/>
                  <a:gd name="T3" fmla="*/ 50 h 125"/>
                  <a:gd name="T4" fmla="*/ 15 w 64"/>
                  <a:gd name="T5" fmla="*/ 83 h 125"/>
                  <a:gd name="T6" fmla="*/ 40 w 64"/>
                  <a:gd name="T7" fmla="*/ 125 h 125"/>
                  <a:gd name="T8" fmla="*/ 64 w 64"/>
                  <a:gd name="T9" fmla="*/ 98 h 125"/>
                  <a:gd name="T10" fmla="*/ 49 w 64"/>
                  <a:gd name="T11" fmla="*/ 64 h 125"/>
                  <a:gd name="T12" fmla="*/ 60 w 64"/>
                  <a:gd name="T13" fmla="*/ 56 h 125"/>
                  <a:gd name="T14" fmla="*/ 46 w 64"/>
                  <a:gd name="T15" fmla="*/ 40 h 125"/>
                  <a:gd name="T16" fmla="*/ 31 w 64"/>
                  <a:gd name="T17" fmla="*/ 38 h 125"/>
                  <a:gd name="T18" fmla="*/ 5 w 64"/>
                  <a:gd name="T19" fmla="*/ 0 h 125"/>
                  <a:gd name="T20" fmla="*/ 0 w 64"/>
                  <a:gd name="T21" fmla="*/ 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" h="125">
                    <a:moveTo>
                      <a:pt x="0" y="7"/>
                    </a:moveTo>
                    <a:lnTo>
                      <a:pt x="15" y="50"/>
                    </a:lnTo>
                    <a:lnTo>
                      <a:pt x="15" y="83"/>
                    </a:lnTo>
                    <a:lnTo>
                      <a:pt x="40" y="125"/>
                    </a:lnTo>
                    <a:lnTo>
                      <a:pt x="64" y="98"/>
                    </a:lnTo>
                    <a:lnTo>
                      <a:pt x="49" y="64"/>
                    </a:lnTo>
                    <a:lnTo>
                      <a:pt x="60" y="56"/>
                    </a:lnTo>
                    <a:lnTo>
                      <a:pt x="46" y="40"/>
                    </a:lnTo>
                    <a:lnTo>
                      <a:pt x="31" y="38"/>
                    </a:lnTo>
                    <a:lnTo>
                      <a:pt x="5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5" name="Freeform 2007">
                <a:extLst>
                  <a:ext uri="{FF2B5EF4-FFF2-40B4-BE49-F238E27FC236}">
                    <a16:creationId xmlns:a16="http://schemas.microsoft.com/office/drawing/2014/main" id="{4D5AF1A0-5EB2-4CE3-A142-12C258AB0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" y="772"/>
                <a:ext cx="402" cy="150"/>
              </a:xfrm>
              <a:custGeom>
                <a:avLst/>
                <a:gdLst>
                  <a:gd name="T0" fmla="*/ 0 w 1609"/>
                  <a:gd name="T1" fmla="*/ 241 h 598"/>
                  <a:gd name="T2" fmla="*/ 53 w 1609"/>
                  <a:gd name="T3" fmla="*/ 297 h 598"/>
                  <a:gd name="T4" fmla="*/ 100 w 1609"/>
                  <a:gd name="T5" fmla="*/ 237 h 598"/>
                  <a:gd name="T6" fmla="*/ 164 w 1609"/>
                  <a:gd name="T7" fmla="*/ 306 h 598"/>
                  <a:gd name="T8" fmla="*/ 225 w 1609"/>
                  <a:gd name="T9" fmla="*/ 307 h 598"/>
                  <a:gd name="T10" fmla="*/ 243 w 1609"/>
                  <a:gd name="T11" fmla="*/ 369 h 598"/>
                  <a:gd name="T12" fmla="*/ 267 w 1609"/>
                  <a:gd name="T13" fmla="*/ 348 h 598"/>
                  <a:gd name="T14" fmla="*/ 347 w 1609"/>
                  <a:gd name="T15" fmla="*/ 403 h 598"/>
                  <a:gd name="T16" fmla="*/ 378 w 1609"/>
                  <a:gd name="T17" fmla="*/ 389 h 598"/>
                  <a:gd name="T18" fmla="*/ 474 w 1609"/>
                  <a:gd name="T19" fmla="*/ 440 h 598"/>
                  <a:gd name="T20" fmla="*/ 620 w 1609"/>
                  <a:gd name="T21" fmla="*/ 462 h 598"/>
                  <a:gd name="T22" fmla="*/ 783 w 1609"/>
                  <a:gd name="T23" fmla="*/ 560 h 598"/>
                  <a:gd name="T24" fmla="*/ 992 w 1609"/>
                  <a:gd name="T25" fmla="*/ 598 h 598"/>
                  <a:gd name="T26" fmla="*/ 1161 w 1609"/>
                  <a:gd name="T27" fmla="*/ 548 h 598"/>
                  <a:gd name="T28" fmla="*/ 1337 w 1609"/>
                  <a:gd name="T29" fmla="*/ 479 h 598"/>
                  <a:gd name="T30" fmla="*/ 1497 w 1609"/>
                  <a:gd name="T31" fmla="*/ 267 h 598"/>
                  <a:gd name="T32" fmla="*/ 1609 w 1609"/>
                  <a:gd name="T33" fmla="*/ 76 h 598"/>
                  <a:gd name="T34" fmla="*/ 1606 w 1609"/>
                  <a:gd name="T35" fmla="*/ 2 h 598"/>
                  <a:gd name="T36" fmla="*/ 1563 w 1609"/>
                  <a:gd name="T37" fmla="*/ 24 h 598"/>
                  <a:gd name="T38" fmla="*/ 1557 w 1609"/>
                  <a:gd name="T39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09" h="598">
                    <a:moveTo>
                      <a:pt x="0" y="241"/>
                    </a:moveTo>
                    <a:lnTo>
                      <a:pt x="53" y="297"/>
                    </a:lnTo>
                    <a:lnTo>
                      <a:pt x="100" y="237"/>
                    </a:lnTo>
                    <a:lnTo>
                      <a:pt x="164" y="306"/>
                    </a:lnTo>
                    <a:lnTo>
                      <a:pt x="225" y="307"/>
                    </a:lnTo>
                    <a:lnTo>
                      <a:pt x="243" y="369"/>
                    </a:lnTo>
                    <a:lnTo>
                      <a:pt x="267" y="348"/>
                    </a:lnTo>
                    <a:lnTo>
                      <a:pt x="347" y="403"/>
                    </a:lnTo>
                    <a:lnTo>
                      <a:pt x="378" y="389"/>
                    </a:lnTo>
                    <a:lnTo>
                      <a:pt x="474" y="440"/>
                    </a:lnTo>
                    <a:lnTo>
                      <a:pt x="620" y="462"/>
                    </a:lnTo>
                    <a:lnTo>
                      <a:pt x="783" y="560"/>
                    </a:lnTo>
                    <a:lnTo>
                      <a:pt x="992" y="598"/>
                    </a:lnTo>
                    <a:lnTo>
                      <a:pt x="1161" y="548"/>
                    </a:lnTo>
                    <a:lnTo>
                      <a:pt x="1337" y="479"/>
                    </a:lnTo>
                    <a:lnTo>
                      <a:pt x="1497" y="267"/>
                    </a:lnTo>
                    <a:lnTo>
                      <a:pt x="1609" y="76"/>
                    </a:lnTo>
                    <a:lnTo>
                      <a:pt x="1606" y="2"/>
                    </a:lnTo>
                    <a:lnTo>
                      <a:pt x="1563" y="24"/>
                    </a:lnTo>
                    <a:lnTo>
                      <a:pt x="155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6" name="Freeform 2008">
                <a:extLst>
                  <a:ext uri="{FF2B5EF4-FFF2-40B4-BE49-F238E27FC236}">
                    <a16:creationId xmlns:a16="http://schemas.microsoft.com/office/drawing/2014/main" id="{DF70809D-7BD0-49D1-95C3-6567E43252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3" y="1243"/>
                <a:ext cx="28" cy="39"/>
              </a:xfrm>
              <a:custGeom>
                <a:avLst/>
                <a:gdLst>
                  <a:gd name="T0" fmla="*/ 28 w 112"/>
                  <a:gd name="T1" fmla="*/ 0 h 158"/>
                  <a:gd name="T2" fmla="*/ 40 w 112"/>
                  <a:gd name="T3" fmla="*/ 7 h 158"/>
                  <a:gd name="T4" fmla="*/ 70 w 112"/>
                  <a:gd name="T5" fmla="*/ 81 h 158"/>
                  <a:gd name="T6" fmla="*/ 96 w 112"/>
                  <a:gd name="T7" fmla="*/ 121 h 158"/>
                  <a:gd name="T8" fmla="*/ 98 w 112"/>
                  <a:gd name="T9" fmla="*/ 124 h 158"/>
                  <a:gd name="T10" fmla="*/ 100 w 112"/>
                  <a:gd name="T11" fmla="*/ 127 h 158"/>
                  <a:gd name="T12" fmla="*/ 105 w 112"/>
                  <a:gd name="T13" fmla="*/ 133 h 158"/>
                  <a:gd name="T14" fmla="*/ 107 w 112"/>
                  <a:gd name="T15" fmla="*/ 137 h 158"/>
                  <a:gd name="T16" fmla="*/ 109 w 112"/>
                  <a:gd name="T17" fmla="*/ 142 h 158"/>
                  <a:gd name="T18" fmla="*/ 112 w 112"/>
                  <a:gd name="T19" fmla="*/ 151 h 158"/>
                  <a:gd name="T20" fmla="*/ 110 w 112"/>
                  <a:gd name="T21" fmla="*/ 152 h 158"/>
                  <a:gd name="T22" fmla="*/ 109 w 112"/>
                  <a:gd name="T23" fmla="*/ 154 h 158"/>
                  <a:gd name="T24" fmla="*/ 104 w 112"/>
                  <a:gd name="T25" fmla="*/ 156 h 158"/>
                  <a:gd name="T26" fmla="*/ 96 w 112"/>
                  <a:gd name="T27" fmla="*/ 156 h 158"/>
                  <a:gd name="T28" fmla="*/ 94 w 112"/>
                  <a:gd name="T29" fmla="*/ 156 h 158"/>
                  <a:gd name="T30" fmla="*/ 94 w 112"/>
                  <a:gd name="T31" fmla="*/ 158 h 158"/>
                  <a:gd name="T32" fmla="*/ 64 w 112"/>
                  <a:gd name="T33" fmla="*/ 121 h 158"/>
                  <a:gd name="T34" fmla="*/ 48 w 112"/>
                  <a:gd name="T35" fmla="*/ 82 h 158"/>
                  <a:gd name="T36" fmla="*/ 16 w 112"/>
                  <a:gd name="T37" fmla="*/ 66 h 158"/>
                  <a:gd name="T38" fmla="*/ 0 w 112"/>
                  <a:gd name="T39" fmla="*/ 39 h 158"/>
                  <a:gd name="T40" fmla="*/ 20 w 112"/>
                  <a:gd name="T41" fmla="*/ 30 h 158"/>
                  <a:gd name="T42" fmla="*/ 28 w 112"/>
                  <a:gd name="T43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2" h="158">
                    <a:moveTo>
                      <a:pt x="28" y="0"/>
                    </a:moveTo>
                    <a:lnTo>
                      <a:pt x="40" y="7"/>
                    </a:lnTo>
                    <a:lnTo>
                      <a:pt x="70" y="81"/>
                    </a:lnTo>
                    <a:lnTo>
                      <a:pt x="96" y="121"/>
                    </a:lnTo>
                    <a:lnTo>
                      <a:pt x="98" y="124"/>
                    </a:lnTo>
                    <a:lnTo>
                      <a:pt x="100" y="127"/>
                    </a:lnTo>
                    <a:lnTo>
                      <a:pt x="105" y="133"/>
                    </a:lnTo>
                    <a:lnTo>
                      <a:pt x="107" y="137"/>
                    </a:lnTo>
                    <a:lnTo>
                      <a:pt x="109" y="142"/>
                    </a:lnTo>
                    <a:lnTo>
                      <a:pt x="112" y="151"/>
                    </a:lnTo>
                    <a:lnTo>
                      <a:pt x="110" y="152"/>
                    </a:lnTo>
                    <a:lnTo>
                      <a:pt x="109" y="154"/>
                    </a:lnTo>
                    <a:lnTo>
                      <a:pt x="104" y="156"/>
                    </a:lnTo>
                    <a:lnTo>
                      <a:pt x="96" y="156"/>
                    </a:lnTo>
                    <a:lnTo>
                      <a:pt x="94" y="156"/>
                    </a:lnTo>
                    <a:lnTo>
                      <a:pt x="94" y="158"/>
                    </a:lnTo>
                    <a:lnTo>
                      <a:pt x="64" y="121"/>
                    </a:lnTo>
                    <a:lnTo>
                      <a:pt x="48" y="82"/>
                    </a:lnTo>
                    <a:lnTo>
                      <a:pt x="16" y="66"/>
                    </a:lnTo>
                    <a:lnTo>
                      <a:pt x="0" y="39"/>
                    </a:lnTo>
                    <a:lnTo>
                      <a:pt x="20" y="30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7" name="Freeform 2009">
                <a:extLst>
                  <a:ext uri="{FF2B5EF4-FFF2-40B4-BE49-F238E27FC236}">
                    <a16:creationId xmlns:a16="http://schemas.microsoft.com/office/drawing/2014/main" id="{085D0DB7-C1BD-4B0B-9FCE-CF65BA2AD8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6" y="1261"/>
                <a:ext cx="5" cy="3"/>
              </a:xfrm>
              <a:custGeom>
                <a:avLst/>
                <a:gdLst>
                  <a:gd name="T0" fmla="*/ 2 w 22"/>
                  <a:gd name="T1" fmla="*/ 3 h 13"/>
                  <a:gd name="T2" fmla="*/ 0 w 22"/>
                  <a:gd name="T3" fmla="*/ 3 h 13"/>
                  <a:gd name="T4" fmla="*/ 17 w 22"/>
                  <a:gd name="T5" fmla="*/ 13 h 13"/>
                  <a:gd name="T6" fmla="*/ 19 w 22"/>
                  <a:gd name="T7" fmla="*/ 13 h 13"/>
                  <a:gd name="T8" fmla="*/ 22 w 22"/>
                  <a:gd name="T9" fmla="*/ 0 h 13"/>
                  <a:gd name="T10" fmla="*/ 2 w 22"/>
                  <a:gd name="T11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3">
                    <a:moveTo>
                      <a:pt x="2" y="3"/>
                    </a:moveTo>
                    <a:lnTo>
                      <a:pt x="0" y="3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2" y="0"/>
                    </a:lnTo>
                    <a:lnTo>
                      <a:pt x="2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8" name="Freeform 2010">
                <a:extLst>
                  <a:ext uri="{FF2B5EF4-FFF2-40B4-BE49-F238E27FC236}">
                    <a16:creationId xmlns:a16="http://schemas.microsoft.com/office/drawing/2014/main" id="{CBA0279D-AB32-4967-B433-9804B1B86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" y="1259"/>
                <a:ext cx="17" cy="17"/>
              </a:xfrm>
              <a:custGeom>
                <a:avLst/>
                <a:gdLst>
                  <a:gd name="T0" fmla="*/ 12 w 67"/>
                  <a:gd name="T1" fmla="*/ 0 h 66"/>
                  <a:gd name="T2" fmla="*/ 57 w 67"/>
                  <a:gd name="T3" fmla="*/ 18 h 66"/>
                  <a:gd name="T4" fmla="*/ 67 w 67"/>
                  <a:gd name="T5" fmla="*/ 66 h 66"/>
                  <a:gd name="T6" fmla="*/ 37 w 67"/>
                  <a:gd name="T7" fmla="*/ 48 h 66"/>
                  <a:gd name="T8" fmla="*/ 36 w 67"/>
                  <a:gd name="T9" fmla="*/ 39 h 66"/>
                  <a:gd name="T10" fmla="*/ 0 w 67"/>
                  <a:gd name="T11" fmla="*/ 25 h 66"/>
                  <a:gd name="T12" fmla="*/ 12 w 67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66">
                    <a:moveTo>
                      <a:pt x="12" y="0"/>
                    </a:moveTo>
                    <a:lnTo>
                      <a:pt x="57" y="18"/>
                    </a:lnTo>
                    <a:lnTo>
                      <a:pt x="67" y="66"/>
                    </a:lnTo>
                    <a:lnTo>
                      <a:pt x="37" y="48"/>
                    </a:lnTo>
                    <a:lnTo>
                      <a:pt x="36" y="39"/>
                    </a:lnTo>
                    <a:lnTo>
                      <a:pt x="0" y="25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9" name="Freeform 2011">
                <a:extLst>
                  <a:ext uri="{FF2B5EF4-FFF2-40B4-BE49-F238E27FC236}">
                    <a16:creationId xmlns:a16="http://schemas.microsoft.com/office/drawing/2014/main" id="{9B307F02-D4AE-4893-BCFD-B67588833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1239"/>
                <a:ext cx="23" cy="35"/>
              </a:xfrm>
              <a:custGeom>
                <a:avLst/>
                <a:gdLst>
                  <a:gd name="T0" fmla="*/ 68 w 93"/>
                  <a:gd name="T1" fmla="*/ 85 h 141"/>
                  <a:gd name="T2" fmla="*/ 89 w 93"/>
                  <a:gd name="T3" fmla="*/ 112 h 141"/>
                  <a:gd name="T4" fmla="*/ 83 w 93"/>
                  <a:gd name="T5" fmla="*/ 128 h 141"/>
                  <a:gd name="T6" fmla="*/ 73 w 93"/>
                  <a:gd name="T7" fmla="*/ 141 h 141"/>
                  <a:gd name="T8" fmla="*/ 55 w 93"/>
                  <a:gd name="T9" fmla="*/ 106 h 141"/>
                  <a:gd name="T10" fmla="*/ 29 w 93"/>
                  <a:gd name="T11" fmla="*/ 76 h 141"/>
                  <a:gd name="T12" fmla="*/ 0 w 93"/>
                  <a:gd name="T13" fmla="*/ 16 h 141"/>
                  <a:gd name="T14" fmla="*/ 22 w 93"/>
                  <a:gd name="T15" fmla="*/ 0 h 141"/>
                  <a:gd name="T16" fmla="*/ 27 w 93"/>
                  <a:gd name="T17" fmla="*/ 21 h 141"/>
                  <a:gd name="T18" fmla="*/ 40 w 93"/>
                  <a:gd name="T19" fmla="*/ 21 h 141"/>
                  <a:gd name="T20" fmla="*/ 58 w 93"/>
                  <a:gd name="T21" fmla="*/ 60 h 141"/>
                  <a:gd name="T22" fmla="*/ 89 w 93"/>
                  <a:gd name="T23" fmla="*/ 69 h 141"/>
                  <a:gd name="T24" fmla="*/ 93 w 93"/>
                  <a:gd name="T25" fmla="*/ 97 h 141"/>
                  <a:gd name="T26" fmla="*/ 68 w 93"/>
                  <a:gd name="T27" fmla="*/ 8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141">
                    <a:moveTo>
                      <a:pt x="68" y="85"/>
                    </a:moveTo>
                    <a:lnTo>
                      <a:pt x="89" y="112"/>
                    </a:lnTo>
                    <a:lnTo>
                      <a:pt x="83" y="128"/>
                    </a:lnTo>
                    <a:lnTo>
                      <a:pt x="73" y="141"/>
                    </a:lnTo>
                    <a:lnTo>
                      <a:pt x="55" y="106"/>
                    </a:lnTo>
                    <a:lnTo>
                      <a:pt x="29" y="76"/>
                    </a:lnTo>
                    <a:lnTo>
                      <a:pt x="0" y="16"/>
                    </a:lnTo>
                    <a:lnTo>
                      <a:pt x="22" y="0"/>
                    </a:lnTo>
                    <a:lnTo>
                      <a:pt x="27" y="21"/>
                    </a:lnTo>
                    <a:lnTo>
                      <a:pt x="40" y="21"/>
                    </a:lnTo>
                    <a:lnTo>
                      <a:pt x="58" y="60"/>
                    </a:lnTo>
                    <a:lnTo>
                      <a:pt x="89" y="69"/>
                    </a:lnTo>
                    <a:lnTo>
                      <a:pt x="93" y="97"/>
                    </a:lnTo>
                    <a:lnTo>
                      <a:pt x="68" y="8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0" name="Freeform 2012">
                <a:extLst>
                  <a:ext uri="{FF2B5EF4-FFF2-40B4-BE49-F238E27FC236}">
                    <a16:creationId xmlns:a16="http://schemas.microsoft.com/office/drawing/2014/main" id="{17D7A6D6-257E-4B2F-87E8-1561A8636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" y="1249"/>
                <a:ext cx="9" cy="11"/>
              </a:xfrm>
              <a:custGeom>
                <a:avLst/>
                <a:gdLst>
                  <a:gd name="T0" fmla="*/ 9 w 35"/>
                  <a:gd name="T1" fmla="*/ 0 h 45"/>
                  <a:gd name="T2" fmla="*/ 35 w 35"/>
                  <a:gd name="T3" fmla="*/ 31 h 45"/>
                  <a:gd name="T4" fmla="*/ 24 w 35"/>
                  <a:gd name="T5" fmla="*/ 45 h 45"/>
                  <a:gd name="T6" fmla="*/ 0 w 35"/>
                  <a:gd name="T7" fmla="*/ 17 h 45"/>
                  <a:gd name="T8" fmla="*/ 9 w 35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5">
                    <a:moveTo>
                      <a:pt x="9" y="0"/>
                    </a:moveTo>
                    <a:lnTo>
                      <a:pt x="35" y="31"/>
                    </a:lnTo>
                    <a:lnTo>
                      <a:pt x="24" y="45"/>
                    </a:lnTo>
                    <a:lnTo>
                      <a:pt x="0" y="17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1" name="Freeform 2013">
                <a:extLst>
                  <a:ext uri="{FF2B5EF4-FFF2-40B4-BE49-F238E27FC236}">
                    <a16:creationId xmlns:a16="http://schemas.microsoft.com/office/drawing/2014/main" id="{92010EE4-A202-4A91-BAB0-E26BA78C31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0" y="1241"/>
                <a:ext cx="9" cy="8"/>
              </a:xfrm>
              <a:custGeom>
                <a:avLst/>
                <a:gdLst>
                  <a:gd name="T0" fmla="*/ 18 w 34"/>
                  <a:gd name="T1" fmla="*/ 34 h 34"/>
                  <a:gd name="T2" fmla="*/ 0 w 34"/>
                  <a:gd name="T3" fmla="*/ 0 h 34"/>
                  <a:gd name="T4" fmla="*/ 32 w 34"/>
                  <a:gd name="T5" fmla="*/ 15 h 34"/>
                  <a:gd name="T6" fmla="*/ 34 w 34"/>
                  <a:gd name="T7" fmla="*/ 28 h 34"/>
                  <a:gd name="T8" fmla="*/ 18 w 34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8" y="34"/>
                    </a:moveTo>
                    <a:lnTo>
                      <a:pt x="0" y="0"/>
                    </a:lnTo>
                    <a:lnTo>
                      <a:pt x="32" y="15"/>
                    </a:lnTo>
                    <a:lnTo>
                      <a:pt x="34" y="28"/>
                    </a:lnTo>
                    <a:lnTo>
                      <a:pt x="18" y="3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6" name="Group 2215">
              <a:extLst>
                <a:ext uri="{FF2B5EF4-FFF2-40B4-BE49-F238E27FC236}">
                  <a16:creationId xmlns:a16="http://schemas.microsoft.com/office/drawing/2014/main" id="{32D91DEA-832A-4C94-83CF-1EB1080723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58" y="36"/>
              <a:ext cx="4147" cy="4281"/>
              <a:chOff x="2658" y="36"/>
              <a:chExt cx="4147" cy="4281"/>
            </a:xfrm>
          </p:grpSpPr>
          <p:sp>
            <p:nvSpPr>
              <p:cNvPr id="3342" name="Freeform 2015">
                <a:extLst>
                  <a:ext uri="{FF2B5EF4-FFF2-40B4-BE49-F238E27FC236}">
                    <a16:creationId xmlns:a16="http://schemas.microsoft.com/office/drawing/2014/main" id="{4D3ECC77-45E4-4909-9205-509695571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3" y="1241"/>
                <a:ext cx="8" cy="8"/>
              </a:xfrm>
              <a:custGeom>
                <a:avLst/>
                <a:gdLst>
                  <a:gd name="T0" fmla="*/ 0 w 31"/>
                  <a:gd name="T1" fmla="*/ 2 h 32"/>
                  <a:gd name="T2" fmla="*/ 12 w 31"/>
                  <a:gd name="T3" fmla="*/ 0 h 32"/>
                  <a:gd name="T4" fmla="*/ 31 w 31"/>
                  <a:gd name="T5" fmla="*/ 28 h 32"/>
                  <a:gd name="T6" fmla="*/ 15 w 31"/>
                  <a:gd name="T7" fmla="*/ 32 h 32"/>
                  <a:gd name="T8" fmla="*/ 0 w 31"/>
                  <a:gd name="T9" fmla="*/ 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2">
                    <a:moveTo>
                      <a:pt x="0" y="2"/>
                    </a:moveTo>
                    <a:lnTo>
                      <a:pt x="12" y="0"/>
                    </a:lnTo>
                    <a:lnTo>
                      <a:pt x="31" y="28"/>
                    </a:lnTo>
                    <a:lnTo>
                      <a:pt x="15" y="32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3" name="Line 2016">
                <a:extLst>
                  <a:ext uri="{FF2B5EF4-FFF2-40B4-BE49-F238E27FC236}">
                    <a16:creationId xmlns:a16="http://schemas.microsoft.com/office/drawing/2014/main" id="{69A7B940-CBC5-441B-89F1-BAB332F9B7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27" y="1537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4" name="Freeform 2017">
                <a:extLst>
                  <a:ext uri="{FF2B5EF4-FFF2-40B4-BE49-F238E27FC236}">
                    <a16:creationId xmlns:a16="http://schemas.microsoft.com/office/drawing/2014/main" id="{8C8BC811-EFBA-43AA-BB94-AE130219D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2" y="1586"/>
                <a:ext cx="4" cy="3"/>
              </a:xfrm>
              <a:custGeom>
                <a:avLst/>
                <a:gdLst>
                  <a:gd name="T0" fmla="*/ 0 w 16"/>
                  <a:gd name="T1" fmla="*/ 0 h 13"/>
                  <a:gd name="T2" fmla="*/ 7 w 16"/>
                  <a:gd name="T3" fmla="*/ 5 h 13"/>
                  <a:gd name="T4" fmla="*/ 9 w 16"/>
                  <a:gd name="T5" fmla="*/ 7 h 13"/>
                  <a:gd name="T6" fmla="*/ 13 w 16"/>
                  <a:gd name="T7" fmla="*/ 9 h 13"/>
                  <a:gd name="T8" fmla="*/ 14 w 16"/>
                  <a:gd name="T9" fmla="*/ 10 h 13"/>
                  <a:gd name="T10" fmla="*/ 16 w 16"/>
                  <a:gd name="T11" fmla="*/ 13 h 13"/>
                  <a:gd name="T12" fmla="*/ 16 w 16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3">
                    <a:moveTo>
                      <a:pt x="0" y="0"/>
                    </a:moveTo>
                    <a:lnTo>
                      <a:pt x="7" y="5"/>
                    </a:lnTo>
                    <a:lnTo>
                      <a:pt x="9" y="7"/>
                    </a:lnTo>
                    <a:lnTo>
                      <a:pt x="13" y="9"/>
                    </a:lnTo>
                    <a:lnTo>
                      <a:pt x="14" y="10"/>
                    </a:lnTo>
                    <a:lnTo>
                      <a:pt x="16" y="13"/>
                    </a:lnTo>
                    <a:lnTo>
                      <a:pt x="16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5" name="Freeform 2018">
                <a:extLst>
                  <a:ext uri="{FF2B5EF4-FFF2-40B4-BE49-F238E27FC236}">
                    <a16:creationId xmlns:a16="http://schemas.microsoft.com/office/drawing/2014/main" id="{9575D7C4-8E69-49E5-A058-9DF7F1CFE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2" y="1586"/>
                <a:ext cx="4" cy="3"/>
              </a:xfrm>
              <a:custGeom>
                <a:avLst/>
                <a:gdLst>
                  <a:gd name="T0" fmla="*/ 16 w 16"/>
                  <a:gd name="T1" fmla="*/ 12 h 12"/>
                  <a:gd name="T2" fmla="*/ 14 w 16"/>
                  <a:gd name="T3" fmla="*/ 9 h 12"/>
                  <a:gd name="T4" fmla="*/ 13 w 16"/>
                  <a:gd name="T5" fmla="*/ 8 h 12"/>
                  <a:gd name="T6" fmla="*/ 8 w 16"/>
                  <a:gd name="T7" fmla="*/ 5 h 12"/>
                  <a:gd name="T8" fmla="*/ 0 w 1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12"/>
                    </a:moveTo>
                    <a:lnTo>
                      <a:pt x="14" y="9"/>
                    </a:lnTo>
                    <a:lnTo>
                      <a:pt x="13" y="8"/>
                    </a:lnTo>
                    <a:lnTo>
                      <a:pt x="8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6" name="Freeform 2019">
                <a:extLst>
                  <a:ext uri="{FF2B5EF4-FFF2-40B4-BE49-F238E27FC236}">
                    <a16:creationId xmlns:a16="http://schemas.microsoft.com/office/drawing/2014/main" id="{D8E1B897-6BE7-4877-AE7C-09402D4DCD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1577"/>
                <a:ext cx="11" cy="7"/>
              </a:xfrm>
              <a:custGeom>
                <a:avLst/>
                <a:gdLst>
                  <a:gd name="T0" fmla="*/ 42 w 42"/>
                  <a:gd name="T1" fmla="*/ 1 h 27"/>
                  <a:gd name="T2" fmla="*/ 41 w 42"/>
                  <a:gd name="T3" fmla="*/ 0 h 27"/>
                  <a:gd name="T4" fmla="*/ 0 w 42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7">
                    <a:moveTo>
                      <a:pt x="42" y="1"/>
                    </a:moveTo>
                    <a:lnTo>
                      <a:pt x="41" y="0"/>
                    </a:lnTo>
                    <a:lnTo>
                      <a:pt x="0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7" name="Freeform 2020">
                <a:extLst>
                  <a:ext uri="{FF2B5EF4-FFF2-40B4-BE49-F238E27FC236}">
                    <a16:creationId xmlns:a16="http://schemas.microsoft.com/office/drawing/2014/main" id="{51EC1121-1D8B-496A-A752-33AB437FF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" y="1583"/>
                <a:ext cx="18" cy="25"/>
              </a:xfrm>
              <a:custGeom>
                <a:avLst/>
                <a:gdLst>
                  <a:gd name="T0" fmla="*/ 0 w 69"/>
                  <a:gd name="T1" fmla="*/ 98 h 98"/>
                  <a:gd name="T2" fmla="*/ 1 w 69"/>
                  <a:gd name="T3" fmla="*/ 98 h 98"/>
                  <a:gd name="T4" fmla="*/ 10 w 69"/>
                  <a:gd name="T5" fmla="*/ 40 h 98"/>
                  <a:gd name="T6" fmla="*/ 10 w 69"/>
                  <a:gd name="T7" fmla="*/ 38 h 98"/>
                  <a:gd name="T8" fmla="*/ 12 w 69"/>
                  <a:gd name="T9" fmla="*/ 37 h 98"/>
                  <a:gd name="T10" fmla="*/ 15 w 69"/>
                  <a:gd name="T11" fmla="*/ 34 h 98"/>
                  <a:gd name="T12" fmla="*/ 20 w 69"/>
                  <a:gd name="T13" fmla="*/ 32 h 98"/>
                  <a:gd name="T14" fmla="*/ 42 w 69"/>
                  <a:gd name="T15" fmla="*/ 15 h 98"/>
                  <a:gd name="T16" fmla="*/ 46 w 69"/>
                  <a:gd name="T17" fmla="*/ 11 h 98"/>
                  <a:gd name="T18" fmla="*/ 49 w 69"/>
                  <a:gd name="T19" fmla="*/ 5 h 98"/>
                  <a:gd name="T20" fmla="*/ 52 w 69"/>
                  <a:gd name="T21" fmla="*/ 2 h 98"/>
                  <a:gd name="T22" fmla="*/ 50 w 69"/>
                  <a:gd name="T23" fmla="*/ 0 h 98"/>
                  <a:gd name="T24" fmla="*/ 53 w 69"/>
                  <a:gd name="T25" fmla="*/ 0 h 98"/>
                  <a:gd name="T26" fmla="*/ 55 w 69"/>
                  <a:gd name="T27" fmla="*/ 1 h 98"/>
                  <a:gd name="T28" fmla="*/ 59 w 69"/>
                  <a:gd name="T29" fmla="*/ 4 h 98"/>
                  <a:gd name="T30" fmla="*/ 69 w 69"/>
                  <a:gd name="T31" fmla="*/ 11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" h="98">
                    <a:moveTo>
                      <a:pt x="0" y="98"/>
                    </a:moveTo>
                    <a:lnTo>
                      <a:pt x="1" y="98"/>
                    </a:lnTo>
                    <a:lnTo>
                      <a:pt x="10" y="40"/>
                    </a:lnTo>
                    <a:lnTo>
                      <a:pt x="10" y="38"/>
                    </a:lnTo>
                    <a:lnTo>
                      <a:pt x="12" y="37"/>
                    </a:lnTo>
                    <a:lnTo>
                      <a:pt x="15" y="34"/>
                    </a:lnTo>
                    <a:lnTo>
                      <a:pt x="20" y="32"/>
                    </a:lnTo>
                    <a:lnTo>
                      <a:pt x="42" y="15"/>
                    </a:lnTo>
                    <a:lnTo>
                      <a:pt x="46" y="11"/>
                    </a:lnTo>
                    <a:lnTo>
                      <a:pt x="49" y="5"/>
                    </a:lnTo>
                    <a:lnTo>
                      <a:pt x="52" y="2"/>
                    </a:lnTo>
                    <a:lnTo>
                      <a:pt x="50" y="0"/>
                    </a:lnTo>
                    <a:lnTo>
                      <a:pt x="53" y="0"/>
                    </a:lnTo>
                    <a:lnTo>
                      <a:pt x="55" y="1"/>
                    </a:lnTo>
                    <a:lnTo>
                      <a:pt x="59" y="4"/>
                    </a:lnTo>
                    <a:lnTo>
                      <a:pt x="69" y="1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8" name="Freeform 2021">
                <a:extLst>
                  <a:ext uri="{FF2B5EF4-FFF2-40B4-BE49-F238E27FC236}">
                    <a16:creationId xmlns:a16="http://schemas.microsoft.com/office/drawing/2014/main" id="{BD8E0758-5E36-4B83-AA8C-54601F327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3" y="1575"/>
                <a:ext cx="19" cy="14"/>
              </a:xfrm>
              <a:custGeom>
                <a:avLst/>
                <a:gdLst>
                  <a:gd name="T0" fmla="*/ 52 w 76"/>
                  <a:gd name="T1" fmla="*/ 57 h 58"/>
                  <a:gd name="T2" fmla="*/ 53 w 76"/>
                  <a:gd name="T3" fmla="*/ 58 h 58"/>
                  <a:gd name="T4" fmla="*/ 76 w 76"/>
                  <a:gd name="T5" fmla="*/ 15 h 58"/>
                  <a:gd name="T6" fmla="*/ 75 w 76"/>
                  <a:gd name="T7" fmla="*/ 13 h 58"/>
                  <a:gd name="T8" fmla="*/ 64 w 76"/>
                  <a:gd name="T9" fmla="*/ 0 h 58"/>
                  <a:gd name="T10" fmla="*/ 22 w 76"/>
                  <a:gd name="T11" fmla="*/ 29 h 58"/>
                  <a:gd name="T12" fmla="*/ 0 w 76"/>
                  <a:gd name="T13" fmla="*/ 9 h 58"/>
                  <a:gd name="T14" fmla="*/ 0 w 76"/>
                  <a:gd name="T15" fmla="*/ 1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58">
                    <a:moveTo>
                      <a:pt x="52" y="57"/>
                    </a:moveTo>
                    <a:lnTo>
                      <a:pt x="53" y="58"/>
                    </a:lnTo>
                    <a:lnTo>
                      <a:pt x="76" y="15"/>
                    </a:lnTo>
                    <a:lnTo>
                      <a:pt x="75" y="13"/>
                    </a:lnTo>
                    <a:lnTo>
                      <a:pt x="64" y="0"/>
                    </a:lnTo>
                    <a:lnTo>
                      <a:pt x="22" y="29"/>
                    </a:lnTo>
                    <a:lnTo>
                      <a:pt x="0" y="9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9" name="Line 2022">
                <a:extLst>
                  <a:ext uri="{FF2B5EF4-FFF2-40B4-BE49-F238E27FC236}">
                    <a16:creationId xmlns:a16="http://schemas.microsoft.com/office/drawing/2014/main" id="{A234F546-38C6-4BBE-ABD8-5916B86607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03" y="1540"/>
                <a:ext cx="10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0" name="Freeform 2023">
                <a:extLst>
                  <a:ext uri="{FF2B5EF4-FFF2-40B4-BE49-F238E27FC236}">
                    <a16:creationId xmlns:a16="http://schemas.microsoft.com/office/drawing/2014/main" id="{3A9F5FFB-6A82-4374-A489-9ED973E97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3" y="1540"/>
                <a:ext cx="10" cy="1"/>
              </a:xfrm>
              <a:custGeom>
                <a:avLst/>
                <a:gdLst>
                  <a:gd name="T0" fmla="*/ 1 w 42"/>
                  <a:gd name="T1" fmla="*/ 0 h 3"/>
                  <a:gd name="T2" fmla="*/ 0 w 42"/>
                  <a:gd name="T3" fmla="*/ 1 h 3"/>
                  <a:gd name="T4" fmla="*/ 42 w 4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">
                    <a:moveTo>
                      <a:pt x="1" y="0"/>
                    </a:moveTo>
                    <a:lnTo>
                      <a:pt x="0" y="1"/>
                    </a:lnTo>
                    <a:lnTo>
                      <a:pt x="42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1" name="Freeform 2024">
                <a:extLst>
                  <a:ext uri="{FF2B5EF4-FFF2-40B4-BE49-F238E27FC236}">
                    <a16:creationId xmlns:a16="http://schemas.microsoft.com/office/drawing/2014/main" id="{9001F771-8B81-4AA7-85C2-EA0CC4438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1537"/>
                <a:ext cx="4" cy="6"/>
              </a:xfrm>
              <a:custGeom>
                <a:avLst/>
                <a:gdLst>
                  <a:gd name="T0" fmla="*/ 0 w 15"/>
                  <a:gd name="T1" fmla="*/ 0 h 26"/>
                  <a:gd name="T2" fmla="*/ 15 w 15"/>
                  <a:gd name="T3" fmla="*/ 26 h 26"/>
                  <a:gd name="T4" fmla="*/ 15 w 15"/>
                  <a:gd name="T5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6">
                    <a:moveTo>
                      <a:pt x="0" y="0"/>
                    </a:moveTo>
                    <a:lnTo>
                      <a:pt x="15" y="26"/>
                    </a:lnTo>
                    <a:lnTo>
                      <a:pt x="15" y="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2" name="Freeform 2025">
                <a:extLst>
                  <a:ext uri="{FF2B5EF4-FFF2-40B4-BE49-F238E27FC236}">
                    <a16:creationId xmlns:a16="http://schemas.microsoft.com/office/drawing/2014/main" id="{6F0293FC-8836-4AC7-A94F-D600A856C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3" y="1512"/>
                <a:ext cx="27" cy="28"/>
              </a:xfrm>
              <a:custGeom>
                <a:avLst/>
                <a:gdLst>
                  <a:gd name="T0" fmla="*/ 0 w 108"/>
                  <a:gd name="T1" fmla="*/ 113 h 113"/>
                  <a:gd name="T2" fmla="*/ 47 w 108"/>
                  <a:gd name="T3" fmla="*/ 69 h 113"/>
                  <a:gd name="T4" fmla="*/ 76 w 108"/>
                  <a:gd name="T5" fmla="*/ 12 h 113"/>
                  <a:gd name="T6" fmla="*/ 81 w 108"/>
                  <a:gd name="T7" fmla="*/ 6 h 113"/>
                  <a:gd name="T8" fmla="*/ 108 w 108"/>
                  <a:gd name="T9" fmla="*/ 0 h 113"/>
                  <a:gd name="T10" fmla="*/ 95 w 108"/>
                  <a:gd name="T11" fmla="*/ 9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8" h="113">
                    <a:moveTo>
                      <a:pt x="0" y="113"/>
                    </a:moveTo>
                    <a:lnTo>
                      <a:pt x="47" y="69"/>
                    </a:lnTo>
                    <a:lnTo>
                      <a:pt x="76" y="12"/>
                    </a:lnTo>
                    <a:lnTo>
                      <a:pt x="81" y="6"/>
                    </a:lnTo>
                    <a:lnTo>
                      <a:pt x="108" y="0"/>
                    </a:lnTo>
                    <a:lnTo>
                      <a:pt x="95" y="9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3" name="Line 2026">
                <a:extLst>
                  <a:ext uri="{FF2B5EF4-FFF2-40B4-BE49-F238E27FC236}">
                    <a16:creationId xmlns:a16="http://schemas.microsoft.com/office/drawing/2014/main" id="{DE465405-1096-420E-B4D8-F74D7EA363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32" y="1494"/>
                <a:ext cx="2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4" name="Freeform 2027">
                <a:extLst>
                  <a:ext uri="{FF2B5EF4-FFF2-40B4-BE49-F238E27FC236}">
                    <a16:creationId xmlns:a16="http://schemas.microsoft.com/office/drawing/2014/main" id="{77343B7D-5711-433E-9863-DCF7014EC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" y="1499"/>
                <a:ext cx="23" cy="4"/>
              </a:xfrm>
              <a:custGeom>
                <a:avLst/>
                <a:gdLst>
                  <a:gd name="T0" fmla="*/ 88 w 89"/>
                  <a:gd name="T1" fmla="*/ 12 h 17"/>
                  <a:gd name="T2" fmla="*/ 89 w 89"/>
                  <a:gd name="T3" fmla="*/ 12 h 17"/>
                  <a:gd name="T4" fmla="*/ 60 w 89"/>
                  <a:gd name="T5" fmla="*/ 0 h 17"/>
                  <a:gd name="T6" fmla="*/ 0 w 89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17">
                    <a:moveTo>
                      <a:pt x="88" y="12"/>
                    </a:moveTo>
                    <a:lnTo>
                      <a:pt x="89" y="12"/>
                    </a:lnTo>
                    <a:lnTo>
                      <a:pt x="60" y="0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5" name="Freeform 2028">
                <a:extLst>
                  <a:ext uri="{FF2B5EF4-FFF2-40B4-BE49-F238E27FC236}">
                    <a16:creationId xmlns:a16="http://schemas.microsoft.com/office/drawing/2014/main" id="{7A6212CB-F1CD-4AB1-898C-C6A5BD986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1" y="1502"/>
                <a:ext cx="24" cy="41"/>
              </a:xfrm>
              <a:custGeom>
                <a:avLst/>
                <a:gdLst>
                  <a:gd name="T0" fmla="*/ 0 w 97"/>
                  <a:gd name="T1" fmla="*/ 164 h 165"/>
                  <a:gd name="T2" fmla="*/ 1 w 97"/>
                  <a:gd name="T3" fmla="*/ 165 h 165"/>
                  <a:gd name="T4" fmla="*/ 22 w 97"/>
                  <a:gd name="T5" fmla="*/ 28 h 165"/>
                  <a:gd name="T6" fmla="*/ 97 w 97"/>
                  <a:gd name="T7" fmla="*/ 1 h 165"/>
                  <a:gd name="T8" fmla="*/ 95 w 97"/>
                  <a:gd name="T9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165">
                    <a:moveTo>
                      <a:pt x="0" y="164"/>
                    </a:moveTo>
                    <a:lnTo>
                      <a:pt x="1" y="165"/>
                    </a:lnTo>
                    <a:lnTo>
                      <a:pt x="22" y="28"/>
                    </a:lnTo>
                    <a:lnTo>
                      <a:pt x="97" y="1"/>
                    </a:lnTo>
                    <a:lnTo>
                      <a:pt x="9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6" name="Freeform 2029">
                <a:extLst>
                  <a:ext uri="{FF2B5EF4-FFF2-40B4-BE49-F238E27FC236}">
                    <a16:creationId xmlns:a16="http://schemas.microsoft.com/office/drawing/2014/main" id="{388C4F73-813B-4648-B535-7C62DDEBC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7" y="4149"/>
                <a:ext cx="202" cy="166"/>
              </a:xfrm>
              <a:custGeom>
                <a:avLst/>
                <a:gdLst>
                  <a:gd name="T0" fmla="*/ 795 w 806"/>
                  <a:gd name="T1" fmla="*/ 653 h 668"/>
                  <a:gd name="T2" fmla="*/ 760 w 806"/>
                  <a:gd name="T3" fmla="*/ 585 h 668"/>
                  <a:gd name="T4" fmla="*/ 745 w 806"/>
                  <a:gd name="T5" fmla="*/ 501 h 668"/>
                  <a:gd name="T6" fmla="*/ 737 w 806"/>
                  <a:gd name="T7" fmla="*/ 461 h 668"/>
                  <a:gd name="T8" fmla="*/ 713 w 806"/>
                  <a:gd name="T9" fmla="*/ 442 h 668"/>
                  <a:gd name="T10" fmla="*/ 692 w 806"/>
                  <a:gd name="T11" fmla="*/ 418 h 668"/>
                  <a:gd name="T12" fmla="*/ 698 w 806"/>
                  <a:gd name="T13" fmla="*/ 406 h 668"/>
                  <a:gd name="T14" fmla="*/ 708 w 806"/>
                  <a:gd name="T15" fmla="*/ 401 h 668"/>
                  <a:gd name="T16" fmla="*/ 716 w 806"/>
                  <a:gd name="T17" fmla="*/ 398 h 668"/>
                  <a:gd name="T18" fmla="*/ 718 w 806"/>
                  <a:gd name="T19" fmla="*/ 377 h 668"/>
                  <a:gd name="T20" fmla="*/ 694 w 806"/>
                  <a:gd name="T21" fmla="*/ 361 h 668"/>
                  <a:gd name="T22" fmla="*/ 668 w 806"/>
                  <a:gd name="T23" fmla="*/ 352 h 668"/>
                  <a:gd name="T24" fmla="*/ 657 w 806"/>
                  <a:gd name="T25" fmla="*/ 337 h 668"/>
                  <a:gd name="T26" fmla="*/ 665 w 806"/>
                  <a:gd name="T27" fmla="*/ 313 h 668"/>
                  <a:gd name="T28" fmla="*/ 667 w 806"/>
                  <a:gd name="T29" fmla="*/ 295 h 668"/>
                  <a:gd name="T30" fmla="*/ 666 w 806"/>
                  <a:gd name="T31" fmla="*/ 289 h 668"/>
                  <a:gd name="T32" fmla="*/ 659 w 806"/>
                  <a:gd name="T33" fmla="*/ 267 h 668"/>
                  <a:gd name="T34" fmla="*/ 655 w 806"/>
                  <a:gd name="T35" fmla="*/ 259 h 668"/>
                  <a:gd name="T36" fmla="*/ 636 w 806"/>
                  <a:gd name="T37" fmla="*/ 233 h 668"/>
                  <a:gd name="T38" fmla="*/ 603 w 806"/>
                  <a:gd name="T39" fmla="*/ 193 h 668"/>
                  <a:gd name="T40" fmla="*/ 527 w 806"/>
                  <a:gd name="T41" fmla="*/ 148 h 668"/>
                  <a:gd name="T42" fmla="*/ 430 w 806"/>
                  <a:gd name="T43" fmla="*/ 129 h 668"/>
                  <a:gd name="T44" fmla="*/ 383 w 806"/>
                  <a:gd name="T45" fmla="*/ 23 h 668"/>
                  <a:gd name="T46" fmla="*/ 334 w 806"/>
                  <a:gd name="T47" fmla="*/ 43 h 668"/>
                  <a:gd name="T48" fmla="*/ 271 w 806"/>
                  <a:gd name="T49" fmla="*/ 98 h 668"/>
                  <a:gd name="T50" fmla="*/ 232 w 806"/>
                  <a:gd name="T51" fmla="*/ 132 h 668"/>
                  <a:gd name="T52" fmla="*/ 164 w 806"/>
                  <a:gd name="T53" fmla="*/ 133 h 668"/>
                  <a:gd name="T54" fmla="*/ 180 w 806"/>
                  <a:gd name="T55" fmla="*/ 200 h 668"/>
                  <a:gd name="T56" fmla="*/ 151 w 806"/>
                  <a:gd name="T57" fmla="*/ 235 h 668"/>
                  <a:gd name="T58" fmla="*/ 111 w 806"/>
                  <a:gd name="T59" fmla="*/ 228 h 668"/>
                  <a:gd name="T60" fmla="*/ 86 w 806"/>
                  <a:gd name="T61" fmla="*/ 234 h 668"/>
                  <a:gd name="T62" fmla="*/ 55 w 806"/>
                  <a:gd name="T63" fmla="*/ 231 h 668"/>
                  <a:gd name="T64" fmla="*/ 32 w 806"/>
                  <a:gd name="T65" fmla="*/ 241 h 668"/>
                  <a:gd name="T66" fmla="*/ 0 w 806"/>
                  <a:gd name="T67" fmla="*/ 270 h 668"/>
                  <a:gd name="T68" fmla="*/ 42 w 806"/>
                  <a:gd name="T69" fmla="*/ 281 h 668"/>
                  <a:gd name="T70" fmla="*/ 76 w 806"/>
                  <a:gd name="T71" fmla="*/ 289 h 668"/>
                  <a:gd name="T72" fmla="*/ 93 w 806"/>
                  <a:gd name="T73" fmla="*/ 308 h 668"/>
                  <a:gd name="T74" fmla="*/ 99 w 806"/>
                  <a:gd name="T75" fmla="*/ 349 h 668"/>
                  <a:gd name="T76" fmla="*/ 115 w 806"/>
                  <a:gd name="T77" fmla="*/ 399 h 668"/>
                  <a:gd name="T78" fmla="*/ 125 w 806"/>
                  <a:gd name="T79" fmla="*/ 452 h 668"/>
                  <a:gd name="T80" fmla="*/ 165 w 806"/>
                  <a:gd name="T81" fmla="*/ 600 h 668"/>
                  <a:gd name="T82" fmla="*/ 203 w 806"/>
                  <a:gd name="T83" fmla="*/ 645 h 668"/>
                  <a:gd name="T84" fmla="*/ 214 w 806"/>
                  <a:gd name="T85" fmla="*/ 658 h 6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06" h="668">
                    <a:moveTo>
                      <a:pt x="806" y="668"/>
                    </a:moveTo>
                    <a:lnTo>
                      <a:pt x="795" y="654"/>
                    </a:lnTo>
                    <a:lnTo>
                      <a:pt x="795" y="653"/>
                    </a:lnTo>
                    <a:lnTo>
                      <a:pt x="785" y="634"/>
                    </a:lnTo>
                    <a:lnTo>
                      <a:pt x="774" y="615"/>
                    </a:lnTo>
                    <a:lnTo>
                      <a:pt x="760" y="585"/>
                    </a:lnTo>
                    <a:lnTo>
                      <a:pt x="751" y="556"/>
                    </a:lnTo>
                    <a:lnTo>
                      <a:pt x="745" y="528"/>
                    </a:lnTo>
                    <a:lnTo>
                      <a:pt x="745" y="501"/>
                    </a:lnTo>
                    <a:lnTo>
                      <a:pt x="744" y="484"/>
                    </a:lnTo>
                    <a:lnTo>
                      <a:pt x="742" y="471"/>
                    </a:lnTo>
                    <a:lnTo>
                      <a:pt x="737" y="461"/>
                    </a:lnTo>
                    <a:lnTo>
                      <a:pt x="734" y="456"/>
                    </a:lnTo>
                    <a:lnTo>
                      <a:pt x="732" y="454"/>
                    </a:lnTo>
                    <a:lnTo>
                      <a:pt x="713" y="442"/>
                    </a:lnTo>
                    <a:lnTo>
                      <a:pt x="701" y="433"/>
                    </a:lnTo>
                    <a:lnTo>
                      <a:pt x="693" y="424"/>
                    </a:lnTo>
                    <a:lnTo>
                      <a:pt x="692" y="418"/>
                    </a:lnTo>
                    <a:lnTo>
                      <a:pt x="692" y="412"/>
                    </a:lnTo>
                    <a:lnTo>
                      <a:pt x="695" y="409"/>
                    </a:lnTo>
                    <a:lnTo>
                      <a:pt x="698" y="406"/>
                    </a:lnTo>
                    <a:lnTo>
                      <a:pt x="706" y="405"/>
                    </a:lnTo>
                    <a:lnTo>
                      <a:pt x="708" y="402"/>
                    </a:lnTo>
                    <a:lnTo>
                      <a:pt x="708" y="401"/>
                    </a:lnTo>
                    <a:lnTo>
                      <a:pt x="709" y="401"/>
                    </a:lnTo>
                    <a:lnTo>
                      <a:pt x="711" y="401"/>
                    </a:lnTo>
                    <a:lnTo>
                      <a:pt x="716" y="398"/>
                    </a:lnTo>
                    <a:lnTo>
                      <a:pt x="718" y="392"/>
                    </a:lnTo>
                    <a:lnTo>
                      <a:pt x="720" y="384"/>
                    </a:lnTo>
                    <a:lnTo>
                      <a:pt x="718" y="377"/>
                    </a:lnTo>
                    <a:lnTo>
                      <a:pt x="713" y="370"/>
                    </a:lnTo>
                    <a:lnTo>
                      <a:pt x="705" y="365"/>
                    </a:lnTo>
                    <a:lnTo>
                      <a:pt x="694" y="361"/>
                    </a:lnTo>
                    <a:lnTo>
                      <a:pt x="685" y="358"/>
                    </a:lnTo>
                    <a:lnTo>
                      <a:pt x="679" y="356"/>
                    </a:lnTo>
                    <a:lnTo>
                      <a:pt x="668" y="352"/>
                    </a:lnTo>
                    <a:lnTo>
                      <a:pt x="660" y="345"/>
                    </a:lnTo>
                    <a:lnTo>
                      <a:pt x="656" y="341"/>
                    </a:lnTo>
                    <a:lnTo>
                      <a:pt x="657" y="337"/>
                    </a:lnTo>
                    <a:lnTo>
                      <a:pt x="660" y="333"/>
                    </a:lnTo>
                    <a:lnTo>
                      <a:pt x="663" y="325"/>
                    </a:lnTo>
                    <a:lnTo>
                      <a:pt x="665" y="313"/>
                    </a:lnTo>
                    <a:lnTo>
                      <a:pt x="666" y="307"/>
                    </a:lnTo>
                    <a:lnTo>
                      <a:pt x="668" y="301"/>
                    </a:lnTo>
                    <a:lnTo>
                      <a:pt x="667" y="295"/>
                    </a:lnTo>
                    <a:lnTo>
                      <a:pt x="666" y="292"/>
                    </a:lnTo>
                    <a:lnTo>
                      <a:pt x="666" y="291"/>
                    </a:lnTo>
                    <a:lnTo>
                      <a:pt x="666" y="289"/>
                    </a:lnTo>
                    <a:lnTo>
                      <a:pt x="664" y="282"/>
                    </a:lnTo>
                    <a:lnTo>
                      <a:pt x="663" y="275"/>
                    </a:lnTo>
                    <a:lnTo>
                      <a:pt x="659" y="267"/>
                    </a:lnTo>
                    <a:lnTo>
                      <a:pt x="656" y="262"/>
                    </a:lnTo>
                    <a:lnTo>
                      <a:pt x="655" y="260"/>
                    </a:lnTo>
                    <a:lnTo>
                      <a:pt x="655" y="259"/>
                    </a:lnTo>
                    <a:lnTo>
                      <a:pt x="651" y="249"/>
                    </a:lnTo>
                    <a:lnTo>
                      <a:pt x="647" y="241"/>
                    </a:lnTo>
                    <a:lnTo>
                      <a:pt x="636" y="233"/>
                    </a:lnTo>
                    <a:lnTo>
                      <a:pt x="627" y="227"/>
                    </a:lnTo>
                    <a:lnTo>
                      <a:pt x="613" y="211"/>
                    </a:lnTo>
                    <a:lnTo>
                      <a:pt x="603" y="193"/>
                    </a:lnTo>
                    <a:lnTo>
                      <a:pt x="597" y="175"/>
                    </a:lnTo>
                    <a:lnTo>
                      <a:pt x="595" y="164"/>
                    </a:lnTo>
                    <a:lnTo>
                      <a:pt x="527" y="148"/>
                    </a:lnTo>
                    <a:lnTo>
                      <a:pt x="487" y="172"/>
                    </a:lnTo>
                    <a:lnTo>
                      <a:pt x="438" y="157"/>
                    </a:lnTo>
                    <a:lnTo>
                      <a:pt x="430" y="129"/>
                    </a:lnTo>
                    <a:lnTo>
                      <a:pt x="400" y="128"/>
                    </a:lnTo>
                    <a:lnTo>
                      <a:pt x="383" y="94"/>
                    </a:lnTo>
                    <a:lnTo>
                      <a:pt x="383" y="23"/>
                    </a:lnTo>
                    <a:lnTo>
                      <a:pt x="316" y="0"/>
                    </a:lnTo>
                    <a:lnTo>
                      <a:pt x="299" y="14"/>
                    </a:lnTo>
                    <a:lnTo>
                      <a:pt x="334" y="43"/>
                    </a:lnTo>
                    <a:lnTo>
                      <a:pt x="298" y="65"/>
                    </a:lnTo>
                    <a:lnTo>
                      <a:pt x="304" y="105"/>
                    </a:lnTo>
                    <a:lnTo>
                      <a:pt x="271" y="98"/>
                    </a:lnTo>
                    <a:lnTo>
                      <a:pt x="270" y="125"/>
                    </a:lnTo>
                    <a:lnTo>
                      <a:pt x="232" y="130"/>
                    </a:lnTo>
                    <a:lnTo>
                      <a:pt x="232" y="132"/>
                    </a:lnTo>
                    <a:lnTo>
                      <a:pt x="235" y="159"/>
                    </a:lnTo>
                    <a:lnTo>
                      <a:pt x="218" y="178"/>
                    </a:lnTo>
                    <a:lnTo>
                      <a:pt x="164" y="133"/>
                    </a:lnTo>
                    <a:lnTo>
                      <a:pt x="111" y="140"/>
                    </a:lnTo>
                    <a:lnTo>
                      <a:pt x="120" y="172"/>
                    </a:lnTo>
                    <a:lnTo>
                      <a:pt x="180" y="200"/>
                    </a:lnTo>
                    <a:lnTo>
                      <a:pt x="179" y="240"/>
                    </a:lnTo>
                    <a:lnTo>
                      <a:pt x="174" y="242"/>
                    </a:lnTo>
                    <a:lnTo>
                      <a:pt x="151" y="235"/>
                    </a:lnTo>
                    <a:lnTo>
                      <a:pt x="134" y="231"/>
                    </a:lnTo>
                    <a:lnTo>
                      <a:pt x="120" y="228"/>
                    </a:lnTo>
                    <a:lnTo>
                      <a:pt x="111" y="228"/>
                    </a:lnTo>
                    <a:lnTo>
                      <a:pt x="99" y="227"/>
                    </a:lnTo>
                    <a:lnTo>
                      <a:pt x="92" y="230"/>
                    </a:lnTo>
                    <a:lnTo>
                      <a:pt x="86" y="234"/>
                    </a:lnTo>
                    <a:lnTo>
                      <a:pt x="85" y="242"/>
                    </a:lnTo>
                    <a:lnTo>
                      <a:pt x="69" y="233"/>
                    </a:lnTo>
                    <a:lnTo>
                      <a:pt x="55" y="231"/>
                    </a:lnTo>
                    <a:lnTo>
                      <a:pt x="50" y="232"/>
                    </a:lnTo>
                    <a:lnTo>
                      <a:pt x="42" y="235"/>
                    </a:lnTo>
                    <a:lnTo>
                      <a:pt x="32" y="241"/>
                    </a:lnTo>
                    <a:lnTo>
                      <a:pt x="23" y="250"/>
                    </a:lnTo>
                    <a:lnTo>
                      <a:pt x="12" y="258"/>
                    </a:lnTo>
                    <a:lnTo>
                      <a:pt x="0" y="270"/>
                    </a:lnTo>
                    <a:lnTo>
                      <a:pt x="12" y="273"/>
                    </a:lnTo>
                    <a:lnTo>
                      <a:pt x="26" y="277"/>
                    </a:lnTo>
                    <a:lnTo>
                      <a:pt x="42" y="281"/>
                    </a:lnTo>
                    <a:lnTo>
                      <a:pt x="63" y="285"/>
                    </a:lnTo>
                    <a:lnTo>
                      <a:pt x="69" y="286"/>
                    </a:lnTo>
                    <a:lnTo>
                      <a:pt x="76" y="289"/>
                    </a:lnTo>
                    <a:lnTo>
                      <a:pt x="86" y="297"/>
                    </a:lnTo>
                    <a:lnTo>
                      <a:pt x="90" y="301"/>
                    </a:lnTo>
                    <a:lnTo>
                      <a:pt x="93" y="308"/>
                    </a:lnTo>
                    <a:lnTo>
                      <a:pt x="96" y="322"/>
                    </a:lnTo>
                    <a:lnTo>
                      <a:pt x="96" y="333"/>
                    </a:lnTo>
                    <a:lnTo>
                      <a:pt x="99" y="349"/>
                    </a:lnTo>
                    <a:lnTo>
                      <a:pt x="104" y="364"/>
                    </a:lnTo>
                    <a:lnTo>
                      <a:pt x="110" y="382"/>
                    </a:lnTo>
                    <a:lnTo>
                      <a:pt x="115" y="399"/>
                    </a:lnTo>
                    <a:lnTo>
                      <a:pt x="120" y="418"/>
                    </a:lnTo>
                    <a:lnTo>
                      <a:pt x="123" y="435"/>
                    </a:lnTo>
                    <a:lnTo>
                      <a:pt x="125" y="452"/>
                    </a:lnTo>
                    <a:lnTo>
                      <a:pt x="137" y="498"/>
                    </a:lnTo>
                    <a:lnTo>
                      <a:pt x="161" y="588"/>
                    </a:lnTo>
                    <a:lnTo>
                      <a:pt x="165" y="600"/>
                    </a:lnTo>
                    <a:lnTo>
                      <a:pt x="175" y="614"/>
                    </a:lnTo>
                    <a:lnTo>
                      <a:pt x="187" y="629"/>
                    </a:lnTo>
                    <a:lnTo>
                      <a:pt x="203" y="645"/>
                    </a:lnTo>
                    <a:lnTo>
                      <a:pt x="209" y="652"/>
                    </a:lnTo>
                    <a:lnTo>
                      <a:pt x="210" y="653"/>
                    </a:lnTo>
                    <a:lnTo>
                      <a:pt x="214" y="658"/>
                    </a:lnTo>
                    <a:lnTo>
                      <a:pt x="217" y="66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7" name="Freeform 2030">
                <a:extLst>
                  <a:ext uri="{FF2B5EF4-FFF2-40B4-BE49-F238E27FC236}">
                    <a16:creationId xmlns:a16="http://schemas.microsoft.com/office/drawing/2014/main" id="{9CD9E50B-1254-4F0B-9497-65BBA9C82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" y="1499"/>
                <a:ext cx="22" cy="4"/>
              </a:xfrm>
              <a:custGeom>
                <a:avLst/>
                <a:gdLst>
                  <a:gd name="T0" fmla="*/ 0 w 88"/>
                  <a:gd name="T1" fmla="*/ 15 h 16"/>
                  <a:gd name="T2" fmla="*/ 0 w 88"/>
                  <a:gd name="T3" fmla="*/ 16 h 16"/>
                  <a:gd name="T4" fmla="*/ 61 w 88"/>
                  <a:gd name="T5" fmla="*/ 0 h 16"/>
                  <a:gd name="T6" fmla="*/ 88 w 88"/>
                  <a:gd name="T7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8" h="16">
                    <a:moveTo>
                      <a:pt x="0" y="15"/>
                    </a:moveTo>
                    <a:lnTo>
                      <a:pt x="0" y="16"/>
                    </a:lnTo>
                    <a:lnTo>
                      <a:pt x="61" y="0"/>
                    </a:lnTo>
                    <a:lnTo>
                      <a:pt x="88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8" name="Line 2031">
                <a:extLst>
                  <a:ext uri="{FF2B5EF4-FFF2-40B4-BE49-F238E27FC236}">
                    <a16:creationId xmlns:a16="http://schemas.microsoft.com/office/drawing/2014/main" id="{ECB25014-2E33-4DED-BC97-EA0E38AB4C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51" y="1528"/>
                <a:ext cx="6" cy="1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9" name="Freeform 2032">
                <a:extLst>
                  <a:ext uri="{FF2B5EF4-FFF2-40B4-BE49-F238E27FC236}">
                    <a16:creationId xmlns:a16="http://schemas.microsoft.com/office/drawing/2014/main" id="{DEE90360-3B28-4644-8661-554AB0D44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" y="1534"/>
                <a:ext cx="16" cy="6"/>
              </a:xfrm>
              <a:custGeom>
                <a:avLst/>
                <a:gdLst>
                  <a:gd name="T0" fmla="*/ 65 w 65"/>
                  <a:gd name="T1" fmla="*/ 19 h 22"/>
                  <a:gd name="T2" fmla="*/ 37 w 65"/>
                  <a:gd name="T3" fmla="*/ 0 h 22"/>
                  <a:gd name="T4" fmla="*/ 0 w 65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22">
                    <a:moveTo>
                      <a:pt x="65" y="19"/>
                    </a:moveTo>
                    <a:lnTo>
                      <a:pt x="37" y="0"/>
                    </a:lnTo>
                    <a:lnTo>
                      <a:pt x="0" y="2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0" name="Freeform 2033">
                <a:extLst>
                  <a:ext uri="{FF2B5EF4-FFF2-40B4-BE49-F238E27FC236}">
                    <a16:creationId xmlns:a16="http://schemas.microsoft.com/office/drawing/2014/main" id="{64349E90-B91A-4F5B-B865-D6F649C3C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1602"/>
                <a:ext cx="16" cy="34"/>
              </a:xfrm>
              <a:custGeom>
                <a:avLst/>
                <a:gdLst>
                  <a:gd name="T0" fmla="*/ 44 w 61"/>
                  <a:gd name="T1" fmla="*/ 3 h 136"/>
                  <a:gd name="T2" fmla="*/ 24 w 61"/>
                  <a:gd name="T3" fmla="*/ 39 h 136"/>
                  <a:gd name="T4" fmla="*/ 51 w 61"/>
                  <a:gd name="T5" fmla="*/ 56 h 136"/>
                  <a:gd name="T6" fmla="*/ 61 w 61"/>
                  <a:gd name="T7" fmla="*/ 74 h 136"/>
                  <a:gd name="T8" fmla="*/ 38 w 61"/>
                  <a:gd name="T9" fmla="*/ 90 h 136"/>
                  <a:gd name="T10" fmla="*/ 51 w 61"/>
                  <a:gd name="T11" fmla="*/ 136 h 136"/>
                  <a:gd name="T12" fmla="*/ 34 w 61"/>
                  <a:gd name="T13" fmla="*/ 128 h 136"/>
                  <a:gd name="T14" fmla="*/ 2 w 61"/>
                  <a:gd name="T15" fmla="*/ 84 h 136"/>
                  <a:gd name="T16" fmla="*/ 0 w 61"/>
                  <a:gd name="T17" fmla="*/ 33 h 136"/>
                  <a:gd name="T18" fmla="*/ 19 w 61"/>
                  <a:gd name="T19" fmla="*/ 0 h 136"/>
                  <a:gd name="T20" fmla="*/ 44 w 61"/>
                  <a:gd name="T21" fmla="*/ 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136">
                    <a:moveTo>
                      <a:pt x="44" y="3"/>
                    </a:moveTo>
                    <a:lnTo>
                      <a:pt x="24" y="39"/>
                    </a:lnTo>
                    <a:lnTo>
                      <a:pt x="51" y="56"/>
                    </a:lnTo>
                    <a:lnTo>
                      <a:pt x="61" y="74"/>
                    </a:lnTo>
                    <a:lnTo>
                      <a:pt x="38" y="90"/>
                    </a:lnTo>
                    <a:lnTo>
                      <a:pt x="51" y="136"/>
                    </a:lnTo>
                    <a:lnTo>
                      <a:pt x="34" y="128"/>
                    </a:lnTo>
                    <a:lnTo>
                      <a:pt x="2" y="84"/>
                    </a:lnTo>
                    <a:lnTo>
                      <a:pt x="0" y="33"/>
                    </a:lnTo>
                    <a:lnTo>
                      <a:pt x="19" y="0"/>
                    </a:lnTo>
                    <a:lnTo>
                      <a:pt x="44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1" name="Freeform 2034">
                <a:extLst>
                  <a:ext uri="{FF2B5EF4-FFF2-40B4-BE49-F238E27FC236}">
                    <a16:creationId xmlns:a16="http://schemas.microsoft.com/office/drawing/2014/main" id="{88BA648C-BF9A-4E1E-AF2F-B9D08F932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0" y="1541"/>
                <a:ext cx="33" cy="43"/>
              </a:xfrm>
              <a:custGeom>
                <a:avLst/>
                <a:gdLst>
                  <a:gd name="T0" fmla="*/ 8 w 132"/>
                  <a:gd name="T1" fmla="*/ 172 h 172"/>
                  <a:gd name="T2" fmla="*/ 1 w 132"/>
                  <a:gd name="T3" fmla="*/ 149 h 172"/>
                  <a:gd name="T4" fmla="*/ 0 w 132"/>
                  <a:gd name="T5" fmla="*/ 145 h 172"/>
                  <a:gd name="T6" fmla="*/ 35 w 132"/>
                  <a:gd name="T7" fmla="*/ 102 h 172"/>
                  <a:gd name="T8" fmla="*/ 66 w 132"/>
                  <a:gd name="T9" fmla="*/ 51 h 172"/>
                  <a:gd name="T10" fmla="*/ 122 w 132"/>
                  <a:gd name="T11" fmla="*/ 35 h 172"/>
                  <a:gd name="T12" fmla="*/ 132 w 132"/>
                  <a:gd name="T13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172">
                    <a:moveTo>
                      <a:pt x="8" y="172"/>
                    </a:moveTo>
                    <a:lnTo>
                      <a:pt x="1" y="149"/>
                    </a:lnTo>
                    <a:lnTo>
                      <a:pt x="0" y="145"/>
                    </a:lnTo>
                    <a:lnTo>
                      <a:pt x="35" y="102"/>
                    </a:lnTo>
                    <a:lnTo>
                      <a:pt x="66" y="51"/>
                    </a:lnTo>
                    <a:lnTo>
                      <a:pt x="122" y="35"/>
                    </a:lnTo>
                    <a:lnTo>
                      <a:pt x="13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2" name="Freeform 2035">
                <a:extLst>
                  <a:ext uri="{FF2B5EF4-FFF2-40B4-BE49-F238E27FC236}">
                    <a16:creationId xmlns:a16="http://schemas.microsoft.com/office/drawing/2014/main" id="{20CEBF4B-957B-4CB9-B98B-C10B8F8CB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9" y="769"/>
                <a:ext cx="1" cy="3"/>
              </a:xfrm>
              <a:custGeom>
                <a:avLst/>
                <a:gdLst>
                  <a:gd name="T0" fmla="*/ 5 w 5"/>
                  <a:gd name="T1" fmla="*/ 15 h 15"/>
                  <a:gd name="T2" fmla="*/ 0 w 5"/>
                  <a:gd name="T3" fmla="*/ 1 h 15"/>
                  <a:gd name="T4" fmla="*/ 0 w 5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5">
                    <a:moveTo>
                      <a:pt x="5" y="15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3" name="Freeform 2036">
                <a:extLst>
                  <a:ext uri="{FF2B5EF4-FFF2-40B4-BE49-F238E27FC236}">
                    <a16:creationId xmlns:a16="http://schemas.microsoft.com/office/drawing/2014/main" id="{6D3DF669-DA5D-4F44-B509-7C79AA784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2" y="1578"/>
                <a:ext cx="11" cy="6"/>
              </a:xfrm>
              <a:custGeom>
                <a:avLst/>
                <a:gdLst>
                  <a:gd name="T0" fmla="*/ 0 w 42"/>
                  <a:gd name="T1" fmla="*/ 26 h 27"/>
                  <a:gd name="T2" fmla="*/ 0 w 42"/>
                  <a:gd name="T3" fmla="*/ 27 h 27"/>
                  <a:gd name="T4" fmla="*/ 42 w 4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7">
                    <a:moveTo>
                      <a:pt x="0" y="26"/>
                    </a:moveTo>
                    <a:lnTo>
                      <a:pt x="0" y="27"/>
                    </a:lnTo>
                    <a:lnTo>
                      <a:pt x="4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4" name="Line 2037">
                <a:extLst>
                  <a:ext uri="{FF2B5EF4-FFF2-40B4-BE49-F238E27FC236}">
                    <a16:creationId xmlns:a16="http://schemas.microsoft.com/office/drawing/2014/main" id="{64A11B09-5AC9-4EB6-B9FE-79F1DD80EE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74" y="1603"/>
                <a:ext cx="10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5" name="Freeform 2038">
                <a:extLst>
                  <a:ext uri="{FF2B5EF4-FFF2-40B4-BE49-F238E27FC236}">
                    <a16:creationId xmlns:a16="http://schemas.microsoft.com/office/drawing/2014/main" id="{D9F8A4A8-0943-43B4-B963-18E4229ECD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1567"/>
                <a:ext cx="11" cy="21"/>
              </a:xfrm>
              <a:custGeom>
                <a:avLst/>
                <a:gdLst>
                  <a:gd name="T0" fmla="*/ 24 w 42"/>
                  <a:gd name="T1" fmla="*/ 3 h 84"/>
                  <a:gd name="T2" fmla="*/ 42 w 42"/>
                  <a:gd name="T3" fmla="*/ 44 h 84"/>
                  <a:gd name="T4" fmla="*/ 29 w 42"/>
                  <a:gd name="T5" fmla="*/ 84 h 84"/>
                  <a:gd name="T6" fmla="*/ 0 w 42"/>
                  <a:gd name="T7" fmla="*/ 27 h 84"/>
                  <a:gd name="T8" fmla="*/ 12 w 42"/>
                  <a:gd name="T9" fmla="*/ 0 h 84"/>
                  <a:gd name="T10" fmla="*/ 24 w 42"/>
                  <a:gd name="T11" fmla="*/ 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84">
                    <a:moveTo>
                      <a:pt x="24" y="3"/>
                    </a:moveTo>
                    <a:lnTo>
                      <a:pt x="42" y="44"/>
                    </a:lnTo>
                    <a:lnTo>
                      <a:pt x="29" y="84"/>
                    </a:lnTo>
                    <a:lnTo>
                      <a:pt x="0" y="27"/>
                    </a:lnTo>
                    <a:lnTo>
                      <a:pt x="12" y="0"/>
                    </a:lnTo>
                    <a:lnTo>
                      <a:pt x="24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6" name="Freeform 2039">
                <a:extLst>
                  <a:ext uri="{FF2B5EF4-FFF2-40B4-BE49-F238E27FC236}">
                    <a16:creationId xmlns:a16="http://schemas.microsoft.com/office/drawing/2014/main" id="{7F037927-909B-4D3D-8751-5EE641CB2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3" y="1547"/>
                <a:ext cx="12" cy="16"/>
              </a:xfrm>
              <a:custGeom>
                <a:avLst/>
                <a:gdLst>
                  <a:gd name="T0" fmla="*/ 0 w 50"/>
                  <a:gd name="T1" fmla="*/ 31 h 67"/>
                  <a:gd name="T2" fmla="*/ 12 w 50"/>
                  <a:gd name="T3" fmla="*/ 67 h 67"/>
                  <a:gd name="T4" fmla="*/ 28 w 50"/>
                  <a:gd name="T5" fmla="*/ 61 h 67"/>
                  <a:gd name="T6" fmla="*/ 49 w 50"/>
                  <a:gd name="T7" fmla="*/ 31 h 67"/>
                  <a:gd name="T8" fmla="*/ 50 w 50"/>
                  <a:gd name="T9" fmla="*/ 30 h 67"/>
                  <a:gd name="T10" fmla="*/ 20 w 50"/>
                  <a:gd name="T11" fmla="*/ 7 h 67"/>
                  <a:gd name="T12" fmla="*/ 6 w 50"/>
                  <a:gd name="T13" fmla="*/ 0 h 67"/>
                  <a:gd name="T14" fmla="*/ 0 w 50"/>
                  <a:gd name="T15" fmla="*/ 30 h 67"/>
                  <a:gd name="T16" fmla="*/ 0 w 50"/>
                  <a:gd name="T1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67">
                    <a:moveTo>
                      <a:pt x="0" y="31"/>
                    </a:moveTo>
                    <a:lnTo>
                      <a:pt x="12" y="67"/>
                    </a:lnTo>
                    <a:lnTo>
                      <a:pt x="28" y="61"/>
                    </a:lnTo>
                    <a:lnTo>
                      <a:pt x="49" y="31"/>
                    </a:lnTo>
                    <a:lnTo>
                      <a:pt x="50" y="30"/>
                    </a:lnTo>
                    <a:lnTo>
                      <a:pt x="20" y="7"/>
                    </a:lnTo>
                    <a:lnTo>
                      <a:pt x="6" y="0"/>
                    </a:lnTo>
                    <a:lnTo>
                      <a:pt x="0" y="30"/>
                    </a:lnTo>
                    <a:lnTo>
                      <a:pt x="0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7" name="Freeform 2040">
                <a:extLst>
                  <a:ext uri="{FF2B5EF4-FFF2-40B4-BE49-F238E27FC236}">
                    <a16:creationId xmlns:a16="http://schemas.microsoft.com/office/drawing/2014/main" id="{F8F1A12A-841B-4902-9073-023C48F3E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" y="1534"/>
                <a:ext cx="16" cy="6"/>
              </a:xfrm>
              <a:custGeom>
                <a:avLst/>
                <a:gdLst>
                  <a:gd name="T0" fmla="*/ 0 w 65"/>
                  <a:gd name="T1" fmla="*/ 21 h 22"/>
                  <a:gd name="T2" fmla="*/ 1 w 65"/>
                  <a:gd name="T3" fmla="*/ 22 h 22"/>
                  <a:gd name="T4" fmla="*/ 37 w 65"/>
                  <a:gd name="T5" fmla="*/ 0 h 22"/>
                  <a:gd name="T6" fmla="*/ 65 w 65"/>
                  <a:gd name="T7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22">
                    <a:moveTo>
                      <a:pt x="0" y="21"/>
                    </a:moveTo>
                    <a:lnTo>
                      <a:pt x="1" y="22"/>
                    </a:lnTo>
                    <a:lnTo>
                      <a:pt x="37" y="0"/>
                    </a:lnTo>
                    <a:lnTo>
                      <a:pt x="65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8" name="Freeform 2041">
                <a:extLst>
                  <a:ext uri="{FF2B5EF4-FFF2-40B4-BE49-F238E27FC236}">
                    <a16:creationId xmlns:a16="http://schemas.microsoft.com/office/drawing/2014/main" id="{68D4210E-3B76-48C2-93A6-229798EC8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9" y="1494"/>
                <a:ext cx="55" cy="49"/>
              </a:xfrm>
              <a:custGeom>
                <a:avLst/>
                <a:gdLst>
                  <a:gd name="T0" fmla="*/ 0 w 220"/>
                  <a:gd name="T1" fmla="*/ 193 h 194"/>
                  <a:gd name="T2" fmla="*/ 0 w 220"/>
                  <a:gd name="T3" fmla="*/ 194 h 194"/>
                  <a:gd name="T4" fmla="*/ 19 w 220"/>
                  <a:gd name="T5" fmla="*/ 173 h 194"/>
                  <a:gd name="T6" fmla="*/ 89 w 220"/>
                  <a:gd name="T7" fmla="*/ 132 h 194"/>
                  <a:gd name="T8" fmla="*/ 114 w 220"/>
                  <a:gd name="T9" fmla="*/ 64 h 194"/>
                  <a:gd name="T10" fmla="*/ 184 w 220"/>
                  <a:gd name="T11" fmla="*/ 35 h 194"/>
                  <a:gd name="T12" fmla="*/ 220 w 220"/>
                  <a:gd name="T13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194">
                    <a:moveTo>
                      <a:pt x="0" y="193"/>
                    </a:moveTo>
                    <a:lnTo>
                      <a:pt x="0" y="194"/>
                    </a:lnTo>
                    <a:lnTo>
                      <a:pt x="19" y="173"/>
                    </a:lnTo>
                    <a:lnTo>
                      <a:pt x="89" y="132"/>
                    </a:lnTo>
                    <a:lnTo>
                      <a:pt x="114" y="64"/>
                    </a:lnTo>
                    <a:lnTo>
                      <a:pt x="184" y="35"/>
                    </a:lnTo>
                    <a:lnTo>
                      <a:pt x="22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9" name="Freeform 2042">
                <a:extLst>
                  <a:ext uri="{FF2B5EF4-FFF2-40B4-BE49-F238E27FC236}">
                    <a16:creationId xmlns:a16="http://schemas.microsoft.com/office/drawing/2014/main" id="{FA440DAD-657C-4063-9FE3-D01DC03C9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9" y="1494"/>
                <a:ext cx="55" cy="49"/>
              </a:xfrm>
              <a:custGeom>
                <a:avLst/>
                <a:gdLst>
                  <a:gd name="T0" fmla="*/ 220 w 220"/>
                  <a:gd name="T1" fmla="*/ 1 h 194"/>
                  <a:gd name="T2" fmla="*/ 220 w 220"/>
                  <a:gd name="T3" fmla="*/ 0 h 194"/>
                  <a:gd name="T4" fmla="*/ 182 w 220"/>
                  <a:gd name="T5" fmla="*/ 34 h 194"/>
                  <a:gd name="T6" fmla="*/ 114 w 220"/>
                  <a:gd name="T7" fmla="*/ 64 h 194"/>
                  <a:gd name="T8" fmla="*/ 89 w 220"/>
                  <a:gd name="T9" fmla="*/ 132 h 194"/>
                  <a:gd name="T10" fmla="*/ 18 w 220"/>
                  <a:gd name="T11" fmla="*/ 174 h 194"/>
                  <a:gd name="T12" fmla="*/ 0 w 220"/>
                  <a:gd name="T13" fmla="*/ 19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194">
                    <a:moveTo>
                      <a:pt x="220" y="1"/>
                    </a:moveTo>
                    <a:lnTo>
                      <a:pt x="220" y="0"/>
                    </a:lnTo>
                    <a:lnTo>
                      <a:pt x="182" y="34"/>
                    </a:lnTo>
                    <a:lnTo>
                      <a:pt x="114" y="64"/>
                    </a:lnTo>
                    <a:lnTo>
                      <a:pt x="89" y="132"/>
                    </a:lnTo>
                    <a:lnTo>
                      <a:pt x="18" y="174"/>
                    </a:lnTo>
                    <a:lnTo>
                      <a:pt x="0" y="19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0" name="Line 2043">
                <a:extLst>
                  <a:ext uri="{FF2B5EF4-FFF2-40B4-BE49-F238E27FC236}">
                    <a16:creationId xmlns:a16="http://schemas.microsoft.com/office/drawing/2014/main" id="{5E6B0E48-F4B8-4DF0-97F2-91CBB1FEC1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73" y="1539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1" name="Freeform 2044">
                <a:extLst>
                  <a:ext uri="{FF2B5EF4-FFF2-40B4-BE49-F238E27FC236}">
                    <a16:creationId xmlns:a16="http://schemas.microsoft.com/office/drawing/2014/main" id="{ACA16AD9-0D9F-4F5F-A095-9F1E9EA97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1549"/>
                <a:ext cx="22" cy="24"/>
              </a:xfrm>
              <a:custGeom>
                <a:avLst/>
                <a:gdLst>
                  <a:gd name="T0" fmla="*/ 88 w 88"/>
                  <a:gd name="T1" fmla="*/ 1 h 97"/>
                  <a:gd name="T2" fmla="*/ 80 w 88"/>
                  <a:gd name="T3" fmla="*/ 46 h 97"/>
                  <a:gd name="T4" fmla="*/ 11 w 88"/>
                  <a:gd name="T5" fmla="*/ 97 h 97"/>
                  <a:gd name="T6" fmla="*/ 0 w 88"/>
                  <a:gd name="T7" fmla="*/ 55 h 97"/>
                  <a:gd name="T8" fmla="*/ 14 w 88"/>
                  <a:gd name="T9" fmla="*/ 19 h 97"/>
                  <a:gd name="T10" fmla="*/ 67 w 88"/>
                  <a:gd name="T11" fmla="*/ 0 h 97"/>
                  <a:gd name="T12" fmla="*/ 88 w 88"/>
                  <a:gd name="T13" fmla="*/ 1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97">
                    <a:moveTo>
                      <a:pt x="88" y="1"/>
                    </a:moveTo>
                    <a:lnTo>
                      <a:pt x="80" y="46"/>
                    </a:lnTo>
                    <a:lnTo>
                      <a:pt x="11" y="97"/>
                    </a:lnTo>
                    <a:lnTo>
                      <a:pt x="0" y="55"/>
                    </a:lnTo>
                    <a:lnTo>
                      <a:pt x="14" y="19"/>
                    </a:lnTo>
                    <a:lnTo>
                      <a:pt x="67" y="0"/>
                    </a:lnTo>
                    <a:lnTo>
                      <a:pt x="88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2" name="Freeform 2045">
                <a:extLst>
                  <a:ext uri="{FF2B5EF4-FFF2-40B4-BE49-F238E27FC236}">
                    <a16:creationId xmlns:a16="http://schemas.microsoft.com/office/drawing/2014/main" id="{AC867A43-804D-45DF-81FD-C998FBA82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9" y="1503"/>
                <a:ext cx="18" cy="1"/>
              </a:xfrm>
              <a:custGeom>
                <a:avLst/>
                <a:gdLst>
                  <a:gd name="T0" fmla="*/ 0 w 74"/>
                  <a:gd name="T1" fmla="*/ 0 h 6"/>
                  <a:gd name="T2" fmla="*/ 9 w 74"/>
                  <a:gd name="T3" fmla="*/ 6 h 6"/>
                  <a:gd name="T4" fmla="*/ 74 w 74"/>
                  <a:gd name="T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4" h="6">
                    <a:moveTo>
                      <a:pt x="0" y="0"/>
                    </a:moveTo>
                    <a:lnTo>
                      <a:pt x="9" y="6"/>
                    </a:lnTo>
                    <a:lnTo>
                      <a:pt x="74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3" name="Freeform 2046">
                <a:extLst>
                  <a:ext uri="{FF2B5EF4-FFF2-40B4-BE49-F238E27FC236}">
                    <a16:creationId xmlns:a16="http://schemas.microsoft.com/office/drawing/2014/main" id="{738063F1-82C9-4D69-A0FC-C4705901D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" y="684"/>
                <a:ext cx="29" cy="16"/>
              </a:xfrm>
              <a:custGeom>
                <a:avLst/>
                <a:gdLst>
                  <a:gd name="T0" fmla="*/ 113 w 113"/>
                  <a:gd name="T1" fmla="*/ 65 h 65"/>
                  <a:gd name="T2" fmla="*/ 69 w 113"/>
                  <a:gd name="T3" fmla="*/ 46 h 65"/>
                  <a:gd name="T4" fmla="*/ 22 w 113"/>
                  <a:gd name="T5" fmla="*/ 0 h 65"/>
                  <a:gd name="T6" fmla="*/ 0 w 113"/>
                  <a:gd name="T7" fmla="*/ 2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" h="65">
                    <a:moveTo>
                      <a:pt x="113" y="65"/>
                    </a:moveTo>
                    <a:lnTo>
                      <a:pt x="69" y="46"/>
                    </a:lnTo>
                    <a:lnTo>
                      <a:pt x="22" y="0"/>
                    </a:lnTo>
                    <a:lnTo>
                      <a:pt x="0" y="2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4" name="Line 2047">
                <a:extLst>
                  <a:ext uri="{FF2B5EF4-FFF2-40B4-BE49-F238E27FC236}">
                    <a16:creationId xmlns:a16="http://schemas.microsoft.com/office/drawing/2014/main" id="{341DDE82-9CE4-4A13-B5AE-DEE818B93C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47" y="1522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5" name="Freeform 2048">
                <a:extLst>
                  <a:ext uri="{FF2B5EF4-FFF2-40B4-BE49-F238E27FC236}">
                    <a16:creationId xmlns:a16="http://schemas.microsoft.com/office/drawing/2014/main" id="{08FFF897-603D-43A9-8C3A-86A52F4F5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522"/>
                <a:ext cx="4" cy="6"/>
              </a:xfrm>
              <a:custGeom>
                <a:avLst/>
                <a:gdLst>
                  <a:gd name="T0" fmla="*/ 0 w 14"/>
                  <a:gd name="T1" fmla="*/ 0 h 25"/>
                  <a:gd name="T2" fmla="*/ 0 w 14"/>
                  <a:gd name="T3" fmla="*/ 1 h 25"/>
                  <a:gd name="T4" fmla="*/ 14 w 14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25">
                    <a:moveTo>
                      <a:pt x="0" y="0"/>
                    </a:moveTo>
                    <a:lnTo>
                      <a:pt x="0" y="1"/>
                    </a:lnTo>
                    <a:lnTo>
                      <a:pt x="14" y="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6" name="Freeform 2049">
                <a:extLst>
                  <a:ext uri="{FF2B5EF4-FFF2-40B4-BE49-F238E27FC236}">
                    <a16:creationId xmlns:a16="http://schemas.microsoft.com/office/drawing/2014/main" id="{66F4F5E3-5B80-457E-84F7-7FE0FA27E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5" y="1514"/>
                <a:ext cx="13" cy="19"/>
              </a:xfrm>
              <a:custGeom>
                <a:avLst/>
                <a:gdLst>
                  <a:gd name="T0" fmla="*/ 23 w 51"/>
                  <a:gd name="T1" fmla="*/ 0 h 76"/>
                  <a:gd name="T2" fmla="*/ 51 w 51"/>
                  <a:gd name="T3" fmla="*/ 76 h 76"/>
                  <a:gd name="T4" fmla="*/ 5 w 51"/>
                  <a:gd name="T5" fmla="*/ 48 h 76"/>
                  <a:gd name="T6" fmla="*/ 0 w 51"/>
                  <a:gd name="T7" fmla="*/ 16 h 76"/>
                  <a:gd name="T8" fmla="*/ 23 w 51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6">
                    <a:moveTo>
                      <a:pt x="23" y="0"/>
                    </a:moveTo>
                    <a:lnTo>
                      <a:pt x="51" y="76"/>
                    </a:lnTo>
                    <a:lnTo>
                      <a:pt x="5" y="48"/>
                    </a:lnTo>
                    <a:lnTo>
                      <a:pt x="0" y="16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7" name="Freeform 2050">
                <a:extLst>
                  <a:ext uri="{FF2B5EF4-FFF2-40B4-BE49-F238E27FC236}">
                    <a16:creationId xmlns:a16="http://schemas.microsoft.com/office/drawing/2014/main" id="{C6C9FAE8-FA50-4B94-866F-0B03F3F9C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504"/>
                <a:ext cx="41" cy="18"/>
              </a:xfrm>
              <a:custGeom>
                <a:avLst/>
                <a:gdLst>
                  <a:gd name="T0" fmla="*/ 0 w 164"/>
                  <a:gd name="T1" fmla="*/ 72 h 72"/>
                  <a:gd name="T2" fmla="*/ 2 w 164"/>
                  <a:gd name="T3" fmla="*/ 50 h 72"/>
                  <a:gd name="T4" fmla="*/ 41 w 164"/>
                  <a:gd name="T5" fmla="*/ 58 h 72"/>
                  <a:gd name="T6" fmla="*/ 42 w 164"/>
                  <a:gd name="T7" fmla="*/ 58 h 72"/>
                  <a:gd name="T8" fmla="*/ 50 w 164"/>
                  <a:gd name="T9" fmla="*/ 8 h 72"/>
                  <a:gd name="T10" fmla="*/ 83 w 164"/>
                  <a:gd name="T11" fmla="*/ 45 h 72"/>
                  <a:gd name="T12" fmla="*/ 164 w 164"/>
                  <a:gd name="T13" fmla="*/ 1 h 72"/>
                  <a:gd name="T14" fmla="*/ 161 w 164"/>
                  <a:gd name="T1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72">
                    <a:moveTo>
                      <a:pt x="0" y="72"/>
                    </a:moveTo>
                    <a:lnTo>
                      <a:pt x="2" y="50"/>
                    </a:lnTo>
                    <a:lnTo>
                      <a:pt x="41" y="58"/>
                    </a:lnTo>
                    <a:lnTo>
                      <a:pt x="42" y="58"/>
                    </a:lnTo>
                    <a:lnTo>
                      <a:pt x="50" y="8"/>
                    </a:lnTo>
                    <a:lnTo>
                      <a:pt x="83" y="45"/>
                    </a:lnTo>
                    <a:lnTo>
                      <a:pt x="164" y="1"/>
                    </a:lnTo>
                    <a:lnTo>
                      <a:pt x="16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8" name="Freeform 2051">
                <a:extLst>
                  <a:ext uri="{FF2B5EF4-FFF2-40B4-BE49-F238E27FC236}">
                    <a16:creationId xmlns:a16="http://schemas.microsoft.com/office/drawing/2014/main" id="{841E5173-CD93-423B-9D19-CE33B13B3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6" y="1477"/>
                <a:ext cx="11" cy="21"/>
              </a:xfrm>
              <a:custGeom>
                <a:avLst/>
                <a:gdLst>
                  <a:gd name="T0" fmla="*/ 40 w 43"/>
                  <a:gd name="T1" fmla="*/ 85 h 85"/>
                  <a:gd name="T2" fmla="*/ 4 w 43"/>
                  <a:gd name="T3" fmla="*/ 55 h 85"/>
                  <a:gd name="T4" fmla="*/ 0 w 43"/>
                  <a:gd name="T5" fmla="*/ 1 h 85"/>
                  <a:gd name="T6" fmla="*/ 0 w 43"/>
                  <a:gd name="T7" fmla="*/ 0 h 85"/>
                  <a:gd name="T8" fmla="*/ 43 w 43"/>
                  <a:gd name="T9" fmla="*/ 47 h 85"/>
                  <a:gd name="T10" fmla="*/ 40 w 43"/>
                  <a:gd name="T11" fmla="*/ 84 h 85"/>
                  <a:gd name="T12" fmla="*/ 40 w 43"/>
                  <a:gd name="T13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85">
                    <a:moveTo>
                      <a:pt x="40" y="85"/>
                    </a:moveTo>
                    <a:lnTo>
                      <a:pt x="4" y="5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43" y="47"/>
                    </a:lnTo>
                    <a:lnTo>
                      <a:pt x="40" y="84"/>
                    </a:lnTo>
                    <a:lnTo>
                      <a:pt x="40" y="8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9" name="Freeform 2052">
                <a:extLst>
                  <a:ext uri="{FF2B5EF4-FFF2-40B4-BE49-F238E27FC236}">
                    <a16:creationId xmlns:a16="http://schemas.microsoft.com/office/drawing/2014/main" id="{D2CEE3B9-D52C-49B5-8EB2-EF700EAB98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9" y="1503"/>
                <a:ext cx="19" cy="1"/>
              </a:xfrm>
              <a:custGeom>
                <a:avLst/>
                <a:gdLst>
                  <a:gd name="T0" fmla="*/ 74 w 76"/>
                  <a:gd name="T1" fmla="*/ 5 h 5"/>
                  <a:gd name="T2" fmla="*/ 76 w 76"/>
                  <a:gd name="T3" fmla="*/ 4 h 5"/>
                  <a:gd name="T4" fmla="*/ 8 w 76"/>
                  <a:gd name="T5" fmla="*/ 5 h 5"/>
                  <a:gd name="T6" fmla="*/ 0 w 76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">
                    <a:moveTo>
                      <a:pt x="74" y="5"/>
                    </a:moveTo>
                    <a:lnTo>
                      <a:pt x="76" y="4"/>
                    </a:lnTo>
                    <a:lnTo>
                      <a:pt x="8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0" name="Freeform 2053">
                <a:extLst>
                  <a:ext uri="{FF2B5EF4-FFF2-40B4-BE49-F238E27FC236}">
                    <a16:creationId xmlns:a16="http://schemas.microsoft.com/office/drawing/2014/main" id="{C8745533-873E-4F7A-991E-513D5A2C3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8" y="1483"/>
                <a:ext cx="13" cy="1"/>
              </a:xfrm>
              <a:custGeom>
                <a:avLst/>
                <a:gdLst>
                  <a:gd name="T0" fmla="*/ 0 w 50"/>
                  <a:gd name="T1" fmla="*/ 0 h 1"/>
                  <a:gd name="T2" fmla="*/ 0 w 50"/>
                  <a:gd name="T3" fmla="*/ 1 h 1"/>
                  <a:gd name="T4" fmla="*/ 50 w 50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1">
                    <a:moveTo>
                      <a:pt x="0" y="0"/>
                    </a:moveTo>
                    <a:lnTo>
                      <a:pt x="0" y="1"/>
                    </a:lnTo>
                    <a:lnTo>
                      <a:pt x="5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1" name="Freeform 2054">
                <a:extLst>
                  <a:ext uri="{FF2B5EF4-FFF2-40B4-BE49-F238E27FC236}">
                    <a16:creationId xmlns:a16="http://schemas.microsoft.com/office/drawing/2014/main" id="{7DEE5541-811F-404D-8D64-AA85F493A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5" y="1469"/>
                <a:ext cx="32" cy="22"/>
              </a:xfrm>
              <a:custGeom>
                <a:avLst/>
                <a:gdLst>
                  <a:gd name="T0" fmla="*/ 130 w 130"/>
                  <a:gd name="T1" fmla="*/ 69 h 88"/>
                  <a:gd name="T2" fmla="*/ 58 w 130"/>
                  <a:gd name="T3" fmla="*/ 88 h 88"/>
                  <a:gd name="T4" fmla="*/ 10 w 130"/>
                  <a:gd name="T5" fmla="*/ 46 h 88"/>
                  <a:gd name="T6" fmla="*/ 0 w 130"/>
                  <a:gd name="T7" fmla="*/ 0 h 88"/>
                  <a:gd name="T8" fmla="*/ 37 w 130"/>
                  <a:gd name="T9" fmla="*/ 22 h 88"/>
                  <a:gd name="T10" fmla="*/ 48 w 130"/>
                  <a:gd name="T11" fmla="*/ 7 h 88"/>
                  <a:gd name="T12" fmla="*/ 75 w 130"/>
                  <a:gd name="T13" fmla="*/ 42 h 88"/>
                  <a:gd name="T14" fmla="*/ 110 w 130"/>
                  <a:gd name="T15" fmla="*/ 50 h 88"/>
                  <a:gd name="T16" fmla="*/ 130 w 130"/>
                  <a:gd name="T17" fmla="*/ 6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0" h="88">
                    <a:moveTo>
                      <a:pt x="130" y="69"/>
                    </a:moveTo>
                    <a:lnTo>
                      <a:pt x="58" y="88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37" y="22"/>
                    </a:lnTo>
                    <a:lnTo>
                      <a:pt x="48" y="7"/>
                    </a:lnTo>
                    <a:lnTo>
                      <a:pt x="75" y="42"/>
                    </a:lnTo>
                    <a:lnTo>
                      <a:pt x="110" y="50"/>
                    </a:lnTo>
                    <a:lnTo>
                      <a:pt x="130" y="6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2" name="Freeform 2055">
                <a:extLst>
                  <a:ext uri="{FF2B5EF4-FFF2-40B4-BE49-F238E27FC236}">
                    <a16:creationId xmlns:a16="http://schemas.microsoft.com/office/drawing/2014/main" id="{F9A71E85-0402-41D9-A808-4A506A1869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6" y="1483"/>
                <a:ext cx="16" cy="20"/>
              </a:xfrm>
              <a:custGeom>
                <a:avLst/>
                <a:gdLst>
                  <a:gd name="T0" fmla="*/ 13 w 65"/>
                  <a:gd name="T1" fmla="*/ 76 h 76"/>
                  <a:gd name="T2" fmla="*/ 3 w 65"/>
                  <a:gd name="T3" fmla="*/ 68 h 76"/>
                  <a:gd name="T4" fmla="*/ 0 w 65"/>
                  <a:gd name="T5" fmla="*/ 28 h 76"/>
                  <a:gd name="T6" fmla="*/ 65 w 65"/>
                  <a:gd name="T7" fmla="*/ 0 h 76"/>
                  <a:gd name="T8" fmla="*/ 61 w 65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76">
                    <a:moveTo>
                      <a:pt x="13" y="76"/>
                    </a:moveTo>
                    <a:lnTo>
                      <a:pt x="3" y="68"/>
                    </a:lnTo>
                    <a:lnTo>
                      <a:pt x="0" y="28"/>
                    </a:lnTo>
                    <a:lnTo>
                      <a:pt x="65" y="0"/>
                    </a:lnTo>
                    <a:lnTo>
                      <a:pt x="6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3" name="Freeform 2056">
                <a:extLst>
                  <a:ext uri="{FF2B5EF4-FFF2-40B4-BE49-F238E27FC236}">
                    <a16:creationId xmlns:a16="http://schemas.microsoft.com/office/drawing/2014/main" id="{99B12AEE-409B-4F4E-964C-81A6D863C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8" y="1483"/>
                <a:ext cx="13" cy="0"/>
              </a:xfrm>
              <a:custGeom>
                <a:avLst/>
                <a:gdLst>
                  <a:gd name="T0" fmla="*/ 50 w 53"/>
                  <a:gd name="T1" fmla="*/ 1 h 1"/>
                  <a:gd name="T2" fmla="*/ 53 w 53"/>
                  <a:gd name="T3" fmla="*/ 0 h 1"/>
                  <a:gd name="T4" fmla="*/ 0 w 5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3" h="1">
                    <a:moveTo>
                      <a:pt x="50" y="1"/>
                    </a:moveTo>
                    <a:lnTo>
                      <a:pt x="53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4" name="Freeform 2057">
                <a:extLst>
                  <a:ext uri="{FF2B5EF4-FFF2-40B4-BE49-F238E27FC236}">
                    <a16:creationId xmlns:a16="http://schemas.microsoft.com/office/drawing/2014/main" id="{2C3395DC-349C-446F-9B6F-BBA02FCCE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" y="1461"/>
                <a:ext cx="8" cy="22"/>
              </a:xfrm>
              <a:custGeom>
                <a:avLst/>
                <a:gdLst>
                  <a:gd name="T0" fmla="*/ 24 w 30"/>
                  <a:gd name="T1" fmla="*/ 92 h 92"/>
                  <a:gd name="T2" fmla="*/ 28 w 30"/>
                  <a:gd name="T3" fmla="*/ 63 h 92"/>
                  <a:gd name="T4" fmla="*/ 0 w 30"/>
                  <a:gd name="T5" fmla="*/ 35 h 92"/>
                  <a:gd name="T6" fmla="*/ 30 w 30"/>
                  <a:gd name="T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92">
                    <a:moveTo>
                      <a:pt x="24" y="92"/>
                    </a:moveTo>
                    <a:lnTo>
                      <a:pt x="28" y="63"/>
                    </a:lnTo>
                    <a:lnTo>
                      <a:pt x="0" y="35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5" name="Freeform 2058">
                <a:extLst>
                  <a:ext uri="{FF2B5EF4-FFF2-40B4-BE49-F238E27FC236}">
                    <a16:creationId xmlns:a16="http://schemas.microsoft.com/office/drawing/2014/main" id="{E309E59D-D495-41F0-BD9F-01DA53111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455"/>
                <a:ext cx="23" cy="8"/>
              </a:xfrm>
              <a:custGeom>
                <a:avLst/>
                <a:gdLst>
                  <a:gd name="T0" fmla="*/ 91 w 91"/>
                  <a:gd name="T1" fmla="*/ 20 h 29"/>
                  <a:gd name="T2" fmla="*/ 91 w 91"/>
                  <a:gd name="T3" fmla="*/ 19 h 29"/>
                  <a:gd name="T4" fmla="*/ 71 w 91"/>
                  <a:gd name="T5" fmla="*/ 16 h 29"/>
                  <a:gd name="T6" fmla="*/ 40 w 91"/>
                  <a:gd name="T7" fmla="*/ 29 h 29"/>
                  <a:gd name="T8" fmla="*/ 0 w 91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29">
                    <a:moveTo>
                      <a:pt x="91" y="20"/>
                    </a:moveTo>
                    <a:lnTo>
                      <a:pt x="91" y="19"/>
                    </a:lnTo>
                    <a:lnTo>
                      <a:pt x="71" y="16"/>
                    </a:lnTo>
                    <a:lnTo>
                      <a:pt x="40" y="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6" name="Freeform 2059">
                <a:extLst>
                  <a:ext uri="{FF2B5EF4-FFF2-40B4-BE49-F238E27FC236}">
                    <a16:creationId xmlns:a16="http://schemas.microsoft.com/office/drawing/2014/main" id="{C0BB1965-C909-4D33-9A78-73218EBCD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455"/>
                <a:ext cx="23" cy="8"/>
              </a:xfrm>
              <a:custGeom>
                <a:avLst/>
                <a:gdLst>
                  <a:gd name="T0" fmla="*/ 0 w 91"/>
                  <a:gd name="T1" fmla="*/ 0 h 30"/>
                  <a:gd name="T2" fmla="*/ 41 w 91"/>
                  <a:gd name="T3" fmla="*/ 30 h 30"/>
                  <a:gd name="T4" fmla="*/ 72 w 91"/>
                  <a:gd name="T5" fmla="*/ 17 h 30"/>
                  <a:gd name="T6" fmla="*/ 91 w 91"/>
                  <a:gd name="T7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30">
                    <a:moveTo>
                      <a:pt x="0" y="0"/>
                    </a:moveTo>
                    <a:lnTo>
                      <a:pt x="41" y="30"/>
                    </a:lnTo>
                    <a:lnTo>
                      <a:pt x="72" y="17"/>
                    </a:lnTo>
                    <a:lnTo>
                      <a:pt x="91" y="2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7" name="Freeform 2060">
                <a:extLst>
                  <a:ext uri="{FF2B5EF4-FFF2-40B4-BE49-F238E27FC236}">
                    <a16:creationId xmlns:a16="http://schemas.microsoft.com/office/drawing/2014/main" id="{26A2751D-0A1D-49AA-B90F-A3B9D6136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6" y="1425"/>
                <a:ext cx="34" cy="12"/>
              </a:xfrm>
              <a:custGeom>
                <a:avLst/>
                <a:gdLst>
                  <a:gd name="T0" fmla="*/ 0 w 139"/>
                  <a:gd name="T1" fmla="*/ 24 h 49"/>
                  <a:gd name="T2" fmla="*/ 1 w 139"/>
                  <a:gd name="T3" fmla="*/ 26 h 49"/>
                  <a:gd name="T4" fmla="*/ 51 w 139"/>
                  <a:gd name="T5" fmla="*/ 49 h 49"/>
                  <a:gd name="T6" fmla="*/ 139 w 139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9" h="49">
                    <a:moveTo>
                      <a:pt x="0" y="24"/>
                    </a:moveTo>
                    <a:lnTo>
                      <a:pt x="1" y="26"/>
                    </a:lnTo>
                    <a:lnTo>
                      <a:pt x="51" y="49"/>
                    </a:lnTo>
                    <a:lnTo>
                      <a:pt x="13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8" name="Freeform 2061">
                <a:extLst>
                  <a:ext uri="{FF2B5EF4-FFF2-40B4-BE49-F238E27FC236}">
                    <a16:creationId xmlns:a16="http://schemas.microsoft.com/office/drawing/2014/main" id="{9D785180-A3EF-47A2-927A-CACDAC42B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1" y="1426"/>
                <a:ext cx="16" cy="19"/>
              </a:xfrm>
              <a:custGeom>
                <a:avLst/>
                <a:gdLst>
                  <a:gd name="T0" fmla="*/ 0 w 63"/>
                  <a:gd name="T1" fmla="*/ 25 h 77"/>
                  <a:gd name="T2" fmla="*/ 3 w 63"/>
                  <a:gd name="T3" fmla="*/ 56 h 77"/>
                  <a:gd name="T4" fmla="*/ 30 w 63"/>
                  <a:gd name="T5" fmla="*/ 77 h 77"/>
                  <a:gd name="T6" fmla="*/ 63 w 63"/>
                  <a:gd name="T7" fmla="*/ 37 h 77"/>
                  <a:gd name="T8" fmla="*/ 37 w 63"/>
                  <a:gd name="T9" fmla="*/ 0 h 77"/>
                  <a:gd name="T10" fmla="*/ 36 w 63"/>
                  <a:gd name="T11" fmla="*/ 1 h 77"/>
                  <a:gd name="T12" fmla="*/ 25 w 63"/>
                  <a:gd name="T13" fmla="*/ 22 h 77"/>
                  <a:gd name="T14" fmla="*/ 0 w 63"/>
                  <a:gd name="T15" fmla="*/ 2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77">
                    <a:moveTo>
                      <a:pt x="0" y="25"/>
                    </a:moveTo>
                    <a:lnTo>
                      <a:pt x="3" y="56"/>
                    </a:lnTo>
                    <a:lnTo>
                      <a:pt x="30" y="77"/>
                    </a:lnTo>
                    <a:lnTo>
                      <a:pt x="63" y="37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25" y="22"/>
                    </a:lnTo>
                    <a:lnTo>
                      <a:pt x="0" y="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9" name="Line 2062">
                <a:extLst>
                  <a:ext uri="{FF2B5EF4-FFF2-40B4-BE49-F238E27FC236}">
                    <a16:creationId xmlns:a16="http://schemas.microsoft.com/office/drawing/2014/main" id="{4141DEFB-0731-443C-889C-99B52544F1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59" y="1369"/>
                <a:ext cx="8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0" name="Freeform 2063">
                <a:extLst>
                  <a:ext uri="{FF2B5EF4-FFF2-40B4-BE49-F238E27FC236}">
                    <a16:creationId xmlns:a16="http://schemas.microsoft.com/office/drawing/2014/main" id="{FE90A14D-5052-4074-8F87-9E19C0822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403"/>
                <a:ext cx="26" cy="28"/>
              </a:xfrm>
              <a:custGeom>
                <a:avLst/>
                <a:gdLst>
                  <a:gd name="T0" fmla="*/ 35 w 102"/>
                  <a:gd name="T1" fmla="*/ 114 h 114"/>
                  <a:gd name="T2" fmla="*/ 19 w 102"/>
                  <a:gd name="T3" fmla="*/ 84 h 114"/>
                  <a:gd name="T4" fmla="*/ 56 w 102"/>
                  <a:gd name="T5" fmla="*/ 69 h 114"/>
                  <a:gd name="T6" fmla="*/ 0 w 102"/>
                  <a:gd name="T7" fmla="*/ 43 h 114"/>
                  <a:gd name="T8" fmla="*/ 102 w 102"/>
                  <a:gd name="T9" fmla="*/ 2 h 114"/>
                  <a:gd name="T10" fmla="*/ 97 w 102"/>
                  <a:gd name="T11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114">
                    <a:moveTo>
                      <a:pt x="35" y="114"/>
                    </a:moveTo>
                    <a:lnTo>
                      <a:pt x="19" y="84"/>
                    </a:lnTo>
                    <a:lnTo>
                      <a:pt x="56" y="69"/>
                    </a:lnTo>
                    <a:lnTo>
                      <a:pt x="0" y="43"/>
                    </a:lnTo>
                    <a:lnTo>
                      <a:pt x="102" y="2"/>
                    </a:lnTo>
                    <a:lnTo>
                      <a:pt x="9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1" name="Line 2064">
                <a:extLst>
                  <a:ext uri="{FF2B5EF4-FFF2-40B4-BE49-F238E27FC236}">
                    <a16:creationId xmlns:a16="http://schemas.microsoft.com/office/drawing/2014/main" id="{8D84AE1C-D44F-499E-8905-1109EEA060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7" y="1402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2" name="Line 2065">
                <a:extLst>
                  <a:ext uri="{FF2B5EF4-FFF2-40B4-BE49-F238E27FC236}">
                    <a16:creationId xmlns:a16="http://schemas.microsoft.com/office/drawing/2014/main" id="{159693DF-B237-464F-B3F8-951B26843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7" y="1402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3" name="Freeform 2066">
                <a:extLst>
                  <a:ext uri="{FF2B5EF4-FFF2-40B4-BE49-F238E27FC236}">
                    <a16:creationId xmlns:a16="http://schemas.microsoft.com/office/drawing/2014/main" id="{FF9257C2-810E-4DFA-BD31-F4464542C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" y="1375"/>
                <a:ext cx="17" cy="27"/>
              </a:xfrm>
              <a:custGeom>
                <a:avLst/>
                <a:gdLst>
                  <a:gd name="T0" fmla="*/ 18 w 67"/>
                  <a:gd name="T1" fmla="*/ 108 h 108"/>
                  <a:gd name="T2" fmla="*/ 32 w 67"/>
                  <a:gd name="T3" fmla="*/ 76 h 108"/>
                  <a:gd name="T4" fmla="*/ 67 w 67"/>
                  <a:gd name="T5" fmla="*/ 70 h 108"/>
                  <a:gd name="T6" fmla="*/ 0 w 67"/>
                  <a:gd name="T7" fmla="*/ 20 h 108"/>
                  <a:gd name="T8" fmla="*/ 21 w 67"/>
                  <a:gd name="T9" fmla="*/ 0 h 108"/>
                  <a:gd name="T10" fmla="*/ 20 w 67"/>
                  <a:gd name="T1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" h="108">
                    <a:moveTo>
                      <a:pt x="18" y="108"/>
                    </a:moveTo>
                    <a:lnTo>
                      <a:pt x="32" y="76"/>
                    </a:lnTo>
                    <a:lnTo>
                      <a:pt x="67" y="70"/>
                    </a:lnTo>
                    <a:lnTo>
                      <a:pt x="0" y="20"/>
                    </a:lnTo>
                    <a:lnTo>
                      <a:pt x="21" y="0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4" name="Freeform 2067">
                <a:extLst>
                  <a:ext uri="{FF2B5EF4-FFF2-40B4-BE49-F238E27FC236}">
                    <a16:creationId xmlns:a16="http://schemas.microsoft.com/office/drawing/2014/main" id="{1312225E-EDE3-4DFF-8A15-F3295C8B8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1369"/>
                <a:ext cx="8" cy="6"/>
              </a:xfrm>
              <a:custGeom>
                <a:avLst/>
                <a:gdLst>
                  <a:gd name="T0" fmla="*/ 31 w 32"/>
                  <a:gd name="T1" fmla="*/ 23 h 23"/>
                  <a:gd name="T2" fmla="*/ 32 w 32"/>
                  <a:gd name="T3" fmla="*/ 22 h 23"/>
                  <a:gd name="T4" fmla="*/ 0 w 32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3">
                    <a:moveTo>
                      <a:pt x="31" y="23"/>
                    </a:moveTo>
                    <a:lnTo>
                      <a:pt x="32" y="2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5" name="Freeform 2068">
                <a:extLst>
                  <a:ext uri="{FF2B5EF4-FFF2-40B4-BE49-F238E27FC236}">
                    <a16:creationId xmlns:a16="http://schemas.microsoft.com/office/drawing/2014/main" id="{63F982F9-8662-4B26-BACD-99D8605963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1" y="1390"/>
                <a:ext cx="26" cy="15"/>
              </a:xfrm>
              <a:custGeom>
                <a:avLst/>
                <a:gdLst>
                  <a:gd name="T0" fmla="*/ 68 w 105"/>
                  <a:gd name="T1" fmla="*/ 0 h 61"/>
                  <a:gd name="T2" fmla="*/ 105 w 105"/>
                  <a:gd name="T3" fmla="*/ 17 h 61"/>
                  <a:gd name="T4" fmla="*/ 89 w 105"/>
                  <a:gd name="T5" fmla="*/ 39 h 61"/>
                  <a:gd name="T6" fmla="*/ 52 w 105"/>
                  <a:gd name="T7" fmla="*/ 31 h 61"/>
                  <a:gd name="T8" fmla="*/ 5 w 105"/>
                  <a:gd name="T9" fmla="*/ 61 h 61"/>
                  <a:gd name="T10" fmla="*/ 0 w 105"/>
                  <a:gd name="T11" fmla="*/ 45 h 61"/>
                  <a:gd name="T12" fmla="*/ 68 w 105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61">
                    <a:moveTo>
                      <a:pt x="68" y="0"/>
                    </a:moveTo>
                    <a:lnTo>
                      <a:pt x="105" y="17"/>
                    </a:lnTo>
                    <a:lnTo>
                      <a:pt x="89" y="39"/>
                    </a:lnTo>
                    <a:lnTo>
                      <a:pt x="52" y="31"/>
                    </a:lnTo>
                    <a:lnTo>
                      <a:pt x="5" y="61"/>
                    </a:lnTo>
                    <a:lnTo>
                      <a:pt x="0" y="45"/>
                    </a:lnTo>
                    <a:lnTo>
                      <a:pt x="6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6" name="Freeform 2069">
                <a:extLst>
                  <a:ext uri="{FF2B5EF4-FFF2-40B4-BE49-F238E27FC236}">
                    <a16:creationId xmlns:a16="http://schemas.microsoft.com/office/drawing/2014/main" id="{6D509D40-A5C5-4A6C-ABEC-7A0B5E228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2" y="1341"/>
                <a:ext cx="15" cy="14"/>
              </a:xfrm>
              <a:custGeom>
                <a:avLst/>
                <a:gdLst>
                  <a:gd name="T0" fmla="*/ 29 w 58"/>
                  <a:gd name="T1" fmla="*/ 0 h 59"/>
                  <a:gd name="T2" fmla="*/ 0 w 58"/>
                  <a:gd name="T3" fmla="*/ 25 h 59"/>
                  <a:gd name="T4" fmla="*/ 0 w 58"/>
                  <a:gd name="T5" fmla="*/ 26 h 59"/>
                  <a:gd name="T6" fmla="*/ 1 w 58"/>
                  <a:gd name="T7" fmla="*/ 46 h 59"/>
                  <a:gd name="T8" fmla="*/ 3 w 58"/>
                  <a:gd name="T9" fmla="*/ 59 h 59"/>
                  <a:gd name="T10" fmla="*/ 58 w 58"/>
                  <a:gd name="T11" fmla="*/ 32 h 59"/>
                  <a:gd name="T12" fmla="*/ 29 w 58"/>
                  <a:gd name="T1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59">
                    <a:moveTo>
                      <a:pt x="29" y="0"/>
                    </a:moveTo>
                    <a:lnTo>
                      <a:pt x="0" y="25"/>
                    </a:lnTo>
                    <a:lnTo>
                      <a:pt x="0" y="26"/>
                    </a:lnTo>
                    <a:lnTo>
                      <a:pt x="1" y="46"/>
                    </a:lnTo>
                    <a:lnTo>
                      <a:pt x="3" y="59"/>
                    </a:lnTo>
                    <a:lnTo>
                      <a:pt x="58" y="32"/>
                    </a:lnTo>
                    <a:lnTo>
                      <a:pt x="2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7" name="Line 2070">
                <a:extLst>
                  <a:ext uri="{FF2B5EF4-FFF2-40B4-BE49-F238E27FC236}">
                    <a16:creationId xmlns:a16="http://schemas.microsoft.com/office/drawing/2014/main" id="{F93548EC-377A-4329-B2E3-5567AEC0DF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74" y="1345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8" name="Freeform 2071">
                <a:extLst>
                  <a:ext uri="{FF2B5EF4-FFF2-40B4-BE49-F238E27FC236}">
                    <a16:creationId xmlns:a16="http://schemas.microsoft.com/office/drawing/2014/main" id="{E5E2BC34-BBDC-4AAA-95E7-1E63072B3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1345"/>
                <a:ext cx="25" cy="24"/>
              </a:xfrm>
              <a:custGeom>
                <a:avLst/>
                <a:gdLst>
                  <a:gd name="T0" fmla="*/ 42 w 99"/>
                  <a:gd name="T1" fmla="*/ 95 h 95"/>
                  <a:gd name="T2" fmla="*/ 0 w 99"/>
                  <a:gd name="T3" fmla="*/ 66 h 95"/>
                  <a:gd name="T4" fmla="*/ 55 w 99"/>
                  <a:gd name="T5" fmla="*/ 62 h 95"/>
                  <a:gd name="T6" fmla="*/ 52 w 99"/>
                  <a:gd name="T7" fmla="*/ 26 h 95"/>
                  <a:gd name="T8" fmla="*/ 67 w 99"/>
                  <a:gd name="T9" fmla="*/ 27 h 95"/>
                  <a:gd name="T10" fmla="*/ 99 w 99"/>
                  <a:gd name="T1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95">
                    <a:moveTo>
                      <a:pt x="42" y="95"/>
                    </a:moveTo>
                    <a:lnTo>
                      <a:pt x="0" y="66"/>
                    </a:lnTo>
                    <a:lnTo>
                      <a:pt x="55" y="62"/>
                    </a:lnTo>
                    <a:lnTo>
                      <a:pt x="52" y="26"/>
                    </a:lnTo>
                    <a:lnTo>
                      <a:pt x="67" y="27"/>
                    </a:lnTo>
                    <a:lnTo>
                      <a:pt x="9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9" name="Freeform 2072">
                <a:extLst>
                  <a:ext uri="{FF2B5EF4-FFF2-40B4-BE49-F238E27FC236}">
                    <a16:creationId xmlns:a16="http://schemas.microsoft.com/office/drawing/2014/main" id="{78657513-C973-4896-8A82-D039CEFA8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4" y="1345"/>
                <a:ext cx="3" cy="4"/>
              </a:xfrm>
              <a:custGeom>
                <a:avLst/>
                <a:gdLst>
                  <a:gd name="T0" fmla="*/ 13 w 13"/>
                  <a:gd name="T1" fmla="*/ 15 h 15"/>
                  <a:gd name="T2" fmla="*/ 1 w 13"/>
                  <a:gd name="T3" fmla="*/ 0 h 15"/>
                  <a:gd name="T4" fmla="*/ 0 w 13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3" y="15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0" name="Line 2073">
                <a:extLst>
                  <a:ext uri="{FF2B5EF4-FFF2-40B4-BE49-F238E27FC236}">
                    <a16:creationId xmlns:a16="http://schemas.microsoft.com/office/drawing/2014/main" id="{874A499F-5A96-4418-9AB0-1D8982BA9A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5" y="1441"/>
                <a:ext cx="17" cy="1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1" name="Line 2074">
                <a:extLst>
                  <a:ext uri="{FF2B5EF4-FFF2-40B4-BE49-F238E27FC236}">
                    <a16:creationId xmlns:a16="http://schemas.microsoft.com/office/drawing/2014/main" id="{3F3B1E08-1E54-4D3C-BE6E-269C513F59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9" y="1451"/>
                <a:ext cx="10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2" name="Freeform 2075">
                <a:extLst>
                  <a:ext uri="{FF2B5EF4-FFF2-40B4-BE49-F238E27FC236}">
                    <a16:creationId xmlns:a16="http://schemas.microsoft.com/office/drawing/2014/main" id="{9280861C-CEC2-4964-A854-2A0E0B38D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9" y="1451"/>
                <a:ext cx="10" cy="9"/>
              </a:xfrm>
              <a:custGeom>
                <a:avLst/>
                <a:gdLst>
                  <a:gd name="T0" fmla="*/ 40 w 40"/>
                  <a:gd name="T1" fmla="*/ 34 h 34"/>
                  <a:gd name="T2" fmla="*/ 40 w 40"/>
                  <a:gd name="T3" fmla="*/ 33 h 34"/>
                  <a:gd name="T4" fmla="*/ 0 w 40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4">
                    <a:moveTo>
                      <a:pt x="40" y="34"/>
                    </a:moveTo>
                    <a:lnTo>
                      <a:pt x="40" y="3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3" name="Freeform 2076">
                <a:extLst>
                  <a:ext uri="{FF2B5EF4-FFF2-40B4-BE49-F238E27FC236}">
                    <a16:creationId xmlns:a16="http://schemas.microsoft.com/office/drawing/2014/main" id="{5CEEF3CD-37E9-4FC6-BB44-DCAA27ECB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8" y="1453"/>
                <a:ext cx="4" cy="13"/>
              </a:xfrm>
              <a:custGeom>
                <a:avLst/>
                <a:gdLst>
                  <a:gd name="T0" fmla="*/ 15 w 15"/>
                  <a:gd name="T1" fmla="*/ 0 h 52"/>
                  <a:gd name="T2" fmla="*/ 0 w 15"/>
                  <a:gd name="T3" fmla="*/ 52 h 52"/>
                  <a:gd name="T4" fmla="*/ 1 w 15"/>
                  <a:gd name="T5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2">
                    <a:moveTo>
                      <a:pt x="15" y="0"/>
                    </a:moveTo>
                    <a:lnTo>
                      <a:pt x="0" y="52"/>
                    </a:lnTo>
                    <a:lnTo>
                      <a:pt x="1" y="5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4" name="Freeform 2077">
                <a:extLst>
                  <a:ext uri="{FF2B5EF4-FFF2-40B4-BE49-F238E27FC236}">
                    <a16:creationId xmlns:a16="http://schemas.microsoft.com/office/drawing/2014/main" id="{FC52963B-BB39-4863-A0DD-C570C7B1B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8" y="1459"/>
                <a:ext cx="21" cy="9"/>
              </a:xfrm>
              <a:custGeom>
                <a:avLst/>
                <a:gdLst>
                  <a:gd name="T0" fmla="*/ 0 w 83"/>
                  <a:gd name="T1" fmla="*/ 27 h 38"/>
                  <a:gd name="T2" fmla="*/ 0 w 83"/>
                  <a:gd name="T3" fmla="*/ 28 h 38"/>
                  <a:gd name="T4" fmla="*/ 39 w 83"/>
                  <a:gd name="T5" fmla="*/ 0 h 38"/>
                  <a:gd name="T6" fmla="*/ 66 w 83"/>
                  <a:gd name="T7" fmla="*/ 36 h 38"/>
                  <a:gd name="T8" fmla="*/ 67 w 83"/>
                  <a:gd name="T9" fmla="*/ 38 h 38"/>
                  <a:gd name="T10" fmla="*/ 83 w 83"/>
                  <a:gd name="T11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38">
                    <a:moveTo>
                      <a:pt x="0" y="27"/>
                    </a:moveTo>
                    <a:lnTo>
                      <a:pt x="0" y="28"/>
                    </a:lnTo>
                    <a:lnTo>
                      <a:pt x="39" y="0"/>
                    </a:lnTo>
                    <a:lnTo>
                      <a:pt x="66" y="36"/>
                    </a:lnTo>
                    <a:lnTo>
                      <a:pt x="67" y="38"/>
                    </a:lnTo>
                    <a:lnTo>
                      <a:pt x="83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5" name="Freeform 2078">
                <a:extLst>
                  <a:ext uri="{FF2B5EF4-FFF2-40B4-BE49-F238E27FC236}">
                    <a16:creationId xmlns:a16="http://schemas.microsoft.com/office/drawing/2014/main" id="{BE6FACC4-FF05-4C5C-A596-4000383F3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8" y="1453"/>
                <a:ext cx="4" cy="13"/>
              </a:xfrm>
              <a:custGeom>
                <a:avLst/>
                <a:gdLst>
                  <a:gd name="T0" fmla="*/ 0 w 15"/>
                  <a:gd name="T1" fmla="*/ 51 h 51"/>
                  <a:gd name="T2" fmla="*/ 15 w 15"/>
                  <a:gd name="T3" fmla="*/ 1 h 51"/>
                  <a:gd name="T4" fmla="*/ 14 w 15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1">
                    <a:moveTo>
                      <a:pt x="0" y="51"/>
                    </a:moveTo>
                    <a:lnTo>
                      <a:pt x="15" y="1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6" name="Freeform 2079">
                <a:extLst>
                  <a:ext uri="{FF2B5EF4-FFF2-40B4-BE49-F238E27FC236}">
                    <a16:creationId xmlns:a16="http://schemas.microsoft.com/office/drawing/2014/main" id="{EC531C1A-D996-4529-AC54-1A72B3DDF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1424"/>
                <a:ext cx="3" cy="4"/>
              </a:xfrm>
              <a:custGeom>
                <a:avLst/>
                <a:gdLst>
                  <a:gd name="T0" fmla="*/ 12 w 12"/>
                  <a:gd name="T1" fmla="*/ 15 h 15"/>
                  <a:gd name="T2" fmla="*/ 1 w 12"/>
                  <a:gd name="T3" fmla="*/ 0 h 15"/>
                  <a:gd name="T4" fmla="*/ 0 w 12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5">
                    <a:moveTo>
                      <a:pt x="12" y="15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7" name="Freeform 2080">
                <a:extLst>
                  <a:ext uri="{FF2B5EF4-FFF2-40B4-BE49-F238E27FC236}">
                    <a16:creationId xmlns:a16="http://schemas.microsoft.com/office/drawing/2014/main" id="{269A7C30-5716-4372-A663-91CB24820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1424"/>
                <a:ext cx="29" cy="4"/>
              </a:xfrm>
              <a:custGeom>
                <a:avLst/>
                <a:gdLst>
                  <a:gd name="T0" fmla="*/ 115 w 115"/>
                  <a:gd name="T1" fmla="*/ 1 h 16"/>
                  <a:gd name="T2" fmla="*/ 115 w 115"/>
                  <a:gd name="T3" fmla="*/ 0 h 16"/>
                  <a:gd name="T4" fmla="*/ 97 w 115"/>
                  <a:gd name="T5" fmla="*/ 16 h 16"/>
                  <a:gd name="T6" fmla="*/ 0 w 115"/>
                  <a:gd name="T7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" h="16">
                    <a:moveTo>
                      <a:pt x="115" y="1"/>
                    </a:moveTo>
                    <a:lnTo>
                      <a:pt x="115" y="0"/>
                    </a:lnTo>
                    <a:lnTo>
                      <a:pt x="97" y="16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8" name="Freeform 2081">
                <a:extLst>
                  <a:ext uri="{FF2B5EF4-FFF2-40B4-BE49-F238E27FC236}">
                    <a16:creationId xmlns:a16="http://schemas.microsoft.com/office/drawing/2014/main" id="{B4F710A6-C743-4717-B666-3AA2552B0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9" y="1414"/>
                <a:ext cx="12" cy="17"/>
              </a:xfrm>
              <a:custGeom>
                <a:avLst/>
                <a:gdLst>
                  <a:gd name="T0" fmla="*/ 0 w 51"/>
                  <a:gd name="T1" fmla="*/ 56 h 70"/>
                  <a:gd name="T2" fmla="*/ 10 w 51"/>
                  <a:gd name="T3" fmla="*/ 70 h 70"/>
                  <a:gd name="T4" fmla="*/ 49 w 51"/>
                  <a:gd name="T5" fmla="*/ 48 h 70"/>
                  <a:gd name="T6" fmla="*/ 51 w 51"/>
                  <a:gd name="T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70">
                    <a:moveTo>
                      <a:pt x="0" y="56"/>
                    </a:moveTo>
                    <a:lnTo>
                      <a:pt x="10" y="70"/>
                    </a:lnTo>
                    <a:lnTo>
                      <a:pt x="49" y="48"/>
                    </a:lnTo>
                    <a:lnTo>
                      <a:pt x="5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9" name="Freeform 2082">
                <a:extLst>
                  <a:ext uri="{FF2B5EF4-FFF2-40B4-BE49-F238E27FC236}">
                    <a16:creationId xmlns:a16="http://schemas.microsoft.com/office/drawing/2014/main" id="{1468E803-1D1E-4CE5-8B5F-5494B2AF1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9" y="1414"/>
                <a:ext cx="12" cy="17"/>
              </a:xfrm>
              <a:custGeom>
                <a:avLst/>
                <a:gdLst>
                  <a:gd name="T0" fmla="*/ 51 w 51"/>
                  <a:gd name="T1" fmla="*/ 0 h 69"/>
                  <a:gd name="T2" fmla="*/ 48 w 51"/>
                  <a:gd name="T3" fmla="*/ 48 h 69"/>
                  <a:gd name="T4" fmla="*/ 10 w 51"/>
                  <a:gd name="T5" fmla="*/ 69 h 69"/>
                  <a:gd name="T6" fmla="*/ 0 w 51"/>
                  <a:gd name="T7" fmla="*/ 5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69">
                    <a:moveTo>
                      <a:pt x="51" y="0"/>
                    </a:moveTo>
                    <a:lnTo>
                      <a:pt x="48" y="48"/>
                    </a:lnTo>
                    <a:lnTo>
                      <a:pt x="10" y="69"/>
                    </a:lnTo>
                    <a:lnTo>
                      <a:pt x="0" y="5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0" name="Line 2083">
                <a:extLst>
                  <a:ext uri="{FF2B5EF4-FFF2-40B4-BE49-F238E27FC236}">
                    <a16:creationId xmlns:a16="http://schemas.microsoft.com/office/drawing/2014/main" id="{147E6ADB-408A-4337-BCA5-F1F6991BE6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75" y="1422"/>
                <a:ext cx="19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1" name="Freeform 2084">
                <a:extLst>
                  <a:ext uri="{FF2B5EF4-FFF2-40B4-BE49-F238E27FC236}">
                    <a16:creationId xmlns:a16="http://schemas.microsoft.com/office/drawing/2014/main" id="{BA21A51D-3A02-428A-AA32-3766578FC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8" y="1422"/>
                <a:ext cx="36" cy="29"/>
              </a:xfrm>
              <a:custGeom>
                <a:avLst/>
                <a:gdLst>
                  <a:gd name="T0" fmla="*/ 5 w 146"/>
                  <a:gd name="T1" fmla="*/ 117 h 117"/>
                  <a:gd name="T2" fmla="*/ 0 w 146"/>
                  <a:gd name="T3" fmla="*/ 83 h 117"/>
                  <a:gd name="T4" fmla="*/ 146 w 146"/>
                  <a:gd name="T5" fmla="*/ 40 h 117"/>
                  <a:gd name="T6" fmla="*/ 146 w 146"/>
                  <a:gd name="T7" fmla="*/ 0 h 117"/>
                  <a:gd name="T8" fmla="*/ 144 w 146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117">
                    <a:moveTo>
                      <a:pt x="5" y="117"/>
                    </a:moveTo>
                    <a:lnTo>
                      <a:pt x="0" y="83"/>
                    </a:lnTo>
                    <a:lnTo>
                      <a:pt x="146" y="40"/>
                    </a:lnTo>
                    <a:lnTo>
                      <a:pt x="146" y="0"/>
                    </a:lnTo>
                    <a:lnTo>
                      <a:pt x="14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2" name="Freeform 2085">
                <a:extLst>
                  <a:ext uri="{FF2B5EF4-FFF2-40B4-BE49-F238E27FC236}">
                    <a16:creationId xmlns:a16="http://schemas.microsoft.com/office/drawing/2014/main" id="{E613B7AE-301B-4615-B3FC-AD91AE893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1422"/>
                <a:ext cx="19" cy="6"/>
              </a:xfrm>
              <a:custGeom>
                <a:avLst/>
                <a:gdLst>
                  <a:gd name="T0" fmla="*/ 75 w 76"/>
                  <a:gd name="T1" fmla="*/ 1 h 24"/>
                  <a:gd name="T2" fmla="*/ 76 w 76"/>
                  <a:gd name="T3" fmla="*/ 0 h 24"/>
                  <a:gd name="T4" fmla="*/ 0 w 76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24">
                    <a:moveTo>
                      <a:pt x="75" y="1"/>
                    </a:moveTo>
                    <a:lnTo>
                      <a:pt x="76" y="0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3" name="Freeform 2086">
                <a:extLst>
                  <a:ext uri="{FF2B5EF4-FFF2-40B4-BE49-F238E27FC236}">
                    <a16:creationId xmlns:a16="http://schemas.microsoft.com/office/drawing/2014/main" id="{4618BDDE-6D32-46AC-954A-D55AD43BE1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1" y="1391"/>
                <a:ext cx="19" cy="23"/>
              </a:xfrm>
              <a:custGeom>
                <a:avLst/>
                <a:gdLst>
                  <a:gd name="T0" fmla="*/ 73 w 73"/>
                  <a:gd name="T1" fmla="*/ 0 h 91"/>
                  <a:gd name="T2" fmla="*/ 3 w 73"/>
                  <a:gd name="T3" fmla="*/ 53 h 91"/>
                  <a:gd name="T4" fmla="*/ 0 w 73"/>
                  <a:gd name="T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91">
                    <a:moveTo>
                      <a:pt x="73" y="0"/>
                    </a:moveTo>
                    <a:lnTo>
                      <a:pt x="3" y="53"/>
                    </a:lnTo>
                    <a:lnTo>
                      <a:pt x="0" y="9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4" name="Freeform 2087">
                <a:extLst>
                  <a:ext uri="{FF2B5EF4-FFF2-40B4-BE49-F238E27FC236}">
                    <a16:creationId xmlns:a16="http://schemas.microsoft.com/office/drawing/2014/main" id="{9B1C879C-9845-477E-BD86-95538572F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1386"/>
                <a:ext cx="21" cy="42"/>
              </a:xfrm>
              <a:custGeom>
                <a:avLst/>
                <a:gdLst>
                  <a:gd name="T0" fmla="*/ 0 w 84"/>
                  <a:gd name="T1" fmla="*/ 166 h 166"/>
                  <a:gd name="T2" fmla="*/ 23 w 84"/>
                  <a:gd name="T3" fmla="*/ 131 h 166"/>
                  <a:gd name="T4" fmla="*/ 26 w 84"/>
                  <a:gd name="T5" fmla="*/ 74 h 166"/>
                  <a:gd name="T6" fmla="*/ 84 w 84"/>
                  <a:gd name="T7" fmla="*/ 0 h 166"/>
                  <a:gd name="T8" fmla="*/ 81 w 84"/>
                  <a:gd name="T9" fmla="*/ 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66">
                    <a:moveTo>
                      <a:pt x="0" y="166"/>
                    </a:moveTo>
                    <a:lnTo>
                      <a:pt x="23" y="131"/>
                    </a:lnTo>
                    <a:lnTo>
                      <a:pt x="26" y="74"/>
                    </a:lnTo>
                    <a:lnTo>
                      <a:pt x="84" y="0"/>
                    </a:lnTo>
                    <a:lnTo>
                      <a:pt x="81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5" name="Line 2088">
                <a:extLst>
                  <a:ext uri="{FF2B5EF4-FFF2-40B4-BE49-F238E27FC236}">
                    <a16:creationId xmlns:a16="http://schemas.microsoft.com/office/drawing/2014/main" id="{4D83E162-A1D9-48BE-870F-BB8B37AB3C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7" y="1436"/>
                <a:ext cx="8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6" name="Freeform 2089">
                <a:extLst>
                  <a:ext uri="{FF2B5EF4-FFF2-40B4-BE49-F238E27FC236}">
                    <a16:creationId xmlns:a16="http://schemas.microsoft.com/office/drawing/2014/main" id="{46BCE936-6E9E-4671-ABB0-48103170D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1434"/>
                <a:ext cx="82" cy="21"/>
              </a:xfrm>
              <a:custGeom>
                <a:avLst/>
                <a:gdLst>
                  <a:gd name="T0" fmla="*/ 6 w 327"/>
                  <a:gd name="T1" fmla="*/ 85 h 85"/>
                  <a:gd name="T2" fmla="*/ 27 w 327"/>
                  <a:gd name="T3" fmla="*/ 61 h 85"/>
                  <a:gd name="T4" fmla="*/ 0 w 327"/>
                  <a:gd name="T5" fmla="*/ 57 h 85"/>
                  <a:gd name="T6" fmla="*/ 15 w 327"/>
                  <a:gd name="T7" fmla="*/ 16 h 85"/>
                  <a:gd name="T8" fmla="*/ 52 w 327"/>
                  <a:gd name="T9" fmla="*/ 15 h 85"/>
                  <a:gd name="T10" fmla="*/ 111 w 327"/>
                  <a:gd name="T11" fmla="*/ 33 h 85"/>
                  <a:gd name="T12" fmla="*/ 112 w 327"/>
                  <a:gd name="T13" fmla="*/ 33 h 85"/>
                  <a:gd name="T14" fmla="*/ 174 w 327"/>
                  <a:gd name="T15" fmla="*/ 0 h 85"/>
                  <a:gd name="T16" fmla="*/ 275 w 327"/>
                  <a:gd name="T17" fmla="*/ 29 h 85"/>
                  <a:gd name="T18" fmla="*/ 327 w 327"/>
                  <a:gd name="T19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7" h="85">
                    <a:moveTo>
                      <a:pt x="6" y="85"/>
                    </a:moveTo>
                    <a:lnTo>
                      <a:pt x="27" y="61"/>
                    </a:lnTo>
                    <a:lnTo>
                      <a:pt x="0" y="57"/>
                    </a:lnTo>
                    <a:lnTo>
                      <a:pt x="15" y="16"/>
                    </a:lnTo>
                    <a:lnTo>
                      <a:pt x="52" y="15"/>
                    </a:lnTo>
                    <a:lnTo>
                      <a:pt x="111" y="33"/>
                    </a:lnTo>
                    <a:lnTo>
                      <a:pt x="112" y="33"/>
                    </a:lnTo>
                    <a:lnTo>
                      <a:pt x="174" y="0"/>
                    </a:lnTo>
                    <a:lnTo>
                      <a:pt x="275" y="29"/>
                    </a:lnTo>
                    <a:lnTo>
                      <a:pt x="327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7" name="Freeform 2090">
                <a:extLst>
                  <a:ext uri="{FF2B5EF4-FFF2-40B4-BE49-F238E27FC236}">
                    <a16:creationId xmlns:a16="http://schemas.microsoft.com/office/drawing/2014/main" id="{AA370F5F-CB69-47B7-B2BE-37B74F69A4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0" y="1425"/>
                <a:ext cx="32" cy="3"/>
              </a:xfrm>
              <a:custGeom>
                <a:avLst/>
                <a:gdLst>
                  <a:gd name="T0" fmla="*/ 125 w 125"/>
                  <a:gd name="T1" fmla="*/ 7 h 11"/>
                  <a:gd name="T2" fmla="*/ 81 w 125"/>
                  <a:gd name="T3" fmla="*/ 11 h 11"/>
                  <a:gd name="T4" fmla="*/ 80 w 125"/>
                  <a:gd name="T5" fmla="*/ 11 h 11"/>
                  <a:gd name="T6" fmla="*/ 0 w 125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5" h="11">
                    <a:moveTo>
                      <a:pt x="125" y="7"/>
                    </a:moveTo>
                    <a:lnTo>
                      <a:pt x="81" y="11"/>
                    </a:lnTo>
                    <a:lnTo>
                      <a:pt x="80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8" name="Freeform 2091">
                <a:extLst>
                  <a:ext uri="{FF2B5EF4-FFF2-40B4-BE49-F238E27FC236}">
                    <a16:creationId xmlns:a16="http://schemas.microsoft.com/office/drawing/2014/main" id="{94160236-F296-4842-83A5-2441AE599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6" y="1425"/>
                <a:ext cx="34" cy="12"/>
              </a:xfrm>
              <a:custGeom>
                <a:avLst/>
                <a:gdLst>
                  <a:gd name="T0" fmla="*/ 139 w 139"/>
                  <a:gd name="T1" fmla="*/ 0 h 48"/>
                  <a:gd name="T2" fmla="*/ 137 w 139"/>
                  <a:gd name="T3" fmla="*/ 0 h 48"/>
                  <a:gd name="T4" fmla="*/ 51 w 139"/>
                  <a:gd name="T5" fmla="*/ 48 h 48"/>
                  <a:gd name="T6" fmla="*/ 0 w 139"/>
                  <a:gd name="T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9" h="48">
                    <a:moveTo>
                      <a:pt x="139" y="0"/>
                    </a:moveTo>
                    <a:lnTo>
                      <a:pt x="137" y="0"/>
                    </a:lnTo>
                    <a:lnTo>
                      <a:pt x="51" y="48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9" name="Freeform 2092">
                <a:extLst>
                  <a:ext uri="{FF2B5EF4-FFF2-40B4-BE49-F238E27FC236}">
                    <a16:creationId xmlns:a16="http://schemas.microsoft.com/office/drawing/2014/main" id="{79491AD9-421B-4DAE-BBF6-2EFC0164E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2" y="1407"/>
                <a:ext cx="14" cy="20"/>
              </a:xfrm>
              <a:custGeom>
                <a:avLst/>
                <a:gdLst>
                  <a:gd name="T0" fmla="*/ 0 w 58"/>
                  <a:gd name="T1" fmla="*/ 79 h 79"/>
                  <a:gd name="T2" fmla="*/ 2 w 58"/>
                  <a:gd name="T3" fmla="*/ 39 h 79"/>
                  <a:gd name="T4" fmla="*/ 58 w 58"/>
                  <a:gd name="T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79">
                    <a:moveTo>
                      <a:pt x="0" y="79"/>
                    </a:moveTo>
                    <a:lnTo>
                      <a:pt x="2" y="39"/>
                    </a:lnTo>
                    <a:lnTo>
                      <a:pt x="5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0" name="Freeform 2093">
                <a:extLst>
                  <a:ext uri="{FF2B5EF4-FFF2-40B4-BE49-F238E27FC236}">
                    <a16:creationId xmlns:a16="http://schemas.microsoft.com/office/drawing/2014/main" id="{556638BB-719C-424C-BB85-CFF3E485B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1435"/>
                <a:ext cx="8" cy="6"/>
              </a:xfrm>
              <a:custGeom>
                <a:avLst/>
                <a:gdLst>
                  <a:gd name="T0" fmla="*/ 30 w 30"/>
                  <a:gd name="T1" fmla="*/ 23 h 23"/>
                  <a:gd name="T2" fmla="*/ 0 w 30"/>
                  <a:gd name="T3" fmla="*/ 0 h 23"/>
                  <a:gd name="T4" fmla="*/ 0 w 30"/>
                  <a:gd name="T5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3">
                    <a:moveTo>
                      <a:pt x="30" y="23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1" name="Freeform 2094">
                <a:extLst>
                  <a:ext uri="{FF2B5EF4-FFF2-40B4-BE49-F238E27FC236}">
                    <a16:creationId xmlns:a16="http://schemas.microsoft.com/office/drawing/2014/main" id="{2EDE1B34-D3DC-4ACE-B309-701B26320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1424"/>
                <a:ext cx="29" cy="4"/>
              </a:xfrm>
              <a:custGeom>
                <a:avLst/>
                <a:gdLst>
                  <a:gd name="T0" fmla="*/ 0 w 115"/>
                  <a:gd name="T1" fmla="*/ 9 h 16"/>
                  <a:gd name="T2" fmla="*/ 0 w 115"/>
                  <a:gd name="T3" fmla="*/ 10 h 16"/>
                  <a:gd name="T4" fmla="*/ 98 w 115"/>
                  <a:gd name="T5" fmla="*/ 16 h 16"/>
                  <a:gd name="T6" fmla="*/ 115 w 115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" h="16">
                    <a:moveTo>
                      <a:pt x="0" y="9"/>
                    </a:moveTo>
                    <a:lnTo>
                      <a:pt x="0" y="10"/>
                    </a:lnTo>
                    <a:lnTo>
                      <a:pt x="98" y="16"/>
                    </a:lnTo>
                    <a:lnTo>
                      <a:pt x="11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2" name="Freeform 2095">
                <a:extLst>
                  <a:ext uri="{FF2B5EF4-FFF2-40B4-BE49-F238E27FC236}">
                    <a16:creationId xmlns:a16="http://schemas.microsoft.com/office/drawing/2014/main" id="{C5C4DC0B-B0DF-444C-B7CC-D4416AB3B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2" y="1406"/>
                <a:ext cx="15" cy="21"/>
              </a:xfrm>
              <a:custGeom>
                <a:avLst/>
                <a:gdLst>
                  <a:gd name="T0" fmla="*/ 58 w 61"/>
                  <a:gd name="T1" fmla="*/ 3 h 82"/>
                  <a:gd name="T2" fmla="*/ 61 w 61"/>
                  <a:gd name="T3" fmla="*/ 0 h 82"/>
                  <a:gd name="T4" fmla="*/ 1 w 61"/>
                  <a:gd name="T5" fmla="*/ 41 h 82"/>
                  <a:gd name="T6" fmla="*/ 0 w 61"/>
                  <a:gd name="T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2">
                    <a:moveTo>
                      <a:pt x="58" y="3"/>
                    </a:moveTo>
                    <a:lnTo>
                      <a:pt x="61" y="0"/>
                    </a:lnTo>
                    <a:lnTo>
                      <a:pt x="1" y="41"/>
                    </a:lnTo>
                    <a:lnTo>
                      <a:pt x="0" y="8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3" name="Freeform 2096">
                <a:extLst>
                  <a:ext uri="{FF2B5EF4-FFF2-40B4-BE49-F238E27FC236}">
                    <a16:creationId xmlns:a16="http://schemas.microsoft.com/office/drawing/2014/main" id="{1F766812-A673-4AB1-BA02-A78FDCAC0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7" y="1407"/>
                <a:ext cx="10" cy="19"/>
              </a:xfrm>
              <a:custGeom>
                <a:avLst/>
                <a:gdLst>
                  <a:gd name="T0" fmla="*/ 0 w 42"/>
                  <a:gd name="T1" fmla="*/ 78 h 78"/>
                  <a:gd name="T2" fmla="*/ 2 w 42"/>
                  <a:gd name="T3" fmla="*/ 51 h 78"/>
                  <a:gd name="T4" fmla="*/ 42 w 42"/>
                  <a:gd name="T5" fmla="*/ 0 h 78"/>
                  <a:gd name="T6" fmla="*/ 38 w 42"/>
                  <a:gd name="T7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78">
                    <a:moveTo>
                      <a:pt x="0" y="78"/>
                    </a:moveTo>
                    <a:lnTo>
                      <a:pt x="2" y="51"/>
                    </a:lnTo>
                    <a:lnTo>
                      <a:pt x="42" y="0"/>
                    </a:lnTo>
                    <a:lnTo>
                      <a:pt x="38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4" name="Freeform 2097">
                <a:extLst>
                  <a:ext uri="{FF2B5EF4-FFF2-40B4-BE49-F238E27FC236}">
                    <a16:creationId xmlns:a16="http://schemas.microsoft.com/office/drawing/2014/main" id="{110B1CF0-92D4-4CEF-BC8C-205D133CE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7" y="1348"/>
                <a:ext cx="37" cy="11"/>
              </a:xfrm>
              <a:custGeom>
                <a:avLst/>
                <a:gdLst>
                  <a:gd name="T0" fmla="*/ 0 w 146"/>
                  <a:gd name="T1" fmla="*/ 2 h 42"/>
                  <a:gd name="T2" fmla="*/ 17 w 146"/>
                  <a:gd name="T3" fmla="*/ 23 h 42"/>
                  <a:gd name="T4" fmla="*/ 46 w 146"/>
                  <a:gd name="T5" fmla="*/ 42 h 42"/>
                  <a:gd name="T6" fmla="*/ 56 w 146"/>
                  <a:gd name="T7" fmla="*/ 13 h 42"/>
                  <a:gd name="T8" fmla="*/ 112 w 146"/>
                  <a:gd name="T9" fmla="*/ 0 h 42"/>
                  <a:gd name="T10" fmla="*/ 146 w 146"/>
                  <a:gd name="T11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42">
                    <a:moveTo>
                      <a:pt x="0" y="2"/>
                    </a:moveTo>
                    <a:lnTo>
                      <a:pt x="17" y="23"/>
                    </a:lnTo>
                    <a:lnTo>
                      <a:pt x="46" y="42"/>
                    </a:lnTo>
                    <a:lnTo>
                      <a:pt x="56" y="13"/>
                    </a:lnTo>
                    <a:lnTo>
                      <a:pt x="112" y="0"/>
                    </a:lnTo>
                    <a:lnTo>
                      <a:pt x="146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5" name="Freeform 2098">
                <a:extLst>
                  <a:ext uri="{FF2B5EF4-FFF2-40B4-BE49-F238E27FC236}">
                    <a16:creationId xmlns:a16="http://schemas.microsoft.com/office/drawing/2014/main" id="{5AF60D25-77B1-4685-A24F-2B8D85FB1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" y="1353"/>
                <a:ext cx="6" cy="4"/>
              </a:xfrm>
              <a:custGeom>
                <a:avLst/>
                <a:gdLst>
                  <a:gd name="T0" fmla="*/ 0 w 27"/>
                  <a:gd name="T1" fmla="*/ 0 h 15"/>
                  <a:gd name="T2" fmla="*/ 26 w 27"/>
                  <a:gd name="T3" fmla="*/ 15 h 15"/>
                  <a:gd name="T4" fmla="*/ 27 w 27"/>
                  <a:gd name="T5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5">
                    <a:moveTo>
                      <a:pt x="0" y="0"/>
                    </a:moveTo>
                    <a:lnTo>
                      <a:pt x="26" y="15"/>
                    </a:lnTo>
                    <a:lnTo>
                      <a:pt x="27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6" name="Line 2099">
                <a:extLst>
                  <a:ext uri="{FF2B5EF4-FFF2-40B4-BE49-F238E27FC236}">
                    <a16:creationId xmlns:a16="http://schemas.microsoft.com/office/drawing/2014/main" id="{BF23EDFD-C78D-42E4-87D0-0FDBB73D86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14" y="1353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7" name="Freeform 2100">
                <a:extLst>
                  <a:ext uri="{FF2B5EF4-FFF2-40B4-BE49-F238E27FC236}">
                    <a16:creationId xmlns:a16="http://schemas.microsoft.com/office/drawing/2014/main" id="{315ED3E4-DA0F-4B0D-A61C-921385E52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5" y="1309"/>
                <a:ext cx="3" cy="13"/>
              </a:xfrm>
              <a:custGeom>
                <a:avLst/>
                <a:gdLst>
                  <a:gd name="T0" fmla="*/ 13 w 13"/>
                  <a:gd name="T1" fmla="*/ 0 h 53"/>
                  <a:gd name="T2" fmla="*/ 0 w 13"/>
                  <a:gd name="T3" fmla="*/ 53 h 53"/>
                  <a:gd name="T4" fmla="*/ 1 w 13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53">
                    <a:moveTo>
                      <a:pt x="13" y="0"/>
                    </a:moveTo>
                    <a:lnTo>
                      <a:pt x="0" y="53"/>
                    </a:lnTo>
                    <a:lnTo>
                      <a:pt x="1" y="5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8" name="Line 2101">
                <a:extLst>
                  <a:ext uri="{FF2B5EF4-FFF2-40B4-BE49-F238E27FC236}">
                    <a16:creationId xmlns:a16="http://schemas.microsoft.com/office/drawing/2014/main" id="{21BE915B-B318-4FE4-BC18-D4F1726348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55" y="1309"/>
                <a:ext cx="3" cy="1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29" name="Freeform 2102">
                <a:extLst>
                  <a:ext uri="{FF2B5EF4-FFF2-40B4-BE49-F238E27FC236}">
                    <a16:creationId xmlns:a16="http://schemas.microsoft.com/office/drawing/2014/main" id="{B6410A97-7D1B-46DF-AC31-2472E4DD5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2" y="1272"/>
                <a:ext cx="14" cy="17"/>
              </a:xfrm>
              <a:custGeom>
                <a:avLst/>
                <a:gdLst>
                  <a:gd name="T0" fmla="*/ 53 w 53"/>
                  <a:gd name="T1" fmla="*/ 66 h 66"/>
                  <a:gd name="T2" fmla="*/ 53 w 53"/>
                  <a:gd name="T3" fmla="*/ 62 h 66"/>
                  <a:gd name="T4" fmla="*/ 51 w 53"/>
                  <a:gd name="T5" fmla="*/ 31 h 66"/>
                  <a:gd name="T6" fmla="*/ 0 w 53"/>
                  <a:gd name="T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66">
                    <a:moveTo>
                      <a:pt x="53" y="66"/>
                    </a:moveTo>
                    <a:lnTo>
                      <a:pt x="53" y="62"/>
                    </a:lnTo>
                    <a:lnTo>
                      <a:pt x="51" y="3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0" name="Freeform 2103">
                <a:extLst>
                  <a:ext uri="{FF2B5EF4-FFF2-40B4-BE49-F238E27FC236}">
                    <a16:creationId xmlns:a16="http://schemas.microsoft.com/office/drawing/2014/main" id="{819D2279-FECF-4BAC-B352-8D30F05E2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" y="1289"/>
                <a:ext cx="8" cy="3"/>
              </a:xfrm>
              <a:custGeom>
                <a:avLst/>
                <a:gdLst>
                  <a:gd name="T0" fmla="*/ 35 w 35"/>
                  <a:gd name="T1" fmla="*/ 14 h 14"/>
                  <a:gd name="T2" fmla="*/ 1 w 35"/>
                  <a:gd name="T3" fmla="*/ 7 h 14"/>
                  <a:gd name="T4" fmla="*/ 0 w 35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4">
                    <a:moveTo>
                      <a:pt x="35" y="14"/>
                    </a:moveTo>
                    <a:lnTo>
                      <a:pt x="1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1" name="Freeform 2104">
                <a:extLst>
                  <a:ext uri="{FF2B5EF4-FFF2-40B4-BE49-F238E27FC236}">
                    <a16:creationId xmlns:a16="http://schemas.microsoft.com/office/drawing/2014/main" id="{D27C4C92-B0D1-419E-AEEF-013A8203D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" y="1289"/>
                <a:ext cx="8" cy="3"/>
              </a:xfrm>
              <a:custGeom>
                <a:avLst/>
                <a:gdLst>
                  <a:gd name="T0" fmla="*/ 0 w 35"/>
                  <a:gd name="T1" fmla="*/ 0 h 14"/>
                  <a:gd name="T2" fmla="*/ 0 w 35"/>
                  <a:gd name="T3" fmla="*/ 8 h 14"/>
                  <a:gd name="T4" fmla="*/ 35 w 35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4">
                    <a:moveTo>
                      <a:pt x="0" y="0"/>
                    </a:moveTo>
                    <a:lnTo>
                      <a:pt x="0" y="8"/>
                    </a:lnTo>
                    <a:lnTo>
                      <a:pt x="35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2" name="Line 2105">
                <a:extLst>
                  <a:ext uri="{FF2B5EF4-FFF2-40B4-BE49-F238E27FC236}">
                    <a16:creationId xmlns:a16="http://schemas.microsoft.com/office/drawing/2014/main" id="{CCC8DAB6-C19F-4011-AAD1-98F0B28206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45" y="1272"/>
                <a:ext cx="7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3" name="Freeform 2106">
                <a:extLst>
                  <a:ext uri="{FF2B5EF4-FFF2-40B4-BE49-F238E27FC236}">
                    <a16:creationId xmlns:a16="http://schemas.microsoft.com/office/drawing/2014/main" id="{0DF7846E-7B83-46A3-AE54-46234669D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5" y="1272"/>
                <a:ext cx="7" cy="7"/>
              </a:xfrm>
              <a:custGeom>
                <a:avLst/>
                <a:gdLst>
                  <a:gd name="T0" fmla="*/ 0 w 30"/>
                  <a:gd name="T1" fmla="*/ 26 h 27"/>
                  <a:gd name="T2" fmla="*/ 1 w 30"/>
                  <a:gd name="T3" fmla="*/ 27 h 27"/>
                  <a:gd name="T4" fmla="*/ 30 w 30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7">
                    <a:moveTo>
                      <a:pt x="0" y="26"/>
                    </a:moveTo>
                    <a:lnTo>
                      <a:pt x="1" y="27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4" name="Freeform 2107">
                <a:extLst>
                  <a:ext uri="{FF2B5EF4-FFF2-40B4-BE49-F238E27FC236}">
                    <a16:creationId xmlns:a16="http://schemas.microsoft.com/office/drawing/2014/main" id="{D98EA011-A334-40B7-A6A1-83832183D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5" y="1292"/>
                <a:ext cx="34" cy="30"/>
              </a:xfrm>
              <a:custGeom>
                <a:avLst/>
                <a:gdLst>
                  <a:gd name="T0" fmla="*/ 0 w 136"/>
                  <a:gd name="T1" fmla="*/ 117 h 118"/>
                  <a:gd name="T2" fmla="*/ 27 w 136"/>
                  <a:gd name="T3" fmla="*/ 118 h 118"/>
                  <a:gd name="T4" fmla="*/ 58 w 136"/>
                  <a:gd name="T5" fmla="*/ 32 h 118"/>
                  <a:gd name="T6" fmla="*/ 124 w 136"/>
                  <a:gd name="T7" fmla="*/ 36 h 118"/>
                  <a:gd name="T8" fmla="*/ 136 w 136"/>
                  <a:gd name="T9" fmla="*/ 9 h 118"/>
                  <a:gd name="T10" fmla="*/ 135 w 136"/>
                  <a:gd name="T11" fmla="*/ 9 h 118"/>
                  <a:gd name="T12" fmla="*/ 77 w 136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18">
                    <a:moveTo>
                      <a:pt x="0" y="117"/>
                    </a:moveTo>
                    <a:lnTo>
                      <a:pt x="27" y="118"/>
                    </a:lnTo>
                    <a:lnTo>
                      <a:pt x="58" y="32"/>
                    </a:lnTo>
                    <a:lnTo>
                      <a:pt x="124" y="36"/>
                    </a:lnTo>
                    <a:lnTo>
                      <a:pt x="136" y="9"/>
                    </a:lnTo>
                    <a:lnTo>
                      <a:pt x="135" y="9"/>
                    </a:lnTo>
                    <a:lnTo>
                      <a:pt x="7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5" name="Freeform 2108">
                <a:extLst>
                  <a:ext uri="{FF2B5EF4-FFF2-40B4-BE49-F238E27FC236}">
                    <a16:creationId xmlns:a16="http://schemas.microsoft.com/office/drawing/2014/main" id="{BEAB73A8-DAF5-45FB-87CE-7FDAFD92D3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8" y="1320"/>
                <a:ext cx="41" cy="37"/>
              </a:xfrm>
              <a:custGeom>
                <a:avLst/>
                <a:gdLst>
                  <a:gd name="T0" fmla="*/ 128 w 164"/>
                  <a:gd name="T1" fmla="*/ 143 h 144"/>
                  <a:gd name="T2" fmla="*/ 128 w 164"/>
                  <a:gd name="T3" fmla="*/ 144 h 144"/>
                  <a:gd name="T4" fmla="*/ 163 w 164"/>
                  <a:gd name="T5" fmla="*/ 114 h 144"/>
                  <a:gd name="T6" fmla="*/ 164 w 164"/>
                  <a:gd name="T7" fmla="*/ 93 h 144"/>
                  <a:gd name="T8" fmla="*/ 37 w 164"/>
                  <a:gd name="T9" fmla="*/ 103 h 144"/>
                  <a:gd name="T10" fmla="*/ 0 w 164"/>
                  <a:gd name="T11" fmla="*/ 90 h 144"/>
                  <a:gd name="T12" fmla="*/ 16 w 164"/>
                  <a:gd name="T13" fmla="*/ 72 h 144"/>
                  <a:gd name="T14" fmla="*/ 87 w 164"/>
                  <a:gd name="T15" fmla="*/ 69 h 144"/>
                  <a:gd name="T16" fmla="*/ 139 w 164"/>
                  <a:gd name="T17" fmla="*/ 59 h 144"/>
                  <a:gd name="T18" fmla="*/ 97 w 164"/>
                  <a:gd name="T19" fmla="*/ 31 h 144"/>
                  <a:gd name="T20" fmla="*/ 129 w 164"/>
                  <a:gd name="T21" fmla="*/ 14 h 144"/>
                  <a:gd name="T22" fmla="*/ 122 w 164"/>
                  <a:gd name="T2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" h="144">
                    <a:moveTo>
                      <a:pt x="128" y="143"/>
                    </a:moveTo>
                    <a:lnTo>
                      <a:pt x="128" y="144"/>
                    </a:lnTo>
                    <a:lnTo>
                      <a:pt x="163" y="114"/>
                    </a:lnTo>
                    <a:lnTo>
                      <a:pt x="164" y="93"/>
                    </a:lnTo>
                    <a:lnTo>
                      <a:pt x="37" y="103"/>
                    </a:lnTo>
                    <a:lnTo>
                      <a:pt x="0" y="90"/>
                    </a:lnTo>
                    <a:lnTo>
                      <a:pt x="16" y="72"/>
                    </a:lnTo>
                    <a:lnTo>
                      <a:pt x="87" y="69"/>
                    </a:lnTo>
                    <a:lnTo>
                      <a:pt x="139" y="59"/>
                    </a:lnTo>
                    <a:lnTo>
                      <a:pt x="97" y="31"/>
                    </a:lnTo>
                    <a:lnTo>
                      <a:pt x="129" y="14"/>
                    </a:lnTo>
                    <a:lnTo>
                      <a:pt x="12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6" name="Freeform 2109">
                <a:extLst>
                  <a:ext uri="{FF2B5EF4-FFF2-40B4-BE49-F238E27FC236}">
                    <a16:creationId xmlns:a16="http://schemas.microsoft.com/office/drawing/2014/main" id="{94ACEF02-E0A3-466A-828A-8507AF94F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1314"/>
                <a:ext cx="9" cy="6"/>
              </a:xfrm>
              <a:custGeom>
                <a:avLst/>
                <a:gdLst>
                  <a:gd name="T0" fmla="*/ 36 w 36"/>
                  <a:gd name="T1" fmla="*/ 27 h 27"/>
                  <a:gd name="T2" fmla="*/ 34 w 36"/>
                  <a:gd name="T3" fmla="*/ 19 h 27"/>
                  <a:gd name="T4" fmla="*/ 0 w 36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36" y="27"/>
                    </a:moveTo>
                    <a:lnTo>
                      <a:pt x="34" y="1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7" name="Freeform 2110">
                <a:extLst>
                  <a:ext uri="{FF2B5EF4-FFF2-40B4-BE49-F238E27FC236}">
                    <a16:creationId xmlns:a16="http://schemas.microsoft.com/office/drawing/2014/main" id="{99257325-6EDE-44FC-B142-EE603B5E3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1293"/>
                <a:ext cx="9" cy="21"/>
              </a:xfrm>
              <a:custGeom>
                <a:avLst/>
                <a:gdLst>
                  <a:gd name="T0" fmla="*/ 0 w 35"/>
                  <a:gd name="T1" fmla="*/ 0 h 82"/>
                  <a:gd name="T2" fmla="*/ 34 w 35"/>
                  <a:gd name="T3" fmla="*/ 82 h 82"/>
                  <a:gd name="T4" fmla="*/ 35 w 35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82">
                    <a:moveTo>
                      <a:pt x="0" y="0"/>
                    </a:moveTo>
                    <a:lnTo>
                      <a:pt x="34" y="82"/>
                    </a:lnTo>
                    <a:lnTo>
                      <a:pt x="35" y="8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8" name="Freeform 2111">
                <a:extLst>
                  <a:ext uri="{FF2B5EF4-FFF2-40B4-BE49-F238E27FC236}">
                    <a16:creationId xmlns:a16="http://schemas.microsoft.com/office/drawing/2014/main" id="{28B3DD1C-FA66-4ADA-AA66-DC189F9CA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9" y="1286"/>
                <a:ext cx="22" cy="28"/>
              </a:xfrm>
              <a:custGeom>
                <a:avLst/>
                <a:gdLst>
                  <a:gd name="T0" fmla="*/ 0 w 90"/>
                  <a:gd name="T1" fmla="*/ 111 h 111"/>
                  <a:gd name="T2" fmla="*/ 19 w 90"/>
                  <a:gd name="T3" fmla="*/ 99 h 111"/>
                  <a:gd name="T4" fmla="*/ 6 w 90"/>
                  <a:gd name="T5" fmla="*/ 68 h 111"/>
                  <a:gd name="T6" fmla="*/ 14 w 90"/>
                  <a:gd name="T7" fmla="*/ 4 h 111"/>
                  <a:gd name="T8" fmla="*/ 61 w 90"/>
                  <a:gd name="T9" fmla="*/ 0 h 111"/>
                  <a:gd name="T10" fmla="*/ 90 w 90"/>
                  <a:gd name="T11" fmla="*/ 38 h 111"/>
                  <a:gd name="T12" fmla="*/ 78 w 90"/>
                  <a:gd name="T13" fmla="*/ 9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11">
                    <a:moveTo>
                      <a:pt x="0" y="111"/>
                    </a:moveTo>
                    <a:lnTo>
                      <a:pt x="19" y="99"/>
                    </a:lnTo>
                    <a:lnTo>
                      <a:pt x="6" y="68"/>
                    </a:lnTo>
                    <a:lnTo>
                      <a:pt x="14" y="4"/>
                    </a:lnTo>
                    <a:lnTo>
                      <a:pt x="61" y="0"/>
                    </a:lnTo>
                    <a:lnTo>
                      <a:pt x="90" y="38"/>
                    </a:lnTo>
                    <a:lnTo>
                      <a:pt x="78" y="9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9" name="Freeform 2112">
                <a:extLst>
                  <a:ext uri="{FF2B5EF4-FFF2-40B4-BE49-F238E27FC236}">
                    <a16:creationId xmlns:a16="http://schemas.microsoft.com/office/drawing/2014/main" id="{143443CC-4B9E-4594-BD3B-2EF1C792C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1314"/>
                <a:ext cx="9" cy="6"/>
              </a:xfrm>
              <a:custGeom>
                <a:avLst/>
                <a:gdLst>
                  <a:gd name="T0" fmla="*/ 1 w 37"/>
                  <a:gd name="T1" fmla="*/ 0 h 27"/>
                  <a:gd name="T2" fmla="*/ 0 w 37"/>
                  <a:gd name="T3" fmla="*/ 1 h 27"/>
                  <a:gd name="T4" fmla="*/ 35 w 37"/>
                  <a:gd name="T5" fmla="*/ 20 h 27"/>
                  <a:gd name="T6" fmla="*/ 37 w 37"/>
                  <a:gd name="T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27">
                    <a:moveTo>
                      <a:pt x="1" y="0"/>
                    </a:moveTo>
                    <a:lnTo>
                      <a:pt x="0" y="1"/>
                    </a:lnTo>
                    <a:lnTo>
                      <a:pt x="35" y="20"/>
                    </a:lnTo>
                    <a:lnTo>
                      <a:pt x="37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0" name="Freeform 2113">
                <a:extLst>
                  <a:ext uri="{FF2B5EF4-FFF2-40B4-BE49-F238E27FC236}">
                    <a16:creationId xmlns:a16="http://schemas.microsoft.com/office/drawing/2014/main" id="{A98CE04B-3919-4170-9652-988EF9E3A7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" y="1295"/>
                <a:ext cx="9" cy="12"/>
              </a:xfrm>
              <a:custGeom>
                <a:avLst/>
                <a:gdLst>
                  <a:gd name="T0" fmla="*/ 33 w 38"/>
                  <a:gd name="T1" fmla="*/ 0 h 49"/>
                  <a:gd name="T2" fmla="*/ 9 w 38"/>
                  <a:gd name="T3" fmla="*/ 6 h 49"/>
                  <a:gd name="T4" fmla="*/ 9 w 38"/>
                  <a:gd name="T5" fmla="*/ 7 h 49"/>
                  <a:gd name="T6" fmla="*/ 0 w 38"/>
                  <a:gd name="T7" fmla="*/ 49 h 49"/>
                  <a:gd name="T8" fmla="*/ 38 w 38"/>
                  <a:gd name="T9" fmla="*/ 31 h 49"/>
                  <a:gd name="T10" fmla="*/ 33 w 38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49">
                    <a:moveTo>
                      <a:pt x="33" y="0"/>
                    </a:moveTo>
                    <a:lnTo>
                      <a:pt x="9" y="6"/>
                    </a:lnTo>
                    <a:lnTo>
                      <a:pt x="9" y="7"/>
                    </a:lnTo>
                    <a:lnTo>
                      <a:pt x="0" y="49"/>
                    </a:lnTo>
                    <a:lnTo>
                      <a:pt x="38" y="31"/>
                    </a:lnTo>
                    <a:lnTo>
                      <a:pt x="3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1" name="Freeform 2114">
                <a:extLst>
                  <a:ext uri="{FF2B5EF4-FFF2-40B4-BE49-F238E27FC236}">
                    <a16:creationId xmlns:a16="http://schemas.microsoft.com/office/drawing/2014/main" id="{DA267556-AE87-41C0-9CDD-5ADA3AF9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1293"/>
                <a:ext cx="20" cy="21"/>
              </a:xfrm>
              <a:custGeom>
                <a:avLst/>
                <a:gdLst>
                  <a:gd name="T0" fmla="*/ 0 w 80"/>
                  <a:gd name="T1" fmla="*/ 82 h 82"/>
                  <a:gd name="T2" fmla="*/ 23 w 80"/>
                  <a:gd name="T3" fmla="*/ 31 h 82"/>
                  <a:gd name="T4" fmla="*/ 80 w 80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82">
                    <a:moveTo>
                      <a:pt x="0" y="82"/>
                    </a:moveTo>
                    <a:lnTo>
                      <a:pt x="23" y="31"/>
                    </a:lnTo>
                    <a:lnTo>
                      <a:pt x="8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2" name="Freeform 2115">
                <a:extLst>
                  <a:ext uri="{FF2B5EF4-FFF2-40B4-BE49-F238E27FC236}">
                    <a16:creationId xmlns:a16="http://schemas.microsoft.com/office/drawing/2014/main" id="{FC4D6C71-F5CC-47F5-AD56-51280A874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" y="1275"/>
                <a:ext cx="14" cy="7"/>
              </a:xfrm>
              <a:custGeom>
                <a:avLst/>
                <a:gdLst>
                  <a:gd name="T0" fmla="*/ 35 w 53"/>
                  <a:gd name="T1" fmla="*/ 0 h 31"/>
                  <a:gd name="T2" fmla="*/ 53 w 53"/>
                  <a:gd name="T3" fmla="*/ 29 h 31"/>
                  <a:gd name="T4" fmla="*/ 8 w 53"/>
                  <a:gd name="T5" fmla="*/ 31 h 31"/>
                  <a:gd name="T6" fmla="*/ 0 w 53"/>
                  <a:gd name="T7" fmla="*/ 4 h 31"/>
                  <a:gd name="T8" fmla="*/ 35 w 53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31">
                    <a:moveTo>
                      <a:pt x="35" y="0"/>
                    </a:moveTo>
                    <a:lnTo>
                      <a:pt x="53" y="29"/>
                    </a:lnTo>
                    <a:lnTo>
                      <a:pt x="8" y="31"/>
                    </a:lnTo>
                    <a:lnTo>
                      <a:pt x="0" y="4"/>
                    </a:lnTo>
                    <a:lnTo>
                      <a:pt x="3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3" name="Freeform 2116">
                <a:extLst>
                  <a:ext uri="{FF2B5EF4-FFF2-40B4-BE49-F238E27FC236}">
                    <a16:creationId xmlns:a16="http://schemas.microsoft.com/office/drawing/2014/main" id="{0976924B-4144-4136-BF3E-4AC37896B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1278"/>
                <a:ext cx="24" cy="24"/>
              </a:xfrm>
              <a:custGeom>
                <a:avLst/>
                <a:gdLst>
                  <a:gd name="T0" fmla="*/ 97 w 98"/>
                  <a:gd name="T1" fmla="*/ 13 h 96"/>
                  <a:gd name="T2" fmla="*/ 43 w 98"/>
                  <a:gd name="T3" fmla="*/ 48 h 96"/>
                  <a:gd name="T4" fmla="*/ 40 w 98"/>
                  <a:gd name="T5" fmla="*/ 71 h 96"/>
                  <a:gd name="T6" fmla="*/ 40 w 98"/>
                  <a:gd name="T7" fmla="*/ 72 h 96"/>
                  <a:gd name="T8" fmla="*/ 15 w 98"/>
                  <a:gd name="T9" fmla="*/ 96 h 96"/>
                  <a:gd name="T10" fmla="*/ 12 w 98"/>
                  <a:gd name="T11" fmla="*/ 88 h 96"/>
                  <a:gd name="T12" fmla="*/ 0 w 98"/>
                  <a:gd name="T13" fmla="*/ 63 h 96"/>
                  <a:gd name="T14" fmla="*/ 0 w 98"/>
                  <a:gd name="T15" fmla="*/ 18 h 96"/>
                  <a:gd name="T16" fmla="*/ 30 w 98"/>
                  <a:gd name="T17" fmla="*/ 22 h 96"/>
                  <a:gd name="T18" fmla="*/ 64 w 98"/>
                  <a:gd name="T19" fmla="*/ 11 h 96"/>
                  <a:gd name="T20" fmla="*/ 72 w 98"/>
                  <a:gd name="T21" fmla="*/ 8 h 96"/>
                  <a:gd name="T22" fmla="*/ 97 w 98"/>
                  <a:gd name="T23" fmla="*/ 0 h 96"/>
                  <a:gd name="T24" fmla="*/ 98 w 98"/>
                  <a:gd name="T25" fmla="*/ 0 h 96"/>
                  <a:gd name="T26" fmla="*/ 97 w 98"/>
                  <a:gd name="T27" fmla="*/ 1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96">
                    <a:moveTo>
                      <a:pt x="97" y="13"/>
                    </a:moveTo>
                    <a:lnTo>
                      <a:pt x="43" y="48"/>
                    </a:lnTo>
                    <a:lnTo>
                      <a:pt x="40" y="71"/>
                    </a:lnTo>
                    <a:lnTo>
                      <a:pt x="40" y="72"/>
                    </a:lnTo>
                    <a:lnTo>
                      <a:pt x="15" y="96"/>
                    </a:lnTo>
                    <a:lnTo>
                      <a:pt x="12" y="88"/>
                    </a:lnTo>
                    <a:lnTo>
                      <a:pt x="0" y="63"/>
                    </a:lnTo>
                    <a:lnTo>
                      <a:pt x="0" y="18"/>
                    </a:lnTo>
                    <a:lnTo>
                      <a:pt x="30" y="22"/>
                    </a:lnTo>
                    <a:lnTo>
                      <a:pt x="64" y="11"/>
                    </a:lnTo>
                    <a:lnTo>
                      <a:pt x="72" y="8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7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4" name="Freeform 2117">
                <a:extLst>
                  <a:ext uri="{FF2B5EF4-FFF2-40B4-BE49-F238E27FC236}">
                    <a16:creationId xmlns:a16="http://schemas.microsoft.com/office/drawing/2014/main" id="{5C4A7D71-1AE0-4B00-B108-CA2AC36BE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1293"/>
                <a:ext cx="9" cy="21"/>
              </a:xfrm>
              <a:custGeom>
                <a:avLst/>
                <a:gdLst>
                  <a:gd name="T0" fmla="*/ 35 w 35"/>
                  <a:gd name="T1" fmla="*/ 82 h 82"/>
                  <a:gd name="T2" fmla="*/ 1 w 35"/>
                  <a:gd name="T3" fmla="*/ 0 h 82"/>
                  <a:gd name="T4" fmla="*/ 0 w 35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82">
                    <a:moveTo>
                      <a:pt x="35" y="82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5" name="Line 2118">
                <a:extLst>
                  <a:ext uri="{FF2B5EF4-FFF2-40B4-BE49-F238E27FC236}">
                    <a16:creationId xmlns:a16="http://schemas.microsoft.com/office/drawing/2014/main" id="{41FB8530-6217-44E0-8955-2BD449BE77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69" y="1233"/>
                <a:ext cx="11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6" name="Freeform 2119">
                <a:extLst>
                  <a:ext uri="{FF2B5EF4-FFF2-40B4-BE49-F238E27FC236}">
                    <a16:creationId xmlns:a16="http://schemas.microsoft.com/office/drawing/2014/main" id="{EF18FB43-7DDA-43DE-A8EA-C6A871A05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1250"/>
                <a:ext cx="18" cy="15"/>
              </a:xfrm>
              <a:custGeom>
                <a:avLst/>
                <a:gdLst>
                  <a:gd name="T0" fmla="*/ 0 w 72"/>
                  <a:gd name="T1" fmla="*/ 63 h 63"/>
                  <a:gd name="T2" fmla="*/ 2 w 72"/>
                  <a:gd name="T3" fmla="*/ 41 h 63"/>
                  <a:gd name="T4" fmla="*/ 72 w 72"/>
                  <a:gd name="T5" fmla="*/ 13 h 63"/>
                  <a:gd name="T6" fmla="*/ 40 w 72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63">
                    <a:moveTo>
                      <a:pt x="0" y="63"/>
                    </a:moveTo>
                    <a:lnTo>
                      <a:pt x="2" y="41"/>
                    </a:lnTo>
                    <a:lnTo>
                      <a:pt x="72" y="13"/>
                    </a:lnTo>
                    <a:lnTo>
                      <a:pt x="4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7" name="Freeform 2120">
                <a:extLst>
                  <a:ext uri="{FF2B5EF4-FFF2-40B4-BE49-F238E27FC236}">
                    <a16:creationId xmlns:a16="http://schemas.microsoft.com/office/drawing/2014/main" id="{8EF1D001-22C0-4644-99CA-503411C93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1265"/>
                <a:ext cx="15" cy="4"/>
              </a:xfrm>
              <a:custGeom>
                <a:avLst/>
                <a:gdLst>
                  <a:gd name="T0" fmla="*/ 0 w 62"/>
                  <a:gd name="T1" fmla="*/ 0 h 15"/>
                  <a:gd name="T2" fmla="*/ 0 w 62"/>
                  <a:gd name="T3" fmla="*/ 1 h 15"/>
                  <a:gd name="T4" fmla="*/ 62 w 6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15">
                    <a:moveTo>
                      <a:pt x="0" y="0"/>
                    </a:moveTo>
                    <a:lnTo>
                      <a:pt x="0" y="1"/>
                    </a:lnTo>
                    <a:lnTo>
                      <a:pt x="62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8" name="Freeform 2121">
                <a:extLst>
                  <a:ext uri="{FF2B5EF4-FFF2-40B4-BE49-F238E27FC236}">
                    <a16:creationId xmlns:a16="http://schemas.microsoft.com/office/drawing/2014/main" id="{6C7C5CD5-CFB5-4DA4-997E-615944F1F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1" y="1262"/>
                <a:ext cx="10" cy="7"/>
              </a:xfrm>
              <a:custGeom>
                <a:avLst/>
                <a:gdLst>
                  <a:gd name="T0" fmla="*/ 0 w 41"/>
                  <a:gd name="T1" fmla="*/ 0 h 28"/>
                  <a:gd name="T2" fmla="*/ 40 w 41"/>
                  <a:gd name="T3" fmla="*/ 28 h 28"/>
                  <a:gd name="T4" fmla="*/ 41 w 41"/>
                  <a:gd name="T5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0" y="0"/>
                    </a:moveTo>
                    <a:lnTo>
                      <a:pt x="40" y="28"/>
                    </a:lnTo>
                    <a:lnTo>
                      <a:pt x="41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9" name="Freeform 2122">
                <a:extLst>
                  <a:ext uri="{FF2B5EF4-FFF2-40B4-BE49-F238E27FC236}">
                    <a16:creationId xmlns:a16="http://schemas.microsoft.com/office/drawing/2014/main" id="{977F7CF7-5E7F-440A-80BF-2DE6D2643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1266"/>
                <a:ext cx="28" cy="12"/>
              </a:xfrm>
              <a:custGeom>
                <a:avLst/>
                <a:gdLst>
                  <a:gd name="T0" fmla="*/ 0 w 111"/>
                  <a:gd name="T1" fmla="*/ 11 h 50"/>
                  <a:gd name="T2" fmla="*/ 0 w 111"/>
                  <a:gd name="T3" fmla="*/ 12 h 50"/>
                  <a:gd name="T4" fmla="*/ 20 w 111"/>
                  <a:gd name="T5" fmla="*/ 0 h 50"/>
                  <a:gd name="T6" fmla="*/ 65 w 111"/>
                  <a:gd name="T7" fmla="*/ 50 h 50"/>
                  <a:gd name="T8" fmla="*/ 102 w 111"/>
                  <a:gd name="T9" fmla="*/ 43 h 50"/>
                  <a:gd name="T10" fmla="*/ 111 w 111"/>
                  <a:gd name="T11" fmla="*/ 14 h 50"/>
                  <a:gd name="T12" fmla="*/ 110 w 111"/>
                  <a:gd name="T13" fmla="*/ 1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50">
                    <a:moveTo>
                      <a:pt x="0" y="11"/>
                    </a:moveTo>
                    <a:lnTo>
                      <a:pt x="0" y="12"/>
                    </a:lnTo>
                    <a:lnTo>
                      <a:pt x="20" y="0"/>
                    </a:lnTo>
                    <a:lnTo>
                      <a:pt x="65" y="50"/>
                    </a:lnTo>
                    <a:lnTo>
                      <a:pt x="102" y="43"/>
                    </a:lnTo>
                    <a:lnTo>
                      <a:pt x="111" y="14"/>
                    </a:lnTo>
                    <a:lnTo>
                      <a:pt x="110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0" name="Line 2123">
                <a:extLst>
                  <a:ext uri="{FF2B5EF4-FFF2-40B4-BE49-F238E27FC236}">
                    <a16:creationId xmlns:a16="http://schemas.microsoft.com/office/drawing/2014/main" id="{0621C159-2109-4BB6-B865-719BBCFBBC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71" y="1262"/>
                <a:ext cx="10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1" name="Freeform 2124">
                <a:extLst>
                  <a:ext uri="{FF2B5EF4-FFF2-40B4-BE49-F238E27FC236}">
                    <a16:creationId xmlns:a16="http://schemas.microsoft.com/office/drawing/2014/main" id="{F4B7F07C-5D29-411D-A334-95E9C11AC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9" y="1237"/>
                <a:ext cx="13" cy="10"/>
              </a:xfrm>
              <a:custGeom>
                <a:avLst/>
                <a:gdLst>
                  <a:gd name="T0" fmla="*/ 55 w 55"/>
                  <a:gd name="T1" fmla="*/ 41 h 41"/>
                  <a:gd name="T2" fmla="*/ 0 w 55"/>
                  <a:gd name="T3" fmla="*/ 39 h 41"/>
                  <a:gd name="T4" fmla="*/ 45 w 55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41">
                    <a:moveTo>
                      <a:pt x="55" y="41"/>
                    </a:moveTo>
                    <a:lnTo>
                      <a:pt x="0" y="39"/>
                    </a:lnTo>
                    <a:lnTo>
                      <a:pt x="4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2" name="Freeform 2125">
                <a:extLst>
                  <a:ext uri="{FF2B5EF4-FFF2-40B4-BE49-F238E27FC236}">
                    <a16:creationId xmlns:a16="http://schemas.microsoft.com/office/drawing/2014/main" id="{A2AE70DD-9DE3-401F-A21C-4E09629DD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2" y="1246"/>
                <a:ext cx="21" cy="4"/>
              </a:xfrm>
              <a:custGeom>
                <a:avLst/>
                <a:gdLst>
                  <a:gd name="T0" fmla="*/ 0 w 83"/>
                  <a:gd name="T1" fmla="*/ 7 h 16"/>
                  <a:gd name="T2" fmla="*/ 41 w 83"/>
                  <a:gd name="T3" fmla="*/ 0 h 16"/>
                  <a:gd name="T4" fmla="*/ 83 w 83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6">
                    <a:moveTo>
                      <a:pt x="0" y="7"/>
                    </a:moveTo>
                    <a:lnTo>
                      <a:pt x="41" y="0"/>
                    </a:lnTo>
                    <a:lnTo>
                      <a:pt x="83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3" name="Freeform 2126">
                <a:extLst>
                  <a:ext uri="{FF2B5EF4-FFF2-40B4-BE49-F238E27FC236}">
                    <a16:creationId xmlns:a16="http://schemas.microsoft.com/office/drawing/2014/main" id="{749BBDE9-5689-4785-BE12-826175CAD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2" y="1245"/>
                <a:ext cx="21" cy="5"/>
              </a:xfrm>
              <a:custGeom>
                <a:avLst/>
                <a:gdLst>
                  <a:gd name="T0" fmla="*/ 83 w 83"/>
                  <a:gd name="T1" fmla="*/ 17 h 17"/>
                  <a:gd name="T2" fmla="*/ 41 w 83"/>
                  <a:gd name="T3" fmla="*/ 0 h 17"/>
                  <a:gd name="T4" fmla="*/ 0 w 83"/>
                  <a:gd name="T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7">
                    <a:moveTo>
                      <a:pt x="83" y="17"/>
                    </a:moveTo>
                    <a:lnTo>
                      <a:pt x="41" y="0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4" name="Freeform 2127">
                <a:extLst>
                  <a:ext uri="{FF2B5EF4-FFF2-40B4-BE49-F238E27FC236}">
                    <a16:creationId xmlns:a16="http://schemas.microsoft.com/office/drawing/2014/main" id="{B2075599-2765-4311-8AEC-7145EDCC7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1" y="1262"/>
                <a:ext cx="30" cy="17"/>
              </a:xfrm>
              <a:custGeom>
                <a:avLst/>
                <a:gdLst>
                  <a:gd name="T0" fmla="*/ 16 w 120"/>
                  <a:gd name="T1" fmla="*/ 69 h 69"/>
                  <a:gd name="T2" fmla="*/ 0 w 120"/>
                  <a:gd name="T3" fmla="*/ 52 h 69"/>
                  <a:gd name="T4" fmla="*/ 15 w 120"/>
                  <a:gd name="T5" fmla="*/ 31 h 69"/>
                  <a:gd name="T6" fmla="*/ 51 w 120"/>
                  <a:gd name="T7" fmla="*/ 14 h 69"/>
                  <a:gd name="T8" fmla="*/ 81 w 120"/>
                  <a:gd name="T9" fmla="*/ 14 h 69"/>
                  <a:gd name="T10" fmla="*/ 120 w 120"/>
                  <a:gd name="T1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69">
                    <a:moveTo>
                      <a:pt x="16" y="69"/>
                    </a:moveTo>
                    <a:lnTo>
                      <a:pt x="0" y="52"/>
                    </a:lnTo>
                    <a:lnTo>
                      <a:pt x="15" y="31"/>
                    </a:lnTo>
                    <a:lnTo>
                      <a:pt x="51" y="14"/>
                    </a:lnTo>
                    <a:lnTo>
                      <a:pt x="81" y="14"/>
                    </a:lnTo>
                    <a:lnTo>
                      <a:pt x="12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5" name="Freeform 2128">
                <a:extLst>
                  <a:ext uri="{FF2B5EF4-FFF2-40B4-BE49-F238E27FC236}">
                    <a16:creationId xmlns:a16="http://schemas.microsoft.com/office/drawing/2014/main" id="{058A0FF9-F0D8-4FCD-AC35-CA59FEB5C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1" y="1262"/>
                <a:ext cx="17" cy="10"/>
              </a:xfrm>
              <a:custGeom>
                <a:avLst/>
                <a:gdLst>
                  <a:gd name="T0" fmla="*/ 69 w 69"/>
                  <a:gd name="T1" fmla="*/ 6 h 39"/>
                  <a:gd name="T2" fmla="*/ 37 w 69"/>
                  <a:gd name="T3" fmla="*/ 39 h 39"/>
                  <a:gd name="T4" fmla="*/ 0 w 69"/>
                  <a:gd name="T5" fmla="*/ 27 h 39"/>
                  <a:gd name="T6" fmla="*/ 8 w 69"/>
                  <a:gd name="T7" fmla="*/ 0 h 39"/>
                  <a:gd name="T8" fmla="*/ 53 w 69"/>
                  <a:gd name="T9" fmla="*/ 0 h 39"/>
                  <a:gd name="T10" fmla="*/ 69 w 69"/>
                  <a:gd name="T11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39">
                    <a:moveTo>
                      <a:pt x="69" y="6"/>
                    </a:moveTo>
                    <a:lnTo>
                      <a:pt x="37" y="39"/>
                    </a:lnTo>
                    <a:lnTo>
                      <a:pt x="0" y="27"/>
                    </a:lnTo>
                    <a:lnTo>
                      <a:pt x="8" y="0"/>
                    </a:lnTo>
                    <a:lnTo>
                      <a:pt x="53" y="0"/>
                    </a:lnTo>
                    <a:lnTo>
                      <a:pt x="69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6" name="Freeform 2129">
                <a:extLst>
                  <a:ext uri="{FF2B5EF4-FFF2-40B4-BE49-F238E27FC236}">
                    <a16:creationId xmlns:a16="http://schemas.microsoft.com/office/drawing/2014/main" id="{6083E316-0D54-406B-996F-B67A070B0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44"/>
                <a:ext cx="17" cy="17"/>
              </a:xfrm>
              <a:custGeom>
                <a:avLst/>
                <a:gdLst>
                  <a:gd name="T0" fmla="*/ 47 w 67"/>
                  <a:gd name="T1" fmla="*/ 19 h 67"/>
                  <a:gd name="T2" fmla="*/ 42 w 67"/>
                  <a:gd name="T3" fmla="*/ 15 h 67"/>
                  <a:gd name="T4" fmla="*/ 18 w 67"/>
                  <a:gd name="T5" fmla="*/ 0 h 67"/>
                  <a:gd name="T6" fmla="*/ 0 w 67"/>
                  <a:gd name="T7" fmla="*/ 42 h 67"/>
                  <a:gd name="T8" fmla="*/ 39 w 67"/>
                  <a:gd name="T9" fmla="*/ 67 h 67"/>
                  <a:gd name="T10" fmla="*/ 67 w 67"/>
                  <a:gd name="T11" fmla="*/ 31 h 67"/>
                  <a:gd name="T12" fmla="*/ 66 w 67"/>
                  <a:gd name="T13" fmla="*/ 31 h 67"/>
                  <a:gd name="T14" fmla="*/ 47 w 67"/>
                  <a:gd name="T15" fmla="*/ 1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67">
                    <a:moveTo>
                      <a:pt x="47" y="19"/>
                    </a:moveTo>
                    <a:lnTo>
                      <a:pt x="42" y="15"/>
                    </a:lnTo>
                    <a:lnTo>
                      <a:pt x="18" y="0"/>
                    </a:lnTo>
                    <a:lnTo>
                      <a:pt x="0" y="42"/>
                    </a:lnTo>
                    <a:lnTo>
                      <a:pt x="39" y="67"/>
                    </a:lnTo>
                    <a:lnTo>
                      <a:pt x="67" y="31"/>
                    </a:lnTo>
                    <a:lnTo>
                      <a:pt x="66" y="31"/>
                    </a:lnTo>
                    <a:lnTo>
                      <a:pt x="47" y="1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7" name="Freeform 2130">
                <a:extLst>
                  <a:ext uri="{FF2B5EF4-FFF2-40B4-BE49-F238E27FC236}">
                    <a16:creationId xmlns:a16="http://schemas.microsoft.com/office/drawing/2014/main" id="{45AC7BD2-0306-4BF3-9E6A-95618D88D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9" y="1209"/>
                <a:ext cx="61" cy="24"/>
              </a:xfrm>
              <a:custGeom>
                <a:avLst/>
                <a:gdLst>
                  <a:gd name="T0" fmla="*/ 3 w 248"/>
                  <a:gd name="T1" fmla="*/ 98 h 98"/>
                  <a:gd name="T2" fmla="*/ 0 w 248"/>
                  <a:gd name="T3" fmla="*/ 61 h 98"/>
                  <a:gd name="T4" fmla="*/ 71 w 248"/>
                  <a:gd name="T5" fmla="*/ 21 h 98"/>
                  <a:gd name="T6" fmla="*/ 109 w 248"/>
                  <a:gd name="T7" fmla="*/ 57 h 98"/>
                  <a:gd name="T8" fmla="*/ 140 w 248"/>
                  <a:gd name="T9" fmla="*/ 79 h 98"/>
                  <a:gd name="T10" fmla="*/ 172 w 248"/>
                  <a:gd name="T11" fmla="*/ 50 h 98"/>
                  <a:gd name="T12" fmla="*/ 183 w 248"/>
                  <a:gd name="T13" fmla="*/ 66 h 98"/>
                  <a:gd name="T14" fmla="*/ 184 w 248"/>
                  <a:gd name="T15" fmla="*/ 67 h 98"/>
                  <a:gd name="T16" fmla="*/ 248 w 248"/>
                  <a:gd name="T17" fmla="*/ 46 h 98"/>
                  <a:gd name="T18" fmla="*/ 203 w 248"/>
                  <a:gd name="T19" fmla="*/ 0 h 98"/>
                  <a:gd name="T20" fmla="*/ 192 w 248"/>
                  <a:gd name="T21" fmla="*/ 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8" h="98">
                    <a:moveTo>
                      <a:pt x="3" y="98"/>
                    </a:moveTo>
                    <a:lnTo>
                      <a:pt x="0" y="61"/>
                    </a:lnTo>
                    <a:lnTo>
                      <a:pt x="71" y="21"/>
                    </a:lnTo>
                    <a:lnTo>
                      <a:pt x="109" y="57"/>
                    </a:lnTo>
                    <a:lnTo>
                      <a:pt x="140" y="79"/>
                    </a:lnTo>
                    <a:lnTo>
                      <a:pt x="172" y="50"/>
                    </a:lnTo>
                    <a:lnTo>
                      <a:pt x="183" y="66"/>
                    </a:lnTo>
                    <a:lnTo>
                      <a:pt x="184" y="67"/>
                    </a:lnTo>
                    <a:lnTo>
                      <a:pt x="248" y="46"/>
                    </a:lnTo>
                    <a:lnTo>
                      <a:pt x="203" y="0"/>
                    </a:lnTo>
                    <a:lnTo>
                      <a:pt x="192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8" name="Freeform 2131">
                <a:extLst>
                  <a:ext uri="{FF2B5EF4-FFF2-40B4-BE49-F238E27FC236}">
                    <a16:creationId xmlns:a16="http://schemas.microsoft.com/office/drawing/2014/main" id="{F5A91AB0-B9B3-44E8-9B0E-E409F78B9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9" y="1233"/>
                <a:ext cx="11" cy="4"/>
              </a:xfrm>
              <a:custGeom>
                <a:avLst/>
                <a:gdLst>
                  <a:gd name="T0" fmla="*/ 0 w 42"/>
                  <a:gd name="T1" fmla="*/ 0 h 16"/>
                  <a:gd name="T2" fmla="*/ 0 w 42"/>
                  <a:gd name="T3" fmla="*/ 2 h 16"/>
                  <a:gd name="T4" fmla="*/ 42 w 42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6">
                    <a:moveTo>
                      <a:pt x="0" y="0"/>
                    </a:moveTo>
                    <a:lnTo>
                      <a:pt x="0" y="2"/>
                    </a:lnTo>
                    <a:lnTo>
                      <a:pt x="42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9" name="Freeform 2132">
                <a:extLst>
                  <a:ext uri="{FF2B5EF4-FFF2-40B4-BE49-F238E27FC236}">
                    <a16:creationId xmlns:a16="http://schemas.microsoft.com/office/drawing/2014/main" id="{56E319D2-A87A-4CC2-B1F4-FB7E626FA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" y="1311"/>
                <a:ext cx="50" cy="29"/>
              </a:xfrm>
              <a:custGeom>
                <a:avLst/>
                <a:gdLst>
                  <a:gd name="T0" fmla="*/ 35 w 201"/>
                  <a:gd name="T1" fmla="*/ 73 h 115"/>
                  <a:gd name="T2" fmla="*/ 61 w 201"/>
                  <a:gd name="T3" fmla="*/ 49 h 115"/>
                  <a:gd name="T4" fmla="*/ 83 w 201"/>
                  <a:gd name="T5" fmla="*/ 54 h 115"/>
                  <a:gd name="T6" fmla="*/ 75 w 201"/>
                  <a:gd name="T7" fmla="*/ 0 h 115"/>
                  <a:gd name="T8" fmla="*/ 104 w 201"/>
                  <a:gd name="T9" fmla="*/ 25 h 115"/>
                  <a:gd name="T10" fmla="*/ 106 w 201"/>
                  <a:gd name="T11" fmla="*/ 49 h 115"/>
                  <a:gd name="T12" fmla="*/ 157 w 201"/>
                  <a:gd name="T13" fmla="*/ 15 h 115"/>
                  <a:gd name="T14" fmla="*/ 193 w 201"/>
                  <a:gd name="T15" fmla="*/ 33 h 115"/>
                  <a:gd name="T16" fmla="*/ 201 w 201"/>
                  <a:gd name="T17" fmla="*/ 48 h 115"/>
                  <a:gd name="T18" fmla="*/ 162 w 201"/>
                  <a:gd name="T19" fmla="*/ 56 h 115"/>
                  <a:gd name="T20" fmla="*/ 193 w 201"/>
                  <a:gd name="T21" fmla="*/ 73 h 115"/>
                  <a:gd name="T22" fmla="*/ 185 w 201"/>
                  <a:gd name="T23" fmla="*/ 89 h 115"/>
                  <a:gd name="T24" fmla="*/ 72 w 201"/>
                  <a:gd name="T25" fmla="*/ 93 h 115"/>
                  <a:gd name="T26" fmla="*/ 22 w 201"/>
                  <a:gd name="T27" fmla="*/ 115 h 115"/>
                  <a:gd name="T28" fmla="*/ 0 w 201"/>
                  <a:gd name="T29" fmla="*/ 75 h 115"/>
                  <a:gd name="T30" fmla="*/ 35 w 201"/>
                  <a:gd name="T31" fmla="*/ 73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1" h="115">
                    <a:moveTo>
                      <a:pt x="35" y="73"/>
                    </a:moveTo>
                    <a:lnTo>
                      <a:pt x="61" y="49"/>
                    </a:lnTo>
                    <a:lnTo>
                      <a:pt x="83" y="54"/>
                    </a:lnTo>
                    <a:lnTo>
                      <a:pt x="75" y="0"/>
                    </a:lnTo>
                    <a:lnTo>
                      <a:pt x="104" y="25"/>
                    </a:lnTo>
                    <a:lnTo>
                      <a:pt x="106" y="49"/>
                    </a:lnTo>
                    <a:lnTo>
                      <a:pt x="157" y="15"/>
                    </a:lnTo>
                    <a:lnTo>
                      <a:pt x="193" y="33"/>
                    </a:lnTo>
                    <a:lnTo>
                      <a:pt x="201" y="48"/>
                    </a:lnTo>
                    <a:lnTo>
                      <a:pt x="162" y="56"/>
                    </a:lnTo>
                    <a:lnTo>
                      <a:pt x="193" y="73"/>
                    </a:lnTo>
                    <a:lnTo>
                      <a:pt x="185" y="89"/>
                    </a:lnTo>
                    <a:lnTo>
                      <a:pt x="72" y="93"/>
                    </a:lnTo>
                    <a:lnTo>
                      <a:pt x="22" y="115"/>
                    </a:lnTo>
                    <a:lnTo>
                      <a:pt x="0" y="75"/>
                    </a:lnTo>
                    <a:lnTo>
                      <a:pt x="35" y="7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0" name="Freeform 2133">
                <a:extLst>
                  <a:ext uri="{FF2B5EF4-FFF2-40B4-BE49-F238E27FC236}">
                    <a16:creationId xmlns:a16="http://schemas.microsoft.com/office/drawing/2014/main" id="{EB61837D-D1C0-473A-ABC3-CBCAC6E08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1312"/>
                <a:ext cx="16" cy="14"/>
              </a:xfrm>
              <a:custGeom>
                <a:avLst/>
                <a:gdLst>
                  <a:gd name="T0" fmla="*/ 10 w 63"/>
                  <a:gd name="T1" fmla="*/ 34 h 57"/>
                  <a:gd name="T2" fmla="*/ 29 w 63"/>
                  <a:gd name="T3" fmla="*/ 57 h 57"/>
                  <a:gd name="T4" fmla="*/ 63 w 63"/>
                  <a:gd name="T5" fmla="*/ 43 h 57"/>
                  <a:gd name="T6" fmla="*/ 45 w 63"/>
                  <a:gd name="T7" fmla="*/ 3 h 57"/>
                  <a:gd name="T8" fmla="*/ 0 w 63"/>
                  <a:gd name="T9" fmla="*/ 0 h 57"/>
                  <a:gd name="T10" fmla="*/ 10 w 63"/>
                  <a:gd name="T11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57">
                    <a:moveTo>
                      <a:pt x="10" y="34"/>
                    </a:moveTo>
                    <a:lnTo>
                      <a:pt x="29" y="57"/>
                    </a:lnTo>
                    <a:lnTo>
                      <a:pt x="63" y="43"/>
                    </a:lnTo>
                    <a:lnTo>
                      <a:pt x="45" y="3"/>
                    </a:lnTo>
                    <a:lnTo>
                      <a:pt x="0" y="0"/>
                    </a:lnTo>
                    <a:lnTo>
                      <a:pt x="10" y="3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1" name="Freeform 2134">
                <a:extLst>
                  <a:ext uri="{FF2B5EF4-FFF2-40B4-BE49-F238E27FC236}">
                    <a16:creationId xmlns:a16="http://schemas.microsoft.com/office/drawing/2014/main" id="{91033EBC-466E-4974-B329-9E57B0DFF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9" y="529"/>
                <a:ext cx="1026" cy="3788"/>
              </a:xfrm>
              <a:custGeom>
                <a:avLst/>
                <a:gdLst>
                  <a:gd name="T0" fmla="*/ 4083 w 4106"/>
                  <a:gd name="T1" fmla="*/ 0 h 15154"/>
                  <a:gd name="T2" fmla="*/ 4094 w 4106"/>
                  <a:gd name="T3" fmla="*/ 7200 h 15154"/>
                  <a:gd name="T4" fmla="*/ 4101 w 4106"/>
                  <a:gd name="T5" fmla="*/ 11947 h 15154"/>
                  <a:gd name="T6" fmla="*/ 4101 w 4106"/>
                  <a:gd name="T7" fmla="*/ 12376 h 15154"/>
                  <a:gd name="T8" fmla="*/ 4102 w 4106"/>
                  <a:gd name="T9" fmla="*/ 13003 h 15154"/>
                  <a:gd name="T10" fmla="*/ 4106 w 4106"/>
                  <a:gd name="T11" fmla="*/ 15154 h 15154"/>
                  <a:gd name="T12" fmla="*/ 0 w 4106"/>
                  <a:gd name="T13" fmla="*/ 15147 h 15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06" h="15154">
                    <a:moveTo>
                      <a:pt x="4083" y="0"/>
                    </a:moveTo>
                    <a:lnTo>
                      <a:pt x="4094" y="7200"/>
                    </a:lnTo>
                    <a:lnTo>
                      <a:pt x="4101" y="11947"/>
                    </a:lnTo>
                    <a:lnTo>
                      <a:pt x="4101" y="12376"/>
                    </a:lnTo>
                    <a:lnTo>
                      <a:pt x="4102" y="13003"/>
                    </a:lnTo>
                    <a:lnTo>
                      <a:pt x="4106" y="15154"/>
                    </a:lnTo>
                    <a:lnTo>
                      <a:pt x="0" y="1514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2" name="Freeform 2135">
                <a:extLst>
                  <a:ext uri="{FF2B5EF4-FFF2-40B4-BE49-F238E27FC236}">
                    <a16:creationId xmlns:a16="http://schemas.microsoft.com/office/drawing/2014/main" id="{81EE1A0C-986C-4E7A-B207-46A471601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8" y="36"/>
                <a:ext cx="70" cy="57"/>
              </a:xfrm>
              <a:custGeom>
                <a:avLst/>
                <a:gdLst>
                  <a:gd name="T0" fmla="*/ 173 w 282"/>
                  <a:gd name="T1" fmla="*/ 54 h 229"/>
                  <a:gd name="T2" fmla="*/ 185 w 282"/>
                  <a:gd name="T3" fmla="*/ 27 h 229"/>
                  <a:gd name="T4" fmla="*/ 257 w 282"/>
                  <a:gd name="T5" fmla="*/ 0 h 229"/>
                  <a:gd name="T6" fmla="*/ 282 w 282"/>
                  <a:gd name="T7" fmla="*/ 19 h 229"/>
                  <a:gd name="T8" fmla="*/ 281 w 282"/>
                  <a:gd name="T9" fmla="*/ 19 h 229"/>
                  <a:gd name="T10" fmla="*/ 241 w 282"/>
                  <a:gd name="T11" fmla="*/ 50 h 229"/>
                  <a:gd name="T12" fmla="*/ 241 w 282"/>
                  <a:gd name="T13" fmla="*/ 51 h 229"/>
                  <a:gd name="T14" fmla="*/ 240 w 282"/>
                  <a:gd name="T15" fmla="*/ 66 h 229"/>
                  <a:gd name="T16" fmla="*/ 254 w 282"/>
                  <a:gd name="T17" fmla="*/ 64 h 229"/>
                  <a:gd name="T18" fmla="*/ 256 w 282"/>
                  <a:gd name="T19" fmla="*/ 114 h 229"/>
                  <a:gd name="T20" fmla="*/ 215 w 282"/>
                  <a:gd name="T21" fmla="*/ 131 h 229"/>
                  <a:gd name="T22" fmla="*/ 132 w 282"/>
                  <a:gd name="T23" fmla="*/ 129 h 229"/>
                  <a:gd name="T24" fmla="*/ 90 w 282"/>
                  <a:gd name="T25" fmla="*/ 142 h 229"/>
                  <a:gd name="T26" fmla="*/ 75 w 282"/>
                  <a:gd name="T27" fmla="*/ 164 h 229"/>
                  <a:gd name="T28" fmla="*/ 16 w 282"/>
                  <a:gd name="T29" fmla="*/ 229 h 229"/>
                  <a:gd name="T30" fmla="*/ 0 w 282"/>
                  <a:gd name="T31" fmla="*/ 213 h 229"/>
                  <a:gd name="T32" fmla="*/ 22 w 282"/>
                  <a:gd name="T33" fmla="*/ 176 h 229"/>
                  <a:gd name="T34" fmla="*/ 22 w 282"/>
                  <a:gd name="T35" fmla="*/ 175 h 229"/>
                  <a:gd name="T36" fmla="*/ 48 w 282"/>
                  <a:gd name="T37" fmla="*/ 160 h 229"/>
                  <a:gd name="T38" fmla="*/ 101 w 282"/>
                  <a:gd name="T39" fmla="*/ 113 h 229"/>
                  <a:gd name="T40" fmla="*/ 130 w 282"/>
                  <a:gd name="T41" fmla="*/ 112 h 229"/>
                  <a:gd name="T42" fmla="*/ 173 w 282"/>
                  <a:gd name="T43" fmla="*/ 91 h 229"/>
                  <a:gd name="T44" fmla="*/ 187 w 282"/>
                  <a:gd name="T45" fmla="*/ 67 h 229"/>
                  <a:gd name="T46" fmla="*/ 174 w 282"/>
                  <a:gd name="T47" fmla="*/ 54 h 229"/>
                  <a:gd name="T48" fmla="*/ 173 w 282"/>
                  <a:gd name="T49" fmla="*/ 54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2" h="229">
                    <a:moveTo>
                      <a:pt x="173" y="54"/>
                    </a:moveTo>
                    <a:lnTo>
                      <a:pt x="185" y="27"/>
                    </a:lnTo>
                    <a:lnTo>
                      <a:pt x="257" y="0"/>
                    </a:lnTo>
                    <a:lnTo>
                      <a:pt x="282" y="19"/>
                    </a:lnTo>
                    <a:lnTo>
                      <a:pt x="281" y="19"/>
                    </a:lnTo>
                    <a:lnTo>
                      <a:pt x="241" y="50"/>
                    </a:lnTo>
                    <a:lnTo>
                      <a:pt x="241" y="51"/>
                    </a:lnTo>
                    <a:lnTo>
                      <a:pt x="240" y="66"/>
                    </a:lnTo>
                    <a:lnTo>
                      <a:pt x="254" y="64"/>
                    </a:lnTo>
                    <a:lnTo>
                      <a:pt x="256" y="114"/>
                    </a:lnTo>
                    <a:lnTo>
                      <a:pt x="215" y="131"/>
                    </a:lnTo>
                    <a:lnTo>
                      <a:pt x="132" y="129"/>
                    </a:lnTo>
                    <a:lnTo>
                      <a:pt x="90" y="142"/>
                    </a:lnTo>
                    <a:lnTo>
                      <a:pt x="75" y="164"/>
                    </a:lnTo>
                    <a:lnTo>
                      <a:pt x="16" y="229"/>
                    </a:lnTo>
                    <a:lnTo>
                      <a:pt x="0" y="213"/>
                    </a:lnTo>
                    <a:lnTo>
                      <a:pt x="22" y="176"/>
                    </a:lnTo>
                    <a:lnTo>
                      <a:pt x="22" y="175"/>
                    </a:lnTo>
                    <a:lnTo>
                      <a:pt x="48" y="160"/>
                    </a:lnTo>
                    <a:lnTo>
                      <a:pt x="101" y="113"/>
                    </a:lnTo>
                    <a:lnTo>
                      <a:pt x="130" y="112"/>
                    </a:lnTo>
                    <a:lnTo>
                      <a:pt x="173" y="91"/>
                    </a:lnTo>
                    <a:lnTo>
                      <a:pt x="187" y="67"/>
                    </a:lnTo>
                    <a:lnTo>
                      <a:pt x="174" y="54"/>
                    </a:lnTo>
                    <a:lnTo>
                      <a:pt x="173" y="5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3" name="Line 2136">
                <a:extLst>
                  <a:ext uri="{FF2B5EF4-FFF2-40B4-BE49-F238E27FC236}">
                    <a16:creationId xmlns:a16="http://schemas.microsoft.com/office/drawing/2014/main" id="{35138E67-D564-4434-AAD9-235CE844F9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6" y="534"/>
                <a:ext cx="8" cy="1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4" name="Line 2137">
                <a:extLst>
                  <a:ext uri="{FF2B5EF4-FFF2-40B4-BE49-F238E27FC236}">
                    <a16:creationId xmlns:a16="http://schemas.microsoft.com/office/drawing/2014/main" id="{9169D22B-4B05-408D-BAD9-2D78FA7AE1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33" y="933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5" name="Line 2138">
                <a:extLst>
                  <a:ext uri="{FF2B5EF4-FFF2-40B4-BE49-F238E27FC236}">
                    <a16:creationId xmlns:a16="http://schemas.microsoft.com/office/drawing/2014/main" id="{92132F6C-6FD2-499A-B3F9-2D1013066B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4" y="1034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6" name="Line 2139">
                <a:extLst>
                  <a:ext uri="{FF2B5EF4-FFF2-40B4-BE49-F238E27FC236}">
                    <a16:creationId xmlns:a16="http://schemas.microsoft.com/office/drawing/2014/main" id="{BD3CB48D-D44C-4C04-9C3B-CE21664C6F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84" y="1012"/>
                <a:ext cx="5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7" name="Freeform 2140">
                <a:extLst>
                  <a:ext uri="{FF2B5EF4-FFF2-40B4-BE49-F238E27FC236}">
                    <a16:creationId xmlns:a16="http://schemas.microsoft.com/office/drawing/2014/main" id="{28173ECE-D252-4DD6-A434-E48A48B5E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1063"/>
                <a:ext cx="3" cy="10"/>
              </a:xfrm>
              <a:custGeom>
                <a:avLst/>
                <a:gdLst>
                  <a:gd name="T0" fmla="*/ 0 w 14"/>
                  <a:gd name="T1" fmla="*/ 0 h 39"/>
                  <a:gd name="T2" fmla="*/ 12 w 14"/>
                  <a:gd name="T3" fmla="*/ 3 h 39"/>
                  <a:gd name="T4" fmla="*/ 14 w 14"/>
                  <a:gd name="T5" fmla="*/ 38 h 39"/>
                  <a:gd name="T6" fmla="*/ 14 w 14"/>
                  <a:gd name="T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9">
                    <a:moveTo>
                      <a:pt x="0" y="0"/>
                    </a:moveTo>
                    <a:lnTo>
                      <a:pt x="12" y="3"/>
                    </a:lnTo>
                    <a:lnTo>
                      <a:pt x="14" y="38"/>
                    </a:lnTo>
                    <a:lnTo>
                      <a:pt x="14" y="3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8" name="Freeform 2141">
                <a:extLst>
                  <a:ext uri="{FF2B5EF4-FFF2-40B4-BE49-F238E27FC236}">
                    <a16:creationId xmlns:a16="http://schemas.microsoft.com/office/drawing/2014/main" id="{FBA847CD-37BF-411F-9C0D-D611F4CFD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1063"/>
                <a:ext cx="3" cy="10"/>
              </a:xfrm>
              <a:custGeom>
                <a:avLst/>
                <a:gdLst>
                  <a:gd name="T0" fmla="*/ 14 w 15"/>
                  <a:gd name="T1" fmla="*/ 39 h 39"/>
                  <a:gd name="T2" fmla="*/ 15 w 15"/>
                  <a:gd name="T3" fmla="*/ 38 h 39"/>
                  <a:gd name="T4" fmla="*/ 13 w 15"/>
                  <a:gd name="T5" fmla="*/ 3 h 39"/>
                  <a:gd name="T6" fmla="*/ 0 w 15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39">
                    <a:moveTo>
                      <a:pt x="14" y="39"/>
                    </a:moveTo>
                    <a:lnTo>
                      <a:pt x="15" y="38"/>
                    </a:lnTo>
                    <a:lnTo>
                      <a:pt x="13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9" name="Freeform 2142">
                <a:extLst>
                  <a:ext uri="{FF2B5EF4-FFF2-40B4-BE49-F238E27FC236}">
                    <a16:creationId xmlns:a16="http://schemas.microsoft.com/office/drawing/2014/main" id="{1B0D90C7-085B-45E0-86E1-19E819903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4" y="1034"/>
                <a:ext cx="6" cy="6"/>
              </a:xfrm>
              <a:custGeom>
                <a:avLst/>
                <a:gdLst>
                  <a:gd name="T0" fmla="*/ 21 w 23"/>
                  <a:gd name="T1" fmla="*/ 24 h 24"/>
                  <a:gd name="T2" fmla="*/ 23 w 23"/>
                  <a:gd name="T3" fmla="*/ 24 h 24"/>
                  <a:gd name="T4" fmla="*/ 0 w 23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21" y="24"/>
                    </a:moveTo>
                    <a:lnTo>
                      <a:pt x="23" y="2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0" name="Freeform 2143">
                <a:extLst>
                  <a:ext uri="{FF2B5EF4-FFF2-40B4-BE49-F238E27FC236}">
                    <a16:creationId xmlns:a16="http://schemas.microsoft.com/office/drawing/2014/main" id="{DCCA8A14-8A53-4DDA-B063-0BF059EC7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1040"/>
                <a:ext cx="19" cy="23"/>
              </a:xfrm>
              <a:custGeom>
                <a:avLst/>
                <a:gdLst>
                  <a:gd name="T0" fmla="*/ 39 w 75"/>
                  <a:gd name="T1" fmla="*/ 0 h 93"/>
                  <a:gd name="T2" fmla="*/ 25 w 75"/>
                  <a:gd name="T3" fmla="*/ 25 h 93"/>
                  <a:gd name="T4" fmla="*/ 0 w 75"/>
                  <a:gd name="T5" fmla="*/ 8 h 93"/>
                  <a:gd name="T6" fmla="*/ 39 w 75"/>
                  <a:gd name="T7" fmla="*/ 83 h 93"/>
                  <a:gd name="T8" fmla="*/ 75 w 75"/>
                  <a:gd name="T9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93">
                    <a:moveTo>
                      <a:pt x="39" y="0"/>
                    </a:moveTo>
                    <a:lnTo>
                      <a:pt x="25" y="25"/>
                    </a:lnTo>
                    <a:lnTo>
                      <a:pt x="0" y="8"/>
                    </a:lnTo>
                    <a:lnTo>
                      <a:pt x="39" y="83"/>
                    </a:lnTo>
                    <a:lnTo>
                      <a:pt x="75" y="9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1" name="Freeform 2144">
                <a:extLst>
                  <a:ext uri="{FF2B5EF4-FFF2-40B4-BE49-F238E27FC236}">
                    <a16:creationId xmlns:a16="http://schemas.microsoft.com/office/drawing/2014/main" id="{46D8EC0C-B853-4556-8771-EDE743492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1021"/>
                <a:ext cx="4" cy="13"/>
              </a:xfrm>
              <a:custGeom>
                <a:avLst/>
                <a:gdLst>
                  <a:gd name="T0" fmla="*/ 15 w 17"/>
                  <a:gd name="T1" fmla="*/ 0 h 50"/>
                  <a:gd name="T2" fmla="*/ 0 w 17"/>
                  <a:gd name="T3" fmla="*/ 29 h 50"/>
                  <a:gd name="T4" fmla="*/ 17 w 17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50">
                    <a:moveTo>
                      <a:pt x="15" y="0"/>
                    </a:moveTo>
                    <a:lnTo>
                      <a:pt x="0" y="29"/>
                    </a:lnTo>
                    <a:lnTo>
                      <a:pt x="17" y="5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2" name="Freeform 2145">
                <a:extLst>
                  <a:ext uri="{FF2B5EF4-FFF2-40B4-BE49-F238E27FC236}">
                    <a16:creationId xmlns:a16="http://schemas.microsoft.com/office/drawing/2014/main" id="{3977A855-31ED-45E0-B890-ADB817942D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4" y="1012"/>
                <a:ext cx="5" cy="9"/>
              </a:xfrm>
              <a:custGeom>
                <a:avLst/>
                <a:gdLst>
                  <a:gd name="T0" fmla="*/ 21 w 21"/>
                  <a:gd name="T1" fmla="*/ 0 h 39"/>
                  <a:gd name="T2" fmla="*/ 20 w 21"/>
                  <a:gd name="T3" fmla="*/ 0 h 39"/>
                  <a:gd name="T4" fmla="*/ 0 w 2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9">
                    <a:moveTo>
                      <a:pt x="21" y="0"/>
                    </a:moveTo>
                    <a:lnTo>
                      <a:pt x="20" y="0"/>
                    </a:lnTo>
                    <a:lnTo>
                      <a:pt x="0" y="3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3" name="Line 2146">
                <a:extLst>
                  <a:ext uri="{FF2B5EF4-FFF2-40B4-BE49-F238E27FC236}">
                    <a16:creationId xmlns:a16="http://schemas.microsoft.com/office/drawing/2014/main" id="{4644394F-491D-4F58-8B9F-79DA739083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89" y="1012"/>
                <a:ext cx="8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4" name="Freeform 2147">
                <a:extLst>
                  <a:ext uri="{FF2B5EF4-FFF2-40B4-BE49-F238E27FC236}">
                    <a16:creationId xmlns:a16="http://schemas.microsoft.com/office/drawing/2014/main" id="{4E47F185-7612-4018-B159-7BA073D31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7" y="1003"/>
                <a:ext cx="8" cy="10"/>
              </a:xfrm>
              <a:custGeom>
                <a:avLst/>
                <a:gdLst>
                  <a:gd name="T0" fmla="*/ 32 w 32"/>
                  <a:gd name="T1" fmla="*/ 0 h 38"/>
                  <a:gd name="T2" fmla="*/ 23 w 32"/>
                  <a:gd name="T3" fmla="*/ 3 h 38"/>
                  <a:gd name="T4" fmla="*/ 0 w 32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38">
                    <a:moveTo>
                      <a:pt x="32" y="0"/>
                    </a:moveTo>
                    <a:lnTo>
                      <a:pt x="23" y="3"/>
                    </a:lnTo>
                    <a:lnTo>
                      <a:pt x="0" y="3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5" name="Freeform 2148">
                <a:extLst>
                  <a:ext uri="{FF2B5EF4-FFF2-40B4-BE49-F238E27FC236}">
                    <a16:creationId xmlns:a16="http://schemas.microsoft.com/office/drawing/2014/main" id="{E5547EFC-BC9F-49DA-B97F-46AA1FC89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7" y="1003"/>
                <a:ext cx="8" cy="10"/>
              </a:xfrm>
              <a:custGeom>
                <a:avLst/>
                <a:gdLst>
                  <a:gd name="T0" fmla="*/ 0 w 32"/>
                  <a:gd name="T1" fmla="*/ 38 h 38"/>
                  <a:gd name="T2" fmla="*/ 24 w 32"/>
                  <a:gd name="T3" fmla="*/ 3 h 38"/>
                  <a:gd name="T4" fmla="*/ 32 w 32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38">
                    <a:moveTo>
                      <a:pt x="0" y="38"/>
                    </a:moveTo>
                    <a:lnTo>
                      <a:pt x="24" y="3"/>
                    </a:lnTo>
                    <a:lnTo>
                      <a:pt x="3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6" name="Freeform 2149">
                <a:extLst>
                  <a:ext uri="{FF2B5EF4-FFF2-40B4-BE49-F238E27FC236}">
                    <a16:creationId xmlns:a16="http://schemas.microsoft.com/office/drawing/2014/main" id="{102B9CFB-90E0-4C80-B5AE-2CB48A595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954"/>
                <a:ext cx="15" cy="49"/>
              </a:xfrm>
              <a:custGeom>
                <a:avLst/>
                <a:gdLst>
                  <a:gd name="T0" fmla="*/ 47 w 58"/>
                  <a:gd name="T1" fmla="*/ 0 h 196"/>
                  <a:gd name="T2" fmla="*/ 0 w 58"/>
                  <a:gd name="T3" fmla="*/ 18 h 196"/>
                  <a:gd name="T4" fmla="*/ 58 w 58"/>
                  <a:gd name="T5" fmla="*/ 100 h 196"/>
                  <a:gd name="T6" fmla="*/ 43 w 58"/>
                  <a:gd name="T7" fmla="*/ 188 h 196"/>
                  <a:gd name="T8" fmla="*/ 25 w 58"/>
                  <a:gd name="T9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96">
                    <a:moveTo>
                      <a:pt x="47" y="0"/>
                    </a:moveTo>
                    <a:lnTo>
                      <a:pt x="0" y="18"/>
                    </a:lnTo>
                    <a:lnTo>
                      <a:pt x="58" y="100"/>
                    </a:lnTo>
                    <a:lnTo>
                      <a:pt x="43" y="188"/>
                    </a:lnTo>
                    <a:lnTo>
                      <a:pt x="25" y="19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7" name="Freeform 2150">
                <a:extLst>
                  <a:ext uri="{FF2B5EF4-FFF2-40B4-BE49-F238E27FC236}">
                    <a16:creationId xmlns:a16="http://schemas.microsoft.com/office/drawing/2014/main" id="{BF0AD544-6C18-445E-BAFF-4F787E2A6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1" y="940"/>
                <a:ext cx="9" cy="14"/>
              </a:xfrm>
              <a:custGeom>
                <a:avLst/>
                <a:gdLst>
                  <a:gd name="T0" fmla="*/ 36 w 36"/>
                  <a:gd name="T1" fmla="*/ 0 h 58"/>
                  <a:gd name="T2" fmla="*/ 18 w 36"/>
                  <a:gd name="T3" fmla="*/ 50 h 58"/>
                  <a:gd name="T4" fmla="*/ 0 w 36"/>
                  <a:gd name="T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58">
                    <a:moveTo>
                      <a:pt x="36" y="0"/>
                    </a:moveTo>
                    <a:lnTo>
                      <a:pt x="18" y="50"/>
                    </a:lnTo>
                    <a:lnTo>
                      <a:pt x="0" y="5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8" name="Freeform 2151">
                <a:extLst>
                  <a:ext uri="{FF2B5EF4-FFF2-40B4-BE49-F238E27FC236}">
                    <a16:creationId xmlns:a16="http://schemas.microsoft.com/office/drawing/2014/main" id="{98D37A08-9BA0-4F89-9DEE-7020C32DF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0" y="938"/>
                <a:ext cx="18" cy="11"/>
              </a:xfrm>
              <a:custGeom>
                <a:avLst/>
                <a:gdLst>
                  <a:gd name="T0" fmla="*/ 60 w 73"/>
                  <a:gd name="T1" fmla="*/ 0 h 41"/>
                  <a:gd name="T2" fmla="*/ 73 w 73"/>
                  <a:gd name="T3" fmla="*/ 37 h 41"/>
                  <a:gd name="T4" fmla="*/ 39 w 73"/>
                  <a:gd name="T5" fmla="*/ 41 h 41"/>
                  <a:gd name="T6" fmla="*/ 0 w 73"/>
                  <a:gd name="T7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41">
                    <a:moveTo>
                      <a:pt x="60" y="0"/>
                    </a:moveTo>
                    <a:lnTo>
                      <a:pt x="73" y="37"/>
                    </a:lnTo>
                    <a:lnTo>
                      <a:pt x="39" y="41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9" name="Freeform 2152">
                <a:extLst>
                  <a:ext uri="{FF2B5EF4-FFF2-40B4-BE49-F238E27FC236}">
                    <a16:creationId xmlns:a16="http://schemas.microsoft.com/office/drawing/2014/main" id="{1C08587A-D973-4BA2-AAC0-BBEBD80DF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1" y="940"/>
                <a:ext cx="9" cy="14"/>
              </a:xfrm>
              <a:custGeom>
                <a:avLst/>
                <a:gdLst>
                  <a:gd name="T0" fmla="*/ 0 w 36"/>
                  <a:gd name="T1" fmla="*/ 58 h 58"/>
                  <a:gd name="T2" fmla="*/ 19 w 36"/>
                  <a:gd name="T3" fmla="*/ 50 h 58"/>
                  <a:gd name="T4" fmla="*/ 36 w 36"/>
                  <a:gd name="T5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58">
                    <a:moveTo>
                      <a:pt x="0" y="58"/>
                    </a:moveTo>
                    <a:lnTo>
                      <a:pt x="19" y="50"/>
                    </a:lnTo>
                    <a:lnTo>
                      <a:pt x="3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0" name="Line 2153">
                <a:extLst>
                  <a:ext uri="{FF2B5EF4-FFF2-40B4-BE49-F238E27FC236}">
                    <a16:creationId xmlns:a16="http://schemas.microsoft.com/office/drawing/2014/main" id="{57A43EF6-A8DF-42FA-80EB-D79D84EC9D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50" y="909"/>
                <a:ext cx="8" cy="1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1" name="Freeform 2154">
                <a:extLst>
                  <a:ext uri="{FF2B5EF4-FFF2-40B4-BE49-F238E27FC236}">
                    <a16:creationId xmlns:a16="http://schemas.microsoft.com/office/drawing/2014/main" id="{FC2E43AD-55FB-4B02-B16E-591BEFFA3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4" y="910"/>
                <a:ext cx="7" cy="16"/>
              </a:xfrm>
              <a:custGeom>
                <a:avLst/>
                <a:gdLst>
                  <a:gd name="T0" fmla="*/ 11 w 29"/>
                  <a:gd name="T1" fmla="*/ 63 h 63"/>
                  <a:gd name="T2" fmla="*/ 0 w 29"/>
                  <a:gd name="T3" fmla="*/ 37 h 63"/>
                  <a:gd name="T4" fmla="*/ 29 w 29"/>
                  <a:gd name="T5" fmla="*/ 0 h 63"/>
                  <a:gd name="T6" fmla="*/ 25 w 29"/>
                  <a:gd name="T7" fmla="*/ 53 h 63"/>
                  <a:gd name="T8" fmla="*/ 11 w 29"/>
                  <a:gd name="T9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63">
                    <a:moveTo>
                      <a:pt x="11" y="63"/>
                    </a:moveTo>
                    <a:lnTo>
                      <a:pt x="0" y="37"/>
                    </a:lnTo>
                    <a:lnTo>
                      <a:pt x="29" y="0"/>
                    </a:lnTo>
                    <a:lnTo>
                      <a:pt x="25" y="53"/>
                    </a:lnTo>
                    <a:lnTo>
                      <a:pt x="11" y="6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2" name="Freeform 2155">
                <a:extLst>
                  <a:ext uri="{FF2B5EF4-FFF2-40B4-BE49-F238E27FC236}">
                    <a16:creationId xmlns:a16="http://schemas.microsoft.com/office/drawing/2014/main" id="{69CD09D6-4132-4BFD-A566-F2FED02F9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" y="909"/>
                <a:ext cx="8" cy="11"/>
              </a:xfrm>
              <a:custGeom>
                <a:avLst/>
                <a:gdLst>
                  <a:gd name="T0" fmla="*/ 0 w 30"/>
                  <a:gd name="T1" fmla="*/ 39 h 41"/>
                  <a:gd name="T2" fmla="*/ 1 w 30"/>
                  <a:gd name="T3" fmla="*/ 41 h 41"/>
                  <a:gd name="T4" fmla="*/ 30 w 30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41">
                    <a:moveTo>
                      <a:pt x="0" y="39"/>
                    </a:moveTo>
                    <a:lnTo>
                      <a:pt x="1" y="41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3" name="Line 2156">
                <a:extLst>
                  <a:ext uri="{FF2B5EF4-FFF2-40B4-BE49-F238E27FC236}">
                    <a16:creationId xmlns:a16="http://schemas.microsoft.com/office/drawing/2014/main" id="{177C2263-5453-4097-995E-5B596A2F3A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3" y="933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4" name="Freeform 2157">
                <a:extLst>
                  <a:ext uri="{FF2B5EF4-FFF2-40B4-BE49-F238E27FC236}">
                    <a16:creationId xmlns:a16="http://schemas.microsoft.com/office/drawing/2014/main" id="{32F9A416-2925-43E6-95C1-A45089BD1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9" y="910"/>
                <a:ext cx="21" cy="23"/>
              </a:xfrm>
              <a:custGeom>
                <a:avLst/>
                <a:gdLst>
                  <a:gd name="T0" fmla="*/ 83 w 83"/>
                  <a:gd name="T1" fmla="*/ 37 h 91"/>
                  <a:gd name="T2" fmla="*/ 0 w 83"/>
                  <a:gd name="T3" fmla="*/ 0 h 91"/>
                  <a:gd name="T4" fmla="*/ 74 w 83"/>
                  <a:gd name="T5" fmla="*/ 64 h 91"/>
                  <a:gd name="T6" fmla="*/ 57 w 83"/>
                  <a:gd name="T7" fmla="*/ 88 h 91"/>
                  <a:gd name="T8" fmla="*/ 14 w 83"/>
                  <a:gd name="T9" fmla="*/ 90 h 91"/>
                  <a:gd name="T10" fmla="*/ 14 w 83"/>
                  <a:gd name="T11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91">
                    <a:moveTo>
                      <a:pt x="83" y="37"/>
                    </a:moveTo>
                    <a:lnTo>
                      <a:pt x="0" y="0"/>
                    </a:lnTo>
                    <a:lnTo>
                      <a:pt x="74" y="64"/>
                    </a:lnTo>
                    <a:lnTo>
                      <a:pt x="57" y="88"/>
                    </a:lnTo>
                    <a:lnTo>
                      <a:pt x="14" y="90"/>
                    </a:lnTo>
                    <a:lnTo>
                      <a:pt x="14" y="9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5" name="Freeform 2158">
                <a:extLst>
                  <a:ext uri="{FF2B5EF4-FFF2-40B4-BE49-F238E27FC236}">
                    <a16:creationId xmlns:a16="http://schemas.microsoft.com/office/drawing/2014/main" id="{7120BB5F-C97D-498E-A3C6-D5C14C090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9" y="672"/>
                <a:ext cx="33" cy="8"/>
              </a:xfrm>
              <a:custGeom>
                <a:avLst/>
                <a:gdLst>
                  <a:gd name="T0" fmla="*/ 0 w 131"/>
                  <a:gd name="T1" fmla="*/ 31 h 31"/>
                  <a:gd name="T2" fmla="*/ 15 w 131"/>
                  <a:gd name="T3" fmla="*/ 15 h 31"/>
                  <a:gd name="T4" fmla="*/ 83 w 131"/>
                  <a:gd name="T5" fmla="*/ 14 h 31"/>
                  <a:gd name="T6" fmla="*/ 131 w 131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1" h="31">
                    <a:moveTo>
                      <a:pt x="0" y="31"/>
                    </a:moveTo>
                    <a:lnTo>
                      <a:pt x="15" y="15"/>
                    </a:lnTo>
                    <a:lnTo>
                      <a:pt x="83" y="14"/>
                    </a:lnTo>
                    <a:lnTo>
                      <a:pt x="13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6" name="Freeform 2159">
                <a:extLst>
                  <a:ext uri="{FF2B5EF4-FFF2-40B4-BE49-F238E27FC236}">
                    <a16:creationId xmlns:a16="http://schemas.microsoft.com/office/drawing/2014/main" id="{063761B2-A26C-4E85-A6BA-906C20AD6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2" y="672"/>
                <a:ext cx="12" cy="13"/>
              </a:xfrm>
              <a:custGeom>
                <a:avLst/>
                <a:gdLst>
                  <a:gd name="T0" fmla="*/ 0 w 48"/>
                  <a:gd name="T1" fmla="*/ 0 h 51"/>
                  <a:gd name="T2" fmla="*/ 48 w 48"/>
                  <a:gd name="T3" fmla="*/ 51 h 51"/>
                  <a:gd name="T4" fmla="*/ 48 w 48"/>
                  <a:gd name="T5" fmla="*/ 4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51">
                    <a:moveTo>
                      <a:pt x="0" y="0"/>
                    </a:moveTo>
                    <a:lnTo>
                      <a:pt x="48" y="51"/>
                    </a:lnTo>
                    <a:lnTo>
                      <a:pt x="48" y="4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7" name="Freeform 2160">
                <a:extLst>
                  <a:ext uri="{FF2B5EF4-FFF2-40B4-BE49-F238E27FC236}">
                    <a16:creationId xmlns:a16="http://schemas.microsoft.com/office/drawing/2014/main" id="{CE779512-528E-46CD-BD3F-88F48CBA8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2" y="672"/>
                <a:ext cx="12" cy="13"/>
              </a:xfrm>
              <a:custGeom>
                <a:avLst/>
                <a:gdLst>
                  <a:gd name="T0" fmla="*/ 48 w 48"/>
                  <a:gd name="T1" fmla="*/ 50 h 50"/>
                  <a:gd name="T2" fmla="*/ 1 w 48"/>
                  <a:gd name="T3" fmla="*/ 0 h 50"/>
                  <a:gd name="T4" fmla="*/ 0 w 48"/>
                  <a:gd name="T5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50">
                    <a:moveTo>
                      <a:pt x="48" y="50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8" name="Freeform 2161">
                <a:extLst>
                  <a:ext uri="{FF2B5EF4-FFF2-40B4-BE49-F238E27FC236}">
                    <a16:creationId xmlns:a16="http://schemas.microsoft.com/office/drawing/2014/main" id="{D8CE4FA4-DBC7-4A4C-AF98-599F2925D0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632"/>
                <a:ext cx="15" cy="7"/>
              </a:xfrm>
              <a:custGeom>
                <a:avLst/>
                <a:gdLst>
                  <a:gd name="T0" fmla="*/ 0 w 58"/>
                  <a:gd name="T1" fmla="*/ 0 h 30"/>
                  <a:gd name="T2" fmla="*/ 33 w 58"/>
                  <a:gd name="T3" fmla="*/ 30 h 30"/>
                  <a:gd name="T4" fmla="*/ 58 w 58"/>
                  <a:gd name="T5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30">
                    <a:moveTo>
                      <a:pt x="0" y="0"/>
                    </a:moveTo>
                    <a:lnTo>
                      <a:pt x="33" y="30"/>
                    </a:lnTo>
                    <a:lnTo>
                      <a:pt x="58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9" name="Freeform 2162">
                <a:extLst>
                  <a:ext uri="{FF2B5EF4-FFF2-40B4-BE49-F238E27FC236}">
                    <a16:creationId xmlns:a16="http://schemas.microsoft.com/office/drawing/2014/main" id="{7084505D-DDB3-4892-983B-28B25AD7D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632"/>
                <a:ext cx="15" cy="7"/>
              </a:xfrm>
              <a:custGeom>
                <a:avLst/>
                <a:gdLst>
                  <a:gd name="T0" fmla="*/ 58 w 58"/>
                  <a:gd name="T1" fmla="*/ 21 h 29"/>
                  <a:gd name="T2" fmla="*/ 33 w 58"/>
                  <a:gd name="T3" fmla="*/ 29 h 29"/>
                  <a:gd name="T4" fmla="*/ 0 w 58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29">
                    <a:moveTo>
                      <a:pt x="58" y="21"/>
                    </a:moveTo>
                    <a:lnTo>
                      <a:pt x="33" y="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0" name="Freeform 2163">
                <a:extLst>
                  <a:ext uri="{FF2B5EF4-FFF2-40B4-BE49-F238E27FC236}">
                    <a16:creationId xmlns:a16="http://schemas.microsoft.com/office/drawing/2014/main" id="{AA75844A-8B1A-43E6-9309-84BA94FFE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6" y="626"/>
                <a:ext cx="3" cy="11"/>
              </a:xfrm>
              <a:custGeom>
                <a:avLst/>
                <a:gdLst>
                  <a:gd name="T0" fmla="*/ 2 w 14"/>
                  <a:gd name="T1" fmla="*/ 43 h 43"/>
                  <a:gd name="T2" fmla="*/ 3 w 14"/>
                  <a:gd name="T3" fmla="*/ 43 h 43"/>
                  <a:gd name="T4" fmla="*/ 14 w 14"/>
                  <a:gd name="T5" fmla="*/ 39 h 43"/>
                  <a:gd name="T6" fmla="*/ 0 w 14"/>
                  <a:gd name="T7" fmla="*/ 11 h 43"/>
                  <a:gd name="T8" fmla="*/ 1 w 14"/>
                  <a:gd name="T9" fmla="*/ 9 h 43"/>
                  <a:gd name="T10" fmla="*/ 10 w 14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43">
                    <a:moveTo>
                      <a:pt x="2" y="43"/>
                    </a:moveTo>
                    <a:lnTo>
                      <a:pt x="3" y="43"/>
                    </a:lnTo>
                    <a:lnTo>
                      <a:pt x="14" y="39"/>
                    </a:lnTo>
                    <a:lnTo>
                      <a:pt x="0" y="11"/>
                    </a:lnTo>
                    <a:lnTo>
                      <a:pt x="1" y="9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1" name="Freeform 2164">
                <a:extLst>
                  <a:ext uri="{FF2B5EF4-FFF2-40B4-BE49-F238E27FC236}">
                    <a16:creationId xmlns:a16="http://schemas.microsoft.com/office/drawing/2014/main" id="{5914286E-AB44-4A1F-AAA4-147B64FC4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8" y="618"/>
                <a:ext cx="9" cy="8"/>
              </a:xfrm>
              <a:custGeom>
                <a:avLst/>
                <a:gdLst>
                  <a:gd name="T0" fmla="*/ 0 w 33"/>
                  <a:gd name="T1" fmla="*/ 32 h 32"/>
                  <a:gd name="T2" fmla="*/ 33 w 33"/>
                  <a:gd name="T3" fmla="*/ 0 h 32"/>
                  <a:gd name="T4" fmla="*/ 31 w 33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32">
                    <a:moveTo>
                      <a:pt x="0" y="32"/>
                    </a:moveTo>
                    <a:lnTo>
                      <a:pt x="33" y="0"/>
                    </a:lnTo>
                    <a:lnTo>
                      <a:pt x="31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2" name="Line 2165">
                <a:extLst>
                  <a:ext uri="{FF2B5EF4-FFF2-40B4-BE49-F238E27FC236}">
                    <a16:creationId xmlns:a16="http://schemas.microsoft.com/office/drawing/2014/main" id="{373612B7-EC2E-41FB-AA11-04CE24667D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98" y="618"/>
                <a:ext cx="8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3" name="Freeform 2166">
                <a:extLst>
                  <a:ext uri="{FF2B5EF4-FFF2-40B4-BE49-F238E27FC236}">
                    <a16:creationId xmlns:a16="http://schemas.microsoft.com/office/drawing/2014/main" id="{5353262D-6F72-4B98-A7B1-F324D388F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" y="615"/>
                <a:ext cx="44" cy="70"/>
              </a:xfrm>
              <a:custGeom>
                <a:avLst/>
                <a:gdLst>
                  <a:gd name="T0" fmla="*/ 135 w 176"/>
                  <a:gd name="T1" fmla="*/ 280 h 282"/>
                  <a:gd name="T2" fmla="*/ 136 w 176"/>
                  <a:gd name="T3" fmla="*/ 282 h 282"/>
                  <a:gd name="T4" fmla="*/ 176 w 176"/>
                  <a:gd name="T5" fmla="*/ 238 h 282"/>
                  <a:gd name="T6" fmla="*/ 138 w 176"/>
                  <a:gd name="T7" fmla="*/ 196 h 282"/>
                  <a:gd name="T8" fmla="*/ 93 w 176"/>
                  <a:gd name="T9" fmla="*/ 196 h 282"/>
                  <a:gd name="T10" fmla="*/ 74 w 176"/>
                  <a:gd name="T11" fmla="*/ 164 h 282"/>
                  <a:gd name="T12" fmla="*/ 33 w 176"/>
                  <a:gd name="T13" fmla="*/ 187 h 282"/>
                  <a:gd name="T14" fmla="*/ 24 w 176"/>
                  <a:gd name="T15" fmla="*/ 144 h 282"/>
                  <a:gd name="T16" fmla="*/ 0 w 176"/>
                  <a:gd name="T17" fmla="*/ 130 h 282"/>
                  <a:gd name="T18" fmla="*/ 20 w 176"/>
                  <a:gd name="T19" fmla="*/ 56 h 282"/>
                  <a:gd name="T20" fmla="*/ 79 w 176"/>
                  <a:gd name="T21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6" h="282">
                    <a:moveTo>
                      <a:pt x="135" y="280"/>
                    </a:moveTo>
                    <a:lnTo>
                      <a:pt x="136" y="282"/>
                    </a:lnTo>
                    <a:lnTo>
                      <a:pt x="176" y="238"/>
                    </a:lnTo>
                    <a:lnTo>
                      <a:pt x="138" y="196"/>
                    </a:lnTo>
                    <a:lnTo>
                      <a:pt x="93" y="196"/>
                    </a:lnTo>
                    <a:lnTo>
                      <a:pt x="74" y="164"/>
                    </a:lnTo>
                    <a:lnTo>
                      <a:pt x="33" y="187"/>
                    </a:lnTo>
                    <a:lnTo>
                      <a:pt x="24" y="144"/>
                    </a:lnTo>
                    <a:lnTo>
                      <a:pt x="0" y="130"/>
                    </a:lnTo>
                    <a:lnTo>
                      <a:pt x="20" y="56"/>
                    </a:lnTo>
                    <a:lnTo>
                      <a:pt x="7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4" name="Freeform 2167">
                <a:extLst>
                  <a:ext uri="{FF2B5EF4-FFF2-40B4-BE49-F238E27FC236}">
                    <a16:creationId xmlns:a16="http://schemas.microsoft.com/office/drawing/2014/main" id="{67EF8098-C683-4224-AD6D-497B14246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618"/>
                <a:ext cx="30" cy="6"/>
              </a:xfrm>
              <a:custGeom>
                <a:avLst/>
                <a:gdLst>
                  <a:gd name="T0" fmla="*/ 115 w 117"/>
                  <a:gd name="T1" fmla="*/ 2 h 25"/>
                  <a:gd name="T2" fmla="*/ 117 w 117"/>
                  <a:gd name="T3" fmla="*/ 0 h 25"/>
                  <a:gd name="T4" fmla="*/ 62 w 117"/>
                  <a:gd name="T5" fmla="*/ 23 h 25"/>
                  <a:gd name="T6" fmla="*/ 12 w 117"/>
                  <a:gd name="T7" fmla="*/ 25 h 25"/>
                  <a:gd name="T8" fmla="*/ 0 w 117"/>
                  <a:gd name="T9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25">
                    <a:moveTo>
                      <a:pt x="115" y="2"/>
                    </a:moveTo>
                    <a:lnTo>
                      <a:pt x="117" y="0"/>
                    </a:lnTo>
                    <a:lnTo>
                      <a:pt x="62" y="23"/>
                    </a:lnTo>
                    <a:lnTo>
                      <a:pt x="12" y="25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5" name="Line 2168">
                <a:extLst>
                  <a:ext uri="{FF2B5EF4-FFF2-40B4-BE49-F238E27FC236}">
                    <a16:creationId xmlns:a16="http://schemas.microsoft.com/office/drawing/2014/main" id="{7F5D767F-ED9D-4E24-9CEA-A387ADBAC4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0" y="615"/>
                <a:ext cx="3" cy="9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6" name="Line 2169">
                <a:extLst>
                  <a:ext uri="{FF2B5EF4-FFF2-40B4-BE49-F238E27FC236}">
                    <a16:creationId xmlns:a16="http://schemas.microsoft.com/office/drawing/2014/main" id="{8F0C57F9-DD49-4DDE-BA4B-1016A568AB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72" y="630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7" name="Freeform 2170">
                <a:extLst>
                  <a:ext uri="{FF2B5EF4-FFF2-40B4-BE49-F238E27FC236}">
                    <a16:creationId xmlns:a16="http://schemas.microsoft.com/office/drawing/2014/main" id="{C9365619-BAC2-4AEC-9524-1A272CEE2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632"/>
                <a:ext cx="7" cy="3"/>
              </a:xfrm>
              <a:custGeom>
                <a:avLst/>
                <a:gdLst>
                  <a:gd name="T0" fmla="*/ 0 w 29"/>
                  <a:gd name="T1" fmla="*/ 13 h 13"/>
                  <a:gd name="T2" fmla="*/ 1 w 29"/>
                  <a:gd name="T3" fmla="*/ 13 h 13"/>
                  <a:gd name="T4" fmla="*/ 29 w 29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3">
                    <a:moveTo>
                      <a:pt x="0" y="13"/>
                    </a:moveTo>
                    <a:lnTo>
                      <a:pt x="1" y="13"/>
                    </a:lnTo>
                    <a:lnTo>
                      <a:pt x="2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8" name="Line 2171">
                <a:extLst>
                  <a:ext uri="{FF2B5EF4-FFF2-40B4-BE49-F238E27FC236}">
                    <a16:creationId xmlns:a16="http://schemas.microsoft.com/office/drawing/2014/main" id="{34CA05B6-5750-4DEB-A641-9B73E8BE49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2" y="630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9" name="Freeform 2172">
                <a:extLst>
                  <a:ext uri="{FF2B5EF4-FFF2-40B4-BE49-F238E27FC236}">
                    <a16:creationId xmlns:a16="http://schemas.microsoft.com/office/drawing/2014/main" id="{5AF466CB-9FC1-45B2-B502-9BF3F0517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3" y="624"/>
                <a:ext cx="9" cy="6"/>
              </a:xfrm>
              <a:custGeom>
                <a:avLst/>
                <a:gdLst>
                  <a:gd name="T0" fmla="*/ 0 w 36"/>
                  <a:gd name="T1" fmla="*/ 0 h 23"/>
                  <a:gd name="T2" fmla="*/ 4 w 36"/>
                  <a:gd name="T3" fmla="*/ 12 h 23"/>
                  <a:gd name="T4" fmla="*/ 36 w 36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3">
                    <a:moveTo>
                      <a:pt x="0" y="0"/>
                    </a:moveTo>
                    <a:lnTo>
                      <a:pt x="4" y="12"/>
                    </a:lnTo>
                    <a:lnTo>
                      <a:pt x="36" y="2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0" name="Freeform 2173">
                <a:extLst>
                  <a:ext uri="{FF2B5EF4-FFF2-40B4-BE49-F238E27FC236}">
                    <a16:creationId xmlns:a16="http://schemas.microsoft.com/office/drawing/2014/main" id="{5722AA5D-A376-42DA-9426-0241116AF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0" y="615"/>
                <a:ext cx="3" cy="9"/>
              </a:xfrm>
              <a:custGeom>
                <a:avLst/>
                <a:gdLst>
                  <a:gd name="T0" fmla="*/ 11 w 11"/>
                  <a:gd name="T1" fmla="*/ 39 h 39"/>
                  <a:gd name="T2" fmla="*/ 1 w 11"/>
                  <a:gd name="T3" fmla="*/ 0 h 39"/>
                  <a:gd name="T4" fmla="*/ 0 w 11"/>
                  <a:gd name="T5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9">
                    <a:moveTo>
                      <a:pt x="11" y="39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1" name="Freeform 2174">
                <a:extLst>
                  <a:ext uri="{FF2B5EF4-FFF2-40B4-BE49-F238E27FC236}">
                    <a16:creationId xmlns:a16="http://schemas.microsoft.com/office/drawing/2014/main" id="{25B4ADD1-0F08-4D89-A98A-66D58ADE4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601"/>
                <a:ext cx="22" cy="17"/>
              </a:xfrm>
              <a:custGeom>
                <a:avLst/>
                <a:gdLst>
                  <a:gd name="T0" fmla="*/ 89 w 89"/>
                  <a:gd name="T1" fmla="*/ 0 h 67"/>
                  <a:gd name="T2" fmla="*/ 50 w 89"/>
                  <a:gd name="T3" fmla="*/ 42 h 67"/>
                  <a:gd name="T4" fmla="*/ 0 w 89"/>
                  <a:gd name="T5" fmla="*/ 67 h 67"/>
                  <a:gd name="T6" fmla="*/ 2 w 89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67">
                    <a:moveTo>
                      <a:pt x="89" y="0"/>
                    </a:moveTo>
                    <a:lnTo>
                      <a:pt x="50" y="42"/>
                    </a:lnTo>
                    <a:lnTo>
                      <a:pt x="0" y="67"/>
                    </a:lnTo>
                    <a:lnTo>
                      <a:pt x="2" y="6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2" name="Freeform 2175">
                <a:extLst>
                  <a:ext uri="{FF2B5EF4-FFF2-40B4-BE49-F238E27FC236}">
                    <a16:creationId xmlns:a16="http://schemas.microsoft.com/office/drawing/2014/main" id="{C5C0536B-6C8B-44EE-9292-350BB4F9A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" y="589"/>
                <a:ext cx="14" cy="25"/>
              </a:xfrm>
              <a:custGeom>
                <a:avLst/>
                <a:gdLst>
                  <a:gd name="T0" fmla="*/ 21 w 54"/>
                  <a:gd name="T1" fmla="*/ 34 h 99"/>
                  <a:gd name="T2" fmla="*/ 25 w 54"/>
                  <a:gd name="T3" fmla="*/ 0 h 99"/>
                  <a:gd name="T4" fmla="*/ 54 w 54"/>
                  <a:gd name="T5" fmla="*/ 63 h 99"/>
                  <a:gd name="T6" fmla="*/ 13 w 54"/>
                  <a:gd name="T7" fmla="*/ 99 h 99"/>
                  <a:gd name="T8" fmla="*/ 0 w 54"/>
                  <a:gd name="T9" fmla="*/ 75 h 99"/>
                  <a:gd name="T10" fmla="*/ 0 w 54"/>
                  <a:gd name="T11" fmla="*/ 72 h 99"/>
                  <a:gd name="T12" fmla="*/ 1 w 54"/>
                  <a:gd name="T13" fmla="*/ 54 h 99"/>
                  <a:gd name="T14" fmla="*/ 21 w 54"/>
                  <a:gd name="T15" fmla="*/ 3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99">
                    <a:moveTo>
                      <a:pt x="21" y="34"/>
                    </a:moveTo>
                    <a:lnTo>
                      <a:pt x="25" y="0"/>
                    </a:lnTo>
                    <a:lnTo>
                      <a:pt x="54" y="63"/>
                    </a:lnTo>
                    <a:lnTo>
                      <a:pt x="13" y="99"/>
                    </a:lnTo>
                    <a:lnTo>
                      <a:pt x="0" y="75"/>
                    </a:lnTo>
                    <a:lnTo>
                      <a:pt x="0" y="72"/>
                    </a:lnTo>
                    <a:lnTo>
                      <a:pt x="1" y="54"/>
                    </a:lnTo>
                    <a:lnTo>
                      <a:pt x="21" y="3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3" name="Freeform 2176">
                <a:extLst>
                  <a:ext uri="{FF2B5EF4-FFF2-40B4-BE49-F238E27FC236}">
                    <a16:creationId xmlns:a16="http://schemas.microsoft.com/office/drawing/2014/main" id="{5C5958B4-B69D-487D-8B56-C633A8CD3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5" y="574"/>
                <a:ext cx="27" cy="28"/>
              </a:xfrm>
              <a:custGeom>
                <a:avLst/>
                <a:gdLst>
                  <a:gd name="T0" fmla="*/ 0 w 109"/>
                  <a:gd name="T1" fmla="*/ 65 h 113"/>
                  <a:gd name="T2" fmla="*/ 45 w 109"/>
                  <a:gd name="T3" fmla="*/ 65 h 113"/>
                  <a:gd name="T4" fmla="*/ 43 w 109"/>
                  <a:gd name="T5" fmla="*/ 111 h 113"/>
                  <a:gd name="T6" fmla="*/ 42 w 109"/>
                  <a:gd name="T7" fmla="*/ 113 h 113"/>
                  <a:gd name="T8" fmla="*/ 71 w 109"/>
                  <a:gd name="T9" fmla="*/ 89 h 113"/>
                  <a:gd name="T10" fmla="*/ 79 w 109"/>
                  <a:gd name="T11" fmla="*/ 48 h 113"/>
                  <a:gd name="T12" fmla="*/ 109 w 109"/>
                  <a:gd name="T13" fmla="*/ 22 h 113"/>
                  <a:gd name="T14" fmla="*/ 108 w 109"/>
                  <a:gd name="T15" fmla="*/ 21 h 113"/>
                  <a:gd name="T16" fmla="*/ 97 w 109"/>
                  <a:gd name="T17" fmla="*/ 0 h 113"/>
                  <a:gd name="T18" fmla="*/ 7 w 109"/>
                  <a:gd name="T19" fmla="*/ 35 h 113"/>
                  <a:gd name="T20" fmla="*/ 0 w 109"/>
                  <a:gd name="T21" fmla="*/ 6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113">
                    <a:moveTo>
                      <a:pt x="0" y="65"/>
                    </a:moveTo>
                    <a:lnTo>
                      <a:pt x="45" y="65"/>
                    </a:lnTo>
                    <a:lnTo>
                      <a:pt x="43" y="111"/>
                    </a:lnTo>
                    <a:lnTo>
                      <a:pt x="42" y="113"/>
                    </a:lnTo>
                    <a:lnTo>
                      <a:pt x="71" y="89"/>
                    </a:lnTo>
                    <a:lnTo>
                      <a:pt x="79" y="48"/>
                    </a:lnTo>
                    <a:lnTo>
                      <a:pt x="109" y="22"/>
                    </a:lnTo>
                    <a:lnTo>
                      <a:pt x="108" y="21"/>
                    </a:lnTo>
                    <a:lnTo>
                      <a:pt x="97" y="0"/>
                    </a:lnTo>
                    <a:lnTo>
                      <a:pt x="7" y="35"/>
                    </a:lnTo>
                    <a:lnTo>
                      <a:pt x="0" y="6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4" name="Freeform 2177">
                <a:extLst>
                  <a:ext uri="{FF2B5EF4-FFF2-40B4-BE49-F238E27FC236}">
                    <a16:creationId xmlns:a16="http://schemas.microsoft.com/office/drawing/2014/main" id="{E05A6A6E-3134-4E75-A6F3-DF07388A5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" y="593"/>
                <a:ext cx="12" cy="10"/>
              </a:xfrm>
              <a:custGeom>
                <a:avLst/>
                <a:gdLst>
                  <a:gd name="T0" fmla="*/ 4 w 51"/>
                  <a:gd name="T1" fmla="*/ 40 h 40"/>
                  <a:gd name="T2" fmla="*/ 51 w 51"/>
                  <a:gd name="T3" fmla="*/ 37 h 40"/>
                  <a:gd name="T4" fmla="*/ 51 w 51"/>
                  <a:gd name="T5" fmla="*/ 0 h 40"/>
                  <a:gd name="T6" fmla="*/ 0 w 51"/>
                  <a:gd name="T7" fmla="*/ 40 h 40"/>
                  <a:gd name="T8" fmla="*/ 4 w 51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0">
                    <a:moveTo>
                      <a:pt x="4" y="40"/>
                    </a:moveTo>
                    <a:lnTo>
                      <a:pt x="51" y="37"/>
                    </a:lnTo>
                    <a:lnTo>
                      <a:pt x="51" y="0"/>
                    </a:lnTo>
                    <a:lnTo>
                      <a:pt x="0" y="40"/>
                    </a:lnTo>
                    <a:lnTo>
                      <a:pt x="4" y="4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5" name="Line 2178">
                <a:extLst>
                  <a:ext uri="{FF2B5EF4-FFF2-40B4-BE49-F238E27FC236}">
                    <a16:creationId xmlns:a16="http://schemas.microsoft.com/office/drawing/2014/main" id="{22D4A133-3C98-439F-8F43-C3C1436CA3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4" y="564"/>
                <a:ext cx="1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6" name="Line 2179">
                <a:extLst>
                  <a:ext uri="{FF2B5EF4-FFF2-40B4-BE49-F238E27FC236}">
                    <a16:creationId xmlns:a16="http://schemas.microsoft.com/office/drawing/2014/main" id="{85F180CE-5194-4453-B289-11E32C1B87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35" y="568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7" name="Freeform 2180">
                <a:extLst>
                  <a:ext uri="{FF2B5EF4-FFF2-40B4-BE49-F238E27FC236}">
                    <a16:creationId xmlns:a16="http://schemas.microsoft.com/office/drawing/2014/main" id="{B0EE4F51-D917-4462-BD8D-463AF2EAC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5" y="568"/>
                <a:ext cx="2" cy="5"/>
              </a:xfrm>
              <a:custGeom>
                <a:avLst/>
                <a:gdLst>
                  <a:gd name="T0" fmla="*/ 0 w 11"/>
                  <a:gd name="T1" fmla="*/ 18 h 19"/>
                  <a:gd name="T2" fmla="*/ 0 w 11"/>
                  <a:gd name="T3" fmla="*/ 19 h 19"/>
                  <a:gd name="T4" fmla="*/ 11 w 11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9">
                    <a:moveTo>
                      <a:pt x="0" y="18"/>
                    </a:moveTo>
                    <a:lnTo>
                      <a:pt x="0" y="19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8" name="Freeform 2181">
                <a:extLst>
                  <a:ext uri="{FF2B5EF4-FFF2-40B4-BE49-F238E27FC236}">
                    <a16:creationId xmlns:a16="http://schemas.microsoft.com/office/drawing/2014/main" id="{D633BEF8-8974-40BA-81E9-9EBE2A276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601"/>
                <a:ext cx="22" cy="17"/>
              </a:xfrm>
              <a:custGeom>
                <a:avLst/>
                <a:gdLst>
                  <a:gd name="T0" fmla="*/ 0 w 88"/>
                  <a:gd name="T1" fmla="*/ 67 h 67"/>
                  <a:gd name="T2" fmla="*/ 48 w 88"/>
                  <a:gd name="T3" fmla="*/ 43 h 67"/>
                  <a:gd name="T4" fmla="*/ 88 w 88"/>
                  <a:gd name="T5" fmla="*/ 0 h 67"/>
                  <a:gd name="T6" fmla="*/ 87 w 88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8" h="67">
                    <a:moveTo>
                      <a:pt x="0" y="67"/>
                    </a:moveTo>
                    <a:lnTo>
                      <a:pt x="48" y="43"/>
                    </a:lnTo>
                    <a:lnTo>
                      <a:pt x="88" y="0"/>
                    </a:lnTo>
                    <a:lnTo>
                      <a:pt x="8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9" name="Freeform 2182">
                <a:extLst>
                  <a:ext uri="{FF2B5EF4-FFF2-40B4-BE49-F238E27FC236}">
                    <a16:creationId xmlns:a16="http://schemas.microsoft.com/office/drawing/2014/main" id="{1EAA2071-E420-4663-AED8-C2C34F04B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553"/>
                <a:ext cx="12" cy="5"/>
              </a:xfrm>
              <a:custGeom>
                <a:avLst/>
                <a:gdLst>
                  <a:gd name="T0" fmla="*/ 0 w 48"/>
                  <a:gd name="T1" fmla="*/ 21 h 21"/>
                  <a:gd name="T2" fmla="*/ 3 w 48"/>
                  <a:gd name="T3" fmla="*/ 15 h 21"/>
                  <a:gd name="T4" fmla="*/ 48 w 48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21">
                    <a:moveTo>
                      <a:pt x="0" y="21"/>
                    </a:moveTo>
                    <a:lnTo>
                      <a:pt x="3" y="15"/>
                    </a:lnTo>
                    <a:lnTo>
                      <a:pt x="4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0" name="Freeform 2183">
                <a:extLst>
                  <a:ext uri="{FF2B5EF4-FFF2-40B4-BE49-F238E27FC236}">
                    <a16:creationId xmlns:a16="http://schemas.microsoft.com/office/drawing/2014/main" id="{36610259-F9B1-49BA-BB70-07A775B4E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0" y="558"/>
                <a:ext cx="14" cy="43"/>
              </a:xfrm>
              <a:custGeom>
                <a:avLst/>
                <a:gdLst>
                  <a:gd name="T0" fmla="*/ 39 w 57"/>
                  <a:gd name="T1" fmla="*/ 171 h 171"/>
                  <a:gd name="T2" fmla="*/ 40 w 57"/>
                  <a:gd name="T3" fmla="*/ 170 h 171"/>
                  <a:gd name="T4" fmla="*/ 14 w 57"/>
                  <a:gd name="T5" fmla="*/ 152 h 171"/>
                  <a:gd name="T6" fmla="*/ 45 w 57"/>
                  <a:gd name="T7" fmla="*/ 129 h 171"/>
                  <a:gd name="T8" fmla="*/ 19 w 57"/>
                  <a:gd name="T9" fmla="*/ 110 h 171"/>
                  <a:gd name="T10" fmla="*/ 0 w 57"/>
                  <a:gd name="T11" fmla="*/ 86 h 171"/>
                  <a:gd name="T12" fmla="*/ 37 w 57"/>
                  <a:gd name="T13" fmla="*/ 38 h 171"/>
                  <a:gd name="T14" fmla="*/ 57 w 57"/>
                  <a:gd name="T15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71">
                    <a:moveTo>
                      <a:pt x="39" y="171"/>
                    </a:moveTo>
                    <a:lnTo>
                      <a:pt x="40" y="170"/>
                    </a:lnTo>
                    <a:lnTo>
                      <a:pt x="14" y="152"/>
                    </a:lnTo>
                    <a:lnTo>
                      <a:pt x="45" y="129"/>
                    </a:lnTo>
                    <a:lnTo>
                      <a:pt x="19" y="110"/>
                    </a:lnTo>
                    <a:lnTo>
                      <a:pt x="0" y="86"/>
                    </a:lnTo>
                    <a:lnTo>
                      <a:pt x="37" y="38"/>
                    </a:lnTo>
                    <a:lnTo>
                      <a:pt x="5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1" name="Freeform 2184">
                <a:extLst>
                  <a:ext uri="{FF2B5EF4-FFF2-40B4-BE49-F238E27FC236}">
                    <a16:creationId xmlns:a16="http://schemas.microsoft.com/office/drawing/2014/main" id="{85689F4C-BF52-4ACE-9A07-8A5E53788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5" y="541"/>
                <a:ext cx="16" cy="20"/>
              </a:xfrm>
              <a:custGeom>
                <a:avLst/>
                <a:gdLst>
                  <a:gd name="T0" fmla="*/ 24 w 60"/>
                  <a:gd name="T1" fmla="*/ 0 h 83"/>
                  <a:gd name="T2" fmla="*/ 0 w 60"/>
                  <a:gd name="T3" fmla="*/ 83 h 83"/>
                  <a:gd name="T4" fmla="*/ 42 w 60"/>
                  <a:gd name="T5" fmla="*/ 73 h 83"/>
                  <a:gd name="T6" fmla="*/ 60 w 60"/>
                  <a:gd name="T7" fmla="*/ 51 h 83"/>
                  <a:gd name="T8" fmla="*/ 55 w 60"/>
                  <a:gd name="T9" fmla="*/ 23 h 83"/>
                  <a:gd name="T10" fmla="*/ 24 w 60"/>
                  <a:gd name="T11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83">
                    <a:moveTo>
                      <a:pt x="24" y="0"/>
                    </a:moveTo>
                    <a:lnTo>
                      <a:pt x="0" y="83"/>
                    </a:lnTo>
                    <a:lnTo>
                      <a:pt x="42" y="73"/>
                    </a:lnTo>
                    <a:lnTo>
                      <a:pt x="60" y="51"/>
                    </a:lnTo>
                    <a:lnTo>
                      <a:pt x="55" y="23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2" name="Freeform 2185">
                <a:extLst>
                  <a:ext uri="{FF2B5EF4-FFF2-40B4-BE49-F238E27FC236}">
                    <a16:creationId xmlns:a16="http://schemas.microsoft.com/office/drawing/2014/main" id="{5B1DDEB7-D009-4532-B7B4-09990087A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553"/>
                <a:ext cx="12" cy="5"/>
              </a:xfrm>
              <a:custGeom>
                <a:avLst/>
                <a:gdLst>
                  <a:gd name="T0" fmla="*/ 48 w 48"/>
                  <a:gd name="T1" fmla="*/ 0 h 21"/>
                  <a:gd name="T2" fmla="*/ 3 w 48"/>
                  <a:gd name="T3" fmla="*/ 14 h 21"/>
                  <a:gd name="T4" fmla="*/ 0 w 48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21">
                    <a:moveTo>
                      <a:pt x="48" y="0"/>
                    </a:moveTo>
                    <a:lnTo>
                      <a:pt x="3" y="14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3" name="Freeform 2186">
                <a:extLst>
                  <a:ext uri="{FF2B5EF4-FFF2-40B4-BE49-F238E27FC236}">
                    <a16:creationId xmlns:a16="http://schemas.microsoft.com/office/drawing/2014/main" id="{E5036944-35AC-410C-BA13-D35197AE81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7" y="549"/>
                <a:ext cx="4" cy="4"/>
              </a:xfrm>
              <a:custGeom>
                <a:avLst/>
                <a:gdLst>
                  <a:gd name="T0" fmla="*/ 0 w 19"/>
                  <a:gd name="T1" fmla="*/ 16 h 16"/>
                  <a:gd name="T2" fmla="*/ 19 w 19"/>
                  <a:gd name="T3" fmla="*/ 1 h 16"/>
                  <a:gd name="T4" fmla="*/ 18 w 19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6">
                    <a:moveTo>
                      <a:pt x="0" y="16"/>
                    </a:moveTo>
                    <a:lnTo>
                      <a:pt x="19" y="1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4" name="Freeform 2187">
                <a:extLst>
                  <a:ext uri="{FF2B5EF4-FFF2-40B4-BE49-F238E27FC236}">
                    <a16:creationId xmlns:a16="http://schemas.microsoft.com/office/drawing/2014/main" id="{F812C905-2CDB-4295-8D93-A92408DB1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5" y="553"/>
                <a:ext cx="20" cy="15"/>
              </a:xfrm>
              <a:custGeom>
                <a:avLst/>
                <a:gdLst>
                  <a:gd name="T0" fmla="*/ 11 w 80"/>
                  <a:gd name="T1" fmla="*/ 61 h 61"/>
                  <a:gd name="T2" fmla="*/ 22 w 80"/>
                  <a:gd name="T3" fmla="*/ 41 h 61"/>
                  <a:gd name="T4" fmla="*/ 64 w 80"/>
                  <a:gd name="T5" fmla="*/ 60 h 61"/>
                  <a:gd name="T6" fmla="*/ 80 w 80"/>
                  <a:gd name="T7" fmla="*/ 40 h 61"/>
                  <a:gd name="T8" fmla="*/ 69 w 80"/>
                  <a:gd name="T9" fmla="*/ 16 h 61"/>
                  <a:gd name="T10" fmla="*/ 0 w 80"/>
                  <a:gd name="T11" fmla="*/ 29 h 61"/>
                  <a:gd name="T12" fmla="*/ 12 w 80"/>
                  <a:gd name="T13" fmla="*/ 0 h 61"/>
                  <a:gd name="T14" fmla="*/ 47 w 80"/>
                  <a:gd name="T15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61">
                    <a:moveTo>
                      <a:pt x="11" y="61"/>
                    </a:moveTo>
                    <a:lnTo>
                      <a:pt x="22" y="41"/>
                    </a:lnTo>
                    <a:lnTo>
                      <a:pt x="64" y="60"/>
                    </a:lnTo>
                    <a:lnTo>
                      <a:pt x="80" y="40"/>
                    </a:lnTo>
                    <a:lnTo>
                      <a:pt x="69" y="16"/>
                    </a:lnTo>
                    <a:lnTo>
                      <a:pt x="0" y="29"/>
                    </a:lnTo>
                    <a:lnTo>
                      <a:pt x="12" y="0"/>
                    </a:lnTo>
                    <a:lnTo>
                      <a:pt x="47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5" name="Line 2188">
                <a:extLst>
                  <a:ext uri="{FF2B5EF4-FFF2-40B4-BE49-F238E27FC236}">
                    <a16:creationId xmlns:a16="http://schemas.microsoft.com/office/drawing/2014/main" id="{E7D5863B-07F0-487E-97E9-DFEAC5F0F6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7" y="549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6" name="Line 2189">
                <a:extLst>
                  <a:ext uri="{FF2B5EF4-FFF2-40B4-BE49-F238E27FC236}">
                    <a16:creationId xmlns:a16="http://schemas.microsoft.com/office/drawing/2014/main" id="{7D8BC6A1-1FC8-492B-8AB4-8D8C11F263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21" y="847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7" name="Line 2190">
                <a:extLst>
                  <a:ext uri="{FF2B5EF4-FFF2-40B4-BE49-F238E27FC236}">
                    <a16:creationId xmlns:a16="http://schemas.microsoft.com/office/drawing/2014/main" id="{E4207B3E-FC6A-4D98-85C4-F2CFDC2598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22" y="1031"/>
                <a:ext cx="8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8" name="Freeform 2191">
                <a:extLst>
                  <a:ext uri="{FF2B5EF4-FFF2-40B4-BE49-F238E27FC236}">
                    <a16:creationId xmlns:a16="http://schemas.microsoft.com/office/drawing/2014/main" id="{E1F3E4CA-65F2-424B-A759-4F0581E54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2" y="1031"/>
                <a:ext cx="8" cy="0"/>
              </a:xfrm>
              <a:custGeom>
                <a:avLst/>
                <a:gdLst>
                  <a:gd name="T0" fmla="*/ 0 w 32"/>
                  <a:gd name="T1" fmla="*/ 0 h 1"/>
                  <a:gd name="T2" fmla="*/ 32 w 32"/>
                  <a:gd name="T3" fmla="*/ 1 h 1"/>
                  <a:gd name="T4" fmla="*/ 31 w 3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">
                    <a:moveTo>
                      <a:pt x="0" y="0"/>
                    </a:moveTo>
                    <a:lnTo>
                      <a:pt x="32" y="1"/>
                    </a:lnTo>
                    <a:lnTo>
                      <a:pt x="3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9" name="Freeform 2192">
                <a:extLst>
                  <a:ext uri="{FF2B5EF4-FFF2-40B4-BE49-F238E27FC236}">
                    <a16:creationId xmlns:a16="http://schemas.microsoft.com/office/drawing/2014/main" id="{46B02045-0BCF-4ACA-9F3D-255279B31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972"/>
                <a:ext cx="11" cy="4"/>
              </a:xfrm>
              <a:custGeom>
                <a:avLst/>
                <a:gdLst>
                  <a:gd name="T0" fmla="*/ 0 w 41"/>
                  <a:gd name="T1" fmla="*/ 16 h 16"/>
                  <a:gd name="T2" fmla="*/ 41 w 41"/>
                  <a:gd name="T3" fmla="*/ 1 h 16"/>
                  <a:gd name="T4" fmla="*/ 41 w 41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6">
                    <a:moveTo>
                      <a:pt x="0" y="16"/>
                    </a:moveTo>
                    <a:lnTo>
                      <a:pt x="41" y="1"/>
                    </a:lnTo>
                    <a:lnTo>
                      <a:pt x="4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0" name="Freeform 2193">
                <a:extLst>
                  <a:ext uri="{FF2B5EF4-FFF2-40B4-BE49-F238E27FC236}">
                    <a16:creationId xmlns:a16="http://schemas.microsoft.com/office/drawing/2014/main" id="{1D78809E-EF2C-4BD5-AAB9-1265DF92A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8" y="983"/>
                <a:ext cx="12" cy="9"/>
              </a:xfrm>
              <a:custGeom>
                <a:avLst/>
                <a:gdLst>
                  <a:gd name="T0" fmla="*/ 50 w 50"/>
                  <a:gd name="T1" fmla="*/ 1 h 38"/>
                  <a:gd name="T2" fmla="*/ 49 w 50"/>
                  <a:gd name="T3" fmla="*/ 0 h 38"/>
                  <a:gd name="T4" fmla="*/ 0 w 50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38">
                    <a:moveTo>
                      <a:pt x="50" y="1"/>
                    </a:moveTo>
                    <a:lnTo>
                      <a:pt x="49" y="0"/>
                    </a:lnTo>
                    <a:lnTo>
                      <a:pt x="0" y="3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1" name="Freeform 2194">
                <a:extLst>
                  <a:ext uri="{FF2B5EF4-FFF2-40B4-BE49-F238E27FC236}">
                    <a16:creationId xmlns:a16="http://schemas.microsoft.com/office/drawing/2014/main" id="{9EDA33A4-4058-4840-A1AF-2E3ED7A9A5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1" y="983"/>
                <a:ext cx="34" cy="48"/>
              </a:xfrm>
              <a:custGeom>
                <a:avLst/>
                <a:gdLst>
                  <a:gd name="T0" fmla="*/ 33 w 133"/>
                  <a:gd name="T1" fmla="*/ 194 h 194"/>
                  <a:gd name="T2" fmla="*/ 34 w 133"/>
                  <a:gd name="T3" fmla="*/ 194 h 194"/>
                  <a:gd name="T4" fmla="*/ 0 w 133"/>
                  <a:gd name="T5" fmla="*/ 154 h 194"/>
                  <a:gd name="T6" fmla="*/ 5 w 133"/>
                  <a:gd name="T7" fmla="*/ 135 h 194"/>
                  <a:gd name="T8" fmla="*/ 62 w 133"/>
                  <a:gd name="T9" fmla="*/ 157 h 194"/>
                  <a:gd name="T10" fmla="*/ 73 w 133"/>
                  <a:gd name="T11" fmla="*/ 151 h 194"/>
                  <a:gd name="T12" fmla="*/ 59 w 133"/>
                  <a:gd name="T13" fmla="*/ 117 h 194"/>
                  <a:gd name="T14" fmla="*/ 57 w 133"/>
                  <a:gd name="T15" fmla="*/ 75 h 194"/>
                  <a:gd name="T16" fmla="*/ 81 w 133"/>
                  <a:gd name="T17" fmla="*/ 66 h 194"/>
                  <a:gd name="T18" fmla="*/ 133 w 133"/>
                  <a:gd name="T19" fmla="*/ 25 h 194"/>
                  <a:gd name="T20" fmla="*/ 115 w 133"/>
                  <a:gd name="T21" fmla="*/ 0 h 194"/>
                  <a:gd name="T22" fmla="*/ 115 w 133"/>
                  <a:gd name="T23" fmla="*/ 1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194">
                    <a:moveTo>
                      <a:pt x="33" y="194"/>
                    </a:moveTo>
                    <a:lnTo>
                      <a:pt x="34" y="194"/>
                    </a:lnTo>
                    <a:lnTo>
                      <a:pt x="0" y="154"/>
                    </a:lnTo>
                    <a:lnTo>
                      <a:pt x="5" y="135"/>
                    </a:lnTo>
                    <a:lnTo>
                      <a:pt x="62" y="157"/>
                    </a:lnTo>
                    <a:lnTo>
                      <a:pt x="73" y="151"/>
                    </a:lnTo>
                    <a:lnTo>
                      <a:pt x="59" y="117"/>
                    </a:lnTo>
                    <a:lnTo>
                      <a:pt x="57" y="75"/>
                    </a:lnTo>
                    <a:lnTo>
                      <a:pt x="81" y="66"/>
                    </a:lnTo>
                    <a:lnTo>
                      <a:pt x="133" y="25"/>
                    </a:lnTo>
                    <a:lnTo>
                      <a:pt x="115" y="0"/>
                    </a:lnTo>
                    <a:lnTo>
                      <a:pt x="115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2" name="Line 2195">
                <a:extLst>
                  <a:ext uri="{FF2B5EF4-FFF2-40B4-BE49-F238E27FC236}">
                    <a16:creationId xmlns:a16="http://schemas.microsoft.com/office/drawing/2014/main" id="{EC29E303-F370-4770-A5C2-A921763492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44" y="972"/>
                <a:ext cx="11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3" name="Freeform 2196">
                <a:extLst>
                  <a:ext uri="{FF2B5EF4-FFF2-40B4-BE49-F238E27FC236}">
                    <a16:creationId xmlns:a16="http://schemas.microsoft.com/office/drawing/2014/main" id="{B58B33C3-D3F9-4904-BF51-FA98606DB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" y="989"/>
                <a:ext cx="8" cy="3"/>
              </a:xfrm>
              <a:custGeom>
                <a:avLst/>
                <a:gdLst>
                  <a:gd name="T0" fmla="*/ 30 w 30"/>
                  <a:gd name="T1" fmla="*/ 14 h 15"/>
                  <a:gd name="T2" fmla="*/ 8 w 30"/>
                  <a:gd name="T3" fmla="*/ 15 h 15"/>
                  <a:gd name="T4" fmla="*/ 0 w 30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5">
                    <a:moveTo>
                      <a:pt x="30" y="14"/>
                    </a:move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4" name="Line 2197">
                <a:extLst>
                  <a:ext uri="{FF2B5EF4-FFF2-40B4-BE49-F238E27FC236}">
                    <a16:creationId xmlns:a16="http://schemas.microsoft.com/office/drawing/2014/main" id="{15F6FDC6-8E2E-4BBD-9010-FA0A57694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30" y="983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5" name="Freeform 2198">
                <a:extLst>
                  <a:ext uri="{FF2B5EF4-FFF2-40B4-BE49-F238E27FC236}">
                    <a16:creationId xmlns:a16="http://schemas.microsoft.com/office/drawing/2014/main" id="{8024B10B-DA88-49B4-B62F-923293204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4" y="975"/>
                <a:ext cx="10" cy="8"/>
              </a:xfrm>
              <a:custGeom>
                <a:avLst/>
                <a:gdLst>
                  <a:gd name="T0" fmla="*/ 0 w 43"/>
                  <a:gd name="T1" fmla="*/ 33 h 33"/>
                  <a:gd name="T2" fmla="*/ 19 w 43"/>
                  <a:gd name="T3" fmla="*/ 0 h 33"/>
                  <a:gd name="T4" fmla="*/ 43 w 43"/>
                  <a:gd name="T5" fmla="*/ 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3">
                    <a:moveTo>
                      <a:pt x="0" y="33"/>
                    </a:moveTo>
                    <a:lnTo>
                      <a:pt x="19" y="0"/>
                    </a:lnTo>
                    <a:lnTo>
                      <a:pt x="43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6" name="Freeform 2199">
                <a:extLst>
                  <a:ext uri="{FF2B5EF4-FFF2-40B4-BE49-F238E27FC236}">
                    <a16:creationId xmlns:a16="http://schemas.microsoft.com/office/drawing/2014/main" id="{A247959F-1BFF-4DF3-A2F8-584F13365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0" y="983"/>
                <a:ext cx="4" cy="6"/>
              </a:xfrm>
              <a:custGeom>
                <a:avLst/>
                <a:gdLst>
                  <a:gd name="T0" fmla="*/ 13 w 13"/>
                  <a:gd name="T1" fmla="*/ 0 h 24"/>
                  <a:gd name="T2" fmla="*/ 0 w 13"/>
                  <a:gd name="T3" fmla="*/ 22 h 24"/>
                  <a:gd name="T4" fmla="*/ 0 w 1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4">
                    <a:moveTo>
                      <a:pt x="13" y="0"/>
                    </a:moveTo>
                    <a:lnTo>
                      <a:pt x="0" y="22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7" name="Freeform 2200">
                <a:extLst>
                  <a:ext uri="{FF2B5EF4-FFF2-40B4-BE49-F238E27FC236}">
                    <a16:creationId xmlns:a16="http://schemas.microsoft.com/office/drawing/2014/main" id="{FDF21FEF-86C8-4266-98CC-EACCF61DF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8" y="983"/>
                <a:ext cx="12" cy="9"/>
              </a:xfrm>
              <a:custGeom>
                <a:avLst/>
                <a:gdLst>
                  <a:gd name="T0" fmla="*/ 0 w 50"/>
                  <a:gd name="T1" fmla="*/ 37 h 37"/>
                  <a:gd name="T2" fmla="*/ 1 w 50"/>
                  <a:gd name="T3" fmla="*/ 37 h 37"/>
                  <a:gd name="T4" fmla="*/ 50 w 50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37">
                    <a:moveTo>
                      <a:pt x="0" y="37"/>
                    </a:moveTo>
                    <a:lnTo>
                      <a:pt x="1" y="37"/>
                    </a:lnTo>
                    <a:lnTo>
                      <a:pt x="5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8" name="Freeform 2201">
                <a:extLst>
                  <a:ext uri="{FF2B5EF4-FFF2-40B4-BE49-F238E27FC236}">
                    <a16:creationId xmlns:a16="http://schemas.microsoft.com/office/drawing/2014/main" id="{F595591B-6646-4C68-91C8-48B8D7EAA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4" y="936"/>
                <a:ext cx="54" cy="36"/>
              </a:xfrm>
              <a:custGeom>
                <a:avLst/>
                <a:gdLst>
                  <a:gd name="T0" fmla="*/ 3 w 219"/>
                  <a:gd name="T1" fmla="*/ 145 h 145"/>
                  <a:gd name="T2" fmla="*/ 0 w 219"/>
                  <a:gd name="T3" fmla="*/ 90 h 145"/>
                  <a:gd name="T4" fmla="*/ 35 w 219"/>
                  <a:gd name="T5" fmla="*/ 54 h 145"/>
                  <a:gd name="T6" fmla="*/ 83 w 219"/>
                  <a:gd name="T7" fmla="*/ 44 h 145"/>
                  <a:gd name="T8" fmla="*/ 96 w 219"/>
                  <a:gd name="T9" fmla="*/ 21 h 145"/>
                  <a:gd name="T10" fmla="*/ 119 w 219"/>
                  <a:gd name="T11" fmla="*/ 2 h 145"/>
                  <a:gd name="T12" fmla="*/ 127 w 219"/>
                  <a:gd name="T13" fmla="*/ 57 h 145"/>
                  <a:gd name="T14" fmla="*/ 154 w 219"/>
                  <a:gd name="T15" fmla="*/ 82 h 145"/>
                  <a:gd name="T16" fmla="*/ 187 w 219"/>
                  <a:gd name="T17" fmla="*/ 34 h 145"/>
                  <a:gd name="T18" fmla="*/ 176 w 219"/>
                  <a:gd name="T19" fmla="*/ 21 h 145"/>
                  <a:gd name="T20" fmla="*/ 176 w 219"/>
                  <a:gd name="T21" fmla="*/ 20 h 145"/>
                  <a:gd name="T22" fmla="*/ 219 w 219"/>
                  <a:gd name="T23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145">
                    <a:moveTo>
                      <a:pt x="3" y="145"/>
                    </a:moveTo>
                    <a:lnTo>
                      <a:pt x="0" y="90"/>
                    </a:lnTo>
                    <a:lnTo>
                      <a:pt x="35" y="54"/>
                    </a:lnTo>
                    <a:lnTo>
                      <a:pt x="83" y="44"/>
                    </a:lnTo>
                    <a:lnTo>
                      <a:pt x="96" y="21"/>
                    </a:lnTo>
                    <a:lnTo>
                      <a:pt x="119" y="2"/>
                    </a:lnTo>
                    <a:lnTo>
                      <a:pt x="127" y="57"/>
                    </a:lnTo>
                    <a:lnTo>
                      <a:pt x="154" y="82"/>
                    </a:lnTo>
                    <a:lnTo>
                      <a:pt x="187" y="34"/>
                    </a:lnTo>
                    <a:lnTo>
                      <a:pt x="176" y="21"/>
                    </a:lnTo>
                    <a:lnTo>
                      <a:pt x="176" y="20"/>
                    </a:lnTo>
                    <a:lnTo>
                      <a:pt x="21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9" name="Line 2202">
                <a:extLst>
                  <a:ext uri="{FF2B5EF4-FFF2-40B4-BE49-F238E27FC236}">
                    <a16:creationId xmlns:a16="http://schemas.microsoft.com/office/drawing/2014/main" id="{AC254F88-C93C-42F2-9C36-A0B01B04EA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8" y="929"/>
                <a:ext cx="6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0" name="Freeform 2203">
                <a:extLst>
                  <a:ext uri="{FF2B5EF4-FFF2-40B4-BE49-F238E27FC236}">
                    <a16:creationId xmlns:a16="http://schemas.microsoft.com/office/drawing/2014/main" id="{E779599A-E0B6-449C-BFEF-0BFB19212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" y="929"/>
                <a:ext cx="6" cy="7"/>
              </a:xfrm>
              <a:custGeom>
                <a:avLst/>
                <a:gdLst>
                  <a:gd name="T0" fmla="*/ 0 w 21"/>
                  <a:gd name="T1" fmla="*/ 26 h 26"/>
                  <a:gd name="T2" fmla="*/ 21 w 21"/>
                  <a:gd name="T3" fmla="*/ 1 h 26"/>
                  <a:gd name="T4" fmla="*/ 20 w 21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6">
                    <a:moveTo>
                      <a:pt x="0" y="26"/>
                    </a:moveTo>
                    <a:lnTo>
                      <a:pt x="21" y="1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1" name="Freeform 2204">
                <a:extLst>
                  <a:ext uri="{FF2B5EF4-FFF2-40B4-BE49-F238E27FC236}">
                    <a16:creationId xmlns:a16="http://schemas.microsoft.com/office/drawing/2014/main" id="{8BAFEF88-060E-4F44-8298-34D915BF2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8" y="897"/>
                <a:ext cx="16" cy="26"/>
              </a:xfrm>
              <a:custGeom>
                <a:avLst/>
                <a:gdLst>
                  <a:gd name="T0" fmla="*/ 63 w 63"/>
                  <a:gd name="T1" fmla="*/ 104 h 104"/>
                  <a:gd name="T2" fmla="*/ 14 w 63"/>
                  <a:gd name="T3" fmla="*/ 63 h 104"/>
                  <a:gd name="T4" fmla="*/ 0 w 63"/>
                  <a:gd name="T5" fmla="*/ 47 h 104"/>
                  <a:gd name="T6" fmla="*/ 0 w 63"/>
                  <a:gd name="T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104">
                    <a:moveTo>
                      <a:pt x="63" y="104"/>
                    </a:moveTo>
                    <a:lnTo>
                      <a:pt x="14" y="63"/>
                    </a:lnTo>
                    <a:lnTo>
                      <a:pt x="0" y="4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2" name="Freeform 2205">
                <a:extLst>
                  <a:ext uri="{FF2B5EF4-FFF2-40B4-BE49-F238E27FC236}">
                    <a16:creationId xmlns:a16="http://schemas.microsoft.com/office/drawing/2014/main" id="{1291D7CF-614A-4095-AF4B-BEB583C287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7" y="897"/>
                <a:ext cx="17" cy="26"/>
              </a:xfrm>
              <a:custGeom>
                <a:avLst/>
                <a:gdLst>
                  <a:gd name="T0" fmla="*/ 1 w 64"/>
                  <a:gd name="T1" fmla="*/ 0 h 106"/>
                  <a:gd name="T2" fmla="*/ 0 w 64"/>
                  <a:gd name="T3" fmla="*/ 47 h 106"/>
                  <a:gd name="T4" fmla="*/ 14 w 64"/>
                  <a:gd name="T5" fmla="*/ 63 h 106"/>
                  <a:gd name="T6" fmla="*/ 64 w 64"/>
                  <a:gd name="T7" fmla="*/ 106 h 106"/>
                  <a:gd name="T8" fmla="*/ 64 w 64"/>
                  <a:gd name="T9" fmla="*/ 104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106">
                    <a:moveTo>
                      <a:pt x="1" y="0"/>
                    </a:moveTo>
                    <a:lnTo>
                      <a:pt x="0" y="47"/>
                    </a:lnTo>
                    <a:lnTo>
                      <a:pt x="14" y="63"/>
                    </a:lnTo>
                    <a:lnTo>
                      <a:pt x="64" y="106"/>
                    </a:lnTo>
                    <a:lnTo>
                      <a:pt x="64" y="10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3" name="Freeform 2206">
                <a:extLst>
                  <a:ext uri="{FF2B5EF4-FFF2-40B4-BE49-F238E27FC236}">
                    <a16:creationId xmlns:a16="http://schemas.microsoft.com/office/drawing/2014/main" id="{D4419323-E71F-4C39-864B-024D3292D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" y="913"/>
                <a:ext cx="41" cy="26"/>
              </a:xfrm>
              <a:custGeom>
                <a:avLst/>
                <a:gdLst>
                  <a:gd name="T0" fmla="*/ 162 w 163"/>
                  <a:gd name="T1" fmla="*/ 64 h 105"/>
                  <a:gd name="T2" fmla="*/ 163 w 163"/>
                  <a:gd name="T3" fmla="*/ 64 h 105"/>
                  <a:gd name="T4" fmla="*/ 155 w 163"/>
                  <a:gd name="T5" fmla="*/ 46 h 105"/>
                  <a:gd name="T6" fmla="*/ 119 w 163"/>
                  <a:gd name="T7" fmla="*/ 87 h 105"/>
                  <a:gd name="T8" fmla="*/ 86 w 163"/>
                  <a:gd name="T9" fmla="*/ 105 h 105"/>
                  <a:gd name="T10" fmla="*/ 83 w 163"/>
                  <a:gd name="T11" fmla="*/ 24 h 105"/>
                  <a:gd name="T12" fmla="*/ 59 w 163"/>
                  <a:gd name="T13" fmla="*/ 35 h 105"/>
                  <a:gd name="T14" fmla="*/ 27 w 163"/>
                  <a:gd name="T15" fmla="*/ 91 h 105"/>
                  <a:gd name="T16" fmla="*/ 0 w 163"/>
                  <a:gd name="T17" fmla="*/ 77 h 105"/>
                  <a:gd name="T18" fmla="*/ 17 w 163"/>
                  <a:gd name="T19" fmla="*/ 41 h 105"/>
                  <a:gd name="T20" fmla="*/ 55 w 163"/>
                  <a:gd name="T2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3" h="105">
                    <a:moveTo>
                      <a:pt x="162" y="64"/>
                    </a:moveTo>
                    <a:lnTo>
                      <a:pt x="163" y="64"/>
                    </a:lnTo>
                    <a:lnTo>
                      <a:pt x="155" y="46"/>
                    </a:lnTo>
                    <a:lnTo>
                      <a:pt x="119" y="87"/>
                    </a:lnTo>
                    <a:lnTo>
                      <a:pt x="86" y="105"/>
                    </a:lnTo>
                    <a:lnTo>
                      <a:pt x="83" y="24"/>
                    </a:lnTo>
                    <a:lnTo>
                      <a:pt x="59" y="35"/>
                    </a:lnTo>
                    <a:lnTo>
                      <a:pt x="27" y="91"/>
                    </a:lnTo>
                    <a:lnTo>
                      <a:pt x="0" y="77"/>
                    </a:lnTo>
                    <a:lnTo>
                      <a:pt x="17" y="41"/>
                    </a:lnTo>
                    <a:lnTo>
                      <a:pt x="5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4" name="Line 2207">
                <a:extLst>
                  <a:ext uri="{FF2B5EF4-FFF2-40B4-BE49-F238E27FC236}">
                    <a16:creationId xmlns:a16="http://schemas.microsoft.com/office/drawing/2014/main" id="{A279D238-9BC2-477F-83AA-9DF61871F0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87" y="911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5" name="Freeform 2208">
                <a:extLst>
                  <a:ext uri="{FF2B5EF4-FFF2-40B4-BE49-F238E27FC236}">
                    <a16:creationId xmlns:a16="http://schemas.microsoft.com/office/drawing/2014/main" id="{5A1C4CBF-770F-477A-B805-8BB7D892A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" y="895"/>
                <a:ext cx="8" cy="16"/>
              </a:xfrm>
              <a:custGeom>
                <a:avLst/>
                <a:gdLst>
                  <a:gd name="T0" fmla="*/ 13 w 30"/>
                  <a:gd name="T1" fmla="*/ 66 h 66"/>
                  <a:gd name="T2" fmla="*/ 14 w 30"/>
                  <a:gd name="T3" fmla="*/ 65 h 66"/>
                  <a:gd name="T4" fmla="*/ 0 w 30"/>
                  <a:gd name="T5" fmla="*/ 37 h 66"/>
                  <a:gd name="T6" fmla="*/ 13 w 30"/>
                  <a:gd name="T7" fmla="*/ 0 h 66"/>
                  <a:gd name="T8" fmla="*/ 30 w 30"/>
                  <a:gd name="T9" fmla="*/ 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6">
                    <a:moveTo>
                      <a:pt x="13" y="66"/>
                    </a:moveTo>
                    <a:lnTo>
                      <a:pt x="14" y="65"/>
                    </a:lnTo>
                    <a:lnTo>
                      <a:pt x="0" y="37"/>
                    </a:lnTo>
                    <a:lnTo>
                      <a:pt x="13" y="0"/>
                    </a:lnTo>
                    <a:lnTo>
                      <a:pt x="30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6" name="Line 2209">
                <a:extLst>
                  <a:ext uri="{FF2B5EF4-FFF2-40B4-BE49-F238E27FC236}">
                    <a16:creationId xmlns:a16="http://schemas.microsoft.com/office/drawing/2014/main" id="{9CF4C20C-7CAD-4616-9A29-57533AF4E0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87" y="911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7" name="Freeform 2210">
                <a:extLst>
                  <a:ext uri="{FF2B5EF4-FFF2-40B4-BE49-F238E27FC236}">
                    <a16:creationId xmlns:a16="http://schemas.microsoft.com/office/drawing/2014/main" id="{EB9775DD-CAE7-4296-9BF3-683B8B5A6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6" y="873"/>
                <a:ext cx="19" cy="16"/>
              </a:xfrm>
              <a:custGeom>
                <a:avLst/>
                <a:gdLst>
                  <a:gd name="T0" fmla="*/ 16 w 74"/>
                  <a:gd name="T1" fmla="*/ 14 h 67"/>
                  <a:gd name="T2" fmla="*/ 0 w 74"/>
                  <a:gd name="T3" fmla="*/ 64 h 67"/>
                  <a:gd name="T4" fmla="*/ 45 w 74"/>
                  <a:gd name="T5" fmla="*/ 67 h 67"/>
                  <a:gd name="T6" fmla="*/ 74 w 74"/>
                  <a:gd name="T7" fmla="*/ 43 h 67"/>
                  <a:gd name="T8" fmla="*/ 42 w 74"/>
                  <a:gd name="T9" fmla="*/ 0 h 67"/>
                  <a:gd name="T10" fmla="*/ 42 w 74"/>
                  <a:gd name="T11" fmla="*/ 1 h 67"/>
                  <a:gd name="T12" fmla="*/ 16 w 74"/>
                  <a:gd name="T13" fmla="*/ 1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67">
                    <a:moveTo>
                      <a:pt x="16" y="14"/>
                    </a:moveTo>
                    <a:lnTo>
                      <a:pt x="0" y="64"/>
                    </a:lnTo>
                    <a:lnTo>
                      <a:pt x="45" y="67"/>
                    </a:lnTo>
                    <a:lnTo>
                      <a:pt x="74" y="43"/>
                    </a:lnTo>
                    <a:lnTo>
                      <a:pt x="42" y="0"/>
                    </a:lnTo>
                    <a:lnTo>
                      <a:pt x="42" y="1"/>
                    </a:lnTo>
                    <a:lnTo>
                      <a:pt x="16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8" name="Freeform 2211">
                <a:extLst>
                  <a:ext uri="{FF2B5EF4-FFF2-40B4-BE49-F238E27FC236}">
                    <a16:creationId xmlns:a16="http://schemas.microsoft.com/office/drawing/2014/main" id="{F147DC89-1FFD-4123-9A38-E0134F8C7C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878"/>
                <a:ext cx="15" cy="45"/>
              </a:xfrm>
              <a:custGeom>
                <a:avLst/>
                <a:gdLst>
                  <a:gd name="T0" fmla="*/ 57 w 57"/>
                  <a:gd name="T1" fmla="*/ 179 h 179"/>
                  <a:gd name="T2" fmla="*/ 47 w 57"/>
                  <a:gd name="T3" fmla="*/ 79 h 179"/>
                  <a:gd name="T4" fmla="*/ 47 w 57"/>
                  <a:gd name="T5" fmla="*/ 78 h 179"/>
                  <a:gd name="T6" fmla="*/ 6 w 57"/>
                  <a:gd name="T7" fmla="*/ 51 h 179"/>
                  <a:gd name="T8" fmla="*/ 0 w 57"/>
                  <a:gd name="T9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79">
                    <a:moveTo>
                      <a:pt x="57" y="179"/>
                    </a:moveTo>
                    <a:lnTo>
                      <a:pt x="47" y="79"/>
                    </a:lnTo>
                    <a:lnTo>
                      <a:pt x="47" y="78"/>
                    </a:lnTo>
                    <a:lnTo>
                      <a:pt x="6" y="5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9" name="Freeform 2212">
                <a:extLst>
                  <a:ext uri="{FF2B5EF4-FFF2-40B4-BE49-F238E27FC236}">
                    <a16:creationId xmlns:a16="http://schemas.microsoft.com/office/drawing/2014/main" id="{273425E7-0D93-4A75-BFE7-3E028F6CF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876"/>
                <a:ext cx="9" cy="2"/>
              </a:xfrm>
              <a:custGeom>
                <a:avLst/>
                <a:gdLst>
                  <a:gd name="T0" fmla="*/ 35 w 35"/>
                  <a:gd name="T1" fmla="*/ 0 h 7"/>
                  <a:gd name="T2" fmla="*/ 0 w 35"/>
                  <a:gd name="T3" fmla="*/ 6 h 7"/>
                  <a:gd name="T4" fmla="*/ 0 w 3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7">
                    <a:moveTo>
                      <a:pt x="35" y="0"/>
                    </a:moveTo>
                    <a:lnTo>
                      <a:pt x="0" y="6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0" name="Line 2213">
                <a:extLst>
                  <a:ext uri="{FF2B5EF4-FFF2-40B4-BE49-F238E27FC236}">
                    <a16:creationId xmlns:a16="http://schemas.microsoft.com/office/drawing/2014/main" id="{377E4F01-4D36-4828-85B7-D29DE2D3D2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99" y="876"/>
                <a:ext cx="9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1" name="Freeform 2214">
                <a:extLst>
                  <a:ext uri="{FF2B5EF4-FFF2-40B4-BE49-F238E27FC236}">
                    <a16:creationId xmlns:a16="http://schemas.microsoft.com/office/drawing/2014/main" id="{A4D673D8-0578-4818-AE90-0F95F0E466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2" y="683"/>
                <a:ext cx="8" cy="9"/>
              </a:xfrm>
              <a:custGeom>
                <a:avLst/>
                <a:gdLst>
                  <a:gd name="T0" fmla="*/ 33 w 33"/>
                  <a:gd name="T1" fmla="*/ 28 h 35"/>
                  <a:gd name="T2" fmla="*/ 26 w 33"/>
                  <a:gd name="T3" fmla="*/ 35 h 35"/>
                  <a:gd name="T4" fmla="*/ 0 w 33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35">
                    <a:moveTo>
                      <a:pt x="33" y="28"/>
                    </a:moveTo>
                    <a:lnTo>
                      <a:pt x="26" y="3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7" name="Group 2416">
              <a:extLst>
                <a:ext uri="{FF2B5EF4-FFF2-40B4-BE49-F238E27FC236}">
                  <a16:creationId xmlns:a16="http://schemas.microsoft.com/office/drawing/2014/main" id="{543C6C1E-DEAB-43A6-AE20-C198EDE334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7" y="3"/>
              <a:ext cx="5922" cy="3375"/>
              <a:chOff x="877" y="3"/>
              <a:chExt cx="5922" cy="3375"/>
            </a:xfrm>
          </p:grpSpPr>
          <p:sp>
            <p:nvSpPr>
              <p:cNvPr id="3142" name="Freeform 2216">
                <a:extLst>
                  <a:ext uri="{FF2B5EF4-FFF2-40B4-BE49-F238E27FC236}">
                    <a16:creationId xmlns:a16="http://schemas.microsoft.com/office/drawing/2014/main" id="{86708E96-9FAF-4860-BF14-61AA03B21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" y="684"/>
                <a:ext cx="29" cy="16"/>
              </a:xfrm>
              <a:custGeom>
                <a:avLst/>
                <a:gdLst>
                  <a:gd name="T0" fmla="*/ 113 w 113"/>
                  <a:gd name="T1" fmla="*/ 66 h 66"/>
                  <a:gd name="T2" fmla="*/ 69 w 113"/>
                  <a:gd name="T3" fmla="*/ 45 h 66"/>
                  <a:gd name="T4" fmla="*/ 22 w 113"/>
                  <a:gd name="T5" fmla="*/ 0 h 66"/>
                  <a:gd name="T6" fmla="*/ 0 w 113"/>
                  <a:gd name="T7" fmla="*/ 2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" h="66">
                    <a:moveTo>
                      <a:pt x="113" y="66"/>
                    </a:moveTo>
                    <a:lnTo>
                      <a:pt x="69" y="45"/>
                    </a:lnTo>
                    <a:lnTo>
                      <a:pt x="22" y="0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3" name="Freeform 2217">
                <a:extLst>
                  <a:ext uri="{FF2B5EF4-FFF2-40B4-BE49-F238E27FC236}">
                    <a16:creationId xmlns:a16="http://schemas.microsoft.com/office/drawing/2014/main" id="{4927949C-F76B-493E-886E-0DA5549B5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5" y="700"/>
                <a:ext cx="8" cy="69"/>
              </a:xfrm>
              <a:custGeom>
                <a:avLst/>
                <a:gdLst>
                  <a:gd name="T0" fmla="*/ 15 w 33"/>
                  <a:gd name="T1" fmla="*/ 274 h 274"/>
                  <a:gd name="T2" fmla="*/ 33 w 33"/>
                  <a:gd name="T3" fmla="*/ 155 h 274"/>
                  <a:gd name="T4" fmla="*/ 0 w 33"/>
                  <a:gd name="T5" fmla="*/ 111 h 274"/>
                  <a:gd name="T6" fmla="*/ 29 w 33"/>
                  <a:gd name="T7" fmla="*/ 6 h 274"/>
                  <a:gd name="T8" fmla="*/ 14 w 33"/>
                  <a:gd name="T9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274">
                    <a:moveTo>
                      <a:pt x="15" y="274"/>
                    </a:moveTo>
                    <a:lnTo>
                      <a:pt x="33" y="155"/>
                    </a:lnTo>
                    <a:lnTo>
                      <a:pt x="0" y="111"/>
                    </a:lnTo>
                    <a:lnTo>
                      <a:pt x="29" y="6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4" name="Line 2218">
                <a:extLst>
                  <a:ext uri="{FF2B5EF4-FFF2-40B4-BE49-F238E27FC236}">
                    <a16:creationId xmlns:a16="http://schemas.microsoft.com/office/drawing/2014/main" id="{995BDBF8-B911-48D6-BA52-458B0BD4C9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07" y="598"/>
                <a:ext cx="7" cy="1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5" name="Line 2219">
                <a:extLst>
                  <a:ext uri="{FF2B5EF4-FFF2-40B4-BE49-F238E27FC236}">
                    <a16:creationId xmlns:a16="http://schemas.microsoft.com/office/drawing/2014/main" id="{0C0B53F2-400A-40BA-B96A-D2B1D828E3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14" y="605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6" name="Line 2220">
                <a:extLst>
                  <a:ext uri="{FF2B5EF4-FFF2-40B4-BE49-F238E27FC236}">
                    <a16:creationId xmlns:a16="http://schemas.microsoft.com/office/drawing/2014/main" id="{009EB03F-57D1-4B3E-9F3C-3E86341C68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14" y="605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7" name="Freeform 2221">
                <a:extLst>
                  <a:ext uri="{FF2B5EF4-FFF2-40B4-BE49-F238E27FC236}">
                    <a16:creationId xmlns:a16="http://schemas.microsoft.com/office/drawing/2014/main" id="{AC82B115-AA3E-4CA1-B846-4ABF60C16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615"/>
                <a:ext cx="15" cy="11"/>
              </a:xfrm>
              <a:custGeom>
                <a:avLst/>
                <a:gdLst>
                  <a:gd name="T0" fmla="*/ 58 w 58"/>
                  <a:gd name="T1" fmla="*/ 45 h 45"/>
                  <a:gd name="T2" fmla="*/ 13 w 58"/>
                  <a:gd name="T3" fmla="*/ 24 h 45"/>
                  <a:gd name="T4" fmla="*/ 0 w 58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5">
                    <a:moveTo>
                      <a:pt x="58" y="45"/>
                    </a:moveTo>
                    <a:lnTo>
                      <a:pt x="13" y="2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8" name="Freeform 2222">
                <a:extLst>
                  <a:ext uri="{FF2B5EF4-FFF2-40B4-BE49-F238E27FC236}">
                    <a16:creationId xmlns:a16="http://schemas.microsoft.com/office/drawing/2014/main" id="{0E36AAD3-EB89-463D-9590-875763857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9" y="615"/>
                <a:ext cx="15" cy="11"/>
              </a:xfrm>
              <a:custGeom>
                <a:avLst/>
                <a:gdLst>
                  <a:gd name="T0" fmla="*/ 58 w 58"/>
                  <a:gd name="T1" fmla="*/ 45 h 45"/>
                  <a:gd name="T2" fmla="*/ 13 w 58"/>
                  <a:gd name="T3" fmla="*/ 23 h 45"/>
                  <a:gd name="T4" fmla="*/ 0 w 58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5">
                    <a:moveTo>
                      <a:pt x="58" y="45"/>
                    </a:moveTo>
                    <a:lnTo>
                      <a:pt x="13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9" name="Freeform 2223">
                <a:extLst>
                  <a:ext uri="{FF2B5EF4-FFF2-40B4-BE49-F238E27FC236}">
                    <a16:creationId xmlns:a16="http://schemas.microsoft.com/office/drawing/2014/main" id="{6AF4C6FB-76FB-4986-AC5D-E3EBED542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" y="602"/>
                <a:ext cx="3" cy="13"/>
              </a:xfrm>
              <a:custGeom>
                <a:avLst/>
                <a:gdLst>
                  <a:gd name="T0" fmla="*/ 14 w 14"/>
                  <a:gd name="T1" fmla="*/ 50 h 50"/>
                  <a:gd name="T2" fmla="*/ 0 w 14"/>
                  <a:gd name="T3" fmla="*/ 26 h 50"/>
                  <a:gd name="T4" fmla="*/ 2 w 14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0">
                    <a:moveTo>
                      <a:pt x="14" y="50"/>
                    </a:moveTo>
                    <a:lnTo>
                      <a:pt x="0" y="26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0" name="Line 2224">
                <a:extLst>
                  <a:ext uri="{FF2B5EF4-FFF2-40B4-BE49-F238E27FC236}">
                    <a16:creationId xmlns:a16="http://schemas.microsoft.com/office/drawing/2014/main" id="{9FCEC9BE-0B56-4464-AFF7-6D55E23F2F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20" y="596"/>
                <a:ext cx="7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1" name="Freeform 2225">
                <a:extLst>
                  <a:ext uri="{FF2B5EF4-FFF2-40B4-BE49-F238E27FC236}">
                    <a16:creationId xmlns:a16="http://schemas.microsoft.com/office/drawing/2014/main" id="{FB08924F-E935-41B4-940E-115A49268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596"/>
                <a:ext cx="7" cy="6"/>
              </a:xfrm>
              <a:custGeom>
                <a:avLst/>
                <a:gdLst>
                  <a:gd name="T0" fmla="*/ 25 w 25"/>
                  <a:gd name="T1" fmla="*/ 25 h 25"/>
                  <a:gd name="T2" fmla="*/ 25 w 25"/>
                  <a:gd name="T3" fmla="*/ 23 h 25"/>
                  <a:gd name="T4" fmla="*/ 0 w 2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5">
                    <a:moveTo>
                      <a:pt x="25" y="25"/>
                    </a:moveTo>
                    <a:lnTo>
                      <a:pt x="25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2" name="Freeform 2226">
                <a:extLst>
                  <a:ext uri="{FF2B5EF4-FFF2-40B4-BE49-F238E27FC236}">
                    <a16:creationId xmlns:a16="http://schemas.microsoft.com/office/drawing/2014/main" id="{F3D04DC6-CE03-4CAC-8387-7ECE17566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8" y="591"/>
                <a:ext cx="9" cy="7"/>
              </a:xfrm>
              <a:custGeom>
                <a:avLst/>
                <a:gdLst>
                  <a:gd name="T0" fmla="*/ 35 w 35"/>
                  <a:gd name="T1" fmla="*/ 29 h 29"/>
                  <a:gd name="T2" fmla="*/ 4 w 35"/>
                  <a:gd name="T3" fmla="*/ 15 h 29"/>
                  <a:gd name="T4" fmla="*/ 0 w 35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9">
                    <a:moveTo>
                      <a:pt x="35" y="29"/>
                    </a:moveTo>
                    <a:lnTo>
                      <a:pt x="4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3" name="Freeform 2227">
                <a:extLst>
                  <a:ext uri="{FF2B5EF4-FFF2-40B4-BE49-F238E27FC236}">
                    <a16:creationId xmlns:a16="http://schemas.microsoft.com/office/drawing/2014/main" id="{D0A73CAF-1D8D-490D-B919-D21779F0C9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8" y="591"/>
                <a:ext cx="9" cy="7"/>
              </a:xfrm>
              <a:custGeom>
                <a:avLst/>
                <a:gdLst>
                  <a:gd name="T0" fmla="*/ 35 w 35"/>
                  <a:gd name="T1" fmla="*/ 29 h 29"/>
                  <a:gd name="T2" fmla="*/ 4 w 35"/>
                  <a:gd name="T3" fmla="*/ 14 h 29"/>
                  <a:gd name="T4" fmla="*/ 0 w 35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9">
                    <a:moveTo>
                      <a:pt x="35" y="29"/>
                    </a:moveTo>
                    <a:lnTo>
                      <a:pt x="4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4" name="Freeform 2228">
                <a:extLst>
                  <a:ext uri="{FF2B5EF4-FFF2-40B4-BE49-F238E27FC236}">
                    <a16:creationId xmlns:a16="http://schemas.microsoft.com/office/drawing/2014/main" id="{5A74E54E-4018-4CC9-97E8-0379029096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586"/>
                <a:ext cx="10" cy="19"/>
              </a:xfrm>
              <a:custGeom>
                <a:avLst/>
                <a:gdLst>
                  <a:gd name="T0" fmla="*/ 41 w 41"/>
                  <a:gd name="T1" fmla="*/ 40 h 77"/>
                  <a:gd name="T2" fmla="*/ 1 w 41"/>
                  <a:gd name="T3" fmla="*/ 0 h 77"/>
                  <a:gd name="T4" fmla="*/ 0 w 41"/>
                  <a:gd name="T5" fmla="*/ 38 h 77"/>
                  <a:gd name="T6" fmla="*/ 33 w 41"/>
                  <a:gd name="T7" fmla="*/ 76 h 77"/>
                  <a:gd name="T8" fmla="*/ 33 w 41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77">
                    <a:moveTo>
                      <a:pt x="41" y="40"/>
                    </a:moveTo>
                    <a:lnTo>
                      <a:pt x="1" y="0"/>
                    </a:lnTo>
                    <a:lnTo>
                      <a:pt x="0" y="38"/>
                    </a:lnTo>
                    <a:lnTo>
                      <a:pt x="33" y="76"/>
                    </a:lnTo>
                    <a:lnTo>
                      <a:pt x="33" y="7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5" name="Freeform 2229">
                <a:extLst>
                  <a:ext uri="{FF2B5EF4-FFF2-40B4-BE49-F238E27FC236}">
                    <a16:creationId xmlns:a16="http://schemas.microsoft.com/office/drawing/2014/main" id="{922F327A-B158-47FF-B707-8499339EF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626"/>
                <a:ext cx="49" cy="29"/>
              </a:xfrm>
              <a:custGeom>
                <a:avLst/>
                <a:gdLst>
                  <a:gd name="T0" fmla="*/ 196 w 196"/>
                  <a:gd name="T1" fmla="*/ 115 h 115"/>
                  <a:gd name="T2" fmla="*/ 109 w 196"/>
                  <a:gd name="T3" fmla="*/ 16 h 115"/>
                  <a:gd name="T4" fmla="*/ 113 w 196"/>
                  <a:gd name="T5" fmla="*/ 74 h 115"/>
                  <a:gd name="T6" fmla="*/ 75 w 196"/>
                  <a:gd name="T7" fmla="*/ 36 h 115"/>
                  <a:gd name="T8" fmla="*/ 0 w 196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15">
                    <a:moveTo>
                      <a:pt x="196" y="115"/>
                    </a:moveTo>
                    <a:lnTo>
                      <a:pt x="109" y="16"/>
                    </a:lnTo>
                    <a:lnTo>
                      <a:pt x="113" y="74"/>
                    </a:lnTo>
                    <a:lnTo>
                      <a:pt x="75" y="3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6" name="Freeform 2230">
                <a:extLst>
                  <a:ext uri="{FF2B5EF4-FFF2-40B4-BE49-F238E27FC236}">
                    <a16:creationId xmlns:a16="http://schemas.microsoft.com/office/drawing/2014/main" id="{5FA48FBB-E177-49F8-9D30-6A6EFDF4F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655"/>
                <a:ext cx="12" cy="28"/>
              </a:xfrm>
              <a:custGeom>
                <a:avLst/>
                <a:gdLst>
                  <a:gd name="T0" fmla="*/ 36 w 47"/>
                  <a:gd name="T1" fmla="*/ 112 h 112"/>
                  <a:gd name="T2" fmla="*/ 47 w 47"/>
                  <a:gd name="T3" fmla="*/ 69 h 112"/>
                  <a:gd name="T4" fmla="*/ 21 w 47"/>
                  <a:gd name="T5" fmla="*/ 44 h 112"/>
                  <a:gd name="T6" fmla="*/ 15 w 47"/>
                  <a:gd name="T7" fmla="*/ 17 h 112"/>
                  <a:gd name="T8" fmla="*/ 0 w 47"/>
                  <a:gd name="T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12">
                    <a:moveTo>
                      <a:pt x="36" y="112"/>
                    </a:moveTo>
                    <a:lnTo>
                      <a:pt x="47" y="69"/>
                    </a:lnTo>
                    <a:lnTo>
                      <a:pt x="21" y="44"/>
                    </a:lnTo>
                    <a:lnTo>
                      <a:pt x="15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7" name="Freeform 2231">
                <a:extLst>
                  <a:ext uri="{FF2B5EF4-FFF2-40B4-BE49-F238E27FC236}">
                    <a16:creationId xmlns:a16="http://schemas.microsoft.com/office/drawing/2014/main" id="{D76E3AD2-8115-4D3B-8E47-B002A5F8D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655"/>
                <a:ext cx="11" cy="28"/>
              </a:xfrm>
              <a:custGeom>
                <a:avLst/>
                <a:gdLst>
                  <a:gd name="T0" fmla="*/ 36 w 45"/>
                  <a:gd name="T1" fmla="*/ 112 h 112"/>
                  <a:gd name="T2" fmla="*/ 45 w 45"/>
                  <a:gd name="T3" fmla="*/ 69 h 112"/>
                  <a:gd name="T4" fmla="*/ 21 w 45"/>
                  <a:gd name="T5" fmla="*/ 45 h 112"/>
                  <a:gd name="T6" fmla="*/ 14 w 45"/>
                  <a:gd name="T7" fmla="*/ 17 h 112"/>
                  <a:gd name="T8" fmla="*/ 0 w 45"/>
                  <a:gd name="T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12">
                    <a:moveTo>
                      <a:pt x="36" y="112"/>
                    </a:moveTo>
                    <a:lnTo>
                      <a:pt x="45" y="69"/>
                    </a:lnTo>
                    <a:lnTo>
                      <a:pt x="21" y="45"/>
                    </a:lnTo>
                    <a:lnTo>
                      <a:pt x="14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8" name="Line 2232">
                <a:extLst>
                  <a:ext uri="{FF2B5EF4-FFF2-40B4-BE49-F238E27FC236}">
                    <a16:creationId xmlns:a16="http://schemas.microsoft.com/office/drawing/2014/main" id="{99D07AAC-88A4-445B-B9B3-98A499F38F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58" y="750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9" name="Freeform 2233">
                <a:extLst>
                  <a:ext uri="{FF2B5EF4-FFF2-40B4-BE49-F238E27FC236}">
                    <a16:creationId xmlns:a16="http://schemas.microsoft.com/office/drawing/2014/main" id="{45E7769B-FAD9-4291-8E7F-C0801C7203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8" y="754"/>
                <a:ext cx="10" cy="4"/>
              </a:xfrm>
              <a:custGeom>
                <a:avLst/>
                <a:gdLst>
                  <a:gd name="T0" fmla="*/ 38 w 38"/>
                  <a:gd name="T1" fmla="*/ 17 h 17"/>
                  <a:gd name="T2" fmla="*/ 0 w 38"/>
                  <a:gd name="T3" fmla="*/ 2 h 17"/>
                  <a:gd name="T4" fmla="*/ 0 w 38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7">
                    <a:moveTo>
                      <a:pt x="38" y="17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0" name="Freeform 2234">
                <a:extLst>
                  <a:ext uri="{FF2B5EF4-FFF2-40B4-BE49-F238E27FC236}">
                    <a16:creationId xmlns:a16="http://schemas.microsoft.com/office/drawing/2014/main" id="{18CFE7E9-F77A-4BED-B848-6B937F547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8" y="758"/>
                <a:ext cx="22" cy="48"/>
              </a:xfrm>
              <a:custGeom>
                <a:avLst/>
                <a:gdLst>
                  <a:gd name="T0" fmla="*/ 91 w 91"/>
                  <a:gd name="T1" fmla="*/ 192 h 192"/>
                  <a:gd name="T2" fmla="*/ 84 w 91"/>
                  <a:gd name="T3" fmla="*/ 189 h 192"/>
                  <a:gd name="T4" fmla="*/ 75 w 91"/>
                  <a:gd name="T5" fmla="*/ 97 h 192"/>
                  <a:gd name="T6" fmla="*/ 12 w 91"/>
                  <a:gd name="T7" fmla="*/ 4 h 192"/>
                  <a:gd name="T8" fmla="*/ 0 w 91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92">
                    <a:moveTo>
                      <a:pt x="91" y="192"/>
                    </a:moveTo>
                    <a:lnTo>
                      <a:pt x="84" y="189"/>
                    </a:lnTo>
                    <a:lnTo>
                      <a:pt x="75" y="97"/>
                    </a:lnTo>
                    <a:lnTo>
                      <a:pt x="12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1" name="Line 2235">
                <a:extLst>
                  <a:ext uri="{FF2B5EF4-FFF2-40B4-BE49-F238E27FC236}">
                    <a16:creationId xmlns:a16="http://schemas.microsoft.com/office/drawing/2014/main" id="{B35C25B0-2EF1-40FC-A8D7-0BC520B345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58" y="750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2" name="Freeform 2236">
                <a:extLst>
                  <a:ext uri="{FF2B5EF4-FFF2-40B4-BE49-F238E27FC236}">
                    <a16:creationId xmlns:a16="http://schemas.microsoft.com/office/drawing/2014/main" id="{745DD4FD-D06E-48E0-9EBD-5452B60A54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8" y="758"/>
                <a:ext cx="22" cy="48"/>
              </a:xfrm>
              <a:custGeom>
                <a:avLst/>
                <a:gdLst>
                  <a:gd name="T0" fmla="*/ 91 w 91"/>
                  <a:gd name="T1" fmla="*/ 192 h 192"/>
                  <a:gd name="T2" fmla="*/ 83 w 91"/>
                  <a:gd name="T3" fmla="*/ 189 h 192"/>
                  <a:gd name="T4" fmla="*/ 73 w 91"/>
                  <a:gd name="T5" fmla="*/ 97 h 192"/>
                  <a:gd name="T6" fmla="*/ 11 w 91"/>
                  <a:gd name="T7" fmla="*/ 4 h 192"/>
                  <a:gd name="T8" fmla="*/ 0 w 91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92">
                    <a:moveTo>
                      <a:pt x="91" y="192"/>
                    </a:moveTo>
                    <a:lnTo>
                      <a:pt x="83" y="189"/>
                    </a:lnTo>
                    <a:lnTo>
                      <a:pt x="73" y="97"/>
                    </a:lnTo>
                    <a:lnTo>
                      <a:pt x="11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3" name="Freeform 2237">
                <a:extLst>
                  <a:ext uri="{FF2B5EF4-FFF2-40B4-BE49-F238E27FC236}">
                    <a16:creationId xmlns:a16="http://schemas.microsoft.com/office/drawing/2014/main" id="{D8297A03-177A-4A0D-B42C-FB6D1F9D3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1" y="789"/>
                <a:ext cx="11" cy="3"/>
              </a:xfrm>
              <a:custGeom>
                <a:avLst/>
                <a:gdLst>
                  <a:gd name="T0" fmla="*/ 0 w 45"/>
                  <a:gd name="T1" fmla="*/ 0 h 12"/>
                  <a:gd name="T2" fmla="*/ 0 w 45"/>
                  <a:gd name="T3" fmla="*/ 1 h 12"/>
                  <a:gd name="T4" fmla="*/ 45 w 45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12">
                    <a:moveTo>
                      <a:pt x="0" y="0"/>
                    </a:moveTo>
                    <a:lnTo>
                      <a:pt x="0" y="1"/>
                    </a:lnTo>
                    <a:lnTo>
                      <a:pt x="45" y="1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4" name="Line 2238">
                <a:extLst>
                  <a:ext uri="{FF2B5EF4-FFF2-40B4-BE49-F238E27FC236}">
                    <a16:creationId xmlns:a16="http://schemas.microsoft.com/office/drawing/2014/main" id="{792C7B10-E02E-4FA1-B970-1A24874E58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02" y="792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5" name="Line 2239">
                <a:extLst>
                  <a:ext uri="{FF2B5EF4-FFF2-40B4-BE49-F238E27FC236}">
                    <a16:creationId xmlns:a16="http://schemas.microsoft.com/office/drawing/2014/main" id="{8AEF17D5-D084-4174-B651-DF68A47BC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06" y="788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6" name="Freeform 2240">
                <a:extLst>
                  <a:ext uri="{FF2B5EF4-FFF2-40B4-BE49-F238E27FC236}">
                    <a16:creationId xmlns:a16="http://schemas.microsoft.com/office/drawing/2014/main" id="{C15713AF-081D-4CC0-A8F8-93319E076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6" y="788"/>
                <a:ext cx="7" cy="5"/>
              </a:xfrm>
              <a:custGeom>
                <a:avLst/>
                <a:gdLst>
                  <a:gd name="T0" fmla="*/ 0 w 31"/>
                  <a:gd name="T1" fmla="*/ 22 h 22"/>
                  <a:gd name="T2" fmla="*/ 30 w 31"/>
                  <a:gd name="T3" fmla="*/ 0 h 22"/>
                  <a:gd name="T4" fmla="*/ 31 w 31"/>
                  <a:gd name="T5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2">
                    <a:moveTo>
                      <a:pt x="0" y="22"/>
                    </a:moveTo>
                    <a:lnTo>
                      <a:pt x="30" y="0"/>
                    </a:lnTo>
                    <a:lnTo>
                      <a:pt x="31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7" name="Line 2241">
                <a:extLst>
                  <a:ext uri="{FF2B5EF4-FFF2-40B4-BE49-F238E27FC236}">
                    <a16:creationId xmlns:a16="http://schemas.microsoft.com/office/drawing/2014/main" id="{06179997-57B7-4EC7-AD4E-2C961D6225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91" y="789"/>
                <a:ext cx="11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8" name="Freeform 2242">
                <a:extLst>
                  <a:ext uri="{FF2B5EF4-FFF2-40B4-BE49-F238E27FC236}">
                    <a16:creationId xmlns:a16="http://schemas.microsoft.com/office/drawing/2014/main" id="{E9657379-F686-456E-AE73-CC3EA9CC7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" y="850"/>
                <a:ext cx="17" cy="39"/>
              </a:xfrm>
              <a:custGeom>
                <a:avLst/>
                <a:gdLst>
                  <a:gd name="T0" fmla="*/ 0 w 69"/>
                  <a:gd name="T1" fmla="*/ 106 h 156"/>
                  <a:gd name="T2" fmla="*/ 8 w 69"/>
                  <a:gd name="T3" fmla="*/ 156 h 156"/>
                  <a:gd name="T4" fmla="*/ 36 w 69"/>
                  <a:gd name="T5" fmla="*/ 152 h 156"/>
                  <a:gd name="T6" fmla="*/ 49 w 69"/>
                  <a:gd name="T7" fmla="*/ 104 h 156"/>
                  <a:gd name="T8" fmla="*/ 5 w 69"/>
                  <a:gd name="T9" fmla="*/ 76 h 156"/>
                  <a:gd name="T10" fmla="*/ 23 w 69"/>
                  <a:gd name="T11" fmla="*/ 41 h 156"/>
                  <a:gd name="T12" fmla="*/ 69 w 69"/>
                  <a:gd name="T13" fmla="*/ 39 h 156"/>
                  <a:gd name="T14" fmla="*/ 51 w 69"/>
                  <a:gd name="T15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156">
                    <a:moveTo>
                      <a:pt x="0" y="106"/>
                    </a:moveTo>
                    <a:lnTo>
                      <a:pt x="8" y="156"/>
                    </a:lnTo>
                    <a:lnTo>
                      <a:pt x="36" y="152"/>
                    </a:lnTo>
                    <a:lnTo>
                      <a:pt x="49" y="104"/>
                    </a:lnTo>
                    <a:lnTo>
                      <a:pt x="5" y="76"/>
                    </a:lnTo>
                    <a:lnTo>
                      <a:pt x="23" y="41"/>
                    </a:lnTo>
                    <a:lnTo>
                      <a:pt x="69" y="39"/>
                    </a:lnTo>
                    <a:lnTo>
                      <a:pt x="5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9" name="Line 2243">
                <a:extLst>
                  <a:ext uri="{FF2B5EF4-FFF2-40B4-BE49-F238E27FC236}">
                    <a16:creationId xmlns:a16="http://schemas.microsoft.com/office/drawing/2014/main" id="{4DA4F54C-2646-4C3C-BC31-1B9252DD67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21" y="847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0" name="Freeform 2244">
                <a:extLst>
                  <a:ext uri="{FF2B5EF4-FFF2-40B4-BE49-F238E27FC236}">
                    <a16:creationId xmlns:a16="http://schemas.microsoft.com/office/drawing/2014/main" id="{67A11F94-26E9-4C49-8773-DE7FF0EFB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7" y="820"/>
                <a:ext cx="18" cy="8"/>
              </a:xfrm>
              <a:custGeom>
                <a:avLst/>
                <a:gdLst>
                  <a:gd name="T0" fmla="*/ 0 w 73"/>
                  <a:gd name="T1" fmla="*/ 0 h 29"/>
                  <a:gd name="T2" fmla="*/ 26 w 73"/>
                  <a:gd name="T3" fmla="*/ 29 h 29"/>
                  <a:gd name="T4" fmla="*/ 73 w 73"/>
                  <a:gd name="T5" fmla="*/ 1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29">
                    <a:moveTo>
                      <a:pt x="0" y="0"/>
                    </a:moveTo>
                    <a:lnTo>
                      <a:pt x="26" y="29"/>
                    </a:lnTo>
                    <a:lnTo>
                      <a:pt x="73" y="1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1" name="Freeform 2245">
                <a:extLst>
                  <a:ext uri="{FF2B5EF4-FFF2-40B4-BE49-F238E27FC236}">
                    <a16:creationId xmlns:a16="http://schemas.microsoft.com/office/drawing/2014/main" id="{71EB1018-4A93-456C-9425-6268F519F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7" y="820"/>
                <a:ext cx="18" cy="7"/>
              </a:xfrm>
              <a:custGeom>
                <a:avLst/>
                <a:gdLst>
                  <a:gd name="T0" fmla="*/ 73 w 73"/>
                  <a:gd name="T1" fmla="*/ 13 h 28"/>
                  <a:gd name="T2" fmla="*/ 26 w 73"/>
                  <a:gd name="T3" fmla="*/ 28 h 28"/>
                  <a:gd name="T4" fmla="*/ 0 w 73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28">
                    <a:moveTo>
                      <a:pt x="73" y="13"/>
                    </a:moveTo>
                    <a:lnTo>
                      <a:pt x="26" y="2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2" name="Freeform 2246">
                <a:extLst>
                  <a:ext uri="{FF2B5EF4-FFF2-40B4-BE49-F238E27FC236}">
                    <a16:creationId xmlns:a16="http://schemas.microsoft.com/office/drawing/2014/main" id="{CEC0C4CF-2D36-4023-8D6E-8B8C673B2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3" y="842"/>
                <a:ext cx="9" cy="5"/>
              </a:xfrm>
              <a:custGeom>
                <a:avLst/>
                <a:gdLst>
                  <a:gd name="T0" fmla="*/ 0 w 38"/>
                  <a:gd name="T1" fmla="*/ 19 h 19"/>
                  <a:gd name="T2" fmla="*/ 12 w 38"/>
                  <a:gd name="T3" fmla="*/ 0 h 19"/>
                  <a:gd name="T4" fmla="*/ 38 w 38"/>
                  <a:gd name="T5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9">
                    <a:moveTo>
                      <a:pt x="0" y="19"/>
                    </a:moveTo>
                    <a:lnTo>
                      <a:pt x="12" y="0"/>
                    </a:lnTo>
                    <a:lnTo>
                      <a:pt x="38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3" name="Freeform 2247">
                <a:extLst>
                  <a:ext uri="{FF2B5EF4-FFF2-40B4-BE49-F238E27FC236}">
                    <a16:creationId xmlns:a16="http://schemas.microsoft.com/office/drawing/2014/main" id="{C9783B34-62A7-4A7E-93DD-46784B962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847"/>
                <a:ext cx="12" cy="5"/>
              </a:xfrm>
              <a:custGeom>
                <a:avLst/>
                <a:gdLst>
                  <a:gd name="T0" fmla="*/ 46 w 46"/>
                  <a:gd name="T1" fmla="*/ 9 h 23"/>
                  <a:gd name="T2" fmla="*/ 33 w 46"/>
                  <a:gd name="T3" fmla="*/ 23 h 23"/>
                  <a:gd name="T4" fmla="*/ 0 w 46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3">
                    <a:moveTo>
                      <a:pt x="46" y="9"/>
                    </a:moveTo>
                    <a:lnTo>
                      <a:pt x="33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4" name="Freeform 2248">
                <a:extLst>
                  <a:ext uri="{FF2B5EF4-FFF2-40B4-BE49-F238E27FC236}">
                    <a16:creationId xmlns:a16="http://schemas.microsoft.com/office/drawing/2014/main" id="{378C3293-CE7C-4C9C-AD5E-3FFE34830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847"/>
                <a:ext cx="12" cy="6"/>
              </a:xfrm>
              <a:custGeom>
                <a:avLst/>
                <a:gdLst>
                  <a:gd name="T0" fmla="*/ 0 w 47"/>
                  <a:gd name="T1" fmla="*/ 0 h 24"/>
                  <a:gd name="T2" fmla="*/ 33 w 47"/>
                  <a:gd name="T3" fmla="*/ 24 h 24"/>
                  <a:gd name="T4" fmla="*/ 47 w 47"/>
                  <a:gd name="T5" fmla="*/ 10 h 24"/>
                  <a:gd name="T6" fmla="*/ 46 w 47"/>
                  <a:gd name="T7" fmla="*/ 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24">
                    <a:moveTo>
                      <a:pt x="0" y="0"/>
                    </a:moveTo>
                    <a:lnTo>
                      <a:pt x="33" y="24"/>
                    </a:lnTo>
                    <a:lnTo>
                      <a:pt x="47" y="10"/>
                    </a:lnTo>
                    <a:lnTo>
                      <a:pt x="46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5" name="Freeform 2249">
                <a:extLst>
                  <a:ext uri="{FF2B5EF4-FFF2-40B4-BE49-F238E27FC236}">
                    <a16:creationId xmlns:a16="http://schemas.microsoft.com/office/drawing/2014/main" id="{B36A06E3-83CC-4727-88AF-E9E6B8822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1" y="733"/>
                <a:ext cx="16" cy="17"/>
              </a:xfrm>
              <a:custGeom>
                <a:avLst/>
                <a:gdLst>
                  <a:gd name="T0" fmla="*/ 3 w 66"/>
                  <a:gd name="T1" fmla="*/ 70 h 70"/>
                  <a:gd name="T2" fmla="*/ 17 w 66"/>
                  <a:gd name="T3" fmla="*/ 55 h 70"/>
                  <a:gd name="T4" fmla="*/ 0 w 66"/>
                  <a:gd name="T5" fmla="*/ 9 h 70"/>
                  <a:gd name="T6" fmla="*/ 66 w 66"/>
                  <a:gd name="T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70">
                    <a:moveTo>
                      <a:pt x="3" y="70"/>
                    </a:moveTo>
                    <a:lnTo>
                      <a:pt x="17" y="55"/>
                    </a:lnTo>
                    <a:lnTo>
                      <a:pt x="0" y="9"/>
                    </a:lnTo>
                    <a:lnTo>
                      <a:pt x="6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6" name="Freeform 2250">
                <a:extLst>
                  <a:ext uri="{FF2B5EF4-FFF2-40B4-BE49-F238E27FC236}">
                    <a16:creationId xmlns:a16="http://schemas.microsoft.com/office/drawing/2014/main" id="{07D28B47-4774-4528-A5E4-9E12B15F4F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711"/>
                <a:ext cx="3" cy="22"/>
              </a:xfrm>
              <a:custGeom>
                <a:avLst/>
                <a:gdLst>
                  <a:gd name="T0" fmla="*/ 0 w 11"/>
                  <a:gd name="T1" fmla="*/ 85 h 85"/>
                  <a:gd name="T2" fmla="*/ 1 w 11"/>
                  <a:gd name="T3" fmla="*/ 85 h 85"/>
                  <a:gd name="T4" fmla="*/ 11 w 11"/>
                  <a:gd name="T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5">
                    <a:moveTo>
                      <a:pt x="0" y="85"/>
                    </a:moveTo>
                    <a:lnTo>
                      <a:pt x="1" y="85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7" name="Freeform 2251">
                <a:extLst>
                  <a:ext uri="{FF2B5EF4-FFF2-40B4-BE49-F238E27FC236}">
                    <a16:creationId xmlns:a16="http://schemas.microsoft.com/office/drawing/2014/main" id="{CCC97975-AE02-400F-98AA-1837658D7B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559"/>
                <a:ext cx="36" cy="42"/>
              </a:xfrm>
              <a:custGeom>
                <a:avLst/>
                <a:gdLst>
                  <a:gd name="T0" fmla="*/ 82 w 145"/>
                  <a:gd name="T1" fmla="*/ 5 h 167"/>
                  <a:gd name="T2" fmla="*/ 0 w 145"/>
                  <a:gd name="T3" fmla="*/ 0 h 167"/>
                  <a:gd name="T4" fmla="*/ 5 w 145"/>
                  <a:gd name="T5" fmla="*/ 20 h 167"/>
                  <a:gd name="T6" fmla="*/ 145 w 145"/>
                  <a:gd name="T7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167">
                    <a:moveTo>
                      <a:pt x="82" y="5"/>
                    </a:moveTo>
                    <a:lnTo>
                      <a:pt x="0" y="0"/>
                    </a:lnTo>
                    <a:lnTo>
                      <a:pt x="5" y="20"/>
                    </a:lnTo>
                    <a:lnTo>
                      <a:pt x="145" y="16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8" name="Line 2252">
                <a:extLst>
                  <a:ext uri="{FF2B5EF4-FFF2-40B4-BE49-F238E27FC236}">
                    <a16:creationId xmlns:a16="http://schemas.microsoft.com/office/drawing/2014/main" id="{B681D915-6AA4-496A-84E5-5049A3A504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04" y="601"/>
                <a:ext cx="11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9" name="Freeform 2253">
                <a:extLst>
                  <a:ext uri="{FF2B5EF4-FFF2-40B4-BE49-F238E27FC236}">
                    <a16:creationId xmlns:a16="http://schemas.microsoft.com/office/drawing/2014/main" id="{ACF811C2-1108-485F-A644-420A7098C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1" y="602"/>
                <a:ext cx="33" cy="187"/>
              </a:xfrm>
              <a:custGeom>
                <a:avLst/>
                <a:gdLst>
                  <a:gd name="T0" fmla="*/ 96 w 134"/>
                  <a:gd name="T1" fmla="*/ 0 h 749"/>
                  <a:gd name="T2" fmla="*/ 97 w 134"/>
                  <a:gd name="T3" fmla="*/ 0 h 749"/>
                  <a:gd name="T4" fmla="*/ 129 w 134"/>
                  <a:gd name="T5" fmla="*/ 57 h 749"/>
                  <a:gd name="T6" fmla="*/ 112 w 134"/>
                  <a:gd name="T7" fmla="*/ 136 h 749"/>
                  <a:gd name="T8" fmla="*/ 134 w 134"/>
                  <a:gd name="T9" fmla="*/ 177 h 749"/>
                  <a:gd name="T10" fmla="*/ 110 w 134"/>
                  <a:gd name="T11" fmla="*/ 202 h 749"/>
                  <a:gd name="T12" fmla="*/ 122 w 134"/>
                  <a:gd name="T13" fmla="*/ 245 h 749"/>
                  <a:gd name="T14" fmla="*/ 90 w 134"/>
                  <a:gd name="T15" fmla="*/ 333 h 749"/>
                  <a:gd name="T16" fmla="*/ 71 w 134"/>
                  <a:gd name="T17" fmla="*/ 508 h 749"/>
                  <a:gd name="T18" fmla="*/ 18 w 134"/>
                  <a:gd name="T19" fmla="*/ 588 h 749"/>
                  <a:gd name="T20" fmla="*/ 0 w 134"/>
                  <a:gd name="T21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4" h="749">
                    <a:moveTo>
                      <a:pt x="96" y="0"/>
                    </a:moveTo>
                    <a:lnTo>
                      <a:pt x="97" y="0"/>
                    </a:lnTo>
                    <a:lnTo>
                      <a:pt x="129" y="57"/>
                    </a:lnTo>
                    <a:lnTo>
                      <a:pt x="112" y="136"/>
                    </a:lnTo>
                    <a:lnTo>
                      <a:pt x="134" y="177"/>
                    </a:lnTo>
                    <a:lnTo>
                      <a:pt x="110" y="202"/>
                    </a:lnTo>
                    <a:lnTo>
                      <a:pt x="122" y="245"/>
                    </a:lnTo>
                    <a:lnTo>
                      <a:pt x="90" y="333"/>
                    </a:lnTo>
                    <a:lnTo>
                      <a:pt x="71" y="508"/>
                    </a:lnTo>
                    <a:lnTo>
                      <a:pt x="18" y="588"/>
                    </a:lnTo>
                    <a:lnTo>
                      <a:pt x="0" y="74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0" name="Freeform 2254">
                <a:extLst>
                  <a:ext uri="{FF2B5EF4-FFF2-40B4-BE49-F238E27FC236}">
                    <a16:creationId xmlns:a16="http://schemas.microsoft.com/office/drawing/2014/main" id="{82F8196E-092E-4455-8602-08E944132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4" y="601"/>
                <a:ext cx="11" cy="1"/>
              </a:xfrm>
              <a:custGeom>
                <a:avLst/>
                <a:gdLst>
                  <a:gd name="T0" fmla="*/ 0 w 45"/>
                  <a:gd name="T1" fmla="*/ 0 h 3"/>
                  <a:gd name="T2" fmla="*/ 1 w 45"/>
                  <a:gd name="T3" fmla="*/ 1 h 3"/>
                  <a:gd name="T4" fmla="*/ 45 w 45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">
                    <a:moveTo>
                      <a:pt x="0" y="0"/>
                    </a:moveTo>
                    <a:lnTo>
                      <a:pt x="1" y="1"/>
                    </a:lnTo>
                    <a:lnTo>
                      <a:pt x="45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1" name="Line 2255">
                <a:extLst>
                  <a:ext uri="{FF2B5EF4-FFF2-40B4-BE49-F238E27FC236}">
                    <a16:creationId xmlns:a16="http://schemas.microsoft.com/office/drawing/2014/main" id="{E96D67E4-0A5F-401F-ABDB-0B735DB254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88" y="560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2" name="Freeform 2256">
                <a:extLst>
                  <a:ext uri="{FF2B5EF4-FFF2-40B4-BE49-F238E27FC236}">
                    <a16:creationId xmlns:a16="http://schemas.microsoft.com/office/drawing/2014/main" id="{20D03BC6-D8B3-439B-BB8E-1610AEFBB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8" y="560"/>
                <a:ext cx="6" cy="5"/>
              </a:xfrm>
              <a:custGeom>
                <a:avLst/>
                <a:gdLst>
                  <a:gd name="T0" fmla="*/ 25 w 25"/>
                  <a:gd name="T1" fmla="*/ 20 h 20"/>
                  <a:gd name="T2" fmla="*/ 1 w 25"/>
                  <a:gd name="T3" fmla="*/ 0 h 20"/>
                  <a:gd name="T4" fmla="*/ 0 w 25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0">
                    <a:moveTo>
                      <a:pt x="25" y="2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3" name="Freeform 2257">
                <a:extLst>
                  <a:ext uri="{FF2B5EF4-FFF2-40B4-BE49-F238E27FC236}">
                    <a16:creationId xmlns:a16="http://schemas.microsoft.com/office/drawing/2014/main" id="{BE7FF22D-4885-4324-95D1-EAF8792667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565"/>
                <a:ext cx="124" cy="35"/>
              </a:xfrm>
              <a:custGeom>
                <a:avLst/>
                <a:gdLst>
                  <a:gd name="T0" fmla="*/ 497 w 497"/>
                  <a:gd name="T1" fmla="*/ 139 h 139"/>
                  <a:gd name="T2" fmla="*/ 376 w 497"/>
                  <a:gd name="T3" fmla="*/ 98 h 139"/>
                  <a:gd name="T4" fmla="*/ 267 w 497"/>
                  <a:gd name="T5" fmla="*/ 74 h 139"/>
                  <a:gd name="T6" fmla="*/ 266 w 497"/>
                  <a:gd name="T7" fmla="*/ 73 h 139"/>
                  <a:gd name="T8" fmla="*/ 104 w 497"/>
                  <a:gd name="T9" fmla="*/ 82 h 139"/>
                  <a:gd name="T10" fmla="*/ 0 w 497"/>
                  <a:gd name="T11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7" h="139">
                    <a:moveTo>
                      <a:pt x="497" y="139"/>
                    </a:moveTo>
                    <a:lnTo>
                      <a:pt x="376" y="98"/>
                    </a:lnTo>
                    <a:lnTo>
                      <a:pt x="267" y="74"/>
                    </a:lnTo>
                    <a:lnTo>
                      <a:pt x="266" y="73"/>
                    </a:lnTo>
                    <a:lnTo>
                      <a:pt x="104" y="8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4" name="Freeform 2258">
                <a:extLst>
                  <a:ext uri="{FF2B5EF4-FFF2-40B4-BE49-F238E27FC236}">
                    <a16:creationId xmlns:a16="http://schemas.microsoft.com/office/drawing/2014/main" id="{E5ED9C18-2ABF-4694-A175-FBB348AB8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7" y="527"/>
                <a:ext cx="51" cy="64"/>
              </a:xfrm>
              <a:custGeom>
                <a:avLst/>
                <a:gdLst>
                  <a:gd name="T0" fmla="*/ 203 w 203"/>
                  <a:gd name="T1" fmla="*/ 255 h 255"/>
                  <a:gd name="T2" fmla="*/ 192 w 203"/>
                  <a:gd name="T3" fmla="*/ 219 h 255"/>
                  <a:gd name="T4" fmla="*/ 40 w 203"/>
                  <a:gd name="T5" fmla="*/ 34 h 255"/>
                  <a:gd name="T6" fmla="*/ 0 w 203"/>
                  <a:gd name="T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3" h="255">
                    <a:moveTo>
                      <a:pt x="203" y="255"/>
                    </a:moveTo>
                    <a:lnTo>
                      <a:pt x="192" y="219"/>
                    </a:lnTo>
                    <a:lnTo>
                      <a:pt x="40" y="3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5" name="Freeform 2259">
                <a:extLst>
                  <a:ext uri="{FF2B5EF4-FFF2-40B4-BE49-F238E27FC236}">
                    <a16:creationId xmlns:a16="http://schemas.microsoft.com/office/drawing/2014/main" id="{EAC6B454-C43C-458B-B4F7-3F9DD4693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508"/>
                <a:ext cx="20" cy="19"/>
              </a:xfrm>
              <a:custGeom>
                <a:avLst/>
                <a:gdLst>
                  <a:gd name="T0" fmla="*/ 82 w 82"/>
                  <a:gd name="T1" fmla="*/ 77 h 77"/>
                  <a:gd name="T2" fmla="*/ 58 w 82"/>
                  <a:gd name="T3" fmla="*/ 56 h 77"/>
                  <a:gd name="T4" fmla="*/ 44 w 82"/>
                  <a:gd name="T5" fmla="*/ 20 h 77"/>
                  <a:gd name="T6" fmla="*/ 0 w 82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77">
                    <a:moveTo>
                      <a:pt x="82" y="77"/>
                    </a:moveTo>
                    <a:lnTo>
                      <a:pt x="58" y="56"/>
                    </a:lnTo>
                    <a:lnTo>
                      <a:pt x="44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6" name="Freeform 2260">
                <a:extLst>
                  <a:ext uri="{FF2B5EF4-FFF2-40B4-BE49-F238E27FC236}">
                    <a16:creationId xmlns:a16="http://schemas.microsoft.com/office/drawing/2014/main" id="{E54C32C7-3DF7-46F0-A7B3-CD72291D2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8" y="445"/>
                <a:ext cx="135" cy="131"/>
              </a:xfrm>
              <a:custGeom>
                <a:avLst/>
                <a:gdLst>
                  <a:gd name="T0" fmla="*/ 69 w 541"/>
                  <a:gd name="T1" fmla="*/ 180 h 524"/>
                  <a:gd name="T2" fmla="*/ 61 w 541"/>
                  <a:gd name="T3" fmla="*/ 200 h 524"/>
                  <a:gd name="T4" fmla="*/ 58 w 541"/>
                  <a:gd name="T5" fmla="*/ 211 h 524"/>
                  <a:gd name="T6" fmla="*/ 57 w 541"/>
                  <a:gd name="T7" fmla="*/ 221 h 524"/>
                  <a:gd name="T8" fmla="*/ 55 w 541"/>
                  <a:gd name="T9" fmla="*/ 242 h 524"/>
                  <a:gd name="T10" fmla="*/ 49 w 541"/>
                  <a:gd name="T11" fmla="*/ 304 h 524"/>
                  <a:gd name="T12" fmla="*/ 45 w 541"/>
                  <a:gd name="T13" fmla="*/ 338 h 524"/>
                  <a:gd name="T14" fmla="*/ 41 w 541"/>
                  <a:gd name="T15" fmla="*/ 374 h 524"/>
                  <a:gd name="T16" fmla="*/ 40 w 541"/>
                  <a:gd name="T17" fmla="*/ 388 h 524"/>
                  <a:gd name="T18" fmla="*/ 38 w 541"/>
                  <a:gd name="T19" fmla="*/ 392 h 524"/>
                  <a:gd name="T20" fmla="*/ 29 w 541"/>
                  <a:gd name="T21" fmla="*/ 401 h 524"/>
                  <a:gd name="T22" fmla="*/ 15 w 541"/>
                  <a:gd name="T23" fmla="*/ 415 h 524"/>
                  <a:gd name="T24" fmla="*/ 4 w 541"/>
                  <a:gd name="T25" fmla="*/ 427 h 524"/>
                  <a:gd name="T26" fmla="*/ 0 w 541"/>
                  <a:gd name="T27" fmla="*/ 437 h 524"/>
                  <a:gd name="T28" fmla="*/ 2 w 541"/>
                  <a:gd name="T29" fmla="*/ 448 h 524"/>
                  <a:gd name="T30" fmla="*/ 20 w 541"/>
                  <a:gd name="T31" fmla="*/ 490 h 524"/>
                  <a:gd name="T32" fmla="*/ 23 w 541"/>
                  <a:gd name="T33" fmla="*/ 499 h 524"/>
                  <a:gd name="T34" fmla="*/ 25 w 541"/>
                  <a:gd name="T35" fmla="*/ 503 h 524"/>
                  <a:gd name="T36" fmla="*/ 28 w 541"/>
                  <a:gd name="T37" fmla="*/ 508 h 524"/>
                  <a:gd name="T38" fmla="*/ 50 w 541"/>
                  <a:gd name="T39" fmla="*/ 431 h 524"/>
                  <a:gd name="T40" fmla="*/ 122 w 541"/>
                  <a:gd name="T41" fmla="*/ 503 h 524"/>
                  <a:gd name="T42" fmla="*/ 167 w 541"/>
                  <a:gd name="T43" fmla="*/ 524 h 524"/>
                  <a:gd name="T44" fmla="*/ 243 w 541"/>
                  <a:gd name="T45" fmla="*/ 461 h 524"/>
                  <a:gd name="T46" fmla="*/ 413 w 541"/>
                  <a:gd name="T47" fmla="*/ 359 h 524"/>
                  <a:gd name="T48" fmla="*/ 467 w 541"/>
                  <a:gd name="T49" fmla="*/ 300 h 524"/>
                  <a:gd name="T50" fmla="*/ 503 w 541"/>
                  <a:gd name="T51" fmla="*/ 262 h 524"/>
                  <a:gd name="T52" fmla="*/ 509 w 541"/>
                  <a:gd name="T53" fmla="*/ 334 h 524"/>
                  <a:gd name="T54" fmla="*/ 499 w 541"/>
                  <a:gd name="T55" fmla="*/ 216 h 524"/>
                  <a:gd name="T56" fmla="*/ 471 w 541"/>
                  <a:gd name="T57" fmla="*/ 164 h 524"/>
                  <a:gd name="T58" fmla="*/ 452 w 541"/>
                  <a:gd name="T59" fmla="*/ 176 h 524"/>
                  <a:gd name="T60" fmla="*/ 368 w 541"/>
                  <a:gd name="T61" fmla="*/ 59 h 524"/>
                  <a:gd name="T62" fmla="*/ 291 w 541"/>
                  <a:gd name="T63" fmla="*/ 0 h 524"/>
                  <a:gd name="T64" fmla="*/ 239 w 541"/>
                  <a:gd name="T65" fmla="*/ 49 h 524"/>
                  <a:gd name="T66" fmla="*/ 98 w 541"/>
                  <a:gd name="T67" fmla="*/ 101 h 524"/>
                  <a:gd name="T68" fmla="*/ 94 w 541"/>
                  <a:gd name="T69" fmla="*/ 109 h 524"/>
                  <a:gd name="T70" fmla="*/ 87 w 541"/>
                  <a:gd name="T71" fmla="*/ 128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1" h="524">
                    <a:moveTo>
                      <a:pt x="87" y="128"/>
                    </a:moveTo>
                    <a:lnTo>
                      <a:pt x="69" y="180"/>
                    </a:lnTo>
                    <a:lnTo>
                      <a:pt x="64" y="191"/>
                    </a:lnTo>
                    <a:lnTo>
                      <a:pt x="61" y="200"/>
                    </a:lnTo>
                    <a:lnTo>
                      <a:pt x="58" y="206"/>
                    </a:lnTo>
                    <a:lnTo>
                      <a:pt x="58" y="211"/>
                    </a:lnTo>
                    <a:lnTo>
                      <a:pt x="57" y="214"/>
                    </a:lnTo>
                    <a:lnTo>
                      <a:pt x="57" y="221"/>
                    </a:lnTo>
                    <a:lnTo>
                      <a:pt x="55" y="230"/>
                    </a:lnTo>
                    <a:lnTo>
                      <a:pt x="55" y="242"/>
                    </a:lnTo>
                    <a:lnTo>
                      <a:pt x="51" y="270"/>
                    </a:lnTo>
                    <a:lnTo>
                      <a:pt x="49" y="304"/>
                    </a:lnTo>
                    <a:lnTo>
                      <a:pt x="49" y="310"/>
                    </a:lnTo>
                    <a:lnTo>
                      <a:pt x="45" y="338"/>
                    </a:lnTo>
                    <a:lnTo>
                      <a:pt x="43" y="364"/>
                    </a:lnTo>
                    <a:lnTo>
                      <a:pt x="41" y="374"/>
                    </a:lnTo>
                    <a:lnTo>
                      <a:pt x="40" y="383"/>
                    </a:lnTo>
                    <a:lnTo>
                      <a:pt x="40" y="388"/>
                    </a:lnTo>
                    <a:lnTo>
                      <a:pt x="40" y="391"/>
                    </a:lnTo>
                    <a:lnTo>
                      <a:pt x="38" y="392"/>
                    </a:lnTo>
                    <a:lnTo>
                      <a:pt x="35" y="396"/>
                    </a:lnTo>
                    <a:lnTo>
                      <a:pt x="29" y="401"/>
                    </a:lnTo>
                    <a:lnTo>
                      <a:pt x="24" y="410"/>
                    </a:lnTo>
                    <a:lnTo>
                      <a:pt x="15" y="415"/>
                    </a:lnTo>
                    <a:lnTo>
                      <a:pt x="10" y="421"/>
                    </a:lnTo>
                    <a:lnTo>
                      <a:pt x="4" y="427"/>
                    </a:lnTo>
                    <a:lnTo>
                      <a:pt x="2" y="433"/>
                    </a:lnTo>
                    <a:lnTo>
                      <a:pt x="0" y="437"/>
                    </a:lnTo>
                    <a:lnTo>
                      <a:pt x="1" y="442"/>
                    </a:lnTo>
                    <a:lnTo>
                      <a:pt x="2" y="448"/>
                    </a:lnTo>
                    <a:lnTo>
                      <a:pt x="6" y="458"/>
                    </a:lnTo>
                    <a:lnTo>
                      <a:pt x="20" y="490"/>
                    </a:lnTo>
                    <a:lnTo>
                      <a:pt x="22" y="497"/>
                    </a:lnTo>
                    <a:lnTo>
                      <a:pt x="23" y="499"/>
                    </a:lnTo>
                    <a:lnTo>
                      <a:pt x="25" y="502"/>
                    </a:lnTo>
                    <a:lnTo>
                      <a:pt x="25" y="503"/>
                    </a:lnTo>
                    <a:lnTo>
                      <a:pt x="26" y="506"/>
                    </a:lnTo>
                    <a:lnTo>
                      <a:pt x="28" y="508"/>
                    </a:lnTo>
                    <a:lnTo>
                      <a:pt x="51" y="490"/>
                    </a:lnTo>
                    <a:lnTo>
                      <a:pt x="50" y="431"/>
                    </a:lnTo>
                    <a:lnTo>
                      <a:pt x="90" y="449"/>
                    </a:lnTo>
                    <a:lnTo>
                      <a:pt x="122" y="503"/>
                    </a:lnTo>
                    <a:lnTo>
                      <a:pt x="139" y="493"/>
                    </a:lnTo>
                    <a:lnTo>
                      <a:pt x="167" y="524"/>
                    </a:lnTo>
                    <a:lnTo>
                      <a:pt x="222" y="500"/>
                    </a:lnTo>
                    <a:lnTo>
                      <a:pt x="243" y="461"/>
                    </a:lnTo>
                    <a:lnTo>
                      <a:pt x="274" y="475"/>
                    </a:lnTo>
                    <a:lnTo>
                      <a:pt x="413" y="359"/>
                    </a:lnTo>
                    <a:lnTo>
                      <a:pt x="422" y="299"/>
                    </a:lnTo>
                    <a:lnTo>
                      <a:pt x="467" y="300"/>
                    </a:lnTo>
                    <a:lnTo>
                      <a:pt x="479" y="265"/>
                    </a:lnTo>
                    <a:lnTo>
                      <a:pt x="503" y="262"/>
                    </a:lnTo>
                    <a:lnTo>
                      <a:pt x="490" y="306"/>
                    </a:lnTo>
                    <a:lnTo>
                      <a:pt x="509" y="334"/>
                    </a:lnTo>
                    <a:lnTo>
                      <a:pt x="541" y="268"/>
                    </a:lnTo>
                    <a:lnTo>
                      <a:pt x="499" y="216"/>
                    </a:lnTo>
                    <a:lnTo>
                      <a:pt x="485" y="159"/>
                    </a:lnTo>
                    <a:lnTo>
                      <a:pt x="471" y="164"/>
                    </a:lnTo>
                    <a:lnTo>
                      <a:pt x="465" y="207"/>
                    </a:lnTo>
                    <a:lnTo>
                      <a:pt x="452" y="176"/>
                    </a:lnTo>
                    <a:lnTo>
                      <a:pt x="459" y="152"/>
                    </a:lnTo>
                    <a:lnTo>
                      <a:pt x="368" y="59"/>
                    </a:lnTo>
                    <a:lnTo>
                      <a:pt x="337" y="66"/>
                    </a:lnTo>
                    <a:lnTo>
                      <a:pt x="291" y="0"/>
                    </a:lnTo>
                    <a:lnTo>
                      <a:pt x="253" y="3"/>
                    </a:lnTo>
                    <a:lnTo>
                      <a:pt x="239" y="49"/>
                    </a:lnTo>
                    <a:lnTo>
                      <a:pt x="198" y="19"/>
                    </a:lnTo>
                    <a:lnTo>
                      <a:pt x="98" y="101"/>
                    </a:lnTo>
                    <a:lnTo>
                      <a:pt x="96" y="103"/>
                    </a:lnTo>
                    <a:lnTo>
                      <a:pt x="94" y="109"/>
                    </a:lnTo>
                    <a:lnTo>
                      <a:pt x="91" y="116"/>
                    </a:lnTo>
                    <a:lnTo>
                      <a:pt x="87" y="12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7" name="Freeform 2261">
                <a:extLst>
                  <a:ext uri="{FF2B5EF4-FFF2-40B4-BE49-F238E27FC236}">
                    <a16:creationId xmlns:a16="http://schemas.microsoft.com/office/drawing/2014/main" id="{934349EF-83FD-43A4-AD46-C91A8D580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" y="529"/>
                <a:ext cx="3" cy="19"/>
              </a:xfrm>
              <a:custGeom>
                <a:avLst/>
                <a:gdLst>
                  <a:gd name="T0" fmla="*/ 9 w 13"/>
                  <a:gd name="T1" fmla="*/ 0 h 80"/>
                  <a:gd name="T2" fmla="*/ 0 w 13"/>
                  <a:gd name="T3" fmla="*/ 65 h 80"/>
                  <a:gd name="T4" fmla="*/ 13 w 13"/>
                  <a:gd name="T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80">
                    <a:moveTo>
                      <a:pt x="9" y="0"/>
                    </a:moveTo>
                    <a:lnTo>
                      <a:pt x="0" y="65"/>
                    </a:lnTo>
                    <a:lnTo>
                      <a:pt x="13" y="8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8" name="Freeform 2262">
                <a:extLst>
                  <a:ext uri="{FF2B5EF4-FFF2-40B4-BE49-F238E27FC236}">
                    <a16:creationId xmlns:a16="http://schemas.microsoft.com/office/drawing/2014/main" id="{77F334D8-A2A8-4447-8B72-267313B6D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0" y="542"/>
                <a:ext cx="10" cy="11"/>
              </a:xfrm>
              <a:custGeom>
                <a:avLst/>
                <a:gdLst>
                  <a:gd name="T0" fmla="*/ 0 w 38"/>
                  <a:gd name="T1" fmla="*/ 27 h 44"/>
                  <a:gd name="T2" fmla="*/ 15 w 38"/>
                  <a:gd name="T3" fmla="*/ 44 h 44"/>
                  <a:gd name="T4" fmla="*/ 31 w 38"/>
                  <a:gd name="T5" fmla="*/ 0 h 44"/>
                  <a:gd name="T6" fmla="*/ 38 w 38"/>
                  <a:gd name="T7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4">
                    <a:moveTo>
                      <a:pt x="0" y="27"/>
                    </a:moveTo>
                    <a:lnTo>
                      <a:pt x="15" y="44"/>
                    </a:lnTo>
                    <a:lnTo>
                      <a:pt x="31" y="0"/>
                    </a:lnTo>
                    <a:lnTo>
                      <a:pt x="38" y="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9" name="Freeform 2263">
                <a:extLst>
                  <a:ext uri="{FF2B5EF4-FFF2-40B4-BE49-F238E27FC236}">
                    <a16:creationId xmlns:a16="http://schemas.microsoft.com/office/drawing/2014/main" id="{BFE0062C-EE07-4438-B601-B201F1BE6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0" y="541"/>
                <a:ext cx="10" cy="12"/>
              </a:xfrm>
              <a:custGeom>
                <a:avLst/>
                <a:gdLst>
                  <a:gd name="T0" fmla="*/ 0 w 38"/>
                  <a:gd name="T1" fmla="*/ 28 h 44"/>
                  <a:gd name="T2" fmla="*/ 15 w 38"/>
                  <a:gd name="T3" fmla="*/ 44 h 44"/>
                  <a:gd name="T4" fmla="*/ 30 w 38"/>
                  <a:gd name="T5" fmla="*/ 0 h 44"/>
                  <a:gd name="T6" fmla="*/ 38 w 38"/>
                  <a:gd name="T7" fmla="*/ 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4">
                    <a:moveTo>
                      <a:pt x="0" y="28"/>
                    </a:moveTo>
                    <a:lnTo>
                      <a:pt x="15" y="44"/>
                    </a:lnTo>
                    <a:lnTo>
                      <a:pt x="30" y="0"/>
                    </a:lnTo>
                    <a:lnTo>
                      <a:pt x="38" y="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0" name="Freeform 2264">
                <a:extLst>
                  <a:ext uri="{FF2B5EF4-FFF2-40B4-BE49-F238E27FC236}">
                    <a16:creationId xmlns:a16="http://schemas.microsoft.com/office/drawing/2014/main" id="{DEBE5989-7D65-4E88-A7ED-976D321C6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7" y="670"/>
                <a:ext cx="11" cy="1"/>
              </a:xfrm>
              <a:custGeom>
                <a:avLst/>
                <a:gdLst>
                  <a:gd name="T0" fmla="*/ 0 w 44"/>
                  <a:gd name="T1" fmla="*/ 8 h 8"/>
                  <a:gd name="T2" fmla="*/ 9 w 44"/>
                  <a:gd name="T3" fmla="*/ 0 h 8"/>
                  <a:gd name="T4" fmla="*/ 44 w 44"/>
                  <a:gd name="T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8">
                    <a:moveTo>
                      <a:pt x="0" y="8"/>
                    </a:moveTo>
                    <a:lnTo>
                      <a:pt x="9" y="0"/>
                    </a:lnTo>
                    <a:lnTo>
                      <a:pt x="44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1" name="Line 2265">
                <a:extLst>
                  <a:ext uri="{FF2B5EF4-FFF2-40B4-BE49-F238E27FC236}">
                    <a16:creationId xmlns:a16="http://schemas.microsoft.com/office/drawing/2014/main" id="{81DCBB2C-836A-4A4E-BAD1-2B4EF5C8B9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62" y="657"/>
                <a:ext cx="29" cy="4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2" name="Freeform 2266">
                <a:extLst>
                  <a:ext uri="{FF2B5EF4-FFF2-40B4-BE49-F238E27FC236}">
                    <a16:creationId xmlns:a16="http://schemas.microsoft.com/office/drawing/2014/main" id="{DE05346F-68C5-424D-91AD-93AEE3B59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" y="735"/>
                <a:ext cx="58" cy="226"/>
              </a:xfrm>
              <a:custGeom>
                <a:avLst/>
                <a:gdLst>
                  <a:gd name="T0" fmla="*/ 231 w 231"/>
                  <a:gd name="T1" fmla="*/ 0 h 904"/>
                  <a:gd name="T2" fmla="*/ 184 w 231"/>
                  <a:gd name="T3" fmla="*/ 37 h 904"/>
                  <a:gd name="T4" fmla="*/ 164 w 231"/>
                  <a:gd name="T5" fmla="*/ 76 h 904"/>
                  <a:gd name="T6" fmla="*/ 39 w 231"/>
                  <a:gd name="T7" fmla="*/ 113 h 904"/>
                  <a:gd name="T8" fmla="*/ 0 w 231"/>
                  <a:gd name="T9" fmla="*/ 221 h 904"/>
                  <a:gd name="T10" fmla="*/ 11 w 231"/>
                  <a:gd name="T11" fmla="*/ 302 h 904"/>
                  <a:gd name="T12" fmla="*/ 35 w 231"/>
                  <a:gd name="T13" fmla="*/ 363 h 904"/>
                  <a:gd name="T14" fmla="*/ 38 w 231"/>
                  <a:gd name="T15" fmla="*/ 429 h 904"/>
                  <a:gd name="T16" fmla="*/ 17 w 231"/>
                  <a:gd name="T17" fmla="*/ 505 h 904"/>
                  <a:gd name="T18" fmla="*/ 24 w 231"/>
                  <a:gd name="T19" fmla="*/ 643 h 904"/>
                  <a:gd name="T20" fmla="*/ 19 w 231"/>
                  <a:gd name="T21" fmla="*/ 904 h 904"/>
                  <a:gd name="T22" fmla="*/ 18 w 231"/>
                  <a:gd name="T23" fmla="*/ 89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1" h="904">
                    <a:moveTo>
                      <a:pt x="231" y="0"/>
                    </a:moveTo>
                    <a:lnTo>
                      <a:pt x="184" y="37"/>
                    </a:lnTo>
                    <a:lnTo>
                      <a:pt x="164" y="76"/>
                    </a:lnTo>
                    <a:lnTo>
                      <a:pt x="39" y="113"/>
                    </a:lnTo>
                    <a:lnTo>
                      <a:pt x="0" y="221"/>
                    </a:lnTo>
                    <a:lnTo>
                      <a:pt x="11" y="302"/>
                    </a:lnTo>
                    <a:lnTo>
                      <a:pt x="35" y="363"/>
                    </a:lnTo>
                    <a:lnTo>
                      <a:pt x="38" y="429"/>
                    </a:lnTo>
                    <a:lnTo>
                      <a:pt x="17" y="505"/>
                    </a:lnTo>
                    <a:lnTo>
                      <a:pt x="24" y="643"/>
                    </a:lnTo>
                    <a:lnTo>
                      <a:pt x="19" y="904"/>
                    </a:lnTo>
                    <a:lnTo>
                      <a:pt x="18" y="89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3" name="Freeform 2267">
                <a:extLst>
                  <a:ext uri="{FF2B5EF4-FFF2-40B4-BE49-F238E27FC236}">
                    <a16:creationId xmlns:a16="http://schemas.microsoft.com/office/drawing/2014/main" id="{9FAF8D3A-9C4A-4641-A2EA-FCD7F4B5B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6" y="735"/>
                <a:ext cx="10" cy="8"/>
              </a:xfrm>
              <a:custGeom>
                <a:avLst/>
                <a:gdLst>
                  <a:gd name="T0" fmla="*/ 39 w 39"/>
                  <a:gd name="T1" fmla="*/ 31 h 32"/>
                  <a:gd name="T2" fmla="*/ 39 w 39"/>
                  <a:gd name="T3" fmla="*/ 32 h 32"/>
                  <a:gd name="T4" fmla="*/ 0 w 39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2">
                    <a:moveTo>
                      <a:pt x="39" y="31"/>
                    </a:moveTo>
                    <a:lnTo>
                      <a:pt x="39" y="3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4" name="Freeform 2268">
                <a:extLst>
                  <a:ext uri="{FF2B5EF4-FFF2-40B4-BE49-F238E27FC236}">
                    <a16:creationId xmlns:a16="http://schemas.microsoft.com/office/drawing/2014/main" id="{02D04D4E-F6F6-4E66-939A-D23ED7C25E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6" y="735"/>
                <a:ext cx="10" cy="8"/>
              </a:xfrm>
              <a:custGeom>
                <a:avLst/>
                <a:gdLst>
                  <a:gd name="T0" fmla="*/ 39 w 39"/>
                  <a:gd name="T1" fmla="*/ 32 h 32"/>
                  <a:gd name="T2" fmla="*/ 1 w 39"/>
                  <a:gd name="T3" fmla="*/ 0 h 32"/>
                  <a:gd name="T4" fmla="*/ 0 w 39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2">
                    <a:moveTo>
                      <a:pt x="39" y="32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5" name="Freeform 2269">
                <a:extLst>
                  <a:ext uri="{FF2B5EF4-FFF2-40B4-BE49-F238E27FC236}">
                    <a16:creationId xmlns:a16="http://schemas.microsoft.com/office/drawing/2014/main" id="{27B43668-B4CF-458B-8394-C93D03C83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6" y="706"/>
                <a:ext cx="34" cy="16"/>
              </a:xfrm>
              <a:custGeom>
                <a:avLst/>
                <a:gdLst>
                  <a:gd name="T0" fmla="*/ 33 w 132"/>
                  <a:gd name="T1" fmla="*/ 57 h 65"/>
                  <a:gd name="T2" fmla="*/ 0 w 132"/>
                  <a:gd name="T3" fmla="*/ 39 h 65"/>
                  <a:gd name="T4" fmla="*/ 43 w 132"/>
                  <a:gd name="T5" fmla="*/ 0 h 65"/>
                  <a:gd name="T6" fmla="*/ 132 w 132"/>
                  <a:gd name="T7" fmla="*/ 23 h 65"/>
                  <a:gd name="T8" fmla="*/ 89 w 132"/>
                  <a:gd name="T9" fmla="*/ 65 h 65"/>
                  <a:gd name="T10" fmla="*/ 33 w 132"/>
                  <a:gd name="T11" fmla="*/ 5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65">
                    <a:moveTo>
                      <a:pt x="33" y="57"/>
                    </a:moveTo>
                    <a:lnTo>
                      <a:pt x="0" y="39"/>
                    </a:lnTo>
                    <a:lnTo>
                      <a:pt x="43" y="0"/>
                    </a:lnTo>
                    <a:lnTo>
                      <a:pt x="132" y="23"/>
                    </a:lnTo>
                    <a:lnTo>
                      <a:pt x="89" y="65"/>
                    </a:lnTo>
                    <a:lnTo>
                      <a:pt x="33" y="5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6" name="Freeform 2270">
                <a:extLst>
                  <a:ext uri="{FF2B5EF4-FFF2-40B4-BE49-F238E27FC236}">
                    <a16:creationId xmlns:a16="http://schemas.microsoft.com/office/drawing/2014/main" id="{29AA393B-F688-4937-9D37-997CAF2B5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671"/>
                <a:ext cx="34" cy="48"/>
              </a:xfrm>
              <a:custGeom>
                <a:avLst/>
                <a:gdLst>
                  <a:gd name="T0" fmla="*/ 0 w 138"/>
                  <a:gd name="T1" fmla="*/ 188 h 188"/>
                  <a:gd name="T2" fmla="*/ 14 w 138"/>
                  <a:gd name="T3" fmla="*/ 157 h 188"/>
                  <a:gd name="T4" fmla="*/ 115 w 138"/>
                  <a:gd name="T5" fmla="*/ 71 h 188"/>
                  <a:gd name="T6" fmla="*/ 110 w 138"/>
                  <a:gd name="T7" fmla="*/ 24 h 188"/>
                  <a:gd name="T8" fmla="*/ 138 w 138"/>
                  <a:gd name="T9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188">
                    <a:moveTo>
                      <a:pt x="0" y="188"/>
                    </a:moveTo>
                    <a:lnTo>
                      <a:pt x="14" y="157"/>
                    </a:lnTo>
                    <a:lnTo>
                      <a:pt x="115" y="71"/>
                    </a:lnTo>
                    <a:lnTo>
                      <a:pt x="110" y="24"/>
                    </a:lnTo>
                    <a:lnTo>
                      <a:pt x="13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7" name="Freeform 2271">
                <a:extLst>
                  <a:ext uri="{FF2B5EF4-FFF2-40B4-BE49-F238E27FC236}">
                    <a16:creationId xmlns:a16="http://schemas.microsoft.com/office/drawing/2014/main" id="{11301395-ED80-49EF-BA66-2483EF6E9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3" y="671"/>
                <a:ext cx="34" cy="48"/>
              </a:xfrm>
              <a:custGeom>
                <a:avLst/>
                <a:gdLst>
                  <a:gd name="T0" fmla="*/ 0 w 138"/>
                  <a:gd name="T1" fmla="*/ 188 h 188"/>
                  <a:gd name="T2" fmla="*/ 15 w 138"/>
                  <a:gd name="T3" fmla="*/ 157 h 188"/>
                  <a:gd name="T4" fmla="*/ 116 w 138"/>
                  <a:gd name="T5" fmla="*/ 71 h 188"/>
                  <a:gd name="T6" fmla="*/ 111 w 138"/>
                  <a:gd name="T7" fmla="*/ 24 h 188"/>
                  <a:gd name="T8" fmla="*/ 138 w 138"/>
                  <a:gd name="T9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188">
                    <a:moveTo>
                      <a:pt x="0" y="188"/>
                    </a:moveTo>
                    <a:lnTo>
                      <a:pt x="15" y="157"/>
                    </a:lnTo>
                    <a:lnTo>
                      <a:pt x="116" y="71"/>
                    </a:lnTo>
                    <a:lnTo>
                      <a:pt x="111" y="24"/>
                    </a:lnTo>
                    <a:lnTo>
                      <a:pt x="13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8" name="Freeform 2272">
                <a:extLst>
                  <a:ext uri="{FF2B5EF4-FFF2-40B4-BE49-F238E27FC236}">
                    <a16:creationId xmlns:a16="http://schemas.microsoft.com/office/drawing/2014/main" id="{D94B9B71-2A5C-413C-A6F4-E84DC462F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" y="673"/>
                <a:ext cx="11" cy="22"/>
              </a:xfrm>
              <a:custGeom>
                <a:avLst/>
                <a:gdLst>
                  <a:gd name="T0" fmla="*/ 41 w 41"/>
                  <a:gd name="T1" fmla="*/ 0 h 88"/>
                  <a:gd name="T2" fmla="*/ 16 w 41"/>
                  <a:gd name="T3" fmla="*/ 88 h 88"/>
                  <a:gd name="T4" fmla="*/ 0 w 41"/>
                  <a:gd name="T5" fmla="*/ 52 h 88"/>
                  <a:gd name="T6" fmla="*/ 3 w 41"/>
                  <a:gd name="T7" fmla="*/ 14 h 88"/>
                  <a:gd name="T8" fmla="*/ 41 w 41"/>
                  <a:gd name="T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8">
                    <a:moveTo>
                      <a:pt x="41" y="0"/>
                    </a:moveTo>
                    <a:lnTo>
                      <a:pt x="16" y="88"/>
                    </a:lnTo>
                    <a:lnTo>
                      <a:pt x="0" y="52"/>
                    </a:lnTo>
                    <a:lnTo>
                      <a:pt x="3" y="14"/>
                    </a:lnTo>
                    <a:lnTo>
                      <a:pt x="4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9" name="Line 2273">
                <a:extLst>
                  <a:ext uri="{FF2B5EF4-FFF2-40B4-BE49-F238E27FC236}">
                    <a16:creationId xmlns:a16="http://schemas.microsoft.com/office/drawing/2014/main" id="{5CAFA42B-4E41-41FD-B648-09BB806816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62" y="69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0" name="Line 2274">
                <a:extLst>
                  <a:ext uri="{FF2B5EF4-FFF2-40B4-BE49-F238E27FC236}">
                    <a16:creationId xmlns:a16="http://schemas.microsoft.com/office/drawing/2014/main" id="{D6C5D7CF-9182-403B-8AC6-1F53D0AB81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62" y="69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1" name="Freeform 2275">
                <a:extLst>
                  <a:ext uri="{FF2B5EF4-FFF2-40B4-BE49-F238E27FC236}">
                    <a16:creationId xmlns:a16="http://schemas.microsoft.com/office/drawing/2014/main" id="{01CABC8A-37EE-43BC-9FB7-D8006A216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1" y="681"/>
                <a:ext cx="15" cy="30"/>
              </a:xfrm>
              <a:custGeom>
                <a:avLst/>
                <a:gdLst>
                  <a:gd name="T0" fmla="*/ 42 w 60"/>
                  <a:gd name="T1" fmla="*/ 0 h 122"/>
                  <a:gd name="T2" fmla="*/ 60 w 60"/>
                  <a:gd name="T3" fmla="*/ 38 h 122"/>
                  <a:gd name="T4" fmla="*/ 43 w 60"/>
                  <a:gd name="T5" fmla="*/ 102 h 122"/>
                  <a:gd name="T6" fmla="*/ 21 w 60"/>
                  <a:gd name="T7" fmla="*/ 122 h 122"/>
                  <a:gd name="T8" fmla="*/ 0 w 60"/>
                  <a:gd name="T9" fmla="*/ 113 h 122"/>
                  <a:gd name="T10" fmla="*/ 15 w 60"/>
                  <a:gd name="T11" fmla="*/ 60 h 122"/>
                  <a:gd name="T12" fmla="*/ 42 w 60"/>
                  <a:gd name="T13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22">
                    <a:moveTo>
                      <a:pt x="42" y="0"/>
                    </a:moveTo>
                    <a:lnTo>
                      <a:pt x="60" y="38"/>
                    </a:lnTo>
                    <a:lnTo>
                      <a:pt x="43" y="102"/>
                    </a:lnTo>
                    <a:lnTo>
                      <a:pt x="21" y="122"/>
                    </a:lnTo>
                    <a:lnTo>
                      <a:pt x="0" y="113"/>
                    </a:lnTo>
                    <a:lnTo>
                      <a:pt x="15" y="60"/>
                    </a:lnTo>
                    <a:lnTo>
                      <a:pt x="4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2" name="Freeform 2276">
                <a:extLst>
                  <a:ext uri="{FF2B5EF4-FFF2-40B4-BE49-F238E27FC236}">
                    <a16:creationId xmlns:a16="http://schemas.microsoft.com/office/drawing/2014/main" id="{1B1FF9F2-7AFF-453D-B0DC-3EBF69350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6" y="699"/>
                <a:ext cx="35" cy="44"/>
              </a:xfrm>
              <a:custGeom>
                <a:avLst/>
                <a:gdLst>
                  <a:gd name="T0" fmla="*/ 109 w 139"/>
                  <a:gd name="T1" fmla="*/ 0 h 179"/>
                  <a:gd name="T2" fmla="*/ 114 w 139"/>
                  <a:gd name="T3" fmla="*/ 8 h 179"/>
                  <a:gd name="T4" fmla="*/ 138 w 139"/>
                  <a:gd name="T5" fmla="*/ 9 h 179"/>
                  <a:gd name="T6" fmla="*/ 139 w 139"/>
                  <a:gd name="T7" fmla="*/ 10 h 179"/>
                  <a:gd name="T8" fmla="*/ 1 w 139"/>
                  <a:gd name="T9" fmla="*/ 179 h 179"/>
                  <a:gd name="T10" fmla="*/ 0 w 139"/>
                  <a:gd name="T11" fmla="*/ 17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179">
                    <a:moveTo>
                      <a:pt x="109" y="0"/>
                    </a:moveTo>
                    <a:lnTo>
                      <a:pt x="114" y="8"/>
                    </a:lnTo>
                    <a:lnTo>
                      <a:pt x="138" y="9"/>
                    </a:lnTo>
                    <a:lnTo>
                      <a:pt x="139" y="10"/>
                    </a:lnTo>
                    <a:lnTo>
                      <a:pt x="1" y="179"/>
                    </a:lnTo>
                    <a:lnTo>
                      <a:pt x="0" y="17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3" name="Freeform 2277">
                <a:extLst>
                  <a:ext uri="{FF2B5EF4-FFF2-40B4-BE49-F238E27FC236}">
                    <a16:creationId xmlns:a16="http://schemas.microsoft.com/office/drawing/2014/main" id="{5C79E184-C599-4F29-B814-550CC9F5C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673"/>
                <a:ext cx="5" cy="6"/>
              </a:xfrm>
              <a:custGeom>
                <a:avLst/>
                <a:gdLst>
                  <a:gd name="T0" fmla="*/ 23 w 23"/>
                  <a:gd name="T1" fmla="*/ 26 h 26"/>
                  <a:gd name="T2" fmla="*/ 21 w 23"/>
                  <a:gd name="T3" fmla="*/ 24 h 26"/>
                  <a:gd name="T4" fmla="*/ 20 w 23"/>
                  <a:gd name="T5" fmla="*/ 23 h 26"/>
                  <a:gd name="T6" fmla="*/ 17 w 23"/>
                  <a:gd name="T7" fmla="*/ 20 h 26"/>
                  <a:gd name="T8" fmla="*/ 16 w 23"/>
                  <a:gd name="T9" fmla="*/ 19 h 26"/>
                  <a:gd name="T10" fmla="*/ 14 w 23"/>
                  <a:gd name="T11" fmla="*/ 16 h 26"/>
                  <a:gd name="T12" fmla="*/ 6 w 23"/>
                  <a:gd name="T13" fmla="*/ 6 h 26"/>
                  <a:gd name="T14" fmla="*/ 0 w 23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6">
                    <a:moveTo>
                      <a:pt x="23" y="26"/>
                    </a:moveTo>
                    <a:lnTo>
                      <a:pt x="21" y="24"/>
                    </a:lnTo>
                    <a:lnTo>
                      <a:pt x="20" y="23"/>
                    </a:lnTo>
                    <a:lnTo>
                      <a:pt x="17" y="20"/>
                    </a:lnTo>
                    <a:lnTo>
                      <a:pt x="16" y="19"/>
                    </a:lnTo>
                    <a:lnTo>
                      <a:pt x="14" y="16"/>
                    </a:lnTo>
                    <a:lnTo>
                      <a:pt x="6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4" name="Freeform 2278">
                <a:extLst>
                  <a:ext uri="{FF2B5EF4-FFF2-40B4-BE49-F238E27FC236}">
                    <a16:creationId xmlns:a16="http://schemas.microsoft.com/office/drawing/2014/main" id="{B1DEC6A6-935F-4A94-85BA-1CA44ACA0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673"/>
                <a:ext cx="5" cy="6"/>
              </a:xfrm>
              <a:custGeom>
                <a:avLst/>
                <a:gdLst>
                  <a:gd name="T0" fmla="*/ 23 w 23"/>
                  <a:gd name="T1" fmla="*/ 26 h 27"/>
                  <a:gd name="T2" fmla="*/ 23 w 23"/>
                  <a:gd name="T3" fmla="*/ 27 h 27"/>
                  <a:gd name="T4" fmla="*/ 21 w 23"/>
                  <a:gd name="T5" fmla="*/ 25 h 27"/>
                  <a:gd name="T6" fmla="*/ 20 w 23"/>
                  <a:gd name="T7" fmla="*/ 23 h 27"/>
                  <a:gd name="T8" fmla="*/ 17 w 23"/>
                  <a:gd name="T9" fmla="*/ 20 h 27"/>
                  <a:gd name="T10" fmla="*/ 16 w 23"/>
                  <a:gd name="T11" fmla="*/ 19 h 27"/>
                  <a:gd name="T12" fmla="*/ 14 w 23"/>
                  <a:gd name="T13" fmla="*/ 17 h 27"/>
                  <a:gd name="T14" fmla="*/ 13 w 23"/>
                  <a:gd name="T15" fmla="*/ 16 h 27"/>
                  <a:gd name="T16" fmla="*/ 4 w 23"/>
                  <a:gd name="T17" fmla="*/ 6 h 27"/>
                  <a:gd name="T18" fmla="*/ 0 w 23"/>
                  <a:gd name="T1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7">
                    <a:moveTo>
                      <a:pt x="23" y="26"/>
                    </a:moveTo>
                    <a:lnTo>
                      <a:pt x="23" y="27"/>
                    </a:lnTo>
                    <a:lnTo>
                      <a:pt x="21" y="25"/>
                    </a:lnTo>
                    <a:lnTo>
                      <a:pt x="20" y="23"/>
                    </a:lnTo>
                    <a:lnTo>
                      <a:pt x="17" y="20"/>
                    </a:lnTo>
                    <a:lnTo>
                      <a:pt x="16" y="19"/>
                    </a:lnTo>
                    <a:lnTo>
                      <a:pt x="14" y="17"/>
                    </a:lnTo>
                    <a:lnTo>
                      <a:pt x="13" y="16"/>
                    </a:ln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5" name="Freeform 2279">
                <a:extLst>
                  <a:ext uri="{FF2B5EF4-FFF2-40B4-BE49-F238E27FC236}">
                    <a16:creationId xmlns:a16="http://schemas.microsoft.com/office/drawing/2014/main" id="{E2A0D5D9-C1F5-4BAA-982B-52A184D33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555"/>
                <a:ext cx="7" cy="21"/>
              </a:xfrm>
              <a:custGeom>
                <a:avLst/>
                <a:gdLst>
                  <a:gd name="T0" fmla="*/ 15 w 27"/>
                  <a:gd name="T1" fmla="*/ 82 h 82"/>
                  <a:gd name="T2" fmla="*/ 0 w 27"/>
                  <a:gd name="T3" fmla="*/ 33 h 82"/>
                  <a:gd name="T4" fmla="*/ 27 w 27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82">
                    <a:moveTo>
                      <a:pt x="15" y="82"/>
                    </a:moveTo>
                    <a:lnTo>
                      <a:pt x="0" y="33"/>
                    </a:lnTo>
                    <a:lnTo>
                      <a:pt x="2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6" name="Freeform 2280">
                <a:extLst>
                  <a:ext uri="{FF2B5EF4-FFF2-40B4-BE49-F238E27FC236}">
                    <a16:creationId xmlns:a16="http://schemas.microsoft.com/office/drawing/2014/main" id="{F7C1557D-996B-49E8-A1E1-2F9492A97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5" y="659"/>
                <a:ext cx="14" cy="5"/>
              </a:xfrm>
              <a:custGeom>
                <a:avLst/>
                <a:gdLst>
                  <a:gd name="T0" fmla="*/ 57 w 57"/>
                  <a:gd name="T1" fmla="*/ 23 h 23"/>
                  <a:gd name="T2" fmla="*/ 53 w 57"/>
                  <a:gd name="T3" fmla="*/ 13 h 23"/>
                  <a:gd name="T4" fmla="*/ 52 w 57"/>
                  <a:gd name="T5" fmla="*/ 9 h 23"/>
                  <a:gd name="T6" fmla="*/ 48 w 57"/>
                  <a:gd name="T7" fmla="*/ 2 h 23"/>
                  <a:gd name="T8" fmla="*/ 48 w 57"/>
                  <a:gd name="T9" fmla="*/ 0 h 23"/>
                  <a:gd name="T10" fmla="*/ 15 w 57"/>
                  <a:gd name="T11" fmla="*/ 23 h 23"/>
                  <a:gd name="T12" fmla="*/ 0 w 57"/>
                  <a:gd name="T13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23">
                    <a:moveTo>
                      <a:pt x="57" y="23"/>
                    </a:moveTo>
                    <a:lnTo>
                      <a:pt x="53" y="13"/>
                    </a:lnTo>
                    <a:lnTo>
                      <a:pt x="52" y="9"/>
                    </a:lnTo>
                    <a:lnTo>
                      <a:pt x="48" y="2"/>
                    </a:lnTo>
                    <a:lnTo>
                      <a:pt x="48" y="0"/>
                    </a:lnTo>
                    <a:lnTo>
                      <a:pt x="15" y="23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7" name="Freeform 2281">
                <a:extLst>
                  <a:ext uri="{FF2B5EF4-FFF2-40B4-BE49-F238E27FC236}">
                    <a16:creationId xmlns:a16="http://schemas.microsoft.com/office/drawing/2014/main" id="{566586DB-CBDC-4F01-8F2D-CE8680B1B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9" y="664"/>
                <a:ext cx="4" cy="9"/>
              </a:xfrm>
              <a:custGeom>
                <a:avLst/>
                <a:gdLst>
                  <a:gd name="T0" fmla="*/ 14 w 14"/>
                  <a:gd name="T1" fmla="*/ 33 h 33"/>
                  <a:gd name="T2" fmla="*/ 12 w 14"/>
                  <a:gd name="T3" fmla="*/ 30 h 33"/>
                  <a:gd name="T4" fmla="*/ 11 w 14"/>
                  <a:gd name="T5" fmla="*/ 25 h 33"/>
                  <a:gd name="T6" fmla="*/ 7 w 14"/>
                  <a:gd name="T7" fmla="*/ 15 h 33"/>
                  <a:gd name="T8" fmla="*/ 2 w 14"/>
                  <a:gd name="T9" fmla="*/ 6 h 33"/>
                  <a:gd name="T10" fmla="*/ 0 w 14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33">
                    <a:moveTo>
                      <a:pt x="14" y="33"/>
                    </a:moveTo>
                    <a:lnTo>
                      <a:pt x="12" y="30"/>
                    </a:lnTo>
                    <a:lnTo>
                      <a:pt x="11" y="25"/>
                    </a:lnTo>
                    <a:lnTo>
                      <a:pt x="7" y="15"/>
                    </a:lnTo>
                    <a:lnTo>
                      <a:pt x="2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8" name="Freeform 2282">
                <a:extLst>
                  <a:ext uri="{FF2B5EF4-FFF2-40B4-BE49-F238E27FC236}">
                    <a16:creationId xmlns:a16="http://schemas.microsoft.com/office/drawing/2014/main" id="{28986173-4B12-4DA5-8C12-8829F63D5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9" y="664"/>
                <a:ext cx="4" cy="9"/>
              </a:xfrm>
              <a:custGeom>
                <a:avLst/>
                <a:gdLst>
                  <a:gd name="T0" fmla="*/ 14 w 14"/>
                  <a:gd name="T1" fmla="*/ 33 h 33"/>
                  <a:gd name="T2" fmla="*/ 10 w 14"/>
                  <a:gd name="T3" fmla="*/ 25 h 33"/>
                  <a:gd name="T4" fmla="*/ 6 w 14"/>
                  <a:gd name="T5" fmla="*/ 15 h 33"/>
                  <a:gd name="T6" fmla="*/ 0 w 14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3">
                    <a:moveTo>
                      <a:pt x="14" y="33"/>
                    </a:moveTo>
                    <a:lnTo>
                      <a:pt x="10" y="25"/>
                    </a:lnTo>
                    <a:lnTo>
                      <a:pt x="6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9" name="Freeform 2283">
                <a:extLst>
                  <a:ext uri="{FF2B5EF4-FFF2-40B4-BE49-F238E27FC236}">
                    <a16:creationId xmlns:a16="http://schemas.microsoft.com/office/drawing/2014/main" id="{D58B6F29-BAAA-4588-BC4D-34E1B9DA10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" y="657"/>
                <a:ext cx="4" cy="3"/>
              </a:xfrm>
              <a:custGeom>
                <a:avLst/>
                <a:gdLst>
                  <a:gd name="T0" fmla="*/ 16 w 16"/>
                  <a:gd name="T1" fmla="*/ 15 h 15"/>
                  <a:gd name="T2" fmla="*/ 1 w 16"/>
                  <a:gd name="T3" fmla="*/ 0 h 15"/>
                  <a:gd name="T4" fmla="*/ 0 w 16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5">
                    <a:moveTo>
                      <a:pt x="16" y="15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0" name="Freeform 2284">
                <a:extLst>
                  <a:ext uri="{FF2B5EF4-FFF2-40B4-BE49-F238E27FC236}">
                    <a16:creationId xmlns:a16="http://schemas.microsoft.com/office/drawing/2014/main" id="{08BE4FDC-A071-49DB-8725-18FA41E1B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3" y="659"/>
                <a:ext cx="19" cy="19"/>
              </a:xfrm>
              <a:custGeom>
                <a:avLst/>
                <a:gdLst>
                  <a:gd name="T0" fmla="*/ 74 w 76"/>
                  <a:gd name="T1" fmla="*/ 27 h 77"/>
                  <a:gd name="T2" fmla="*/ 16 w 76"/>
                  <a:gd name="T3" fmla="*/ 77 h 77"/>
                  <a:gd name="T4" fmla="*/ 0 w 76"/>
                  <a:gd name="T5" fmla="*/ 47 h 77"/>
                  <a:gd name="T6" fmla="*/ 76 w 76"/>
                  <a:gd name="T7" fmla="*/ 0 h 77"/>
                  <a:gd name="T8" fmla="*/ 74 w 76"/>
                  <a:gd name="T9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7">
                    <a:moveTo>
                      <a:pt x="74" y="27"/>
                    </a:moveTo>
                    <a:lnTo>
                      <a:pt x="16" y="77"/>
                    </a:lnTo>
                    <a:lnTo>
                      <a:pt x="0" y="47"/>
                    </a:lnTo>
                    <a:lnTo>
                      <a:pt x="76" y="0"/>
                    </a:lnTo>
                    <a:lnTo>
                      <a:pt x="74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1" name="Line 2285">
                <a:extLst>
                  <a:ext uri="{FF2B5EF4-FFF2-40B4-BE49-F238E27FC236}">
                    <a16:creationId xmlns:a16="http://schemas.microsoft.com/office/drawing/2014/main" id="{87249D12-EF20-49ED-BF9C-76F2421CFC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91" y="657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2" name="Freeform 2286">
                <a:extLst>
                  <a:ext uri="{FF2B5EF4-FFF2-40B4-BE49-F238E27FC236}">
                    <a16:creationId xmlns:a16="http://schemas.microsoft.com/office/drawing/2014/main" id="{C0E0993C-4CC9-4703-A1D2-C3274560C7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" y="621"/>
                <a:ext cx="14" cy="22"/>
              </a:xfrm>
              <a:custGeom>
                <a:avLst/>
                <a:gdLst>
                  <a:gd name="T0" fmla="*/ 0 w 56"/>
                  <a:gd name="T1" fmla="*/ 86 h 86"/>
                  <a:gd name="T2" fmla="*/ 56 w 56"/>
                  <a:gd name="T3" fmla="*/ 70 h 86"/>
                  <a:gd name="T4" fmla="*/ 21 w 56"/>
                  <a:gd name="T5" fmla="*/ 43 h 86"/>
                  <a:gd name="T6" fmla="*/ 26 w 56"/>
                  <a:gd name="T7" fmla="*/ 1 h 86"/>
                  <a:gd name="T8" fmla="*/ 25 w 5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86">
                    <a:moveTo>
                      <a:pt x="0" y="86"/>
                    </a:moveTo>
                    <a:lnTo>
                      <a:pt x="56" y="70"/>
                    </a:lnTo>
                    <a:lnTo>
                      <a:pt x="21" y="43"/>
                    </a:lnTo>
                    <a:lnTo>
                      <a:pt x="26" y="1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3" name="Line 2287">
                <a:extLst>
                  <a:ext uri="{FF2B5EF4-FFF2-40B4-BE49-F238E27FC236}">
                    <a16:creationId xmlns:a16="http://schemas.microsoft.com/office/drawing/2014/main" id="{5AFEFB2E-5A87-4612-9902-0280F916DB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71" y="617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4" name="Freeform 2288">
                <a:extLst>
                  <a:ext uri="{FF2B5EF4-FFF2-40B4-BE49-F238E27FC236}">
                    <a16:creationId xmlns:a16="http://schemas.microsoft.com/office/drawing/2014/main" id="{05A1713B-F13A-4945-AE68-30A60C9C5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1" y="601"/>
                <a:ext cx="14" cy="16"/>
              </a:xfrm>
              <a:custGeom>
                <a:avLst/>
                <a:gdLst>
                  <a:gd name="T0" fmla="*/ 1 w 57"/>
                  <a:gd name="T1" fmla="*/ 67 h 67"/>
                  <a:gd name="T2" fmla="*/ 0 w 57"/>
                  <a:gd name="T3" fmla="*/ 67 h 67"/>
                  <a:gd name="T4" fmla="*/ 10 w 57"/>
                  <a:gd name="T5" fmla="*/ 32 h 67"/>
                  <a:gd name="T6" fmla="*/ 57 w 57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67">
                    <a:moveTo>
                      <a:pt x="1" y="67"/>
                    </a:moveTo>
                    <a:lnTo>
                      <a:pt x="0" y="67"/>
                    </a:lnTo>
                    <a:lnTo>
                      <a:pt x="10" y="32"/>
                    </a:lnTo>
                    <a:lnTo>
                      <a:pt x="5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5" name="Freeform 2289">
                <a:extLst>
                  <a:ext uri="{FF2B5EF4-FFF2-40B4-BE49-F238E27FC236}">
                    <a16:creationId xmlns:a16="http://schemas.microsoft.com/office/drawing/2014/main" id="{AD9C362E-073B-4E3D-960B-7DFB53924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" y="621"/>
                <a:ext cx="13" cy="22"/>
              </a:xfrm>
              <a:custGeom>
                <a:avLst/>
                <a:gdLst>
                  <a:gd name="T0" fmla="*/ 0 w 55"/>
                  <a:gd name="T1" fmla="*/ 86 h 86"/>
                  <a:gd name="T2" fmla="*/ 55 w 55"/>
                  <a:gd name="T3" fmla="*/ 70 h 86"/>
                  <a:gd name="T4" fmla="*/ 20 w 55"/>
                  <a:gd name="T5" fmla="*/ 43 h 86"/>
                  <a:gd name="T6" fmla="*/ 25 w 55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86">
                    <a:moveTo>
                      <a:pt x="0" y="86"/>
                    </a:moveTo>
                    <a:lnTo>
                      <a:pt x="55" y="70"/>
                    </a:lnTo>
                    <a:lnTo>
                      <a:pt x="20" y="43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6" name="Freeform 2290">
                <a:extLst>
                  <a:ext uri="{FF2B5EF4-FFF2-40B4-BE49-F238E27FC236}">
                    <a16:creationId xmlns:a16="http://schemas.microsoft.com/office/drawing/2014/main" id="{41B8FCAE-581F-40D9-A186-CA3410411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4" y="635"/>
                <a:ext cx="29" cy="35"/>
              </a:xfrm>
              <a:custGeom>
                <a:avLst/>
                <a:gdLst>
                  <a:gd name="T0" fmla="*/ 18 w 118"/>
                  <a:gd name="T1" fmla="*/ 141 h 141"/>
                  <a:gd name="T2" fmla="*/ 19 w 118"/>
                  <a:gd name="T3" fmla="*/ 141 h 141"/>
                  <a:gd name="T4" fmla="*/ 0 w 118"/>
                  <a:gd name="T5" fmla="*/ 103 h 141"/>
                  <a:gd name="T6" fmla="*/ 25 w 118"/>
                  <a:gd name="T7" fmla="*/ 81 h 141"/>
                  <a:gd name="T8" fmla="*/ 30 w 118"/>
                  <a:gd name="T9" fmla="*/ 44 h 141"/>
                  <a:gd name="T10" fmla="*/ 91 w 118"/>
                  <a:gd name="T11" fmla="*/ 34 h 141"/>
                  <a:gd name="T12" fmla="*/ 118 w 118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8" h="141">
                    <a:moveTo>
                      <a:pt x="18" y="141"/>
                    </a:moveTo>
                    <a:lnTo>
                      <a:pt x="19" y="141"/>
                    </a:lnTo>
                    <a:lnTo>
                      <a:pt x="0" y="103"/>
                    </a:lnTo>
                    <a:lnTo>
                      <a:pt x="25" y="81"/>
                    </a:lnTo>
                    <a:lnTo>
                      <a:pt x="30" y="44"/>
                    </a:lnTo>
                    <a:lnTo>
                      <a:pt x="91" y="34"/>
                    </a:lnTo>
                    <a:lnTo>
                      <a:pt x="11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7" name="Freeform 2291">
                <a:extLst>
                  <a:ext uri="{FF2B5EF4-FFF2-40B4-BE49-F238E27FC236}">
                    <a16:creationId xmlns:a16="http://schemas.microsoft.com/office/drawing/2014/main" id="{1E611FB5-DB57-41C3-B6EB-E95CCB2A8E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4" y="590"/>
                <a:ext cx="1" cy="18"/>
              </a:xfrm>
              <a:custGeom>
                <a:avLst/>
                <a:gdLst>
                  <a:gd name="T0" fmla="*/ 1 w 3"/>
                  <a:gd name="T1" fmla="*/ 70 h 70"/>
                  <a:gd name="T2" fmla="*/ 0 w 3"/>
                  <a:gd name="T3" fmla="*/ 70 h 70"/>
                  <a:gd name="T4" fmla="*/ 3 w 3"/>
                  <a:gd name="T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0">
                    <a:moveTo>
                      <a:pt x="1" y="70"/>
                    </a:moveTo>
                    <a:lnTo>
                      <a:pt x="0" y="70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8" name="Freeform 2292">
                <a:extLst>
                  <a:ext uri="{FF2B5EF4-FFF2-40B4-BE49-F238E27FC236}">
                    <a16:creationId xmlns:a16="http://schemas.microsoft.com/office/drawing/2014/main" id="{93357446-903F-4586-9F96-E57883DBF9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4" y="634"/>
                <a:ext cx="29" cy="36"/>
              </a:xfrm>
              <a:custGeom>
                <a:avLst/>
                <a:gdLst>
                  <a:gd name="T0" fmla="*/ 19 w 119"/>
                  <a:gd name="T1" fmla="*/ 142 h 142"/>
                  <a:gd name="T2" fmla="*/ 0 w 119"/>
                  <a:gd name="T3" fmla="*/ 103 h 142"/>
                  <a:gd name="T4" fmla="*/ 25 w 119"/>
                  <a:gd name="T5" fmla="*/ 82 h 142"/>
                  <a:gd name="T6" fmla="*/ 29 w 119"/>
                  <a:gd name="T7" fmla="*/ 44 h 142"/>
                  <a:gd name="T8" fmla="*/ 91 w 119"/>
                  <a:gd name="T9" fmla="*/ 35 h 142"/>
                  <a:gd name="T10" fmla="*/ 118 w 119"/>
                  <a:gd name="T11" fmla="*/ 0 h 142"/>
                  <a:gd name="T12" fmla="*/ 119 w 119"/>
                  <a:gd name="T13" fmla="*/ 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142">
                    <a:moveTo>
                      <a:pt x="19" y="142"/>
                    </a:moveTo>
                    <a:lnTo>
                      <a:pt x="0" y="103"/>
                    </a:lnTo>
                    <a:lnTo>
                      <a:pt x="25" y="82"/>
                    </a:lnTo>
                    <a:lnTo>
                      <a:pt x="29" y="44"/>
                    </a:lnTo>
                    <a:lnTo>
                      <a:pt x="91" y="35"/>
                    </a:lnTo>
                    <a:lnTo>
                      <a:pt x="118" y="0"/>
                    </a:lnTo>
                    <a:lnTo>
                      <a:pt x="119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9" name="Freeform 2293">
                <a:extLst>
                  <a:ext uri="{FF2B5EF4-FFF2-40B4-BE49-F238E27FC236}">
                    <a16:creationId xmlns:a16="http://schemas.microsoft.com/office/drawing/2014/main" id="{077F9C1A-48DA-4DFA-A7FE-E2BCCA08C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" y="634"/>
                <a:ext cx="9" cy="9"/>
              </a:xfrm>
              <a:custGeom>
                <a:avLst/>
                <a:gdLst>
                  <a:gd name="T0" fmla="*/ 0 w 33"/>
                  <a:gd name="T1" fmla="*/ 1 h 32"/>
                  <a:gd name="T2" fmla="*/ 0 w 33"/>
                  <a:gd name="T3" fmla="*/ 0 h 32"/>
                  <a:gd name="T4" fmla="*/ 33 w 33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32">
                    <a:moveTo>
                      <a:pt x="0" y="1"/>
                    </a:moveTo>
                    <a:lnTo>
                      <a:pt x="0" y="0"/>
                    </a:lnTo>
                    <a:lnTo>
                      <a:pt x="33" y="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0" name="Freeform 2294">
                <a:extLst>
                  <a:ext uri="{FF2B5EF4-FFF2-40B4-BE49-F238E27FC236}">
                    <a16:creationId xmlns:a16="http://schemas.microsoft.com/office/drawing/2014/main" id="{91D8A640-48AB-4BB6-B12E-A6E1159B8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5" y="590"/>
                <a:ext cx="1" cy="18"/>
              </a:xfrm>
              <a:custGeom>
                <a:avLst/>
                <a:gdLst>
                  <a:gd name="T0" fmla="*/ 0 w 3"/>
                  <a:gd name="T1" fmla="*/ 70 h 70"/>
                  <a:gd name="T2" fmla="*/ 3 w 3"/>
                  <a:gd name="T3" fmla="*/ 0 h 70"/>
                  <a:gd name="T4" fmla="*/ 2 w 3"/>
                  <a:gd name="T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0">
                    <a:moveTo>
                      <a:pt x="0" y="70"/>
                    </a:moveTo>
                    <a:lnTo>
                      <a:pt x="3" y="0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1" name="Freeform 2295">
                <a:extLst>
                  <a:ext uri="{FF2B5EF4-FFF2-40B4-BE49-F238E27FC236}">
                    <a16:creationId xmlns:a16="http://schemas.microsoft.com/office/drawing/2014/main" id="{9EBCB056-C103-433E-AD2E-8D5EBA24D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6" y="577"/>
                <a:ext cx="7" cy="12"/>
              </a:xfrm>
              <a:custGeom>
                <a:avLst/>
                <a:gdLst>
                  <a:gd name="T0" fmla="*/ 1 w 27"/>
                  <a:gd name="T1" fmla="*/ 47 h 47"/>
                  <a:gd name="T2" fmla="*/ 0 w 27"/>
                  <a:gd name="T3" fmla="*/ 47 h 47"/>
                  <a:gd name="T4" fmla="*/ 27 w 27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47">
                    <a:moveTo>
                      <a:pt x="1" y="47"/>
                    </a:moveTo>
                    <a:lnTo>
                      <a:pt x="0" y="47"/>
                    </a:lnTo>
                    <a:lnTo>
                      <a:pt x="2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2" name="Freeform 2296">
                <a:extLst>
                  <a:ext uri="{FF2B5EF4-FFF2-40B4-BE49-F238E27FC236}">
                    <a16:creationId xmlns:a16="http://schemas.microsoft.com/office/drawing/2014/main" id="{811B25DB-BF2B-4273-B9F4-B151D644F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6" y="577"/>
                <a:ext cx="7" cy="12"/>
              </a:xfrm>
              <a:custGeom>
                <a:avLst/>
                <a:gdLst>
                  <a:gd name="T0" fmla="*/ 26 w 28"/>
                  <a:gd name="T1" fmla="*/ 2 h 49"/>
                  <a:gd name="T2" fmla="*/ 28 w 28"/>
                  <a:gd name="T3" fmla="*/ 0 h 49"/>
                  <a:gd name="T4" fmla="*/ 0 w 28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9">
                    <a:moveTo>
                      <a:pt x="26" y="2"/>
                    </a:moveTo>
                    <a:lnTo>
                      <a:pt x="28" y="0"/>
                    </a:lnTo>
                    <a:lnTo>
                      <a:pt x="0" y="4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3" name="Line 2297">
                <a:extLst>
                  <a:ext uri="{FF2B5EF4-FFF2-40B4-BE49-F238E27FC236}">
                    <a16:creationId xmlns:a16="http://schemas.microsoft.com/office/drawing/2014/main" id="{CE85BCA9-E332-44CC-B75C-2159790F58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16" y="589"/>
                <a:ext cx="9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4" name="Freeform 2298">
                <a:extLst>
                  <a:ext uri="{FF2B5EF4-FFF2-40B4-BE49-F238E27FC236}">
                    <a16:creationId xmlns:a16="http://schemas.microsoft.com/office/drawing/2014/main" id="{F3B3311F-EDAE-4AD6-86EC-35E27D33D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575"/>
                <a:ext cx="5" cy="14"/>
              </a:xfrm>
              <a:custGeom>
                <a:avLst/>
                <a:gdLst>
                  <a:gd name="T0" fmla="*/ 11 w 17"/>
                  <a:gd name="T1" fmla="*/ 54 h 54"/>
                  <a:gd name="T2" fmla="*/ 0 w 17"/>
                  <a:gd name="T3" fmla="*/ 7 h 54"/>
                  <a:gd name="T4" fmla="*/ 17 w 17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54">
                    <a:moveTo>
                      <a:pt x="11" y="54"/>
                    </a:moveTo>
                    <a:lnTo>
                      <a:pt x="0" y="7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5" name="Freeform 2299">
                <a:extLst>
                  <a:ext uri="{FF2B5EF4-FFF2-40B4-BE49-F238E27FC236}">
                    <a16:creationId xmlns:a16="http://schemas.microsoft.com/office/drawing/2014/main" id="{9AC21ED5-D748-4E11-8926-C87B8C7030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9" y="575"/>
                <a:ext cx="5" cy="14"/>
              </a:xfrm>
              <a:custGeom>
                <a:avLst/>
                <a:gdLst>
                  <a:gd name="T0" fmla="*/ 12 w 18"/>
                  <a:gd name="T1" fmla="*/ 54 h 54"/>
                  <a:gd name="T2" fmla="*/ 0 w 18"/>
                  <a:gd name="T3" fmla="*/ 7 h 54"/>
                  <a:gd name="T4" fmla="*/ 18 w 18"/>
                  <a:gd name="T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54">
                    <a:moveTo>
                      <a:pt x="12" y="54"/>
                    </a:moveTo>
                    <a:lnTo>
                      <a:pt x="0" y="7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6" name="Freeform 2300">
                <a:extLst>
                  <a:ext uri="{FF2B5EF4-FFF2-40B4-BE49-F238E27FC236}">
                    <a16:creationId xmlns:a16="http://schemas.microsoft.com/office/drawing/2014/main" id="{116A99A5-8190-46D8-968D-2D0BD4E0F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1" y="601"/>
                <a:ext cx="14" cy="16"/>
              </a:xfrm>
              <a:custGeom>
                <a:avLst/>
                <a:gdLst>
                  <a:gd name="T0" fmla="*/ 0 w 56"/>
                  <a:gd name="T1" fmla="*/ 67 h 67"/>
                  <a:gd name="T2" fmla="*/ 10 w 56"/>
                  <a:gd name="T3" fmla="*/ 34 h 67"/>
                  <a:gd name="T4" fmla="*/ 56 w 56"/>
                  <a:gd name="T5" fmla="*/ 1 h 67"/>
                  <a:gd name="T6" fmla="*/ 56 w 56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67">
                    <a:moveTo>
                      <a:pt x="0" y="67"/>
                    </a:moveTo>
                    <a:lnTo>
                      <a:pt x="10" y="34"/>
                    </a:lnTo>
                    <a:lnTo>
                      <a:pt x="56" y="1"/>
                    </a:lnTo>
                    <a:lnTo>
                      <a:pt x="5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7" name="Line 2301">
                <a:extLst>
                  <a:ext uri="{FF2B5EF4-FFF2-40B4-BE49-F238E27FC236}">
                    <a16:creationId xmlns:a16="http://schemas.microsoft.com/office/drawing/2014/main" id="{5F814E46-498F-45C9-A260-01C7DBA870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82" y="589"/>
                <a:ext cx="3" cy="1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8" name="Freeform 2302">
                <a:extLst>
                  <a:ext uri="{FF2B5EF4-FFF2-40B4-BE49-F238E27FC236}">
                    <a16:creationId xmlns:a16="http://schemas.microsoft.com/office/drawing/2014/main" id="{0051922A-7A99-48A0-8271-0A7B83BF0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" y="571"/>
                <a:ext cx="15" cy="6"/>
              </a:xfrm>
              <a:custGeom>
                <a:avLst/>
                <a:gdLst>
                  <a:gd name="T0" fmla="*/ 54 w 59"/>
                  <a:gd name="T1" fmla="*/ 19 h 23"/>
                  <a:gd name="T2" fmla="*/ 59 w 59"/>
                  <a:gd name="T3" fmla="*/ 17 h 23"/>
                  <a:gd name="T4" fmla="*/ 30 w 59"/>
                  <a:gd name="T5" fmla="*/ 0 h 23"/>
                  <a:gd name="T6" fmla="*/ 18 w 59"/>
                  <a:gd name="T7" fmla="*/ 23 h 23"/>
                  <a:gd name="T8" fmla="*/ 17 w 59"/>
                  <a:gd name="T9" fmla="*/ 23 h 23"/>
                  <a:gd name="T10" fmla="*/ 0 w 59"/>
                  <a:gd name="T11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23">
                    <a:moveTo>
                      <a:pt x="54" y="19"/>
                    </a:moveTo>
                    <a:lnTo>
                      <a:pt x="59" y="17"/>
                    </a:lnTo>
                    <a:lnTo>
                      <a:pt x="30" y="0"/>
                    </a:lnTo>
                    <a:lnTo>
                      <a:pt x="18" y="23"/>
                    </a:lnTo>
                    <a:lnTo>
                      <a:pt x="17" y="23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9" name="Freeform 2303">
                <a:extLst>
                  <a:ext uri="{FF2B5EF4-FFF2-40B4-BE49-F238E27FC236}">
                    <a16:creationId xmlns:a16="http://schemas.microsoft.com/office/drawing/2014/main" id="{446B9FFD-194B-44A9-8CC5-28A443DA4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555"/>
                <a:ext cx="24" cy="3"/>
              </a:xfrm>
              <a:custGeom>
                <a:avLst/>
                <a:gdLst>
                  <a:gd name="T0" fmla="*/ 0 w 94"/>
                  <a:gd name="T1" fmla="*/ 7 h 14"/>
                  <a:gd name="T2" fmla="*/ 38 w 94"/>
                  <a:gd name="T3" fmla="*/ 14 h 14"/>
                  <a:gd name="T4" fmla="*/ 94 w 94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14">
                    <a:moveTo>
                      <a:pt x="0" y="7"/>
                    </a:moveTo>
                    <a:lnTo>
                      <a:pt x="38" y="14"/>
                    </a:lnTo>
                    <a:lnTo>
                      <a:pt x="9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0" name="Line 2304">
                <a:extLst>
                  <a:ext uri="{FF2B5EF4-FFF2-40B4-BE49-F238E27FC236}">
                    <a16:creationId xmlns:a16="http://schemas.microsoft.com/office/drawing/2014/main" id="{987B6840-8451-451A-BBC0-B76AECF6D2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73" y="555"/>
                <a:ext cx="7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1" name="Freeform 2305">
                <a:extLst>
                  <a:ext uri="{FF2B5EF4-FFF2-40B4-BE49-F238E27FC236}">
                    <a16:creationId xmlns:a16="http://schemas.microsoft.com/office/drawing/2014/main" id="{6D410456-8517-4C83-B66C-C58EE2426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555"/>
                <a:ext cx="24" cy="3"/>
              </a:xfrm>
              <a:custGeom>
                <a:avLst/>
                <a:gdLst>
                  <a:gd name="T0" fmla="*/ 0 w 94"/>
                  <a:gd name="T1" fmla="*/ 7 h 13"/>
                  <a:gd name="T2" fmla="*/ 37 w 94"/>
                  <a:gd name="T3" fmla="*/ 13 h 13"/>
                  <a:gd name="T4" fmla="*/ 94 w 94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4" h="13">
                    <a:moveTo>
                      <a:pt x="0" y="7"/>
                    </a:moveTo>
                    <a:lnTo>
                      <a:pt x="37" y="13"/>
                    </a:lnTo>
                    <a:lnTo>
                      <a:pt x="9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2" name="Freeform 2306">
                <a:extLst>
                  <a:ext uri="{FF2B5EF4-FFF2-40B4-BE49-F238E27FC236}">
                    <a16:creationId xmlns:a16="http://schemas.microsoft.com/office/drawing/2014/main" id="{76A3D07B-DC51-4369-8618-E8C3CBB91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555"/>
                <a:ext cx="7" cy="21"/>
              </a:xfrm>
              <a:custGeom>
                <a:avLst/>
                <a:gdLst>
                  <a:gd name="T0" fmla="*/ 16 w 28"/>
                  <a:gd name="T1" fmla="*/ 82 h 82"/>
                  <a:gd name="T2" fmla="*/ 15 w 28"/>
                  <a:gd name="T3" fmla="*/ 82 h 82"/>
                  <a:gd name="T4" fmla="*/ 0 w 28"/>
                  <a:gd name="T5" fmla="*/ 33 h 82"/>
                  <a:gd name="T6" fmla="*/ 27 w 28"/>
                  <a:gd name="T7" fmla="*/ 0 h 82"/>
                  <a:gd name="T8" fmla="*/ 28 w 28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2">
                    <a:moveTo>
                      <a:pt x="16" y="82"/>
                    </a:moveTo>
                    <a:lnTo>
                      <a:pt x="15" y="82"/>
                    </a:lnTo>
                    <a:lnTo>
                      <a:pt x="0" y="33"/>
                    </a:lnTo>
                    <a:lnTo>
                      <a:pt x="27" y="0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3" name="Freeform 2307">
                <a:extLst>
                  <a:ext uri="{FF2B5EF4-FFF2-40B4-BE49-F238E27FC236}">
                    <a16:creationId xmlns:a16="http://schemas.microsoft.com/office/drawing/2014/main" id="{E5875C54-ABB9-41ED-8ADC-B1B045955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4" y="554"/>
                <a:ext cx="11" cy="2"/>
              </a:xfrm>
              <a:custGeom>
                <a:avLst/>
                <a:gdLst>
                  <a:gd name="T0" fmla="*/ 0 w 44"/>
                  <a:gd name="T1" fmla="*/ 4 h 8"/>
                  <a:gd name="T2" fmla="*/ 18 w 44"/>
                  <a:gd name="T3" fmla="*/ 0 h 8"/>
                  <a:gd name="T4" fmla="*/ 44 w 4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8">
                    <a:moveTo>
                      <a:pt x="0" y="4"/>
                    </a:moveTo>
                    <a:lnTo>
                      <a:pt x="18" y="0"/>
                    </a:lnTo>
                    <a:lnTo>
                      <a:pt x="44" y="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4" name="Freeform 2308">
                <a:extLst>
                  <a:ext uri="{FF2B5EF4-FFF2-40B4-BE49-F238E27FC236}">
                    <a16:creationId xmlns:a16="http://schemas.microsoft.com/office/drawing/2014/main" id="{DE8F8C27-E722-42EF-9A5C-350DCF6C7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" y="550"/>
                <a:ext cx="2" cy="6"/>
              </a:xfrm>
              <a:custGeom>
                <a:avLst/>
                <a:gdLst>
                  <a:gd name="T0" fmla="*/ 0 w 9"/>
                  <a:gd name="T1" fmla="*/ 0 h 26"/>
                  <a:gd name="T2" fmla="*/ 9 w 9"/>
                  <a:gd name="T3" fmla="*/ 26 h 26"/>
                  <a:gd name="T4" fmla="*/ 8 w 9"/>
                  <a:gd name="T5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6">
                    <a:moveTo>
                      <a:pt x="0" y="0"/>
                    </a:moveTo>
                    <a:lnTo>
                      <a:pt x="9" y="26"/>
                    </a:lnTo>
                    <a:lnTo>
                      <a:pt x="8" y="2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5" name="Line 2309">
                <a:extLst>
                  <a:ext uri="{FF2B5EF4-FFF2-40B4-BE49-F238E27FC236}">
                    <a16:creationId xmlns:a16="http://schemas.microsoft.com/office/drawing/2014/main" id="{0A93AC29-E5DE-4832-B911-77CA056EA8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13" y="550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6" name="Freeform 2310">
                <a:extLst>
                  <a:ext uri="{FF2B5EF4-FFF2-40B4-BE49-F238E27FC236}">
                    <a16:creationId xmlns:a16="http://schemas.microsoft.com/office/drawing/2014/main" id="{A88A6510-5B34-44CF-8248-97F4F9064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5" y="550"/>
                <a:ext cx="88" cy="58"/>
              </a:xfrm>
              <a:custGeom>
                <a:avLst/>
                <a:gdLst>
                  <a:gd name="T0" fmla="*/ 353 w 353"/>
                  <a:gd name="T1" fmla="*/ 0 h 232"/>
                  <a:gd name="T2" fmla="*/ 327 w 353"/>
                  <a:gd name="T3" fmla="*/ 5 h 232"/>
                  <a:gd name="T4" fmla="*/ 195 w 353"/>
                  <a:gd name="T5" fmla="*/ 6 h 232"/>
                  <a:gd name="T6" fmla="*/ 109 w 353"/>
                  <a:gd name="T7" fmla="*/ 53 h 232"/>
                  <a:gd name="T8" fmla="*/ 103 w 353"/>
                  <a:gd name="T9" fmla="*/ 93 h 232"/>
                  <a:gd name="T10" fmla="*/ 58 w 353"/>
                  <a:gd name="T11" fmla="*/ 88 h 232"/>
                  <a:gd name="T12" fmla="*/ 94 w 353"/>
                  <a:gd name="T13" fmla="*/ 141 h 232"/>
                  <a:gd name="T14" fmla="*/ 85 w 353"/>
                  <a:gd name="T15" fmla="*/ 162 h 232"/>
                  <a:gd name="T16" fmla="*/ 86 w 353"/>
                  <a:gd name="T17" fmla="*/ 219 h 232"/>
                  <a:gd name="T18" fmla="*/ 0 w 353"/>
                  <a:gd name="T1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3" h="232">
                    <a:moveTo>
                      <a:pt x="353" y="0"/>
                    </a:moveTo>
                    <a:lnTo>
                      <a:pt x="327" y="5"/>
                    </a:lnTo>
                    <a:lnTo>
                      <a:pt x="195" y="6"/>
                    </a:lnTo>
                    <a:lnTo>
                      <a:pt x="109" y="53"/>
                    </a:lnTo>
                    <a:lnTo>
                      <a:pt x="103" y="93"/>
                    </a:lnTo>
                    <a:lnTo>
                      <a:pt x="58" y="88"/>
                    </a:lnTo>
                    <a:lnTo>
                      <a:pt x="94" y="141"/>
                    </a:lnTo>
                    <a:lnTo>
                      <a:pt x="85" y="162"/>
                    </a:lnTo>
                    <a:lnTo>
                      <a:pt x="86" y="219"/>
                    </a:lnTo>
                    <a:lnTo>
                      <a:pt x="0" y="2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7" name="Line 2311">
                <a:extLst>
                  <a:ext uri="{FF2B5EF4-FFF2-40B4-BE49-F238E27FC236}">
                    <a16:creationId xmlns:a16="http://schemas.microsoft.com/office/drawing/2014/main" id="{A597C2D9-4598-46E0-8D42-FF82F48C58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04" y="611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8" name="Freeform 2312">
                <a:extLst>
                  <a:ext uri="{FF2B5EF4-FFF2-40B4-BE49-F238E27FC236}">
                    <a16:creationId xmlns:a16="http://schemas.microsoft.com/office/drawing/2014/main" id="{994FEECC-F9ED-434F-B3FC-78C8434A7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4" y="611"/>
                <a:ext cx="5" cy="4"/>
              </a:xfrm>
              <a:custGeom>
                <a:avLst/>
                <a:gdLst>
                  <a:gd name="T0" fmla="*/ 21 w 21"/>
                  <a:gd name="T1" fmla="*/ 14 h 14"/>
                  <a:gd name="T2" fmla="*/ 20 w 21"/>
                  <a:gd name="T3" fmla="*/ 14 h 14"/>
                  <a:gd name="T4" fmla="*/ 0 w 2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4">
                    <a:moveTo>
                      <a:pt x="21" y="14"/>
                    </a:moveTo>
                    <a:lnTo>
                      <a:pt x="20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9" name="Freeform 2313">
                <a:extLst>
                  <a:ext uri="{FF2B5EF4-FFF2-40B4-BE49-F238E27FC236}">
                    <a16:creationId xmlns:a16="http://schemas.microsoft.com/office/drawing/2014/main" id="{8B949B93-4C2B-41B5-A1E9-B3EBA5E6F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8" y="607"/>
                <a:ext cx="86" cy="72"/>
              </a:xfrm>
              <a:custGeom>
                <a:avLst/>
                <a:gdLst>
                  <a:gd name="T0" fmla="*/ 341 w 341"/>
                  <a:gd name="T1" fmla="*/ 16 h 289"/>
                  <a:gd name="T2" fmla="*/ 318 w 341"/>
                  <a:gd name="T3" fmla="*/ 0 h 289"/>
                  <a:gd name="T4" fmla="*/ 220 w 341"/>
                  <a:gd name="T5" fmla="*/ 54 h 289"/>
                  <a:gd name="T6" fmla="*/ 218 w 341"/>
                  <a:gd name="T7" fmla="*/ 54 h 289"/>
                  <a:gd name="T8" fmla="*/ 182 w 341"/>
                  <a:gd name="T9" fmla="*/ 49 h 289"/>
                  <a:gd name="T10" fmla="*/ 82 w 341"/>
                  <a:gd name="T11" fmla="*/ 123 h 289"/>
                  <a:gd name="T12" fmla="*/ 51 w 341"/>
                  <a:gd name="T13" fmla="*/ 266 h 289"/>
                  <a:gd name="T14" fmla="*/ 1 w 341"/>
                  <a:gd name="T15" fmla="*/ 289 h 289"/>
                  <a:gd name="T16" fmla="*/ 0 w 341"/>
                  <a:gd name="T17" fmla="*/ 28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289">
                    <a:moveTo>
                      <a:pt x="341" y="16"/>
                    </a:moveTo>
                    <a:lnTo>
                      <a:pt x="318" y="0"/>
                    </a:lnTo>
                    <a:lnTo>
                      <a:pt x="220" y="54"/>
                    </a:lnTo>
                    <a:lnTo>
                      <a:pt x="218" y="54"/>
                    </a:lnTo>
                    <a:lnTo>
                      <a:pt x="182" y="49"/>
                    </a:lnTo>
                    <a:lnTo>
                      <a:pt x="82" y="123"/>
                    </a:lnTo>
                    <a:lnTo>
                      <a:pt x="51" y="266"/>
                    </a:lnTo>
                    <a:lnTo>
                      <a:pt x="1" y="289"/>
                    </a:lnTo>
                    <a:lnTo>
                      <a:pt x="0" y="28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0" name="Freeform 2314">
                <a:extLst>
                  <a:ext uri="{FF2B5EF4-FFF2-40B4-BE49-F238E27FC236}">
                    <a16:creationId xmlns:a16="http://schemas.microsoft.com/office/drawing/2014/main" id="{45A55ECA-F740-4271-B206-E01FFEFA0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6" y="566"/>
                <a:ext cx="28" cy="18"/>
              </a:xfrm>
              <a:custGeom>
                <a:avLst/>
                <a:gdLst>
                  <a:gd name="T0" fmla="*/ 54 w 111"/>
                  <a:gd name="T1" fmla="*/ 26 h 72"/>
                  <a:gd name="T2" fmla="*/ 111 w 111"/>
                  <a:gd name="T3" fmla="*/ 72 h 72"/>
                  <a:gd name="T4" fmla="*/ 111 w 111"/>
                  <a:gd name="T5" fmla="*/ 51 h 72"/>
                  <a:gd name="T6" fmla="*/ 72 w 111"/>
                  <a:gd name="T7" fmla="*/ 8 h 72"/>
                  <a:gd name="T8" fmla="*/ 0 w 111"/>
                  <a:gd name="T9" fmla="*/ 0 h 72"/>
                  <a:gd name="T10" fmla="*/ 54 w 111"/>
                  <a:gd name="T11" fmla="*/ 2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72">
                    <a:moveTo>
                      <a:pt x="54" y="26"/>
                    </a:moveTo>
                    <a:lnTo>
                      <a:pt x="111" y="72"/>
                    </a:lnTo>
                    <a:lnTo>
                      <a:pt x="111" y="51"/>
                    </a:lnTo>
                    <a:lnTo>
                      <a:pt x="72" y="8"/>
                    </a:lnTo>
                    <a:lnTo>
                      <a:pt x="0" y="0"/>
                    </a:lnTo>
                    <a:lnTo>
                      <a:pt x="54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1" name="Line 2315">
                <a:extLst>
                  <a:ext uri="{FF2B5EF4-FFF2-40B4-BE49-F238E27FC236}">
                    <a16:creationId xmlns:a16="http://schemas.microsoft.com/office/drawing/2014/main" id="{4491867B-89B2-43EF-8BDC-7F4C288F12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78" y="587"/>
                <a:ext cx="17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2" name="Freeform 2316">
                <a:extLst>
                  <a:ext uri="{FF2B5EF4-FFF2-40B4-BE49-F238E27FC236}">
                    <a16:creationId xmlns:a16="http://schemas.microsoft.com/office/drawing/2014/main" id="{8716EB28-B2B1-446A-A7EC-E6B472BC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9" y="597"/>
                <a:ext cx="78" cy="39"/>
              </a:xfrm>
              <a:custGeom>
                <a:avLst/>
                <a:gdLst>
                  <a:gd name="T0" fmla="*/ 310 w 311"/>
                  <a:gd name="T1" fmla="*/ 0 h 154"/>
                  <a:gd name="T2" fmla="*/ 311 w 311"/>
                  <a:gd name="T3" fmla="*/ 0 h 154"/>
                  <a:gd name="T4" fmla="*/ 310 w 311"/>
                  <a:gd name="T5" fmla="*/ 92 h 154"/>
                  <a:gd name="T6" fmla="*/ 213 w 311"/>
                  <a:gd name="T7" fmla="*/ 154 h 154"/>
                  <a:gd name="T8" fmla="*/ 181 w 311"/>
                  <a:gd name="T9" fmla="*/ 97 h 154"/>
                  <a:gd name="T10" fmla="*/ 151 w 311"/>
                  <a:gd name="T11" fmla="*/ 100 h 154"/>
                  <a:gd name="T12" fmla="*/ 102 w 311"/>
                  <a:gd name="T13" fmla="*/ 70 h 154"/>
                  <a:gd name="T14" fmla="*/ 0 w 311"/>
                  <a:gd name="T15" fmla="*/ 71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1" h="154">
                    <a:moveTo>
                      <a:pt x="310" y="0"/>
                    </a:moveTo>
                    <a:lnTo>
                      <a:pt x="311" y="0"/>
                    </a:lnTo>
                    <a:lnTo>
                      <a:pt x="310" y="92"/>
                    </a:lnTo>
                    <a:lnTo>
                      <a:pt x="213" y="154"/>
                    </a:lnTo>
                    <a:lnTo>
                      <a:pt x="181" y="97"/>
                    </a:lnTo>
                    <a:lnTo>
                      <a:pt x="151" y="100"/>
                    </a:lnTo>
                    <a:lnTo>
                      <a:pt x="102" y="70"/>
                    </a:lnTo>
                    <a:lnTo>
                      <a:pt x="0" y="7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3" name="Line 2317">
                <a:extLst>
                  <a:ext uri="{FF2B5EF4-FFF2-40B4-BE49-F238E27FC236}">
                    <a16:creationId xmlns:a16="http://schemas.microsoft.com/office/drawing/2014/main" id="{E3F6999F-D7A6-49C6-ADD6-8723E4D4EA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78" y="594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4" name="Line 2318">
                <a:extLst>
                  <a:ext uri="{FF2B5EF4-FFF2-40B4-BE49-F238E27FC236}">
                    <a16:creationId xmlns:a16="http://schemas.microsoft.com/office/drawing/2014/main" id="{D3409B4F-5044-40E3-802A-9158A25CF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78" y="594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5" name="Line 2319">
                <a:extLst>
                  <a:ext uri="{FF2B5EF4-FFF2-40B4-BE49-F238E27FC236}">
                    <a16:creationId xmlns:a16="http://schemas.microsoft.com/office/drawing/2014/main" id="{1BBFB714-5E73-4F16-93C3-468DECA656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80" y="596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6" name="Freeform 2320">
                <a:extLst>
                  <a:ext uri="{FF2B5EF4-FFF2-40B4-BE49-F238E27FC236}">
                    <a16:creationId xmlns:a16="http://schemas.microsoft.com/office/drawing/2014/main" id="{34D705E5-6D01-453C-AFC6-517725535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0" y="596"/>
                <a:ext cx="6" cy="1"/>
              </a:xfrm>
              <a:custGeom>
                <a:avLst/>
                <a:gdLst>
                  <a:gd name="T0" fmla="*/ 0 w 25"/>
                  <a:gd name="T1" fmla="*/ 0 h 2"/>
                  <a:gd name="T2" fmla="*/ 25 w 25"/>
                  <a:gd name="T3" fmla="*/ 1 h 2"/>
                  <a:gd name="T4" fmla="*/ 25 w 2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">
                    <a:moveTo>
                      <a:pt x="0" y="0"/>
                    </a:moveTo>
                    <a:lnTo>
                      <a:pt x="25" y="1"/>
                    </a:lnTo>
                    <a:lnTo>
                      <a:pt x="25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7" name="Freeform 2321">
                <a:extLst>
                  <a:ext uri="{FF2B5EF4-FFF2-40B4-BE49-F238E27FC236}">
                    <a16:creationId xmlns:a16="http://schemas.microsoft.com/office/drawing/2014/main" id="{FCDA6E75-CED3-4C4A-8F9E-102123E03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3" y="582"/>
                <a:ext cx="18" cy="25"/>
              </a:xfrm>
              <a:custGeom>
                <a:avLst/>
                <a:gdLst>
                  <a:gd name="T0" fmla="*/ 54 w 72"/>
                  <a:gd name="T1" fmla="*/ 101 h 101"/>
                  <a:gd name="T2" fmla="*/ 0 w 72"/>
                  <a:gd name="T3" fmla="*/ 76 h 101"/>
                  <a:gd name="T4" fmla="*/ 72 w 72"/>
                  <a:gd name="T5" fmla="*/ 50 h 101"/>
                  <a:gd name="T6" fmla="*/ 55 w 72"/>
                  <a:gd name="T7" fmla="*/ 0 h 101"/>
                  <a:gd name="T8" fmla="*/ 54 w 72"/>
                  <a:gd name="T9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01">
                    <a:moveTo>
                      <a:pt x="54" y="101"/>
                    </a:moveTo>
                    <a:lnTo>
                      <a:pt x="0" y="76"/>
                    </a:lnTo>
                    <a:lnTo>
                      <a:pt x="72" y="50"/>
                    </a:lnTo>
                    <a:lnTo>
                      <a:pt x="55" y="0"/>
                    </a:lnTo>
                    <a:lnTo>
                      <a:pt x="5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8" name="Freeform 2322">
                <a:extLst>
                  <a:ext uri="{FF2B5EF4-FFF2-40B4-BE49-F238E27FC236}">
                    <a16:creationId xmlns:a16="http://schemas.microsoft.com/office/drawing/2014/main" id="{D98CCC77-8770-4900-AA17-96B90E669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" y="561"/>
                <a:ext cx="34" cy="47"/>
              </a:xfrm>
              <a:custGeom>
                <a:avLst/>
                <a:gdLst>
                  <a:gd name="T0" fmla="*/ 139 w 139"/>
                  <a:gd name="T1" fmla="*/ 0 h 186"/>
                  <a:gd name="T2" fmla="*/ 22 w 139"/>
                  <a:gd name="T3" fmla="*/ 49 h 186"/>
                  <a:gd name="T4" fmla="*/ 16 w 139"/>
                  <a:gd name="T5" fmla="*/ 83 h 186"/>
                  <a:gd name="T6" fmla="*/ 45 w 139"/>
                  <a:gd name="T7" fmla="*/ 144 h 186"/>
                  <a:gd name="T8" fmla="*/ 0 w 139"/>
                  <a:gd name="T9" fmla="*/ 186 h 186"/>
                  <a:gd name="T10" fmla="*/ 0 w 139"/>
                  <a:gd name="T11" fmla="*/ 185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186">
                    <a:moveTo>
                      <a:pt x="139" y="0"/>
                    </a:moveTo>
                    <a:lnTo>
                      <a:pt x="22" y="49"/>
                    </a:lnTo>
                    <a:lnTo>
                      <a:pt x="16" y="83"/>
                    </a:lnTo>
                    <a:lnTo>
                      <a:pt x="45" y="144"/>
                    </a:lnTo>
                    <a:lnTo>
                      <a:pt x="0" y="186"/>
                    </a:lnTo>
                    <a:lnTo>
                      <a:pt x="0" y="18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9" name="Freeform 2323">
                <a:extLst>
                  <a:ext uri="{FF2B5EF4-FFF2-40B4-BE49-F238E27FC236}">
                    <a16:creationId xmlns:a16="http://schemas.microsoft.com/office/drawing/2014/main" id="{9B04C7BD-130F-473D-92EF-29552063F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3" y="582"/>
                <a:ext cx="18" cy="26"/>
              </a:xfrm>
              <a:custGeom>
                <a:avLst/>
                <a:gdLst>
                  <a:gd name="T0" fmla="*/ 55 w 72"/>
                  <a:gd name="T1" fmla="*/ 101 h 102"/>
                  <a:gd name="T2" fmla="*/ 54 w 72"/>
                  <a:gd name="T3" fmla="*/ 102 h 102"/>
                  <a:gd name="T4" fmla="*/ 0 w 72"/>
                  <a:gd name="T5" fmla="*/ 76 h 102"/>
                  <a:gd name="T6" fmla="*/ 72 w 72"/>
                  <a:gd name="T7" fmla="*/ 50 h 102"/>
                  <a:gd name="T8" fmla="*/ 55 w 72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02">
                    <a:moveTo>
                      <a:pt x="55" y="101"/>
                    </a:moveTo>
                    <a:lnTo>
                      <a:pt x="54" y="102"/>
                    </a:lnTo>
                    <a:lnTo>
                      <a:pt x="0" y="76"/>
                    </a:lnTo>
                    <a:lnTo>
                      <a:pt x="72" y="50"/>
                    </a:lnTo>
                    <a:lnTo>
                      <a:pt x="5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0" name="Freeform 2324">
                <a:extLst>
                  <a:ext uri="{FF2B5EF4-FFF2-40B4-BE49-F238E27FC236}">
                    <a16:creationId xmlns:a16="http://schemas.microsoft.com/office/drawing/2014/main" id="{51B4EC09-ED03-4057-AFBE-271E2C0AB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587"/>
                <a:ext cx="5" cy="5"/>
              </a:xfrm>
              <a:custGeom>
                <a:avLst/>
                <a:gdLst>
                  <a:gd name="T0" fmla="*/ 20 w 20"/>
                  <a:gd name="T1" fmla="*/ 19 h 19"/>
                  <a:gd name="T2" fmla="*/ 1 w 20"/>
                  <a:gd name="T3" fmla="*/ 0 h 19"/>
                  <a:gd name="T4" fmla="*/ 0 w 20"/>
                  <a:gd name="T5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9">
                    <a:moveTo>
                      <a:pt x="20" y="19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1" name="Freeform 2325">
                <a:extLst>
                  <a:ext uri="{FF2B5EF4-FFF2-40B4-BE49-F238E27FC236}">
                    <a16:creationId xmlns:a16="http://schemas.microsoft.com/office/drawing/2014/main" id="{31D4BF3D-6FAE-4B14-8B5F-46CFB2017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0" y="582"/>
                <a:ext cx="27" cy="16"/>
              </a:xfrm>
              <a:custGeom>
                <a:avLst/>
                <a:gdLst>
                  <a:gd name="T0" fmla="*/ 106 w 106"/>
                  <a:gd name="T1" fmla="*/ 0 h 62"/>
                  <a:gd name="T2" fmla="*/ 49 w 106"/>
                  <a:gd name="T3" fmla="*/ 1 h 62"/>
                  <a:gd name="T4" fmla="*/ 25 w 106"/>
                  <a:gd name="T5" fmla="*/ 62 h 62"/>
                  <a:gd name="T6" fmla="*/ 0 w 106"/>
                  <a:gd name="T7" fmla="*/ 3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62">
                    <a:moveTo>
                      <a:pt x="106" y="0"/>
                    </a:moveTo>
                    <a:lnTo>
                      <a:pt x="49" y="1"/>
                    </a:lnTo>
                    <a:lnTo>
                      <a:pt x="25" y="62"/>
                    </a:lnTo>
                    <a:lnTo>
                      <a:pt x="0" y="3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2" name="Line 2326">
                <a:extLst>
                  <a:ext uri="{FF2B5EF4-FFF2-40B4-BE49-F238E27FC236}">
                    <a16:creationId xmlns:a16="http://schemas.microsoft.com/office/drawing/2014/main" id="{8DCDEB5C-4C10-4035-A8C8-4B72DD5F86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95" y="587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3" name="Line 2327">
                <a:extLst>
                  <a:ext uri="{FF2B5EF4-FFF2-40B4-BE49-F238E27FC236}">
                    <a16:creationId xmlns:a16="http://schemas.microsoft.com/office/drawing/2014/main" id="{54236A9E-F208-442F-9283-27873173B3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74" y="583"/>
                <a:ext cx="18" cy="2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4" name="Line 2328">
                <a:extLst>
                  <a:ext uri="{FF2B5EF4-FFF2-40B4-BE49-F238E27FC236}">
                    <a16:creationId xmlns:a16="http://schemas.microsoft.com/office/drawing/2014/main" id="{2275BE38-A56B-47F3-B01A-71B02179E1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519" y="609"/>
                <a:ext cx="12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5" name="Freeform 2329">
                <a:extLst>
                  <a:ext uri="{FF2B5EF4-FFF2-40B4-BE49-F238E27FC236}">
                    <a16:creationId xmlns:a16="http://schemas.microsoft.com/office/drawing/2014/main" id="{C7FB0021-375C-47FD-91E9-31454C820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1" y="543"/>
                <a:ext cx="54" cy="71"/>
              </a:xfrm>
              <a:custGeom>
                <a:avLst/>
                <a:gdLst>
                  <a:gd name="T0" fmla="*/ 196 w 217"/>
                  <a:gd name="T1" fmla="*/ 0 h 285"/>
                  <a:gd name="T2" fmla="*/ 215 w 217"/>
                  <a:gd name="T3" fmla="*/ 14 h 285"/>
                  <a:gd name="T4" fmla="*/ 217 w 217"/>
                  <a:gd name="T5" fmla="*/ 63 h 285"/>
                  <a:gd name="T6" fmla="*/ 189 w 217"/>
                  <a:gd name="T7" fmla="*/ 76 h 285"/>
                  <a:gd name="T8" fmla="*/ 180 w 217"/>
                  <a:gd name="T9" fmla="*/ 152 h 285"/>
                  <a:gd name="T10" fmla="*/ 76 w 217"/>
                  <a:gd name="T11" fmla="*/ 282 h 285"/>
                  <a:gd name="T12" fmla="*/ 75 w 217"/>
                  <a:gd name="T13" fmla="*/ 282 h 285"/>
                  <a:gd name="T14" fmla="*/ 37 w 217"/>
                  <a:gd name="T15" fmla="*/ 272 h 285"/>
                  <a:gd name="T16" fmla="*/ 1 w 217"/>
                  <a:gd name="T17" fmla="*/ 285 h 285"/>
                  <a:gd name="T18" fmla="*/ 0 w 217"/>
                  <a:gd name="T19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7" h="285">
                    <a:moveTo>
                      <a:pt x="196" y="0"/>
                    </a:moveTo>
                    <a:lnTo>
                      <a:pt x="215" y="14"/>
                    </a:lnTo>
                    <a:lnTo>
                      <a:pt x="217" y="63"/>
                    </a:lnTo>
                    <a:lnTo>
                      <a:pt x="189" y="76"/>
                    </a:lnTo>
                    <a:lnTo>
                      <a:pt x="180" y="152"/>
                    </a:lnTo>
                    <a:lnTo>
                      <a:pt x="76" y="282"/>
                    </a:lnTo>
                    <a:lnTo>
                      <a:pt x="75" y="282"/>
                    </a:lnTo>
                    <a:lnTo>
                      <a:pt x="37" y="272"/>
                    </a:lnTo>
                    <a:lnTo>
                      <a:pt x="1" y="285"/>
                    </a:lnTo>
                    <a:lnTo>
                      <a:pt x="0" y="28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6" name="Line 2330">
                <a:extLst>
                  <a:ext uri="{FF2B5EF4-FFF2-40B4-BE49-F238E27FC236}">
                    <a16:creationId xmlns:a16="http://schemas.microsoft.com/office/drawing/2014/main" id="{73388E82-8514-41D7-BBC9-87C182F63F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519" y="609"/>
                <a:ext cx="12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7" name="Freeform 2331">
                <a:extLst>
                  <a:ext uri="{FF2B5EF4-FFF2-40B4-BE49-F238E27FC236}">
                    <a16:creationId xmlns:a16="http://schemas.microsoft.com/office/drawing/2014/main" id="{AED8B24D-A9F7-4B09-8F46-A57E28489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2" y="609"/>
                <a:ext cx="47" cy="59"/>
              </a:xfrm>
              <a:custGeom>
                <a:avLst/>
                <a:gdLst>
                  <a:gd name="T0" fmla="*/ 185 w 187"/>
                  <a:gd name="T1" fmla="*/ 0 h 238"/>
                  <a:gd name="T2" fmla="*/ 160 w 187"/>
                  <a:gd name="T3" fmla="*/ 66 h 238"/>
                  <a:gd name="T4" fmla="*/ 186 w 187"/>
                  <a:gd name="T5" fmla="*/ 110 h 238"/>
                  <a:gd name="T6" fmla="*/ 187 w 187"/>
                  <a:gd name="T7" fmla="*/ 158 h 238"/>
                  <a:gd name="T8" fmla="*/ 97 w 187"/>
                  <a:gd name="T9" fmla="*/ 238 h 238"/>
                  <a:gd name="T10" fmla="*/ 0 w 187"/>
                  <a:gd name="T11" fmla="*/ 192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38">
                    <a:moveTo>
                      <a:pt x="185" y="0"/>
                    </a:moveTo>
                    <a:lnTo>
                      <a:pt x="160" y="66"/>
                    </a:lnTo>
                    <a:lnTo>
                      <a:pt x="186" y="110"/>
                    </a:lnTo>
                    <a:lnTo>
                      <a:pt x="187" y="158"/>
                    </a:lnTo>
                    <a:lnTo>
                      <a:pt x="97" y="238"/>
                    </a:lnTo>
                    <a:lnTo>
                      <a:pt x="0" y="19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8" name="Freeform 2332">
                <a:extLst>
                  <a:ext uri="{FF2B5EF4-FFF2-40B4-BE49-F238E27FC236}">
                    <a16:creationId xmlns:a16="http://schemas.microsoft.com/office/drawing/2014/main" id="{637571A6-CE67-4831-AF87-87ED98D21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610"/>
                <a:ext cx="11" cy="13"/>
              </a:xfrm>
              <a:custGeom>
                <a:avLst/>
                <a:gdLst>
                  <a:gd name="T0" fmla="*/ 0 w 45"/>
                  <a:gd name="T1" fmla="*/ 48 h 48"/>
                  <a:gd name="T2" fmla="*/ 8 w 45"/>
                  <a:gd name="T3" fmla="*/ 0 h 48"/>
                  <a:gd name="T4" fmla="*/ 45 w 45"/>
                  <a:gd name="T5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48">
                    <a:moveTo>
                      <a:pt x="0" y="48"/>
                    </a:moveTo>
                    <a:lnTo>
                      <a:pt x="8" y="0"/>
                    </a:lnTo>
                    <a:lnTo>
                      <a:pt x="45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9" name="Freeform 2333">
                <a:extLst>
                  <a:ext uri="{FF2B5EF4-FFF2-40B4-BE49-F238E27FC236}">
                    <a16:creationId xmlns:a16="http://schemas.microsoft.com/office/drawing/2014/main" id="{7C406A47-B7C9-4EF6-AEE8-12CEF420B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621"/>
                <a:ext cx="4" cy="36"/>
              </a:xfrm>
              <a:custGeom>
                <a:avLst/>
                <a:gdLst>
                  <a:gd name="T0" fmla="*/ 15 w 15"/>
                  <a:gd name="T1" fmla="*/ 144 h 144"/>
                  <a:gd name="T2" fmla="*/ 14 w 15"/>
                  <a:gd name="T3" fmla="*/ 143 h 144"/>
                  <a:gd name="T4" fmla="*/ 13 w 15"/>
                  <a:gd name="T5" fmla="*/ 39 h 144"/>
                  <a:gd name="T6" fmla="*/ 0 w 15"/>
                  <a:gd name="T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44">
                    <a:moveTo>
                      <a:pt x="15" y="144"/>
                    </a:moveTo>
                    <a:lnTo>
                      <a:pt x="14" y="143"/>
                    </a:lnTo>
                    <a:lnTo>
                      <a:pt x="13" y="3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0" name="Freeform 2334">
                <a:extLst>
                  <a:ext uri="{FF2B5EF4-FFF2-40B4-BE49-F238E27FC236}">
                    <a16:creationId xmlns:a16="http://schemas.microsoft.com/office/drawing/2014/main" id="{429DDF61-740F-4208-9495-1C268A5CD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611"/>
                <a:ext cx="11" cy="12"/>
              </a:xfrm>
              <a:custGeom>
                <a:avLst/>
                <a:gdLst>
                  <a:gd name="T0" fmla="*/ 0 w 45"/>
                  <a:gd name="T1" fmla="*/ 47 h 47"/>
                  <a:gd name="T2" fmla="*/ 1 w 45"/>
                  <a:gd name="T3" fmla="*/ 47 h 47"/>
                  <a:gd name="T4" fmla="*/ 9 w 45"/>
                  <a:gd name="T5" fmla="*/ 0 h 47"/>
                  <a:gd name="T6" fmla="*/ 45 w 45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7">
                    <a:moveTo>
                      <a:pt x="0" y="47"/>
                    </a:moveTo>
                    <a:lnTo>
                      <a:pt x="1" y="47"/>
                    </a:lnTo>
                    <a:lnTo>
                      <a:pt x="9" y="0"/>
                    </a:lnTo>
                    <a:lnTo>
                      <a:pt x="4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1" name="Line 2335">
                <a:extLst>
                  <a:ext uri="{FF2B5EF4-FFF2-40B4-BE49-F238E27FC236}">
                    <a16:creationId xmlns:a16="http://schemas.microsoft.com/office/drawing/2014/main" id="{1CA1C83A-83E0-455B-BD33-D6FE2211B2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68" y="621"/>
                <a:ext cx="9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2" name="Freeform 2336">
                <a:extLst>
                  <a:ext uri="{FF2B5EF4-FFF2-40B4-BE49-F238E27FC236}">
                    <a16:creationId xmlns:a16="http://schemas.microsoft.com/office/drawing/2014/main" id="{1BDAC609-BDE6-4F39-8DFD-181DAEAC7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" y="621"/>
                <a:ext cx="4" cy="36"/>
              </a:xfrm>
              <a:custGeom>
                <a:avLst/>
                <a:gdLst>
                  <a:gd name="T0" fmla="*/ 15 w 15"/>
                  <a:gd name="T1" fmla="*/ 144 h 144"/>
                  <a:gd name="T2" fmla="*/ 14 w 15"/>
                  <a:gd name="T3" fmla="*/ 39 h 144"/>
                  <a:gd name="T4" fmla="*/ 0 w 15"/>
                  <a:gd name="T5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44">
                    <a:moveTo>
                      <a:pt x="15" y="144"/>
                    </a:moveTo>
                    <a:lnTo>
                      <a:pt x="14" y="3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3" name="Line 2337">
                <a:extLst>
                  <a:ext uri="{FF2B5EF4-FFF2-40B4-BE49-F238E27FC236}">
                    <a16:creationId xmlns:a16="http://schemas.microsoft.com/office/drawing/2014/main" id="{4324BEC1-ABDE-4D99-8BFE-ED8A31A24C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88" y="604"/>
                <a:ext cx="4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4" name="Freeform 2338">
                <a:extLst>
                  <a:ext uri="{FF2B5EF4-FFF2-40B4-BE49-F238E27FC236}">
                    <a16:creationId xmlns:a16="http://schemas.microsoft.com/office/drawing/2014/main" id="{7469D958-36D9-4DC1-B178-FBBDBC6AE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8" y="604"/>
                <a:ext cx="4" cy="7"/>
              </a:xfrm>
              <a:custGeom>
                <a:avLst/>
                <a:gdLst>
                  <a:gd name="T0" fmla="*/ 0 w 15"/>
                  <a:gd name="T1" fmla="*/ 27 h 27"/>
                  <a:gd name="T2" fmla="*/ 1 w 15"/>
                  <a:gd name="T3" fmla="*/ 27 h 27"/>
                  <a:gd name="T4" fmla="*/ 15 w 15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7">
                    <a:moveTo>
                      <a:pt x="0" y="27"/>
                    </a:moveTo>
                    <a:lnTo>
                      <a:pt x="1" y="27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5" name="Freeform 2339">
                <a:extLst>
                  <a:ext uri="{FF2B5EF4-FFF2-40B4-BE49-F238E27FC236}">
                    <a16:creationId xmlns:a16="http://schemas.microsoft.com/office/drawing/2014/main" id="{0221EFAE-59BC-429A-914C-BA808E606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1" y="561"/>
                <a:ext cx="13" cy="22"/>
              </a:xfrm>
              <a:custGeom>
                <a:avLst/>
                <a:gdLst>
                  <a:gd name="T0" fmla="*/ 52 w 52"/>
                  <a:gd name="T1" fmla="*/ 88 h 88"/>
                  <a:gd name="T2" fmla="*/ 23 w 52"/>
                  <a:gd name="T3" fmla="*/ 56 h 88"/>
                  <a:gd name="T4" fmla="*/ 48 w 52"/>
                  <a:gd name="T5" fmla="*/ 28 h 88"/>
                  <a:gd name="T6" fmla="*/ 0 w 52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88">
                    <a:moveTo>
                      <a:pt x="52" y="88"/>
                    </a:moveTo>
                    <a:lnTo>
                      <a:pt x="23" y="56"/>
                    </a:lnTo>
                    <a:lnTo>
                      <a:pt x="48" y="2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6" name="Freeform 2340">
                <a:extLst>
                  <a:ext uri="{FF2B5EF4-FFF2-40B4-BE49-F238E27FC236}">
                    <a16:creationId xmlns:a16="http://schemas.microsoft.com/office/drawing/2014/main" id="{E1CBCC11-0F65-4E14-B603-E8023EB04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1" y="561"/>
                <a:ext cx="13" cy="22"/>
              </a:xfrm>
              <a:custGeom>
                <a:avLst/>
                <a:gdLst>
                  <a:gd name="T0" fmla="*/ 52 w 52"/>
                  <a:gd name="T1" fmla="*/ 90 h 90"/>
                  <a:gd name="T2" fmla="*/ 25 w 52"/>
                  <a:gd name="T3" fmla="*/ 58 h 90"/>
                  <a:gd name="T4" fmla="*/ 49 w 52"/>
                  <a:gd name="T5" fmla="*/ 30 h 90"/>
                  <a:gd name="T6" fmla="*/ 1 w 52"/>
                  <a:gd name="T7" fmla="*/ 0 h 90"/>
                  <a:gd name="T8" fmla="*/ 0 w 52"/>
                  <a:gd name="T9" fmla="*/ 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0">
                    <a:moveTo>
                      <a:pt x="52" y="90"/>
                    </a:moveTo>
                    <a:lnTo>
                      <a:pt x="25" y="58"/>
                    </a:lnTo>
                    <a:lnTo>
                      <a:pt x="49" y="30"/>
                    </a:lnTo>
                    <a:lnTo>
                      <a:pt x="1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7" name="Freeform 2341">
                <a:extLst>
                  <a:ext uri="{FF2B5EF4-FFF2-40B4-BE49-F238E27FC236}">
                    <a16:creationId xmlns:a16="http://schemas.microsoft.com/office/drawing/2014/main" id="{F5340F67-95CE-45A1-BA75-874D4F310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1" y="498"/>
                <a:ext cx="24" cy="50"/>
              </a:xfrm>
              <a:custGeom>
                <a:avLst/>
                <a:gdLst>
                  <a:gd name="T0" fmla="*/ 64 w 93"/>
                  <a:gd name="T1" fmla="*/ 150 h 200"/>
                  <a:gd name="T2" fmla="*/ 70 w 93"/>
                  <a:gd name="T3" fmla="*/ 171 h 200"/>
                  <a:gd name="T4" fmla="*/ 72 w 93"/>
                  <a:gd name="T5" fmla="*/ 178 h 200"/>
                  <a:gd name="T6" fmla="*/ 72 w 93"/>
                  <a:gd name="T7" fmla="*/ 180 h 200"/>
                  <a:gd name="T8" fmla="*/ 72 w 93"/>
                  <a:gd name="T9" fmla="*/ 181 h 200"/>
                  <a:gd name="T10" fmla="*/ 73 w 93"/>
                  <a:gd name="T11" fmla="*/ 184 h 200"/>
                  <a:gd name="T12" fmla="*/ 75 w 93"/>
                  <a:gd name="T13" fmla="*/ 189 h 200"/>
                  <a:gd name="T14" fmla="*/ 77 w 93"/>
                  <a:gd name="T15" fmla="*/ 195 h 200"/>
                  <a:gd name="T16" fmla="*/ 77 w 93"/>
                  <a:gd name="T17" fmla="*/ 196 h 200"/>
                  <a:gd name="T18" fmla="*/ 79 w 93"/>
                  <a:gd name="T19" fmla="*/ 198 h 200"/>
                  <a:gd name="T20" fmla="*/ 85 w 93"/>
                  <a:gd name="T21" fmla="*/ 200 h 200"/>
                  <a:gd name="T22" fmla="*/ 92 w 93"/>
                  <a:gd name="T23" fmla="*/ 199 h 200"/>
                  <a:gd name="T24" fmla="*/ 93 w 93"/>
                  <a:gd name="T25" fmla="*/ 130 h 200"/>
                  <a:gd name="T26" fmla="*/ 0 w 93"/>
                  <a:gd name="T27" fmla="*/ 0 h 200"/>
                  <a:gd name="T28" fmla="*/ 4 w 93"/>
                  <a:gd name="T29" fmla="*/ 52 h 200"/>
                  <a:gd name="T30" fmla="*/ 60 w 93"/>
                  <a:gd name="T31" fmla="*/ 136 h 200"/>
                  <a:gd name="T32" fmla="*/ 59 w 93"/>
                  <a:gd name="T33" fmla="*/ 136 h 200"/>
                  <a:gd name="T34" fmla="*/ 60 w 93"/>
                  <a:gd name="T35" fmla="*/ 139 h 200"/>
                  <a:gd name="T36" fmla="*/ 61 w 93"/>
                  <a:gd name="T37" fmla="*/ 144 h 200"/>
                  <a:gd name="T38" fmla="*/ 64 w 93"/>
                  <a:gd name="T39" fmla="*/ 15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3" h="200">
                    <a:moveTo>
                      <a:pt x="64" y="150"/>
                    </a:moveTo>
                    <a:lnTo>
                      <a:pt x="70" y="171"/>
                    </a:lnTo>
                    <a:lnTo>
                      <a:pt x="72" y="178"/>
                    </a:lnTo>
                    <a:lnTo>
                      <a:pt x="72" y="180"/>
                    </a:lnTo>
                    <a:lnTo>
                      <a:pt x="72" y="181"/>
                    </a:lnTo>
                    <a:lnTo>
                      <a:pt x="73" y="184"/>
                    </a:lnTo>
                    <a:lnTo>
                      <a:pt x="75" y="189"/>
                    </a:lnTo>
                    <a:lnTo>
                      <a:pt x="77" y="195"/>
                    </a:lnTo>
                    <a:lnTo>
                      <a:pt x="77" y="196"/>
                    </a:lnTo>
                    <a:lnTo>
                      <a:pt x="79" y="198"/>
                    </a:lnTo>
                    <a:lnTo>
                      <a:pt x="85" y="200"/>
                    </a:lnTo>
                    <a:lnTo>
                      <a:pt x="92" y="199"/>
                    </a:lnTo>
                    <a:lnTo>
                      <a:pt x="93" y="130"/>
                    </a:lnTo>
                    <a:lnTo>
                      <a:pt x="0" y="0"/>
                    </a:lnTo>
                    <a:lnTo>
                      <a:pt x="4" y="52"/>
                    </a:lnTo>
                    <a:lnTo>
                      <a:pt x="60" y="136"/>
                    </a:lnTo>
                    <a:lnTo>
                      <a:pt x="59" y="136"/>
                    </a:lnTo>
                    <a:lnTo>
                      <a:pt x="60" y="139"/>
                    </a:lnTo>
                    <a:lnTo>
                      <a:pt x="61" y="144"/>
                    </a:lnTo>
                    <a:lnTo>
                      <a:pt x="64" y="15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8" name="Freeform 2342">
                <a:extLst>
                  <a:ext uri="{FF2B5EF4-FFF2-40B4-BE49-F238E27FC236}">
                    <a16:creationId xmlns:a16="http://schemas.microsoft.com/office/drawing/2014/main" id="{BDB03101-51CF-43FF-BD13-73E12EE78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" y="470"/>
                <a:ext cx="21" cy="59"/>
              </a:xfrm>
              <a:custGeom>
                <a:avLst/>
                <a:gdLst>
                  <a:gd name="T0" fmla="*/ 84 w 84"/>
                  <a:gd name="T1" fmla="*/ 236 h 236"/>
                  <a:gd name="T2" fmla="*/ 0 w 84"/>
                  <a:gd name="T3" fmla="*/ 0 h 236"/>
                  <a:gd name="T4" fmla="*/ 1 w 84"/>
                  <a:gd name="T5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236">
                    <a:moveTo>
                      <a:pt x="84" y="236"/>
                    </a:moveTo>
                    <a:lnTo>
                      <a:pt x="0" y="0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9" name="Freeform 2343">
                <a:extLst>
                  <a:ext uri="{FF2B5EF4-FFF2-40B4-BE49-F238E27FC236}">
                    <a16:creationId xmlns:a16="http://schemas.microsoft.com/office/drawing/2014/main" id="{BFA2DB8F-F011-4B55-8F71-9D1DE436A6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" y="3"/>
                <a:ext cx="5922" cy="526"/>
              </a:xfrm>
              <a:custGeom>
                <a:avLst/>
                <a:gdLst>
                  <a:gd name="T0" fmla="*/ 0 w 23690"/>
                  <a:gd name="T1" fmla="*/ 89 h 2104"/>
                  <a:gd name="T2" fmla="*/ 0 w 23690"/>
                  <a:gd name="T3" fmla="*/ 0 h 2104"/>
                  <a:gd name="T4" fmla="*/ 23687 w 23690"/>
                  <a:gd name="T5" fmla="*/ 40 h 2104"/>
                  <a:gd name="T6" fmla="*/ 23690 w 23690"/>
                  <a:gd name="T7" fmla="*/ 2104 h 2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690" h="2104">
                    <a:moveTo>
                      <a:pt x="0" y="89"/>
                    </a:moveTo>
                    <a:lnTo>
                      <a:pt x="0" y="0"/>
                    </a:lnTo>
                    <a:lnTo>
                      <a:pt x="23687" y="40"/>
                    </a:lnTo>
                    <a:lnTo>
                      <a:pt x="23690" y="210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0" name="Line 2344">
                <a:extLst>
                  <a:ext uri="{FF2B5EF4-FFF2-40B4-BE49-F238E27FC236}">
                    <a16:creationId xmlns:a16="http://schemas.microsoft.com/office/drawing/2014/main" id="{3D91865D-64C0-44D9-969B-FB9770C010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767" y="494"/>
                <a:ext cx="5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1" name="Freeform 2345">
                <a:extLst>
                  <a:ext uri="{FF2B5EF4-FFF2-40B4-BE49-F238E27FC236}">
                    <a16:creationId xmlns:a16="http://schemas.microsoft.com/office/drawing/2014/main" id="{762464F3-75DC-4936-B50F-CEC0D8E62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2" y="502"/>
                <a:ext cx="27" cy="27"/>
              </a:xfrm>
              <a:custGeom>
                <a:avLst/>
                <a:gdLst>
                  <a:gd name="T0" fmla="*/ 109 w 109"/>
                  <a:gd name="T1" fmla="*/ 105 h 105"/>
                  <a:gd name="T2" fmla="*/ 33 w 109"/>
                  <a:gd name="T3" fmla="*/ 58 h 105"/>
                  <a:gd name="T4" fmla="*/ 0 w 109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" h="105">
                    <a:moveTo>
                      <a:pt x="109" y="105"/>
                    </a:moveTo>
                    <a:lnTo>
                      <a:pt x="33" y="5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2" name="Line 2346">
                <a:extLst>
                  <a:ext uri="{FF2B5EF4-FFF2-40B4-BE49-F238E27FC236}">
                    <a16:creationId xmlns:a16="http://schemas.microsoft.com/office/drawing/2014/main" id="{E83989B1-D5D6-4A5E-835A-EA0182B6AA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20" y="448"/>
                <a:ext cx="44" cy="1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3" name="Freeform 2347">
                <a:extLst>
                  <a:ext uri="{FF2B5EF4-FFF2-40B4-BE49-F238E27FC236}">
                    <a16:creationId xmlns:a16="http://schemas.microsoft.com/office/drawing/2014/main" id="{D31A2C51-038C-4E79-BA8C-DEBB2DBFF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478"/>
                <a:ext cx="17" cy="14"/>
              </a:xfrm>
              <a:custGeom>
                <a:avLst/>
                <a:gdLst>
                  <a:gd name="T0" fmla="*/ 68 w 68"/>
                  <a:gd name="T1" fmla="*/ 55 h 55"/>
                  <a:gd name="T2" fmla="*/ 13 w 68"/>
                  <a:gd name="T3" fmla="*/ 4 h 55"/>
                  <a:gd name="T4" fmla="*/ 0 w 68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55">
                    <a:moveTo>
                      <a:pt x="68" y="55"/>
                    </a:moveTo>
                    <a:lnTo>
                      <a:pt x="13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4" name="Line 2348">
                <a:extLst>
                  <a:ext uri="{FF2B5EF4-FFF2-40B4-BE49-F238E27FC236}">
                    <a16:creationId xmlns:a16="http://schemas.microsoft.com/office/drawing/2014/main" id="{B6036A50-CC66-49F1-847E-412BB0FE2E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754" y="492"/>
                <a:ext cx="13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5" name="Freeform 2349">
                <a:extLst>
                  <a:ext uri="{FF2B5EF4-FFF2-40B4-BE49-F238E27FC236}">
                    <a16:creationId xmlns:a16="http://schemas.microsoft.com/office/drawing/2014/main" id="{0671F023-97C2-4F01-ADA9-A3A06CBC9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7" y="494"/>
                <a:ext cx="5" cy="8"/>
              </a:xfrm>
              <a:custGeom>
                <a:avLst/>
                <a:gdLst>
                  <a:gd name="T0" fmla="*/ 20 w 20"/>
                  <a:gd name="T1" fmla="*/ 35 h 35"/>
                  <a:gd name="T2" fmla="*/ 1 w 20"/>
                  <a:gd name="T3" fmla="*/ 0 h 35"/>
                  <a:gd name="T4" fmla="*/ 0 w 20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5">
                    <a:moveTo>
                      <a:pt x="20" y="35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6" name="Freeform 2350">
                <a:extLst>
                  <a:ext uri="{FF2B5EF4-FFF2-40B4-BE49-F238E27FC236}">
                    <a16:creationId xmlns:a16="http://schemas.microsoft.com/office/drawing/2014/main" id="{FE95860D-36F0-4C07-B7C7-2BE518C78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7" y="478"/>
                <a:ext cx="17" cy="14"/>
              </a:xfrm>
              <a:custGeom>
                <a:avLst/>
                <a:gdLst>
                  <a:gd name="T0" fmla="*/ 68 w 68"/>
                  <a:gd name="T1" fmla="*/ 55 h 55"/>
                  <a:gd name="T2" fmla="*/ 67 w 68"/>
                  <a:gd name="T3" fmla="*/ 55 h 55"/>
                  <a:gd name="T4" fmla="*/ 12 w 68"/>
                  <a:gd name="T5" fmla="*/ 4 h 55"/>
                  <a:gd name="T6" fmla="*/ 0 w 68"/>
                  <a:gd name="T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" h="55">
                    <a:moveTo>
                      <a:pt x="68" y="55"/>
                    </a:moveTo>
                    <a:lnTo>
                      <a:pt x="67" y="55"/>
                    </a:lnTo>
                    <a:lnTo>
                      <a:pt x="12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7" name="Freeform 2351">
                <a:extLst>
                  <a:ext uri="{FF2B5EF4-FFF2-40B4-BE49-F238E27FC236}">
                    <a16:creationId xmlns:a16="http://schemas.microsoft.com/office/drawing/2014/main" id="{C546FB4C-0EC9-4CAB-922E-E935B9979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" y="468"/>
                <a:ext cx="37" cy="10"/>
              </a:xfrm>
              <a:custGeom>
                <a:avLst/>
                <a:gdLst>
                  <a:gd name="T0" fmla="*/ 147 w 147"/>
                  <a:gd name="T1" fmla="*/ 43 h 43"/>
                  <a:gd name="T2" fmla="*/ 49 w 147"/>
                  <a:gd name="T3" fmla="*/ 12 h 43"/>
                  <a:gd name="T4" fmla="*/ 20 w 147"/>
                  <a:gd name="T5" fmla="*/ 28 h 43"/>
                  <a:gd name="T6" fmla="*/ 0 w 147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3">
                    <a:moveTo>
                      <a:pt x="147" y="43"/>
                    </a:moveTo>
                    <a:lnTo>
                      <a:pt x="49" y="12"/>
                    </a:lnTo>
                    <a:lnTo>
                      <a:pt x="20" y="2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8" name="Freeform 2352">
                <a:extLst>
                  <a:ext uri="{FF2B5EF4-FFF2-40B4-BE49-F238E27FC236}">
                    <a16:creationId xmlns:a16="http://schemas.microsoft.com/office/drawing/2014/main" id="{01FDA5EC-5C15-4A6A-8DFB-731124E10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818"/>
                <a:ext cx="45" cy="35"/>
              </a:xfrm>
              <a:custGeom>
                <a:avLst/>
                <a:gdLst>
                  <a:gd name="T0" fmla="*/ 178 w 179"/>
                  <a:gd name="T1" fmla="*/ 123 h 139"/>
                  <a:gd name="T2" fmla="*/ 179 w 179"/>
                  <a:gd name="T3" fmla="*/ 123 h 139"/>
                  <a:gd name="T4" fmla="*/ 139 w 179"/>
                  <a:gd name="T5" fmla="*/ 78 h 139"/>
                  <a:gd name="T6" fmla="*/ 144 w 179"/>
                  <a:gd name="T7" fmla="*/ 41 h 139"/>
                  <a:gd name="T8" fmla="*/ 144 w 179"/>
                  <a:gd name="T9" fmla="*/ 40 h 139"/>
                  <a:gd name="T10" fmla="*/ 86 w 179"/>
                  <a:gd name="T11" fmla="*/ 76 h 139"/>
                  <a:gd name="T12" fmla="*/ 35 w 179"/>
                  <a:gd name="T13" fmla="*/ 139 h 139"/>
                  <a:gd name="T14" fmla="*/ 13 w 179"/>
                  <a:gd name="T15" fmla="*/ 113 h 139"/>
                  <a:gd name="T16" fmla="*/ 63 w 179"/>
                  <a:gd name="T17" fmla="*/ 91 h 139"/>
                  <a:gd name="T18" fmla="*/ 55 w 179"/>
                  <a:gd name="T19" fmla="*/ 58 h 139"/>
                  <a:gd name="T20" fmla="*/ 0 w 179"/>
                  <a:gd name="T21" fmla="*/ 44 h 139"/>
                  <a:gd name="T22" fmla="*/ 21 w 179"/>
                  <a:gd name="T23" fmla="*/ 0 h 139"/>
                  <a:gd name="T24" fmla="*/ 29 w 179"/>
                  <a:gd name="T25" fmla="*/ 1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39">
                    <a:moveTo>
                      <a:pt x="178" y="123"/>
                    </a:moveTo>
                    <a:lnTo>
                      <a:pt x="179" y="123"/>
                    </a:lnTo>
                    <a:lnTo>
                      <a:pt x="139" y="78"/>
                    </a:lnTo>
                    <a:lnTo>
                      <a:pt x="144" y="41"/>
                    </a:lnTo>
                    <a:lnTo>
                      <a:pt x="144" y="40"/>
                    </a:lnTo>
                    <a:lnTo>
                      <a:pt x="86" y="76"/>
                    </a:lnTo>
                    <a:lnTo>
                      <a:pt x="35" y="139"/>
                    </a:lnTo>
                    <a:lnTo>
                      <a:pt x="13" y="113"/>
                    </a:lnTo>
                    <a:lnTo>
                      <a:pt x="63" y="91"/>
                    </a:lnTo>
                    <a:lnTo>
                      <a:pt x="55" y="58"/>
                    </a:lnTo>
                    <a:lnTo>
                      <a:pt x="0" y="44"/>
                    </a:lnTo>
                    <a:lnTo>
                      <a:pt x="21" y="0"/>
                    </a:lnTo>
                    <a:lnTo>
                      <a:pt x="29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9" name="Freeform 2353">
                <a:extLst>
                  <a:ext uri="{FF2B5EF4-FFF2-40B4-BE49-F238E27FC236}">
                    <a16:creationId xmlns:a16="http://schemas.microsoft.com/office/drawing/2014/main" id="{82EA62D7-288D-4465-A6D9-53326D7FF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2" y="1016"/>
                <a:ext cx="20" cy="15"/>
              </a:xfrm>
              <a:custGeom>
                <a:avLst/>
                <a:gdLst>
                  <a:gd name="T0" fmla="*/ 0 w 82"/>
                  <a:gd name="T1" fmla="*/ 23 h 62"/>
                  <a:gd name="T2" fmla="*/ 23 w 82"/>
                  <a:gd name="T3" fmla="*/ 0 h 62"/>
                  <a:gd name="T4" fmla="*/ 42 w 82"/>
                  <a:gd name="T5" fmla="*/ 18 h 62"/>
                  <a:gd name="T6" fmla="*/ 82 w 82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62">
                    <a:moveTo>
                      <a:pt x="0" y="23"/>
                    </a:moveTo>
                    <a:lnTo>
                      <a:pt x="23" y="0"/>
                    </a:lnTo>
                    <a:lnTo>
                      <a:pt x="42" y="18"/>
                    </a:lnTo>
                    <a:lnTo>
                      <a:pt x="82" y="6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0" name="Freeform 2354">
                <a:extLst>
                  <a:ext uri="{FF2B5EF4-FFF2-40B4-BE49-F238E27FC236}">
                    <a16:creationId xmlns:a16="http://schemas.microsoft.com/office/drawing/2014/main" id="{D9E6670F-B34E-4150-BD52-B2F3ADEF1B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5" y="460"/>
                <a:ext cx="5" cy="8"/>
              </a:xfrm>
              <a:custGeom>
                <a:avLst/>
                <a:gdLst>
                  <a:gd name="T0" fmla="*/ 22 w 22"/>
                  <a:gd name="T1" fmla="*/ 30 h 30"/>
                  <a:gd name="T2" fmla="*/ 1 w 22"/>
                  <a:gd name="T3" fmla="*/ 0 h 30"/>
                  <a:gd name="T4" fmla="*/ 0 w 22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30">
                    <a:moveTo>
                      <a:pt x="22" y="3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1" name="Freeform 2355">
                <a:extLst>
                  <a:ext uri="{FF2B5EF4-FFF2-40B4-BE49-F238E27FC236}">
                    <a16:creationId xmlns:a16="http://schemas.microsoft.com/office/drawing/2014/main" id="{C7472F11-5F18-4DDD-8914-619E26D70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64" y="458"/>
                <a:ext cx="2" cy="0"/>
              </a:xfrm>
              <a:custGeom>
                <a:avLst/>
                <a:gdLst>
                  <a:gd name="T0" fmla="*/ 9 w 9"/>
                  <a:gd name="T1" fmla="*/ 1 h 1"/>
                  <a:gd name="T2" fmla="*/ 8 w 9"/>
                  <a:gd name="T3" fmla="*/ 1 h 1"/>
                  <a:gd name="T4" fmla="*/ 0 w 9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">
                    <a:moveTo>
                      <a:pt x="9" y="1"/>
                    </a:moveTo>
                    <a:lnTo>
                      <a:pt x="8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2" name="Line 2356">
                <a:extLst>
                  <a:ext uri="{FF2B5EF4-FFF2-40B4-BE49-F238E27FC236}">
                    <a16:creationId xmlns:a16="http://schemas.microsoft.com/office/drawing/2014/main" id="{3AC51C84-268D-4C0A-B3B7-D7CDCBAA55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64" y="458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3" name="Line 2357">
                <a:extLst>
                  <a:ext uri="{FF2B5EF4-FFF2-40B4-BE49-F238E27FC236}">
                    <a16:creationId xmlns:a16="http://schemas.microsoft.com/office/drawing/2014/main" id="{2FD358DD-CBF0-4BFF-8662-C548CF1258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95" y="460"/>
                <a:ext cx="5" cy="8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4" name="Line 2358">
                <a:extLst>
                  <a:ext uri="{FF2B5EF4-FFF2-40B4-BE49-F238E27FC236}">
                    <a16:creationId xmlns:a16="http://schemas.microsoft.com/office/drawing/2014/main" id="{4603E693-1117-489A-9971-C5ABA92D4C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66" y="458"/>
                <a:ext cx="29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5" name="Freeform 2359">
                <a:extLst>
                  <a:ext uri="{FF2B5EF4-FFF2-40B4-BE49-F238E27FC236}">
                    <a16:creationId xmlns:a16="http://schemas.microsoft.com/office/drawing/2014/main" id="{EA39EC30-8399-4000-939D-91626A04A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" y="464"/>
                <a:ext cx="30" cy="11"/>
              </a:xfrm>
              <a:custGeom>
                <a:avLst/>
                <a:gdLst>
                  <a:gd name="T0" fmla="*/ 116 w 116"/>
                  <a:gd name="T1" fmla="*/ 43 h 43"/>
                  <a:gd name="T2" fmla="*/ 94 w 116"/>
                  <a:gd name="T3" fmla="*/ 0 h 43"/>
                  <a:gd name="T4" fmla="*/ 0 w 116"/>
                  <a:gd name="T5" fmla="*/ 2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43">
                    <a:moveTo>
                      <a:pt x="116" y="43"/>
                    </a:moveTo>
                    <a:lnTo>
                      <a:pt x="94" y="0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6" name="Freeform 2360">
                <a:extLst>
                  <a:ext uri="{FF2B5EF4-FFF2-40B4-BE49-F238E27FC236}">
                    <a16:creationId xmlns:a16="http://schemas.microsoft.com/office/drawing/2014/main" id="{F68F9B30-1691-4E95-BC71-6A47F183E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8" y="475"/>
                <a:ext cx="5" cy="11"/>
              </a:xfrm>
              <a:custGeom>
                <a:avLst/>
                <a:gdLst>
                  <a:gd name="T0" fmla="*/ 23 w 23"/>
                  <a:gd name="T1" fmla="*/ 44 h 45"/>
                  <a:gd name="T2" fmla="*/ 22 w 23"/>
                  <a:gd name="T3" fmla="*/ 45 h 45"/>
                  <a:gd name="T4" fmla="*/ 0 w 23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45">
                    <a:moveTo>
                      <a:pt x="23" y="44"/>
                    </a:moveTo>
                    <a:lnTo>
                      <a:pt x="22" y="4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7" name="Line 2361">
                <a:extLst>
                  <a:ext uri="{FF2B5EF4-FFF2-40B4-BE49-F238E27FC236}">
                    <a16:creationId xmlns:a16="http://schemas.microsoft.com/office/drawing/2014/main" id="{C620F69A-C6D2-414B-AFEB-ED65181B40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78" y="475"/>
                <a:ext cx="5" cy="11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8" name="Freeform 2362">
                <a:extLst>
                  <a:ext uri="{FF2B5EF4-FFF2-40B4-BE49-F238E27FC236}">
                    <a16:creationId xmlns:a16="http://schemas.microsoft.com/office/drawing/2014/main" id="{CEB1B98E-4B0C-4D53-8F53-49ED9C4275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" y="470"/>
                <a:ext cx="21" cy="59"/>
              </a:xfrm>
              <a:custGeom>
                <a:avLst/>
                <a:gdLst>
                  <a:gd name="T0" fmla="*/ 0 w 83"/>
                  <a:gd name="T1" fmla="*/ 0 h 236"/>
                  <a:gd name="T2" fmla="*/ 83 w 83"/>
                  <a:gd name="T3" fmla="*/ 235 h 236"/>
                  <a:gd name="T4" fmla="*/ 83 w 83"/>
                  <a:gd name="T5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36">
                    <a:moveTo>
                      <a:pt x="0" y="0"/>
                    </a:moveTo>
                    <a:lnTo>
                      <a:pt x="83" y="235"/>
                    </a:lnTo>
                    <a:lnTo>
                      <a:pt x="83" y="23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9" name="Freeform 2363">
                <a:extLst>
                  <a:ext uri="{FF2B5EF4-FFF2-40B4-BE49-F238E27FC236}">
                    <a16:creationId xmlns:a16="http://schemas.microsoft.com/office/drawing/2014/main" id="{A4756024-3AB4-47A9-BB86-640976330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2" y="330"/>
                <a:ext cx="115" cy="129"/>
              </a:xfrm>
              <a:custGeom>
                <a:avLst/>
                <a:gdLst>
                  <a:gd name="T0" fmla="*/ 423 w 460"/>
                  <a:gd name="T1" fmla="*/ 336 h 515"/>
                  <a:gd name="T2" fmla="*/ 393 w 460"/>
                  <a:gd name="T3" fmla="*/ 321 h 515"/>
                  <a:gd name="T4" fmla="*/ 369 w 460"/>
                  <a:gd name="T5" fmla="*/ 270 h 515"/>
                  <a:gd name="T6" fmla="*/ 289 w 460"/>
                  <a:gd name="T7" fmla="*/ 227 h 515"/>
                  <a:gd name="T8" fmla="*/ 272 w 460"/>
                  <a:gd name="T9" fmla="*/ 181 h 515"/>
                  <a:gd name="T10" fmla="*/ 239 w 460"/>
                  <a:gd name="T11" fmla="*/ 174 h 515"/>
                  <a:gd name="T12" fmla="*/ 226 w 460"/>
                  <a:gd name="T13" fmla="*/ 128 h 515"/>
                  <a:gd name="T14" fmla="*/ 134 w 460"/>
                  <a:gd name="T15" fmla="*/ 0 h 515"/>
                  <a:gd name="T16" fmla="*/ 91 w 460"/>
                  <a:gd name="T17" fmla="*/ 7 h 515"/>
                  <a:gd name="T18" fmla="*/ 66 w 460"/>
                  <a:gd name="T19" fmla="*/ 48 h 515"/>
                  <a:gd name="T20" fmla="*/ 35 w 460"/>
                  <a:gd name="T21" fmla="*/ 69 h 515"/>
                  <a:gd name="T22" fmla="*/ 35 w 460"/>
                  <a:gd name="T23" fmla="*/ 70 h 515"/>
                  <a:gd name="T24" fmla="*/ 89 w 460"/>
                  <a:gd name="T25" fmla="*/ 127 h 515"/>
                  <a:gd name="T26" fmla="*/ 86 w 460"/>
                  <a:gd name="T27" fmla="*/ 155 h 515"/>
                  <a:gd name="T28" fmla="*/ 11 w 460"/>
                  <a:gd name="T29" fmla="*/ 120 h 515"/>
                  <a:gd name="T30" fmla="*/ 0 w 460"/>
                  <a:gd name="T31" fmla="*/ 172 h 515"/>
                  <a:gd name="T32" fmla="*/ 37 w 460"/>
                  <a:gd name="T33" fmla="*/ 182 h 515"/>
                  <a:gd name="T34" fmla="*/ 62 w 460"/>
                  <a:gd name="T35" fmla="*/ 322 h 515"/>
                  <a:gd name="T36" fmla="*/ 90 w 460"/>
                  <a:gd name="T37" fmla="*/ 386 h 515"/>
                  <a:gd name="T38" fmla="*/ 142 w 460"/>
                  <a:gd name="T39" fmla="*/ 431 h 515"/>
                  <a:gd name="T40" fmla="*/ 155 w 460"/>
                  <a:gd name="T41" fmla="*/ 394 h 515"/>
                  <a:gd name="T42" fmla="*/ 106 w 460"/>
                  <a:gd name="T43" fmla="*/ 337 h 515"/>
                  <a:gd name="T44" fmla="*/ 113 w 460"/>
                  <a:gd name="T45" fmla="*/ 294 h 515"/>
                  <a:gd name="T46" fmla="*/ 145 w 460"/>
                  <a:gd name="T47" fmla="*/ 309 h 515"/>
                  <a:gd name="T48" fmla="*/ 159 w 460"/>
                  <a:gd name="T49" fmla="*/ 365 h 515"/>
                  <a:gd name="T50" fmla="*/ 204 w 460"/>
                  <a:gd name="T51" fmla="*/ 373 h 515"/>
                  <a:gd name="T52" fmla="*/ 247 w 460"/>
                  <a:gd name="T53" fmla="*/ 426 h 515"/>
                  <a:gd name="T54" fmla="*/ 237 w 460"/>
                  <a:gd name="T55" fmla="*/ 498 h 515"/>
                  <a:gd name="T56" fmla="*/ 316 w 460"/>
                  <a:gd name="T57" fmla="*/ 515 h 515"/>
                  <a:gd name="T58" fmla="*/ 364 w 460"/>
                  <a:gd name="T59" fmla="*/ 475 h 515"/>
                  <a:gd name="T60" fmla="*/ 383 w 460"/>
                  <a:gd name="T61" fmla="*/ 506 h 515"/>
                  <a:gd name="T62" fmla="*/ 460 w 460"/>
                  <a:gd name="T63" fmla="*/ 451 h 515"/>
                  <a:gd name="T64" fmla="*/ 423 w 460"/>
                  <a:gd name="T65" fmla="*/ 336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60" h="515">
                    <a:moveTo>
                      <a:pt x="423" y="336"/>
                    </a:moveTo>
                    <a:lnTo>
                      <a:pt x="393" y="321"/>
                    </a:lnTo>
                    <a:lnTo>
                      <a:pt x="369" y="270"/>
                    </a:lnTo>
                    <a:lnTo>
                      <a:pt x="289" y="227"/>
                    </a:lnTo>
                    <a:lnTo>
                      <a:pt x="272" y="181"/>
                    </a:lnTo>
                    <a:lnTo>
                      <a:pt x="239" y="174"/>
                    </a:lnTo>
                    <a:lnTo>
                      <a:pt x="226" y="128"/>
                    </a:lnTo>
                    <a:lnTo>
                      <a:pt x="134" y="0"/>
                    </a:lnTo>
                    <a:lnTo>
                      <a:pt x="91" y="7"/>
                    </a:lnTo>
                    <a:lnTo>
                      <a:pt x="66" y="48"/>
                    </a:lnTo>
                    <a:lnTo>
                      <a:pt x="35" y="69"/>
                    </a:lnTo>
                    <a:lnTo>
                      <a:pt x="35" y="70"/>
                    </a:lnTo>
                    <a:lnTo>
                      <a:pt x="89" y="127"/>
                    </a:lnTo>
                    <a:lnTo>
                      <a:pt x="86" y="155"/>
                    </a:lnTo>
                    <a:lnTo>
                      <a:pt x="11" y="120"/>
                    </a:lnTo>
                    <a:lnTo>
                      <a:pt x="0" y="172"/>
                    </a:lnTo>
                    <a:lnTo>
                      <a:pt x="37" y="182"/>
                    </a:lnTo>
                    <a:lnTo>
                      <a:pt x="62" y="322"/>
                    </a:lnTo>
                    <a:lnTo>
                      <a:pt x="90" y="386"/>
                    </a:lnTo>
                    <a:lnTo>
                      <a:pt x="142" y="431"/>
                    </a:lnTo>
                    <a:lnTo>
                      <a:pt x="155" y="394"/>
                    </a:lnTo>
                    <a:lnTo>
                      <a:pt x="106" y="337"/>
                    </a:lnTo>
                    <a:lnTo>
                      <a:pt x="113" y="294"/>
                    </a:lnTo>
                    <a:lnTo>
                      <a:pt x="145" y="309"/>
                    </a:lnTo>
                    <a:lnTo>
                      <a:pt x="159" y="365"/>
                    </a:lnTo>
                    <a:lnTo>
                      <a:pt x="204" y="373"/>
                    </a:lnTo>
                    <a:lnTo>
                      <a:pt x="247" y="426"/>
                    </a:lnTo>
                    <a:lnTo>
                      <a:pt x="237" y="498"/>
                    </a:lnTo>
                    <a:lnTo>
                      <a:pt x="316" y="515"/>
                    </a:lnTo>
                    <a:lnTo>
                      <a:pt x="364" y="475"/>
                    </a:lnTo>
                    <a:lnTo>
                      <a:pt x="383" y="506"/>
                    </a:lnTo>
                    <a:lnTo>
                      <a:pt x="460" y="451"/>
                    </a:lnTo>
                    <a:lnTo>
                      <a:pt x="423" y="33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0" name="Freeform 2364">
                <a:extLst>
                  <a:ext uri="{FF2B5EF4-FFF2-40B4-BE49-F238E27FC236}">
                    <a16:creationId xmlns:a16="http://schemas.microsoft.com/office/drawing/2014/main" id="{74E68256-6326-4CB7-BB98-92FC91935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5" y="432"/>
                <a:ext cx="10" cy="54"/>
              </a:xfrm>
              <a:custGeom>
                <a:avLst/>
                <a:gdLst>
                  <a:gd name="T0" fmla="*/ 39 w 40"/>
                  <a:gd name="T1" fmla="*/ 0 h 216"/>
                  <a:gd name="T2" fmla="*/ 32 w 40"/>
                  <a:gd name="T3" fmla="*/ 77 h 216"/>
                  <a:gd name="T4" fmla="*/ 0 w 40"/>
                  <a:gd name="T5" fmla="*/ 108 h 216"/>
                  <a:gd name="T6" fmla="*/ 40 w 40"/>
                  <a:gd name="T7" fmla="*/ 193 h 216"/>
                  <a:gd name="T8" fmla="*/ 34 w 40"/>
                  <a:gd name="T9" fmla="*/ 216 h 216"/>
                  <a:gd name="T10" fmla="*/ 34 w 40"/>
                  <a:gd name="T11" fmla="*/ 215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16">
                    <a:moveTo>
                      <a:pt x="39" y="0"/>
                    </a:moveTo>
                    <a:lnTo>
                      <a:pt x="32" y="77"/>
                    </a:lnTo>
                    <a:lnTo>
                      <a:pt x="0" y="108"/>
                    </a:lnTo>
                    <a:lnTo>
                      <a:pt x="40" y="193"/>
                    </a:lnTo>
                    <a:lnTo>
                      <a:pt x="34" y="216"/>
                    </a:lnTo>
                    <a:lnTo>
                      <a:pt x="34" y="2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1" name="Freeform 2365">
                <a:extLst>
                  <a:ext uri="{FF2B5EF4-FFF2-40B4-BE49-F238E27FC236}">
                    <a16:creationId xmlns:a16="http://schemas.microsoft.com/office/drawing/2014/main" id="{832ACFCE-AEC1-4227-9AE8-C7667C498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5" y="432"/>
                <a:ext cx="35" cy="16"/>
              </a:xfrm>
              <a:custGeom>
                <a:avLst/>
                <a:gdLst>
                  <a:gd name="T0" fmla="*/ 140 w 140"/>
                  <a:gd name="T1" fmla="*/ 64 h 64"/>
                  <a:gd name="T2" fmla="*/ 128 w 140"/>
                  <a:gd name="T3" fmla="*/ 46 h 64"/>
                  <a:gd name="T4" fmla="*/ 0 w 140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64">
                    <a:moveTo>
                      <a:pt x="140" y="64"/>
                    </a:moveTo>
                    <a:lnTo>
                      <a:pt x="128" y="4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2" name="Line 2366">
                <a:extLst>
                  <a:ext uri="{FF2B5EF4-FFF2-40B4-BE49-F238E27FC236}">
                    <a16:creationId xmlns:a16="http://schemas.microsoft.com/office/drawing/2014/main" id="{CBD219D8-3B7C-43D6-811D-AB3CC48151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13" y="3373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3" name="Freeform 2367">
                <a:extLst>
                  <a:ext uri="{FF2B5EF4-FFF2-40B4-BE49-F238E27FC236}">
                    <a16:creationId xmlns:a16="http://schemas.microsoft.com/office/drawing/2014/main" id="{5F41794A-7851-4F8D-868F-6935ECD8C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5" y="1022"/>
                <a:ext cx="7" cy="8"/>
              </a:xfrm>
              <a:custGeom>
                <a:avLst/>
                <a:gdLst>
                  <a:gd name="T0" fmla="*/ 0 w 26"/>
                  <a:gd name="T1" fmla="*/ 32 h 32"/>
                  <a:gd name="T2" fmla="*/ 4 w 26"/>
                  <a:gd name="T3" fmla="*/ 24 h 32"/>
                  <a:gd name="T4" fmla="*/ 26 w 26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2">
                    <a:moveTo>
                      <a:pt x="0" y="32"/>
                    </a:moveTo>
                    <a:lnTo>
                      <a:pt x="4" y="24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4" name="Freeform 2368">
                <a:extLst>
                  <a:ext uri="{FF2B5EF4-FFF2-40B4-BE49-F238E27FC236}">
                    <a16:creationId xmlns:a16="http://schemas.microsoft.com/office/drawing/2014/main" id="{1FD0C31E-C675-470A-A059-CE49747EC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" y="1030"/>
                <a:ext cx="36" cy="42"/>
              </a:xfrm>
              <a:custGeom>
                <a:avLst/>
                <a:gdLst>
                  <a:gd name="T0" fmla="*/ 0 w 145"/>
                  <a:gd name="T1" fmla="*/ 170 h 170"/>
                  <a:gd name="T2" fmla="*/ 17 w 145"/>
                  <a:gd name="T3" fmla="*/ 128 h 170"/>
                  <a:gd name="T4" fmla="*/ 63 w 145"/>
                  <a:gd name="T5" fmla="*/ 114 h 170"/>
                  <a:gd name="T6" fmla="*/ 99 w 145"/>
                  <a:gd name="T7" fmla="*/ 18 h 170"/>
                  <a:gd name="T8" fmla="*/ 137 w 145"/>
                  <a:gd name="T9" fmla="*/ 23 h 170"/>
                  <a:gd name="T10" fmla="*/ 145 w 145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5" h="170">
                    <a:moveTo>
                      <a:pt x="0" y="170"/>
                    </a:moveTo>
                    <a:lnTo>
                      <a:pt x="17" y="128"/>
                    </a:lnTo>
                    <a:lnTo>
                      <a:pt x="63" y="114"/>
                    </a:lnTo>
                    <a:lnTo>
                      <a:pt x="99" y="18"/>
                    </a:lnTo>
                    <a:lnTo>
                      <a:pt x="137" y="23"/>
                    </a:lnTo>
                    <a:lnTo>
                      <a:pt x="14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5" name="Freeform 2369">
                <a:extLst>
                  <a:ext uri="{FF2B5EF4-FFF2-40B4-BE49-F238E27FC236}">
                    <a16:creationId xmlns:a16="http://schemas.microsoft.com/office/drawing/2014/main" id="{4771D84A-25B8-4988-BCEF-20A4DE8C1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5" y="432"/>
                <a:ext cx="35" cy="16"/>
              </a:xfrm>
              <a:custGeom>
                <a:avLst/>
                <a:gdLst>
                  <a:gd name="T0" fmla="*/ 0 w 140"/>
                  <a:gd name="T1" fmla="*/ 0 h 64"/>
                  <a:gd name="T2" fmla="*/ 130 w 140"/>
                  <a:gd name="T3" fmla="*/ 46 h 64"/>
                  <a:gd name="T4" fmla="*/ 140 w 140"/>
                  <a:gd name="T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64">
                    <a:moveTo>
                      <a:pt x="0" y="0"/>
                    </a:moveTo>
                    <a:lnTo>
                      <a:pt x="130" y="46"/>
                    </a:lnTo>
                    <a:lnTo>
                      <a:pt x="140" y="6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6" name="Freeform 2370">
                <a:extLst>
                  <a:ext uri="{FF2B5EF4-FFF2-40B4-BE49-F238E27FC236}">
                    <a16:creationId xmlns:a16="http://schemas.microsoft.com/office/drawing/2014/main" id="{6CBEEF57-E969-4F39-A28D-B6F52897C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5" y="1022"/>
                <a:ext cx="7" cy="8"/>
              </a:xfrm>
              <a:custGeom>
                <a:avLst/>
                <a:gdLst>
                  <a:gd name="T0" fmla="*/ 26 w 26"/>
                  <a:gd name="T1" fmla="*/ 0 h 32"/>
                  <a:gd name="T2" fmla="*/ 4 w 26"/>
                  <a:gd name="T3" fmla="*/ 23 h 32"/>
                  <a:gd name="T4" fmla="*/ 0 w 26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2">
                    <a:moveTo>
                      <a:pt x="26" y="0"/>
                    </a:moveTo>
                    <a:lnTo>
                      <a:pt x="4" y="23"/>
                    </a:lnTo>
                    <a:lnTo>
                      <a:pt x="0" y="3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7" name="Line 2371">
                <a:extLst>
                  <a:ext uri="{FF2B5EF4-FFF2-40B4-BE49-F238E27FC236}">
                    <a16:creationId xmlns:a16="http://schemas.microsoft.com/office/drawing/2014/main" id="{B63375F9-F291-464E-A5D2-58614B91A6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59" y="769"/>
                <a:ext cx="9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8" name="Freeform 2372">
                <a:extLst>
                  <a:ext uri="{FF2B5EF4-FFF2-40B4-BE49-F238E27FC236}">
                    <a16:creationId xmlns:a16="http://schemas.microsoft.com/office/drawing/2014/main" id="{301116B1-43BC-459A-AD3F-2AFF7CD5A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1" y="236"/>
                <a:ext cx="48" cy="52"/>
              </a:xfrm>
              <a:custGeom>
                <a:avLst/>
                <a:gdLst>
                  <a:gd name="T0" fmla="*/ 2 w 194"/>
                  <a:gd name="T1" fmla="*/ 47 h 211"/>
                  <a:gd name="T2" fmla="*/ 16 w 194"/>
                  <a:gd name="T3" fmla="*/ 15 h 211"/>
                  <a:gd name="T4" fmla="*/ 54 w 194"/>
                  <a:gd name="T5" fmla="*/ 36 h 211"/>
                  <a:gd name="T6" fmla="*/ 111 w 194"/>
                  <a:gd name="T7" fmla="*/ 38 h 211"/>
                  <a:gd name="T8" fmla="*/ 77 w 194"/>
                  <a:gd name="T9" fmla="*/ 87 h 211"/>
                  <a:gd name="T10" fmla="*/ 102 w 194"/>
                  <a:gd name="T11" fmla="*/ 144 h 211"/>
                  <a:gd name="T12" fmla="*/ 103 w 194"/>
                  <a:gd name="T13" fmla="*/ 116 h 211"/>
                  <a:gd name="T14" fmla="*/ 144 w 194"/>
                  <a:gd name="T15" fmla="*/ 74 h 211"/>
                  <a:gd name="T16" fmla="*/ 136 w 194"/>
                  <a:gd name="T17" fmla="*/ 0 h 211"/>
                  <a:gd name="T18" fmla="*/ 165 w 194"/>
                  <a:gd name="T19" fmla="*/ 22 h 211"/>
                  <a:gd name="T20" fmla="*/ 151 w 194"/>
                  <a:gd name="T21" fmla="*/ 47 h 211"/>
                  <a:gd name="T22" fmla="*/ 153 w 194"/>
                  <a:gd name="T23" fmla="*/ 74 h 211"/>
                  <a:gd name="T24" fmla="*/ 194 w 194"/>
                  <a:gd name="T25" fmla="*/ 107 h 211"/>
                  <a:gd name="T26" fmla="*/ 146 w 194"/>
                  <a:gd name="T27" fmla="*/ 159 h 211"/>
                  <a:gd name="T28" fmla="*/ 126 w 194"/>
                  <a:gd name="T29" fmla="*/ 206 h 211"/>
                  <a:gd name="T30" fmla="*/ 85 w 194"/>
                  <a:gd name="T31" fmla="*/ 211 h 211"/>
                  <a:gd name="T32" fmla="*/ 29 w 194"/>
                  <a:gd name="T33" fmla="*/ 144 h 211"/>
                  <a:gd name="T34" fmla="*/ 28 w 194"/>
                  <a:gd name="T35" fmla="*/ 81 h 211"/>
                  <a:gd name="T36" fmla="*/ 0 w 194"/>
                  <a:gd name="T37" fmla="*/ 75 h 211"/>
                  <a:gd name="T38" fmla="*/ 2 w 194"/>
                  <a:gd name="T39" fmla="*/ 47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4" h="211">
                    <a:moveTo>
                      <a:pt x="2" y="47"/>
                    </a:moveTo>
                    <a:lnTo>
                      <a:pt x="16" y="15"/>
                    </a:lnTo>
                    <a:lnTo>
                      <a:pt x="54" y="36"/>
                    </a:lnTo>
                    <a:lnTo>
                      <a:pt x="111" y="38"/>
                    </a:lnTo>
                    <a:lnTo>
                      <a:pt x="77" y="87"/>
                    </a:lnTo>
                    <a:lnTo>
                      <a:pt x="102" y="144"/>
                    </a:lnTo>
                    <a:lnTo>
                      <a:pt x="103" y="116"/>
                    </a:lnTo>
                    <a:lnTo>
                      <a:pt x="144" y="74"/>
                    </a:lnTo>
                    <a:lnTo>
                      <a:pt x="136" y="0"/>
                    </a:lnTo>
                    <a:lnTo>
                      <a:pt x="165" y="22"/>
                    </a:lnTo>
                    <a:lnTo>
                      <a:pt x="151" y="47"/>
                    </a:lnTo>
                    <a:lnTo>
                      <a:pt x="153" y="74"/>
                    </a:lnTo>
                    <a:lnTo>
                      <a:pt x="194" y="107"/>
                    </a:lnTo>
                    <a:lnTo>
                      <a:pt x="146" y="159"/>
                    </a:lnTo>
                    <a:lnTo>
                      <a:pt x="126" y="206"/>
                    </a:lnTo>
                    <a:lnTo>
                      <a:pt x="85" y="211"/>
                    </a:lnTo>
                    <a:lnTo>
                      <a:pt x="29" y="144"/>
                    </a:lnTo>
                    <a:lnTo>
                      <a:pt x="28" y="81"/>
                    </a:lnTo>
                    <a:lnTo>
                      <a:pt x="0" y="75"/>
                    </a:lnTo>
                    <a:lnTo>
                      <a:pt x="2" y="4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9" name="Freeform 2373">
                <a:extLst>
                  <a:ext uri="{FF2B5EF4-FFF2-40B4-BE49-F238E27FC236}">
                    <a16:creationId xmlns:a16="http://schemas.microsoft.com/office/drawing/2014/main" id="{28B66CB5-80EB-4199-9D37-5EEE71115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" y="216"/>
                <a:ext cx="30" cy="42"/>
              </a:xfrm>
              <a:custGeom>
                <a:avLst/>
                <a:gdLst>
                  <a:gd name="T0" fmla="*/ 0 w 120"/>
                  <a:gd name="T1" fmla="*/ 18 h 165"/>
                  <a:gd name="T2" fmla="*/ 26 w 120"/>
                  <a:gd name="T3" fmla="*/ 0 h 165"/>
                  <a:gd name="T4" fmla="*/ 47 w 120"/>
                  <a:gd name="T5" fmla="*/ 30 h 165"/>
                  <a:gd name="T6" fmla="*/ 48 w 120"/>
                  <a:gd name="T7" fmla="*/ 60 h 165"/>
                  <a:gd name="T8" fmla="*/ 90 w 120"/>
                  <a:gd name="T9" fmla="*/ 67 h 165"/>
                  <a:gd name="T10" fmla="*/ 95 w 120"/>
                  <a:gd name="T11" fmla="*/ 98 h 165"/>
                  <a:gd name="T12" fmla="*/ 120 w 120"/>
                  <a:gd name="T13" fmla="*/ 110 h 165"/>
                  <a:gd name="T14" fmla="*/ 110 w 120"/>
                  <a:gd name="T15" fmla="*/ 146 h 165"/>
                  <a:gd name="T16" fmla="*/ 77 w 120"/>
                  <a:gd name="T17" fmla="*/ 165 h 165"/>
                  <a:gd name="T18" fmla="*/ 43 w 120"/>
                  <a:gd name="T19" fmla="*/ 118 h 165"/>
                  <a:gd name="T20" fmla="*/ 20 w 120"/>
                  <a:gd name="T21" fmla="*/ 96 h 165"/>
                  <a:gd name="T22" fmla="*/ 31 w 120"/>
                  <a:gd name="T23" fmla="*/ 59 h 165"/>
                  <a:gd name="T24" fmla="*/ 0 w 120"/>
                  <a:gd name="T25" fmla="*/ 18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0" h="165">
                    <a:moveTo>
                      <a:pt x="0" y="18"/>
                    </a:moveTo>
                    <a:lnTo>
                      <a:pt x="26" y="0"/>
                    </a:lnTo>
                    <a:lnTo>
                      <a:pt x="47" y="30"/>
                    </a:lnTo>
                    <a:lnTo>
                      <a:pt x="48" y="60"/>
                    </a:lnTo>
                    <a:lnTo>
                      <a:pt x="90" y="67"/>
                    </a:lnTo>
                    <a:lnTo>
                      <a:pt x="95" y="98"/>
                    </a:lnTo>
                    <a:lnTo>
                      <a:pt x="120" y="110"/>
                    </a:lnTo>
                    <a:lnTo>
                      <a:pt x="110" y="146"/>
                    </a:lnTo>
                    <a:lnTo>
                      <a:pt x="77" y="165"/>
                    </a:lnTo>
                    <a:lnTo>
                      <a:pt x="43" y="118"/>
                    </a:lnTo>
                    <a:lnTo>
                      <a:pt x="20" y="96"/>
                    </a:lnTo>
                    <a:lnTo>
                      <a:pt x="31" y="59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0" name="Freeform 2374">
                <a:extLst>
                  <a:ext uri="{FF2B5EF4-FFF2-40B4-BE49-F238E27FC236}">
                    <a16:creationId xmlns:a16="http://schemas.microsoft.com/office/drawing/2014/main" id="{1E8D3885-D6EA-43CC-BE73-82B056D8E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216"/>
                <a:ext cx="10" cy="23"/>
              </a:xfrm>
              <a:custGeom>
                <a:avLst/>
                <a:gdLst>
                  <a:gd name="T0" fmla="*/ 41 w 41"/>
                  <a:gd name="T1" fmla="*/ 14 h 92"/>
                  <a:gd name="T2" fmla="*/ 23 w 41"/>
                  <a:gd name="T3" fmla="*/ 92 h 92"/>
                  <a:gd name="T4" fmla="*/ 0 w 41"/>
                  <a:gd name="T5" fmla="*/ 59 h 92"/>
                  <a:gd name="T6" fmla="*/ 29 w 41"/>
                  <a:gd name="T7" fmla="*/ 0 h 92"/>
                  <a:gd name="T8" fmla="*/ 41 w 41"/>
                  <a:gd name="T9" fmla="*/ 13 h 92"/>
                  <a:gd name="T10" fmla="*/ 41 w 41"/>
                  <a:gd name="T11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92">
                    <a:moveTo>
                      <a:pt x="41" y="14"/>
                    </a:moveTo>
                    <a:lnTo>
                      <a:pt x="23" y="92"/>
                    </a:lnTo>
                    <a:lnTo>
                      <a:pt x="0" y="59"/>
                    </a:lnTo>
                    <a:lnTo>
                      <a:pt x="29" y="0"/>
                    </a:lnTo>
                    <a:lnTo>
                      <a:pt x="41" y="13"/>
                    </a:lnTo>
                    <a:lnTo>
                      <a:pt x="41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1" name="Freeform 2375">
                <a:extLst>
                  <a:ext uri="{FF2B5EF4-FFF2-40B4-BE49-F238E27FC236}">
                    <a16:creationId xmlns:a16="http://schemas.microsoft.com/office/drawing/2014/main" id="{DA7A1AE6-BA3C-45F5-A9BB-AA727FA14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0" y="213"/>
                <a:ext cx="9" cy="13"/>
              </a:xfrm>
              <a:custGeom>
                <a:avLst/>
                <a:gdLst>
                  <a:gd name="T0" fmla="*/ 37 w 37"/>
                  <a:gd name="T1" fmla="*/ 40 h 50"/>
                  <a:gd name="T2" fmla="*/ 17 w 37"/>
                  <a:gd name="T3" fmla="*/ 50 h 50"/>
                  <a:gd name="T4" fmla="*/ 0 w 37"/>
                  <a:gd name="T5" fmla="*/ 32 h 50"/>
                  <a:gd name="T6" fmla="*/ 4 w 37"/>
                  <a:gd name="T7" fmla="*/ 9 h 50"/>
                  <a:gd name="T8" fmla="*/ 18 w 37"/>
                  <a:gd name="T9" fmla="*/ 0 h 50"/>
                  <a:gd name="T10" fmla="*/ 37 w 37"/>
                  <a:gd name="T11" fmla="*/ 39 h 50"/>
                  <a:gd name="T12" fmla="*/ 37 w 37"/>
                  <a:gd name="T13" fmla="*/ 4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50">
                    <a:moveTo>
                      <a:pt x="37" y="40"/>
                    </a:moveTo>
                    <a:lnTo>
                      <a:pt x="17" y="50"/>
                    </a:lnTo>
                    <a:lnTo>
                      <a:pt x="0" y="32"/>
                    </a:lnTo>
                    <a:lnTo>
                      <a:pt x="4" y="9"/>
                    </a:lnTo>
                    <a:lnTo>
                      <a:pt x="18" y="0"/>
                    </a:lnTo>
                    <a:lnTo>
                      <a:pt x="37" y="39"/>
                    </a:lnTo>
                    <a:lnTo>
                      <a:pt x="37" y="4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2" name="Freeform 2376">
                <a:extLst>
                  <a:ext uri="{FF2B5EF4-FFF2-40B4-BE49-F238E27FC236}">
                    <a16:creationId xmlns:a16="http://schemas.microsoft.com/office/drawing/2014/main" id="{241FF1D5-5B1A-46E4-9253-7E92B6A599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" y="224"/>
                <a:ext cx="23" cy="37"/>
              </a:xfrm>
              <a:custGeom>
                <a:avLst/>
                <a:gdLst>
                  <a:gd name="T0" fmla="*/ 24 w 93"/>
                  <a:gd name="T1" fmla="*/ 40 h 146"/>
                  <a:gd name="T2" fmla="*/ 0 w 93"/>
                  <a:gd name="T3" fmla="*/ 52 h 146"/>
                  <a:gd name="T4" fmla="*/ 15 w 93"/>
                  <a:gd name="T5" fmla="*/ 97 h 146"/>
                  <a:gd name="T6" fmla="*/ 10 w 93"/>
                  <a:gd name="T7" fmla="*/ 122 h 146"/>
                  <a:gd name="T8" fmla="*/ 42 w 93"/>
                  <a:gd name="T9" fmla="*/ 146 h 146"/>
                  <a:gd name="T10" fmla="*/ 71 w 93"/>
                  <a:gd name="T11" fmla="*/ 128 h 146"/>
                  <a:gd name="T12" fmla="*/ 71 w 93"/>
                  <a:gd name="T13" fmla="*/ 127 h 146"/>
                  <a:gd name="T14" fmla="*/ 52 w 93"/>
                  <a:gd name="T15" fmla="*/ 69 h 146"/>
                  <a:gd name="T16" fmla="*/ 93 w 93"/>
                  <a:gd name="T17" fmla="*/ 23 h 146"/>
                  <a:gd name="T18" fmla="*/ 93 w 93"/>
                  <a:gd name="T19" fmla="*/ 22 h 146"/>
                  <a:gd name="T20" fmla="*/ 65 w 93"/>
                  <a:gd name="T21" fmla="*/ 0 h 146"/>
                  <a:gd name="T22" fmla="*/ 39 w 93"/>
                  <a:gd name="T23" fmla="*/ 16 h 146"/>
                  <a:gd name="T24" fmla="*/ 24 w 93"/>
                  <a:gd name="T25" fmla="*/ 4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146">
                    <a:moveTo>
                      <a:pt x="24" y="40"/>
                    </a:moveTo>
                    <a:lnTo>
                      <a:pt x="0" y="52"/>
                    </a:lnTo>
                    <a:lnTo>
                      <a:pt x="15" y="97"/>
                    </a:lnTo>
                    <a:lnTo>
                      <a:pt x="10" y="122"/>
                    </a:lnTo>
                    <a:lnTo>
                      <a:pt x="42" y="146"/>
                    </a:lnTo>
                    <a:lnTo>
                      <a:pt x="71" y="128"/>
                    </a:lnTo>
                    <a:lnTo>
                      <a:pt x="71" y="127"/>
                    </a:lnTo>
                    <a:lnTo>
                      <a:pt x="52" y="69"/>
                    </a:lnTo>
                    <a:lnTo>
                      <a:pt x="93" y="23"/>
                    </a:lnTo>
                    <a:lnTo>
                      <a:pt x="93" y="22"/>
                    </a:lnTo>
                    <a:lnTo>
                      <a:pt x="65" y="0"/>
                    </a:lnTo>
                    <a:lnTo>
                      <a:pt x="39" y="16"/>
                    </a:lnTo>
                    <a:lnTo>
                      <a:pt x="24" y="4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3" name="Freeform 2377">
                <a:extLst>
                  <a:ext uri="{FF2B5EF4-FFF2-40B4-BE49-F238E27FC236}">
                    <a16:creationId xmlns:a16="http://schemas.microsoft.com/office/drawing/2014/main" id="{29260CDB-D707-462A-8B09-71F5397ED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218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4" name="Freeform 2378">
                <a:extLst>
                  <a:ext uri="{FF2B5EF4-FFF2-40B4-BE49-F238E27FC236}">
                    <a16:creationId xmlns:a16="http://schemas.microsoft.com/office/drawing/2014/main" id="{57C4D599-7E72-4FCE-8A97-4CD9DFB57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318"/>
                <a:ext cx="78" cy="87"/>
              </a:xfrm>
              <a:custGeom>
                <a:avLst/>
                <a:gdLst>
                  <a:gd name="T0" fmla="*/ 173 w 310"/>
                  <a:gd name="T1" fmla="*/ 37 h 347"/>
                  <a:gd name="T2" fmla="*/ 179 w 310"/>
                  <a:gd name="T3" fmla="*/ 74 h 347"/>
                  <a:gd name="T4" fmla="*/ 127 w 310"/>
                  <a:gd name="T5" fmla="*/ 55 h 347"/>
                  <a:gd name="T6" fmla="*/ 120 w 310"/>
                  <a:gd name="T7" fmla="*/ 88 h 347"/>
                  <a:gd name="T8" fmla="*/ 120 w 310"/>
                  <a:gd name="T9" fmla="*/ 89 h 347"/>
                  <a:gd name="T10" fmla="*/ 171 w 310"/>
                  <a:gd name="T11" fmla="*/ 116 h 347"/>
                  <a:gd name="T12" fmla="*/ 150 w 310"/>
                  <a:gd name="T13" fmla="*/ 135 h 347"/>
                  <a:gd name="T14" fmla="*/ 65 w 310"/>
                  <a:gd name="T15" fmla="*/ 112 h 347"/>
                  <a:gd name="T16" fmla="*/ 31 w 310"/>
                  <a:gd name="T17" fmla="*/ 156 h 347"/>
                  <a:gd name="T18" fmla="*/ 66 w 310"/>
                  <a:gd name="T19" fmla="*/ 194 h 347"/>
                  <a:gd name="T20" fmla="*/ 29 w 310"/>
                  <a:gd name="T21" fmla="*/ 210 h 347"/>
                  <a:gd name="T22" fmla="*/ 36 w 310"/>
                  <a:gd name="T23" fmla="*/ 234 h 347"/>
                  <a:gd name="T24" fmla="*/ 36 w 310"/>
                  <a:gd name="T25" fmla="*/ 235 h 347"/>
                  <a:gd name="T26" fmla="*/ 73 w 310"/>
                  <a:gd name="T27" fmla="*/ 250 h 347"/>
                  <a:gd name="T28" fmla="*/ 68 w 310"/>
                  <a:gd name="T29" fmla="*/ 283 h 347"/>
                  <a:gd name="T30" fmla="*/ 18 w 310"/>
                  <a:gd name="T31" fmla="*/ 287 h 347"/>
                  <a:gd name="T32" fmla="*/ 0 w 310"/>
                  <a:gd name="T33" fmla="*/ 311 h 347"/>
                  <a:gd name="T34" fmla="*/ 32 w 310"/>
                  <a:gd name="T35" fmla="*/ 347 h 347"/>
                  <a:gd name="T36" fmla="*/ 78 w 310"/>
                  <a:gd name="T37" fmla="*/ 290 h 347"/>
                  <a:gd name="T38" fmla="*/ 127 w 310"/>
                  <a:gd name="T39" fmla="*/ 297 h 347"/>
                  <a:gd name="T40" fmla="*/ 130 w 310"/>
                  <a:gd name="T41" fmla="*/ 297 h 347"/>
                  <a:gd name="T42" fmla="*/ 181 w 310"/>
                  <a:gd name="T43" fmla="*/ 247 h 347"/>
                  <a:gd name="T44" fmla="*/ 186 w 310"/>
                  <a:gd name="T45" fmla="*/ 287 h 347"/>
                  <a:gd name="T46" fmla="*/ 276 w 310"/>
                  <a:gd name="T47" fmla="*/ 290 h 347"/>
                  <a:gd name="T48" fmla="*/ 276 w 310"/>
                  <a:gd name="T49" fmla="*/ 289 h 347"/>
                  <a:gd name="T50" fmla="*/ 264 w 310"/>
                  <a:gd name="T51" fmla="*/ 265 h 347"/>
                  <a:gd name="T52" fmla="*/ 251 w 310"/>
                  <a:gd name="T53" fmla="*/ 241 h 347"/>
                  <a:gd name="T54" fmla="*/ 257 w 310"/>
                  <a:gd name="T55" fmla="*/ 196 h 347"/>
                  <a:gd name="T56" fmla="*/ 292 w 310"/>
                  <a:gd name="T57" fmla="*/ 146 h 347"/>
                  <a:gd name="T58" fmla="*/ 283 w 310"/>
                  <a:gd name="T59" fmla="*/ 112 h 347"/>
                  <a:gd name="T60" fmla="*/ 310 w 310"/>
                  <a:gd name="T61" fmla="*/ 102 h 347"/>
                  <a:gd name="T62" fmla="*/ 283 w 310"/>
                  <a:gd name="T63" fmla="*/ 67 h 347"/>
                  <a:gd name="T64" fmla="*/ 258 w 310"/>
                  <a:gd name="T65" fmla="*/ 104 h 347"/>
                  <a:gd name="T66" fmla="*/ 258 w 310"/>
                  <a:gd name="T67" fmla="*/ 103 h 347"/>
                  <a:gd name="T68" fmla="*/ 249 w 310"/>
                  <a:gd name="T69" fmla="*/ 81 h 347"/>
                  <a:gd name="T70" fmla="*/ 249 w 310"/>
                  <a:gd name="T71" fmla="*/ 80 h 347"/>
                  <a:gd name="T72" fmla="*/ 262 w 310"/>
                  <a:gd name="T73" fmla="*/ 29 h 347"/>
                  <a:gd name="T74" fmla="*/ 241 w 310"/>
                  <a:gd name="T75" fmla="*/ 7 h 347"/>
                  <a:gd name="T76" fmla="*/ 231 w 310"/>
                  <a:gd name="T77" fmla="*/ 32 h 347"/>
                  <a:gd name="T78" fmla="*/ 220 w 310"/>
                  <a:gd name="T79" fmla="*/ 56 h 347"/>
                  <a:gd name="T80" fmla="*/ 207 w 310"/>
                  <a:gd name="T81" fmla="*/ 27 h 347"/>
                  <a:gd name="T82" fmla="*/ 203 w 310"/>
                  <a:gd name="T83" fmla="*/ 18 h 347"/>
                  <a:gd name="T84" fmla="*/ 168 w 310"/>
                  <a:gd name="T85" fmla="*/ 0 h 347"/>
                  <a:gd name="T86" fmla="*/ 173 w 310"/>
                  <a:gd name="T87" fmla="*/ 3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10" h="347">
                    <a:moveTo>
                      <a:pt x="173" y="37"/>
                    </a:moveTo>
                    <a:lnTo>
                      <a:pt x="179" y="74"/>
                    </a:lnTo>
                    <a:lnTo>
                      <a:pt x="127" y="55"/>
                    </a:lnTo>
                    <a:lnTo>
                      <a:pt x="120" y="88"/>
                    </a:lnTo>
                    <a:lnTo>
                      <a:pt x="120" y="89"/>
                    </a:lnTo>
                    <a:lnTo>
                      <a:pt x="171" y="116"/>
                    </a:lnTo>
                    <a:lnTo>
                      <a:pt x="150" y="135"/>
                    </a:lnTo>
                    <a:lnTo>
                      <a:pt x="65" y="112"/>
                    </a:lnTo>
                    <a:lnTo>
                      <a:pt x="31" y="156"/>
                    </a:lnTo>
                    <a:lnTo>
                      <a:pt x="66" y="194"/>
                    </a:lnTo>
                    <a:lnTo>
                      <a:pt x="29" y="210"/>
                    </a:lnTo>
                    <a:lnTo>
                      <a:pt x="36" y="234"/>
                    </a:lnTo>
                    <a:lnTo>
                      <a:pt x="36" y="235"/>
                    </a:lnTo>
                    <a:lnTo>
                      <a:pt x="73" y="250"/>
                    </a:lnTo>
                    <a:lnTo>
                      <a:pt x="68" y="283"/>
                    </a:lnTo>
                    <a:lnTo>
                      <a:pt x="18" y="287"/>
                    </a:lnTo>
                    <a:lnTo>
                      <a:pt x="0" y="311"/>
                    </a:lnTo>
                    <a:lnTo>
                      <a:pt x="32" y="347"/>
                    </a:lnTo>
                    <a:lnTo>
                      <a:pt x="78" y="290"/>
                    </a:lnTo>
                    <a:lnTo>
                      <a:pt x="127" y="297"/>
                    </a:lnTo>
                    <a:lnTo>
                      <a:pt x="130" y="297"/>
                    </a:lnTo>
                    <a:lnTo>
                      <a:pt x="181" y="247"/>
                    </a:lnTo>
                    <a:lnTo>
                      <a:pt x="186" y="287"/>
                    </a:lnTo>
                    <a:lnTo>
                      <a:pt x="276" y="290"/>
                    </a:lnTo>
                    <a:lnTo>
                      <a:pt x="276" y="289"/>
                    </a:lnTo>
                    <a:lnTo>
                      <a:pt x="264" y="265"/>
                    </a:lnTo>
                    <a:lnTo>
                      <a:pt x="251" y="241"/>
                    </a:lnTo>
                    <a:lnTo>
                      <a:pt x="257" y="196"/>
                    </a:lnTo>
                    <a:lnTo>
                      <a:pt x="292" y="146"/>
                    </a:lnTo>
                    <a:lnTo>
                      <a:pt x="283" y="112"/>
                    </a:lnTo>
                    <a:lnTo>
                      <a:pt x="310" y="102"/>
                    </a:lnTo>
                    <a:lnTo>
                      <a:pt x="283" y="67"/>
                    </a:lnTo>
                    <a:lnTo>
                      <a:pt x="258" y="104"/>
                    </a:lnTo>
                    <a:lnTo>
                      <a:pt x="258" y="103"/>
                    </a:lnTo>
                    <a:lnTo>
                      <a:pt x="249" y="81"/>
                    </a:lnTo>
                    <a:lnTo>
                      <a:pt x="249" y="80"/>
                    </a:lnTo>
                    <a:lnTo>
                      <a:pt x="262" y="29"/>
                    </a:lnTo>
                    <a:lnTo>
                      <a:pt x="241" y="7"/>
                    </a:lnTo>
                    <a:lnTo>
                      <a:pt x="231" y="32"/>
                    </a:lnTo>
                    <a:lnTo>
                      <a:pt x="220" y="56"/>
                    </a:lnTo>
                    <a:lnTo>
                      <a:pt x="207" y="27"/>
                    </a:lnTo>
                    <a:lnTo>
                      <a:pt x="203" y="18"/>
                    </a:lnTo>
                    <a:lnTo>
                      <a:pt x="168" y="0"/>
                    </a:lnTo>
                    <a:lnTo>
                      <a:pt x="173" y="3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5" name="Freeform 2379">
                <a:extLst>
                  <a:ext uri="{FF2B5EF4-FFF2-40B4-BE49-F238E27FC236}">
                    <a16:creationId xmlns:a16="http://schemas.microsoft.com/office/drawing/2014/main" id="{D7F5036F-18A7-4E5C-A90A-87F755436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6" y="356"/>
                <a:ext cx="51" cy="68"/>
              </a:xfrm>
              <a:custGeom>
                <a:avLst/>
                <a:gdLst>
                  <a:gd name="T0" fmla="*/ 203 w 205"/>
                  <a:gd name="T1" fmla="*/ 16 h 272"/>
                  <a:gd name="T2" fmla="*/ 149 w 205"/>
                  <a:gd name="T3" fmla="*/ 0 h 272"/>
                  <a:gd name="T4" fmla="*/ 148 w 205"/>
                  <a:gd name="T5" fmla="*/ 0 h 272"/>
                  <a:gd name="T6" fmla="*/ 127 w 205"/>
                  <a:gd name="T7" fmla="*/ 44 h 272"/>
                  <a:gd name="T8" fmla="*/ 111 w 205"/>
                  <a:gd name="T9" fmla="*/ 61 h 272"/>
                  <a:gd name="T10" fmla="*/ 120 w 205"/>
                  <a:gd name="T11" fmla="*/ 90 h 272"/>
                  <a:gd name="T12" fmla="*/ 109 w 205"/>
                  <a:gd name="T13" fmla="*/ 113 h 272"/>
                  <a:gd name="T14" fmla="*/ 70 w 205"/>
                  <a:gd name="T15" fmla="*/ 116 h 272"/>
                  <a:gd name="T16" fmla="*/ 59 w 205"/>
                  <a:gd name="T17" fmla="*/ 171 h 272"/>
                  <a:gd name="T18" fmla="*/ 0 w 205"/>
                  <a:gd name="T19" fmla="*/ 222 h 272"/>
                  <a:gd name="T20" fmla="*/ 25 w 205"/>
                  <a:gd name="T21" fmla="*/ 247 h 272"/>
                  <a:gd name="T22" fmla="*/ 22 w 205"/>
                  <a:gd name="T23" fmla="*/ 264 h 272"/>
                  <a:gd name="T24" fmla="*/ 30 w 205"/>
                  <a:gd name="T25" fmla="*/ 272 h 272"/>
                  <a:gd name="T26" fmla="*/ 66 w 205"/>
                  <a:gd name="T27" fmla="*/ 204 h 272"/>
                  <a:gd name="T28" fmla="*/ 134 w 205"/>
                  <a:gd name="T29" fmla="*/ 186 h 272"/>
                  <a:gd name="T30" fmla="*/ 154 w 205"/>
                  <a:gd name="T31" fmla="*/ 147 h 272"/>
                  <a:gd name="T32" fmla="*/ 185 w 205"/>
                  <a:gd name="T33" fmla="*/ 121 h 272"/>
                  <a:gd name="T34" fmla="*/ 183 w 205"/>
                  <a:gd name="T35" fmla="*/ 76 h 272"/>
                  <a:gd name="T36" fmla="*/ 205 w 205"/>
                  <a:gd name="T37" fmla="*/ 49 h 272"/>
                  <a:gd name="T38" fmla="*/ 203 w 205"/>
                  <a:gd name="T39" fmla="*/ 1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5" h="272">
                    <a:moveTo>
                      <a:pt x="203" y="16"/>
                    </a:moveTo>
                    <a:lnTo>
                      <a:pt x="149" y="0"/>
                    </a:lnTo>
                    <a:lnTo>
                      <a:pt x="148" y="0"/>
                    </a:lnTo>
                    <a:lnTo>
                      <a:pt x="127" y="44"/>
                    </a:lnTo>
                    <a:lnTo>
                      <a:pt x="111" y="61"/>
                    </a:lnTo>
                    <a:lnTo>
                      <a:pt x="120" y="90"/>
                    </a:lnTo>
                    <a:lnTo>
                      <a:pt x="109" y="113"/>
                    </a:lnTo>
                    <a:lnTo>
                      <a:pt x="70" y="116"/>
                    </a:lnTo>
                    <a:lnTo>
                      <a:pt x="59" y="171"/>
                    </a:lnTo>
                    <a:lnTo>
                      <a:pt x="0" y="222"/>
                    </a:lnTo>
                    <a:lnTo>
                      <a:pt x="25" y="247"/>
                    </a:lnTo>
                    <a:lnTo>
                      <a:pt x="22" y="264"/>
                    </a:lnTo>
                    <a:lnTo>
                      <a:pt x="30" y="272"/>
                    </a:lnTo>
                    <a:lnTo>
                      <a:pt x="66" y="204"/>
                    </a:lnTo>
                    <a:lnTo>
                      <a:pt x="134" y="186"/>
                    </a:lnTo>
                    <a:lnTo>
                      <a:pt x="154" y="147"/>
                    </a:lnTo>
                    <a:lnTo>
                      <a:pt x="185" y="121"/>
                    </a:lnTo>
                    <a:lnTo>
                      <a:pt x="183" y="76"/>
                    </a:lnTo>
                    <a:lnTo>
                      <a:pt x="205" y="49"/>
                    </a:lnTo>
                    <a:lnTo>
                      <a:pt x="203" y="1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6" name="Freeform 2380">
                <a:extLst>
                  <a:ext uri="{FF2B5EF4-FFF2-40B4-BE49-F238E27FC236}">
                    <a16:creationId xmlns:a16="http://schemas.microsoft.com/office/drawing/2014/main" id="{04214D6A-1971-467D-A4F9-190657A46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9" y="401"/>
                <a:ext cx="28" cy="21"/>
              </a:xfrm>
              <a:custGeom>
                <a:avLst/>
                <a:gdLst>
                  <a:gd name="T0" fmla="*/ 0 w 111"/>
                  <a:gd name="T1" fmla="*/ 84 h 84"/>
                  <a:gd name="T2" fmla="*/ 38 w 111"/>
                  <a:gd name="T3" fmla="*/ 68 h 84"/>
                  <a:gd name="T4" fmla="*/ 61 w 111"/>
                  <a:gd name="T5" fmla="*/ 24 h 84"/>
                  <a:gd name="T6" fmla="*/ 111 w 111"/>
                  <a:gd name="T7" fmla="*/ 1 h 84"/>
                  <a:gd name="T8" fmla="*/ 110 w 111"/>
                  <a:gd name="T9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84">
                    <a:moveTo>
                      <a:pt x="0" y="84"/>
                    </a:moveTo>
                    <a:lnTo>
                      <a:pt x="38" y="68"/>
                    </a:lnTo>
                    <a:lnTo>
                      <a:pt x="61" y="24"/>
                    </a:lnTo>
                    <a:lnTo>
                      <a:pt x="111" y="1"/>
                    </a:lnTo>
                    <a:lnTo>
                      <a:pt x="11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7" name="Freeform 2381">
                <a:extLst>
                  <a:ext uri="{FF2B5EF4-FFF2-40B4-BE49-F238E27FC236}">
                    <a16:creationId xmlns:a16="http://schemas.microsoft.com/office/drawing/2014/main" id="{B6C4058F-BCFA-4821-9998-BFDF63B08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417"/>
                <a:ext cx="82" cy="94"/>
              </a:xfrm>
              <a:custGeom>
                <a:avLst/>
                <a:gdLst>
                  <a:gd name="T0" fmla="*/ 158 w 328"/>
                  <a:gd name="T1" fmla="*/ 96 h 377"/>
                  <a:gd name="T2" fmla="*/ 183 w 328"/>
                  <a:gd name="T3" fmla="*/ 140 h 377"/>
                  <a:gd name="T4" fmla="*/ 145 w 328"/>
                  <a:gd name="T5" fmla="*/ 215 h 377"/>
                  <a:gd name="T6" fmla="*/ 182 w 328"/>
                  <a:gd name="T7" fmla="*/ 210 h 377"/>
                  <a:gd name="T8" fmla="*/ 250 w 328"/>
                  <a:gd name="T9" fmla="*/ 109 h 377"/>
                  <a:gd name="T10" fmla="*/ 255 w 328"/>
                  <a:gd name="T11" fmla="*/ 39 h 377"/>
                  <a:gd name="T12" fmla="*/ 263 w 328"/>
                  <a:gd name="T13" fmla="*/ 49 h 377"/>
                  <a:gd name="T14" fmla="*/ 268 w 328"/>
                  <a:gd name="T15" fmla="*/ 57 h 377"/>
                  <a:gd name="T16" fmla="*/ 272 w 328"/>
                  <a:gd name="T17" fmla="*/ 64 h 377"/>
                  <a:gd name="T18" fmla="*/ 277 w 328"/>
                  <a:gd name="T19" fmla="*/ 68 h 377"/>
                  <a:gd name="T20" fmla="*/ 285 w 328"/>
                  <a:gd name="T21" fmla="*/ 67 h 377"/>
                  <a:gd name="T22" fmla="*/ 291 w 328"/>
                  <a:gd name="T23" fmla="*/ 63 h 377"/>
                  <a:gd name="T24" fmla="*/ 328 w 328"/>
                  <a:gd name="T25" fmla="*/ 122 h 377"/>
                  <a:gd name="T26" fmla="*/ 271 w 328"/>
                  <a:gd name="T27" fmla="*/ 226 h 377"/>
                  <a:gd name="T28" fmla="*/ 210 w 328"/>
                  <a:gd name="T29" fmla="*/ 260 h 377"/>
                  <a:gd name="T30" fmla="*/ 214 w 328"/>
                  <a:gd name="T31" fmla="*/ 322 h 377"/>
                  <a:gd name="T32" fmla="*/ 157 w 328"/>
                  <a:gd name="T33" fmla="*/ 309 h 377"/>
                  <a:gd name="T34" fmla="*/ 151 w 328"/>
                  <a:gd name="T35" fmla="*/ 271 h 377"/>
                  <a:gd name="T36" fmla="*/ 147 w 328"/>
                  <a:gd name="T37" fmla="*/ 278 h 377"/>
                  <a:gd name="T38" fmla="*/ 144 w 328"/>
                  <a:gd name="T39" fmla="*/ 289 h 377"/>
                  <a:gd name="T40" fmla="*/ 138 w 328"/>
                  <a:gd name="T41" fmla="*/ 312 h 377"/>
                  <a:gd name="T42" fmla="*/ 133 w 328"/>
                  <a:gd name="T43" fmla="*/ 320 h 377"/>
                  <a:gd name="T44" fmla="*/ 126 w 328"/>
                  <a:gd name="T45" fmla="*/ 333 h 377"/>
                  <a:gd name="T46" fmla="*/ 100 w 328"/>
                  <a:gd name="T47" fmla="*/ 367 h 377"/>
                  <a:gd name="T48" fmla="*/ 95 w 328"/>
                  <a:gd name="T49" fmla="*/ 375 h 377"/>
                  <a:gd name="T50" fmla="*/ 74 w 328"/>
                  <a:gd name="T51" fmla="*/ 354 h 377"/>
                  <a:gd name="T52" fmla="*/ 52 w 328"/>
                  <a:gd name="T53" fmla="*/ 305 h 377"/>
                  <a:gd name="T54" fmla="*/ 3 w 328"/>
                  <a:gd name="T55" fmla="*/ 364 h 377"/>
                  <a:gd name="T56" fmla="*/ 4 w 328"/>
                  <a:gd name="T57" fmla="*/ 302 h 377"/>
                  <a:gd name="T58" fmla="*/ 33 w 328"/>
                  <a:gd name="T59" fmla="*/ 274 h 377"/>
                  <a:gd name="T60" fmla="*/ 87 w 328"/>
                  <a:gd name="T61" fmla="*/ 181 h 377"/>
                  <a:gd name="T62" fmla="*/ 112 w 328"/>
                  <a:gd name="T63" fmla="*/ 111 h 377"/>
                  <a:gd name="T64" fmla="*/ 149 w 328"/>
                  <a:gd name="T65" fmla="*/ 0 h 377"/>
                  <a:gd name="T66" fmla="*/ 182 w 328"/>
                  <a:gd name="T67" fmla="*/ 59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8" h="377">
                    <a:moveTo>
                      <a:pt x="182" y="59"/>
                    </a:moveTo>
                    <a:lnTo>
                      <a:pt x="158" y="96"/>
                    </a:lnTo>
                    <a:lnTo>
                      <a:pt x="184" y="123"/>
                    </a:lnTo>
                    <a:lnTo>
                      <a:pt x="183" y="140"/>
                    </a:lnTo>
                    <a:lnTo>
                      <a:pt x="142" y="185"/>
                    </a:lnTo>
                    <a:lnTo>
                      <a:pt x="145" y="215"/>
                    </a:lnTo>
                    <a:lnTo>
                      <a:pt x="146" y="215"/>
                    </a:lnTo>
                    <a:lnTo>
                      <a:pt x="182" y="210"/>
                    </a:lnTo>
                    <a:lnTo>
                      <a:pt x="214" y="123"/>
                    </a:lnTo>
                    <a:lnTo>
                      <a:pt x="250" y="109"/>
                    </a:lnTo>
                    <a:lnTo>
                      <a:pt x="230" y="68"/>
                    </a:lnTo>
                    <a:lnTo>
                      <a:pt x="255" y="39"/>
                    </a:lnTo>
                    <a:lnTo>
                      <a:pt x="257" y="41"/>
                    </a:lnTo>
                    <a:lnTo>
                      <a:pt x="263" y="49"/>
                    </a:lnTo>
                    <a:lnTo>
                      <a:pt x="265" y="53"/>
                    </a:lnTo>
                    <a:lnTo>
                      <a:pt x="268" y="57"/>
                    </a:lnTo>
                    <a:lnTo>
                      <a:pt x="270" y="60"/>
                    </a:lnTo>
                    <a:lnTo>
                      <a:pt x="272" y="64"/>
                    </a:lnTo>
                    <a:lnTo>
                      <a:pt x="274" y="66"/>
                    </a:lnTo>
                    <a:lnTo>
                      <a:pt x="277" y="68"/>
                    </a:lnTo>
                    <a:lnTo>
                      <a:pt x="283" y="68"/>
                    </a:lnTo>
                    <a:lnTo>
                      <a:pt x="285" y="67"/>
                    </a:lnTo>
                    <a:lnTo>
                      <a:pt x="289" y="64"/>
                    </a:lnTo>
                    <a:lnTo>
                      <a:pt x="291" y="63"/>
                    </a:lnTo>
                    <a:lnTo>
                      <a:pt x="317" y="92"/>
                    </a:lnTo>
                    <a:lnTo>
                      <a:pt x="328" y="122"/>
                    </a:lnTo>
                    <a:lnTo>
                      <a:pt x="279" y="173"/>
                    </a:lnTo>
                    <a:lnTo>
                      <a:pt x="271" y="226"/>
                    </a:lnTo>
                    <a:lnTo>
                      <a:pt x="223" y="218"/>
                    </a:lnTo>
                    <a:lnTo>
                      <a:pt x="210" y="260"/>
                    </a:lnTo>
                    <a:lnTo>
                      <a:pt x="192" y="283"/>
                    </a:lnTo>
                    <a:lnTo>
                      <a:pt x="214" y="322"/>
                    </a:lnTo>
                    <a:lnTo>
                      <a:pt x="189" y="329"/>
                    </a:lnTo>
                    <a:lnTo>
                      <a:pt x="157" y="309"/>
                    </a:lnTo>
                    <a:lnTo>
                      <a:pt x="153" y="271"/>
                    </a:lnTo>
                    <a:lnTo>
                      <a:pt x="151" y="271"/>
                    </a:lnTo>
                    <a:lnTo>
                      <a:pt x="150" y="275"/>
                    </a:lnTo>
                    <a:lnTo>
                      <a:pt x="147" y="278"/>
                    </a:lnTo>
                    <a:lnTo>
                      <a:pt x="146" y="284"/>
                    </a:lnTo>
                    <a:lnTo>
                      <a:pt x="144" y="289"/>
                    </a:lnTo>
                    <a:lnTo>
                      <a:pt x="139" y="302"/>
                    </a:lnTo>
                    <a:lnTo>
                      <a:pt x="138" y="312"/>
                    </a:lnTo>
                    <a:lnTo>
                      <a:pt x="136" y="315"/>
                    </a:lnTo>
                    <a:lnTo>
                      <a:pt x="133" y="320"/>
                    </a:lnTo>
                    <a:lnTo>
                      <a:pt x="129" y="325"/>
                    </a:lnTo>
                    <a:lnTo>
                      <a:pt x="126" y="333"/>
                    </a:lnTo>
                    <a:lnTo>
                      <a:pt x="105" y="362"/>
                    </a:lnTo>
                    <a:lnTo>
                      <a:pt x="100" y="367"/>
                    </a:lnTo>
                    <a:lnTo>
                      <a:pt x="97" y="372"/>
                    </a:lnTo>
                    <a:lnTo>
                      <a:pt x="95" y="375"/>
                    </a:lnTo>
                    <a:lnTo>
                      <a:pt x="95" y="377"/>
                    </a:lnTo>
                    <a:lnTo>
                      <a:pt x="74" y="354"/>
                    </a:lnTo>
                    <a:lnTo>
                      <a:pt x="86" y="278"/>
                    </a:lnTo>
                    <a:lnTo>
                      <a:pt x="52" y="305"/>
                    </a:lnTo>
                    <a:lnTo>
                      <a:pt x="20" y="371"/>
                    </a:lnTo>
                    <a:lnTo>
                      <a:pt x="3" y="364"/>
                    </a:lnTo>
                    <a:lnTo>
                      <a:pt x="32" y="309"/>
                    </a:lnTo>
                    <a:lnTo>
                      <a:pt x="4" y="302"/>
                    </a:lnTo>
                    <a:lnTo>
                      <a:pt x="0" y="287"/>
                    </a:lnTo>
                    <a:lnTo>
                      <a:pt x="33" y="274"/>
                    </a:lnTo>
                    <a:lnTo>
                      <a:pt x="18" y="248"/>
                    </a:lnTo>
                    <a:lnTo>
                      <a:pt x="87" y="181"/>
                    </a:lnTo>
                    <a:lnTo>
                      <a:pt x="90" y="138"/>
                    </a:lnTo>
                    <a:lnTo>
                      <a:pt x="112" y="111"/>
                    </a:lnTo>
                    <a:lnTo>
                      <a:pt x="98" y="87"/>
                    </a:lnTo>
                    <a:lnTo>
                      <a:pt x="149" y="0"/>
                    </a:lnTo>
                    <a:lnTo>
                      <a:pt x="171" y="4"/>
                    </a:lnTo>
                    <a:lnTo>
                      <a:pt x="182" y="5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8" name="Freeform 2382">
                <a:extLst>
                  <a:ext uri="{FF2B5EF4-FFF2-40B4-BE49-F238E27FC236}">
                    <a16:creationId xmlns:a16="http://schemas.microsoft.com/office/drawing/2014/main" id="{DEDEC717-0E24-4738-ADFD-BC61975F1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2" y="410"/>
                <a:ext cx="57" cy="58"/>
              </a:xfrm>
              <a:custGeom>
                <a:avLst/>
                <a:gdLst>
                  <a:gd name="T0" fmla="*/ 181 w 230"/>
                  <a:gd name="T1" fmla="*/ 65 h 229"/>
                  <a:gd name="T2" fmla="*/ 197 w 230"/>
                  <a:gd name="T3" fmla="*/ 41 h 229"/>
                  <a:gd name="T4" fmla="*/ 166 w 230"/>
                  <a:gd name="T5" fmla="*/ 0 h 229"/>
                  <a:gd name="T6" fmla="*/ 147 w 230"/>
                  <a:gd name="T7" fmla="*/ 22 h 229"/>
                  <a:gd name="T8" fmla="*/ 154 w 230"/>
                  <a:gd name="T9" fmla="*/ 60 h 229"/>
                  <a:gd name="T10" fmla="*/ 154 w 230"/>
                  <a:gd name="T11" fmla="*/ 61 h 229"/>
                  <a:gd name="T12" fmla="*/ 123 w 230"/>
                  <a:gd name="T13" fmla="*/ 61 h 229"/>
                  <a:gd name="T14" fmla="*/ 86 w 230"/>
                  <a:gd name="T15" fmla="*/ 108 h 229"/>
                  <a:gd name="T16" fmla="*/ 51 w 230"/>
                  <a:gd name="T17" fmla="*/ 112 h 229"/>
                  <a:gd name="T18" fmla="*/ 22 w 230"/>
                  <a:gd name="T19" fmla="*/ 134 h 229"/>
                  <a:gd name="T20" fmla="*/ 26 w 230"/>
                  <a:gd name="T21" fmla="*/ 166 h 229"/>
                  <a:gd name="T22" fmla="*/ 1 w 230"/>
                  <a:gd name="T23" fmla="*/ 182 h 229"/>
                  <a:gd name="T24" fmla="*/ 0 w 230"/>
                  <a:gd name="T25" fmla="*/ 182 h 229"/>
                  <a:gd name="T26" fmla="*/ 11 w 230"/>
                  <a:gd name="T27" fmla="*/ 216 h 229"/>
                  <a:gd name="T28" fmla="*/ 47 w 230"/>
                  <a:gd name="T29" fmla="*/ 175 h 229"/>
                  <a:gd name="T30" fmla="*/ 69 w 230"/>
                  <a:gd name="T31" fmla="*/ 179 h 229"/>
                  <a:gd name="T32" fmla="*/ 144 w 230"/>
                  <a:gd name="T33" fmla="*/ 141 h 229"/>
                  <a:gd name="T34" fmla="*/ 72 w 230"/>
                  <a:gd name="T35" fmla="*/ 219 h 229"/>
                  <a:gd name="T36" fmla="*/ 102 w 230"/>
                  <a:gd name="T37" fmla="*/ 229 h 229"/>
                  <a:gd name="T38" fmla="*/ 166 w 230"/>
                  <a:gd name="T39" fmla="*/ 192 h 229"/>
                  <a:gd name="T40" fmla="*/ 202 w 230"/>
                  <a:gd name="T41" fmla="*/ 189 h 229"/>
                  <a:gd name="T42" fmla="*/ 230 w 230"/>
                  <a:gd name="T43" fmla="*/ 151 h 229"/>
                  <a:gd name="T44" fmla="*/ 229 w 230"/>
                  <a:gd name="T45" fmla="*/ 151 h 229"/>
                  <a:gd name="T46" fmla="*/ 178 w 230"/>
                  <a:gd name="T47" fmla="*/ 136 h 229"/>
                  <a:gd name="T48" fmla="*/ 178 w 230"/>
                  <a:gd name="T49" fmla="*/ 135 h 229"/>
                  <a:gd name="T50" fmla="*/ 189 w 230"/>
                  <a:gd name="T51" fmla="*/ 113 h 229"/>
                  <a:gd name="T52" fmla="*/ 189 w 230"/>
                  <a:gd name="T53" fmla="*/ 112 h 229"/>
                  <a:gd name="T54" fmla="*/ 181 w 230"/>
                  <a:gd name="T55" fmla="*/ 66 h 229"/>
                  <a:gd name="T56" fmla="*/ 181 w 230"/>
                  <a:gd name="T57" fmla="*/ 65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0" h="229">
                    <a:moveTo>
                      <a:pt x="181" y="65"/>
                    </a:moveTo>
                    <a:lnTo>
                      <a:pt x="197" y="41"/>
                    </a:lnTo>
                    <a:lnTo>
                      <a:pt x="166" y="0"/>
                    </a:lnTo>
                    <a:lnTo>
                      <a:pt x="147" y="22"/>
                    </a:lnTo>
                    <a:lnTo>
                      <a:pt x="154" y="60"/>
                    </a:lnTo>
                    <a:lnTo>
                      <a:pt x="154" y="61"/>
                    </a:lnTo>
                    <a:lnTo>
                      <a:pt x="123" y="61"/>
                    </a:lnTo>
                    <a:lnTo>
                      <a:pt x="86" y="108"/>
                    </a:lnTo>
                    <a:lnTo>
                      <a:pt x="51" y="112"/>
                    </a:lnTo>
                    <a:lnTo>
                      <a:pt x="22" y="134"/>
                    </a:lnTo>
                    <a:lnTo>
                      <a:pt x="26" y="166"/>
                    </a:lnTo>
                    <a:lnTo>
                      <a:pt x="1" y="182"/>
                    </a:lnTo>
                    <a:lnTo>
                      <a:pt x="0" y="182"/>
                    </a:lnTo>
                    <a:lnTo>
                      <a:pt x="11" y="216"/>
                    </a:lnTo>
                    <a:lnTo>
                      <a:pt x="47" y="175"/>
                    </a:lnTo>
                    <a:lnTo>
                      <a:pt x="69" y="179"/>
                    </a:lnTo>
                    <a:lnTo>
                      <a:pt x="144" y="141"/>
                    </a:lnTo>
                    <a:lnTo>
                      <a:pt x="72" y="219"/>
                    </a:lnTo>
                    <a:lnTo>
                      <a:pt x="102" y="229"/>
                    </a:lnTo>
                    <a:lnTo>
                      <a:pt x="166" y="192"/>
                    </a:lnTo>
                    <a:lnTo>
                      <a:pt x="202" y="189"/>
                    </a:lnTo>
                    <a:lnTo>
                      <a:pt x="230" y="151"/>
                    </a:lnTo>
                    <a:lnTo>
                      <a:pt x="229" y="151"/>
                    </a:lnTo>
                    <a:lnTo>
                      <a:pt x="178" y="136"/>
                    </a:lnTo>
                    <a:lnTo>
                      <a:pt x="178" y="135"/>
                    </a:lnTo>
                    <a:lnTo>
                      <a:pt x="189" y="113"/>
                    </a:lnTo>
                    <a:lnTo>
                      <a:pt x="189" y="112"/>
                    </a:lnTo>
                    <a:lnTo>
                      <a:pt x="181" y="66"/>
                    </a:lnTo>
                    <a:lnTo>
                      <a:pt x="181" y="6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9" name="Freeform 2383">
                <a:extLst>
                  <a:ext uri="{FF2B5EF4-FFF2-40B4-BE49-F238E27FC236}">
                    <a16:creationId xmlns:a16="http://schemas.microsoft.com/office/drawing/2014/main" id="{2FD9F938-A911-4395-89E0-EDE38FDFC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" y="466"/>
                <a:ext cx="10" cy="16"/>
              </a:xfrm>
              <a:custGeom>
                <a:avLst/>
                <a:gdLst>
                  <a:gd name="T0" fmla="*/ 35 w 40"/>
                  <a:gd name="T1" fmla="*/ 10 h 62"/>
                  <a:gd name="T2" fmla="*/ 40 w 40"/>
                  <a:gd name="T3" fmla="*/ 30 h 62"/>
                  <a:gd name="T4" fmla="*/ 40 w 40"/>
                  <a:gd name="T5" fmla="*/ 31 h 62"/>
                  <a:gd name="T6" fmla="*/ 34 w 40"/>
                  <a:gd name="T7" fmla="*/ 62 h 62"/>
                  <a:gd name="T8" fmla="*/ 6 w 40"/>
                  <a:gd name="T9" fmla="*/ 59 h 62"/>
                  <a:gd name="T10" fmla="*/ 0 w 40"/>
                  <a:gd name="T11" fmla="*/ 22 h 62"/>
                  <a:gd name="T12" fmla="*/ 17 w 40"/>
                  <a:gd name="T13" fmla="*/ 0 h 62"/>
                  <a:gd name="T14" fmla="*/ 34 w 40"/>
                  <a:gd name="T15" fmla="*/ 9 h 62"/>
                  <a:gd name="T16" fmla="*/ 35 w 40"/>
                  <a:gd name="T17" fmla="*/ 1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62">
                    <a:moveTo>
                      <a:pt x="35" y="10"/>
                    </a:moveTo>
                    <a:lnTo>
                      <a:pt x="40" y="30"/>
                    </a:lnTo>
                    <a:lnTo>
                      <a:pt x="40" y="31"/>
                    </a:lnTo>
                    <a:lnTo>
                      <a:pt x="34" y="62"/>
                    </a:lnTo>
                    <a:lnTo>
                      <a:pt x="6" y="59"/>
                    </a:lnTo>
                    <a:lnTo>
                      <a:pt x="0" y="22"/>
                    </a:lnTo>
                    <a:lnTo>
                      <a:pt x="17" y="0"/>
                    </a:lnTo>
                    <a:lnTo>
                      <a:pt x="34" y="9"/>
                    </a:lnTo>
                    <a:lnTo>
                      <a:pt x="35" y="1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0" name="Freeform 2384">
                <a:extLst>
                  <a:ext uri="{FF2B5EF4-FFF2-40B4-BE49-F238E27FC236}">
                    <a16:creationId xmlns:a16="http://schemas.microsoft.com/office/drawing/2014/main" id="{C065AEB5-B24F-42D6-B6FD-0CA220F42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488"/>
                <a:ext cx="49" cy="45"/>
              </a:xfrm>
              <a:custGeom>
                <a:avLst/>
                <a:gdLst>
                  <a:gd name="T0" fmla="*/ 196 w 196"/>
                  <a:gd name="T1" fmla="*/ 31 h 180"/>
                  <a:gd name="T2" fmla="*/ 179 w 196"/>
                  <a:gd name="T3" fmla="*/ 69 h 180"/>
                  <a:gd name="T4" fmla="*/ 151 w 196"/>
                  <a:gd name="T5" fmla="*/ 107 h 180"/>
                  <a:gd name="T6" fmla="*/ 137 w 196"/>
                  <a:gd name="T7" fmla="*/ 119 h 180"/>
                  <a:gd name="T8" fmla="*/ 110 w 196"/>
                  <a:gd name="T9" fmla="*/ 129 h 180"/>
                  <a:gd name="T10" fmla="*/ 113 w 196"/>
                  <a:gd name="T11" fmla="*/ 180 h 180"/>
                  <a:gd name="T12" fmla="*/ 95 w 196"/>
                  <a:gd name="T13" fmla="*/ 175 h 180"/>
                  <a:gd name="T14" fmla="*/ 91 w 196"/>
                  <a:gd name="T15" fmla="*/ 127 h 180"/>
                  <a:gd name="T16" fmla="*/ 117 w 196"/>
                  <a:gd name="T17" fmla="*/ 76 h 180"/>
                  <a:gd name="T18" fmla="*/ 73 w 196"/>
                  <a:gd name="T19" fmla="*/ 88 h 180"/>
                  <a:gd name="T20" fmla="*/ 30 w 196"/>
                  <a:gd name="T21" fmla="*/ 155 h 180"/>
                  <a:gd name="T22" fmla="*/ 3 w 196"/>
                  <a:gd name="T23" fmla="*/ 136 h 180"/>
                  <a:gd name="T24" fmla="*/ 0 w 196"/>
                  <a:gd name="T25" fmla="*/ 111 h 180"/>
                  <a:gd name="T26" fmla="*/ 0 w 196"/>
                  <a:gd name="T27" fmla="*/ 110 h 180"/>
                  <a:gd name="T28" fmla="*/ 34 w 196"/>
                  <a:gd name="T29" fmla="*/ 70 h 180"/>
                  <a:gd name="T30" fmla="*/ 77 w 196"/>
                  <a:gd name="T31" fmla="*/ 33 h 180"/>
                  <a:gd name="T32" fmla="*/ 126 w 196"/>
                  <a:gd name="T33" fmla="*/ 23 h 180"/>
                  <a:gd name="T34" fmla="*/ 172 w 196"/>
                  <a:gd name="T35" fmla="*/ 0 h 180"/>
                  <a:gd name="T36" fmla="*/ 196 w 196"/>
                  <a:gd name="T37" fmla="*/ 31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6" h="180">
                    <a:moveTo>
                      <a:pt x="196" y="31"/>
                    </a:moveTo>
                    <a:lnTo>
                      <a:pt x="179" y="69"/>
                    </a:lnTo>
                    <a:lnTo>
                      <a:pt x="151" y="107"/>
                    </a:lnTo>
                    <a:lnTo>
                      <a:pt x="137" y="119"/>
                    </a:lnTo>
                    <a:lnTo>
                      <a:pt x="110" y="129"/>
                    </a:lnTo>
                    <a:lnTo>
                      <a:pt x="113" y="180"/>
                    </a:lnTo>
                    <a:lnTo>
                      <a:pt x="95" y="175"/>
                    </a:lnTo>
                    <a:lnTo>
                      <a:pt x="91" y="127"/>
                    </a:lnTo>
                    <a:lnTo>
                      <a:pt x="117" y="76"/>
                    </a:lnTo>
                    <a:lnTo>
                      <a:pt x="73" y="88"/>
                    </a:lnTo>
                    <a:lnTo>
                      <a:pt x="30" y="155"/>
                    </a:lnTo>
                    <a:lnTo>
                      <a:pt x="3" y="136"/>
                    </a:lnTo>
                    <a:lnTo>
                      <a:pt x="0" y="111"/>
                    </a:lnTo>
                    <a:lnTo>
                      <a:pt x="0" y="110"/>
                    </a:lnTo>
                    <a:lnTo>
                      <a:pt x="34" y="70"/>
                    </a:lnTo>
                    <a:lnTo>
                      <a:pt x="77" y="33"/>
                    </a:lnTo>
                    <a:lnTo>
                      <a:pt x="126" y="23"/>
                    </a:lnTo>
                    <a:lnTo>
                      <a:pt x="172" y="0"/>
                    </a:lnTo>
                    <a:lnTo>
                      <a:pt x="196" y="3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1" name="Freeform 2385">
                <a:extLst>
                  <a:ext uri="{FF2B5EF4-FFF2-40B4-BE49-F238E27FC236}">
                    <a16:creationId xmlns:a16="http://schemas.microsoft.com/office/drawing/2014/main" id="{70E93140-460B-44B7-9E72-4D1026128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6" y="484"/>
                <a:ext cx="13" cy="12"/>
              </a:xfrm>
              <a:custGeom>
                <a:avLst/>
                <a:gdLst>
                  <a:gd name="T0" fmla="*/ 0 w 52"/>
                  <a:gd name="T1" fmla="*/ 15 h 49"/>
                  <a:gd name="T2" fmla="*/ 52 w 52"/>
                  <a:gd name="T3" fmla="*/ 0 h 49"/>
                  <a:gd name="T4" fmla="*/ 43 w 52"/>
                  <a:gd name="T5" fmla="*/ 43 h 49"/>
                  <a:gd name="T6" fmla="*/ 11 w 52"/>
                  <a:gd name="T7" fmla="*/ 49 h 49"/>
                  <a:gd name="T8" fmla="*/ 0 w 52"/>
                  <a:gd name="T9" fmla="*/ 1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49">
                    <a:moveTo>
                      <a:pt x="0" y="15"/>
                    </a:moveTo>
                    <a:lnTo>
                      <a:pt x="52" y="0"/>
                    </a:lnTo>
                    <a:lnTo>
                      <a:pt x="43" y="43"/>
                    </a:lnTo>
                    <a:lnTo>
                      <a:pt x="11" y="49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2" name="Freeform 2386">
                <a:extLst>
                  <a:ext uri="{FF2B5EF4-FFF2-40B4-BE49-F238E27FC236}">
                    <a16:creationId xmlns:a16="http://schemas.microsoft.com/office/drawing/2014/main" id="{521C6735-F364-43DA-8E73-593591DE5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518"/>
                <a:ext cx="11" cy="10"/>
              </a:xfrm>
              <a:custGeom>
                <a:avLst/>
                <a:gdLst>
                  <a:gd name="T0" fmla="*/ 24 w 46"/>
                  <a:gd name="T1" fmla="*/ 41 h 41"/>
                  <a:gd name="T2" fmla="*/ 0 w 46"/>
                  <a:gd name="T3" fmla="*/ 25 h 41"/>
                  <a:gd name="T4" fmla="*/ 29 w 46"/>
                  <a:gd name="T5" fmla="*/ 0 h 41"/>
                  <a:gd name="T6" fmla="*/ 46 w 46"/>
                  <a:gd name="T7" fmla="*/ 25 h 41"/>
                  <a:gd name="T8" fmla="*/ 24 w 46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1">
                    <a:moveTo>
                      <a:pt x="24" y="41"/>
                    </a:moveTo>
                    <a:lnTo>
                      <a:pt x="0" y="25"/>
                    </a:lnTo>
                    <a:lnTo>
                      <a:pt x="29" y="0"/>
                    </a:lnTo>
                    <a:lnTo>
                      <a:pt x="46" y="25"/>
                    </a:lnTo>
                    <a:lnTo>
                      <a:pt x="24" y="4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3" name="Freeform 2387">
                <a:extLst>
                  <a:ext uri="{FF2B5EF4-FFF2-40B4-BE49-F238E27FC236}">
                    <a16:creationId xmlns:a16="http://schemas.microsoft.com/office/drawing/2014/main" id="{C84608A1-0A54-4E1C-933F-CB21FF443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534"/>
                <a:ext cx="10" cy="30"/>
              </a:xfrm>
              <a:custGeom>
                <a:avLst/>
                <a:gdLst>
                  <a:gd name="T0" fmla="*/ 41 w 41"/>
                  <a:gd name="T1" fmla="*/ 118 h 118"/>
                  <a:gd name="T2" fmla="*/ 20 w 41"/>
                  <a:gd name="T3" fmla="*/ 83 h 118"/>
                  <a:gd name="T4" fmla="*/ 12 w 41"/>
                  <a:gd name="T5" fmla="*/ 27 h 118"/>
                  <a:gd name="T6" fmla="*/ 23 w 41"/>
                  <a:gd name="T7" fmla="*/ 2 h 118"/>
                  <a:gd name="T8" fmla="*/ 1 w 41"/>
                  <a:gd name="T9" fmla="*/ 0 h 118"/>
                  <a:gd name="T10" fmla="*/ 0 w 41"/>
                  <a:gd name="T11" fmla="*/ 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118">
                    <a:moveTo>
                      <a:pt x="41" y="118"/>
                    </a:moveTo>
                    <a:lnTo>
                      <a:pt x="20" y="83"/>
                    </a:lnTo>
                    <a:lnTo>
                      <a:pt x="12" y="27"/>
                    </a:lnTo>
                    <a:lnTo>
                      <a:pt x="23" y="2"/>
                    </a:ln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4" name="Line 2388">
                <a:extLst>
                  <a:ext uri="{FF2B5EF4-FFF2-40B4-BE49-F238E27FC236}">
                    <a16:creationId xmlns:a16="http://schemas.microsoft.com/office/drawing/2014/main" id="{895D3C7C-E1CB-42B6-9DA2-A86560A57B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37" y="511"/>
                <a:ext cx="7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5" name="Freeform 2389">
                <a:extLst>
                  <a:ext uri="{FF2B5EF4-FFF2-40B4-BE49-F238E27FC236}">
                    <a16:creationId xmlns:a16="http://schemas.microsoft.com/office/drawing/2014/main" id="{6FFE1328-DF0C-45DF-8DF1-79E0D8471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534"/>
                <a:ext cx="10" cy="30"/>
              </a:xfrm>
              <a:custGeom>
                <a:avLst/>
                <a:gdLst>
                  <a:gd name="T0" fmla="*/ 0 w 41"/>
                  <a:gd name="T1" fmla="*/ 0 h 117"/>
                  <a:gd name="T2" fmla="*/ 21 w 41"/>
                  <a:gd name="T3" fmla="*/ 2 h 117"/>
                  <a:gd name="T4" fmla="*/ 11 w 41"/>
                  <a:gd name="T5" fmla="*/ 26 h 117"/>
                  <a:gd name="T6" fmla="*/ 19 w 41"/>
                  <a:gd name="T7" fmla="*/ 82 h 117"/>
                  <a:gd name="T8" fmla="*/ 41 w 41"/>
                  <a:gd name="T9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17">
                    <a:moveTo>
                      <a:pt x="0" y="0"/>
                    </a:moveTo>
                    <a:lnTo>
                      <a:pt x="21" y="2"/>
                    </a:lnTo>
                    <a:lnTo>
                      <a:pt x="11" y="26"/>
                    </a:lnTo>
                    <a:lnTo>
                      <a:pt x="19" y="82"/>
                    </a:lnTo>
                    <a:lnTo>
                      <a:pt x="41" y="1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6" name="Freeform 2390">
                <a:extLst>
                  <a:ext uri="{FF2B5EF4-FFF2-40B4-BE49-F238E27FC236}">
                    <a16:creationId xmlns:a16="http://schemas.microsoft.com/office/drawing/2014/main" id="{2C9A697B-E8F7-4E4A-A956-9D7965364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9" y="401"/>
                <a:ext cx="28" cy="21"/>
              </a:xfrm>
              <a:custGeom>
                <a:avLst/>
                <a:gdLst>
                  <a:gd name="T0" fmla="*/ 110 w 110"/>
                  <a:gd name="T1" fmla="*/ 0 h 84"/>
                  <a:gd name="T2" fmla="*/ 61 w 110"/>
                  <a:gd name="T3" fmla="*/ 23 h 84"/>
                  <a:gd name="T4" fmla="*/ 38 w 110"/>
                  <a:gd name="T5" fmla="*/ 67 h 84"/>
                  <a:gd name="T6" fmla="*/ 0 w 110"/>
                  <a:gd name="T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" h="84">
                    <a:moveTo>
                      <a:pt x="110" y="0"/>
                    </a:moveTo>
                    <a:lnTo>
                      <a:pt x="61" y="23"/>
                    </a:lnTo>
                    <a:lnTo>
                      <a:pt x="38" y="67"/>
                    </a:lnTo>
                    <a:lnTo>
                      <a:pt x="0" y="8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7" name="Freeform 2391">
                <a:extLst>
                  <a:ext uri="{FF2B5EF4-FFF2-40B4-BE49-F238E27FC236}">
                    <a16:creationId xmlns:a16="http://schemas.microsoft.com/office/drawing/2014/main" id="{2F2B62BC-C960-4C5B-AAE3-B32772047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6" y="422"/>
                <a:ext cx="13" cy="12"/>
              </a:xfrm>
              <a:custGeom>
                <a:avLst/>
                <a:gdLst>
                  <a:gd name="T0" fmla="*/ 0 w 51"/>
                  <a:gd name="T1" fmla="*/ 52 h 52"/>
                  <a:gd name="T2" fmla="*/ 12 w 51"/>
                  <a:gd name="T3" fmla="*/ 49 h 52"/>
                  <a:gd name="T4" fmla="*/ 8 w 51"/>
                  <a:gd name="T5" fmla="*/ 18 h 52"/>
                  <a:gd name="T6" fmla="*/ 51 w 51"/>
                  <a:gd name="T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2">
                    <a:moveTo>
                      <a:pt x="0" y="52"/>
                    </a:moveTo>
                    <a:lnTo>
                      <a:pt x="12" y="49"/>
                    </a:lnTo>
                    <a:lnTo>
                      <a:pt x="8" y="18"/>
                    </a:lnTo>
                    <a:lnTo>
                      <a:pt x="5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8" name="Freeform 2392">
                <a:extLst>
                  <a:ext uri="{FF2B5EF4-FFF2-40B4-BE49-F238E27FC236}">
                    <a16:creationId xmlns:a16="http://schemas.microsoft.com/office/drawing/2014/main" id="{C6A0B682-BDE3-47EF-8E1C-15022EE61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412"/>
                <a:ext cx="16" cy="17"/>
              </a:xfrm>
              <a:custGeom>
                <a:avLst/>
                <a:gdLst>
                  <a:gd name="T0" fmla="*/ 46 w 62"/>
                  <a:gd name="T1" fmla="*/ 14 h 70"/>
                  <a:gd name="T2" fmla="*/ 34 w 62"/>
                  <a:gd name="T3" fmla="*/ 18 h 70"/>
                  <a:gd name="T4" fmla="*/ 22 w 62"/>
                  <a:gd name="T5" fmla="*/ 5 h 70"/>
                  <a:gd name="T6" fmla="*/ 0 w 62"/>
                  <a:gd name="T7" fmla="*/ 0 h 70"/>
                  <a:gd name="T8" fmla="*/ 3 w 62"/>
                  <a:gd name="T9" fmla="*/ 31 h 70"/>
                  <a:gd name="T10" fmla="*/ 37 w 62"/>
                  <a:gd name="T11" fmla="*/ 70 h 70"/>
                  <a:gd name="T12" fmla="*/ 62 w 62"/>
                  <a:gd name="T13" fmla="*/ 39 h 70"/>
                  <a:gd name="T14" fmla="*/ 47 w 62"/>
                  <a:gd name="T15" fmla="*/ 13 h 70"/>
                  <a:gd name="T16" fmla="*/ 46 w 62"/>
                  <a:gd name="T17" fmla="*/ 1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70">
                    <a:moveTo>
                      <a:pt x="46" y="14"/>
                    </a:moveTo>
                    <a:lnTo>
                      <a:pt x="34" y="18"/>
                    </a:lnTo>
                    <a:lnTo>
                      <a:pt x="22" y="5"/>
                    </a:lnTo>
                    <a:lnTo>
                      <a:pt x="0" y="0"/>
                    </a:lnTo>
                    <a:lnTo>
                      <a:pt x="3" y="31"/>
                    </a:lnTo>
                    <a:lnTo>
                      <a:pt x="37" y="70"/>
                    </a:lnTo>
                    <a:lnTo>
                      <a:pt x="62" y="39"/>
                    </a:lnTo>
                    <a:lnTo>
                      <a:pt x="47" y="13"/>
                    </a:lnTo>
                    <a:lnTo>
                      <a:pt x="46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9" name="Freeform 2393">
                <a:extLst>
                  <a:ext uri="{FF2B5EF4-FFF2-40B4-BE49-F238E27FC236}">
                    <a16:creationId xmlns:a16="http://schemas.microsoft.com/office/drawing/2014/main" id="{593C9A70-909A-4391-A9AB-4C0EA751D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434"/>
                <a:ext cx="12" cy="7"/>
              </a:xfrm>
              <a:custGeom>
                <a:avLst/>
                <a:gdLst>
                  <a:gd name="T0" fmla="*/ 50 w 50"/>
                  <a:gd name="T1" fmla="*/ 0 h 27"/>
                  <a:gd name="T2" fmla="*/ 9 w 50"/>
                  <a:gd name="T3" fmla="*/ 9 h 27"/>
                  <a:gd name="T4" fmla="*/ 0 w 50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7">
                    <a:moveTo>
                      <a:pt x="50" y="0"/>
                    </a:moveTo>
                    <a:lnTo>
                      <a:pt x="9" y="9"/>
                    </a:lnTo>
                    <a:lnTo>
                      <a:pt x="0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0" name="Freeform 2394">
                <a:extLst>
                  <a:ext uri="{FF2B5EF4-FFF2-40B4-BE49-F238E27FC236}">
                    <a16:creationId xmlns:a16="http://schemas.microsoft.com/office/drawing/2014/main" id="{954C2B42-5BA7-47B8-813F-8530A1431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8" y="441"/>
                <a:ext cx="26" cy="50"/>
              </a:xfrm>
              <a:custGeom>
                <a:avLst/>
                <a:gdLst>
                  <a:gd name="T0" fmla="*/ 63 w 104"/>
                  <a:gd name="T1" fmla="*/ 176 h 200"/>
                  <a:gd name="T2" fmla="*/ 56 w 104"/>
                  <a:gd name="T3" fmla="*/ 200 h 200"/>
                  <a:gd name="T4" fmla="*/ 0 w 104"/>
                  <a:gd name="T5" fmla="*/ 178 h 200"/>
                  <a:gd name="T6" fmla="*/ 0 w 104"/>
                  <a:gd name="T7" fmla="*/ 145 h 200"/>
                  <a:gd name="T8" fmla="*/ 83 w 104"/>
                  <a:gd name="T9" fmla="*/ 55 h 200"/>
                  <a:gd name="T10" fmla="*/ 104 w 104"/>
                  <a:gd name="T11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200">
                    <a:moveTo>
                      <a:pt x="63" y="176"/>
                    </a:moveTo>
                    <a:lnTo>
                      <a:pt x="56" y="200"/>
                    </a:lnTo>
                    <a:lnTo>
                      <a:pt x="0" y="178"/>
                    </a:lnTo>
                    <a:lnTo>
                      <a:pt x="0" y="145"/>
                    </a:lnTo>
                    <a:lnTo>
                      <a:pt x="83" y="55"/>
                    </a:lnTo>
                    <a:lnTo>
                      <a:pt x="10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1" name="Freeform 2395">
                <a:extLst>
                  <a:ext uri="{FF2B5EF4-FFF2-40B4-BE49-F238E27FC236}">
                    <a16:creationId xmlns:a16="http://schemas.microsoft.com/office/drawing/2014/main" id="{582E33AF-5DF9-4D34-B692-9E1CE994F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434"/>
                <a:ext cx="12" cy="7"/>
              </a:xfrm>
              <a:custGeom>
                <a:avLst/>
                <a:gdLst>
                  <a:gd name="T0" fmla="*/ 0 w 50"/>
                  <a:gd name="T1" fmla="*/ 27 h 27"/>
                  <a:gd name="T2" fmla="*/ 9 w 50"/>
                  <a:gd name="T3" fmla="*/ 10 h 27"/>
                  <a:gd name="T4" fmla="*/ 50 w 50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7">
                    <a:moveTo>
                      <a:pt x="0" y="27"/>
                    </a:moveTo>
                    <a:lnTo>
                      <a:pt x="9" y="10"/>
                    </a:lnTo>
                    <a:lnTo>
                      <a:pt x="5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2" name="Line 2396">
                <a:extLst>
                  <a:ext uri="{FF2B5EF4-FFF2-40B4-BE49-F238E27FC236}">
                    <a16:creationId xmlns:a16="http://schemas.microsoft.com/office/drawing/2014/main" id="{694B2608-748F-4CEB-B450-546263424B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74" y="480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3" name="Freeform 2397">
                <a:extLst>
                  <a:ext uri="{FF2B5EF4-FFF2-40B4-BE49-F238E27FC236}">
                    <a16:creationId xmlns:a16="http://schemas.microsoft.com/office/drawing/2014/main" id="{F48B009E-E61D-4B77-8710-19FF85C4A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5" y="480"/>
                <a:ext cx="45" cy="27"/>
              </a:xfrm>
              <a:custGeom>
                <a:avLst/>
                <a:gdLst>
                  <a:gd name="T0" fmla="*/ 132 w 180"/>
                  <a:gd name="T1" fmla="*/ 108 h 108"/>
                  <a:gd name="T2" fmla="*/ 153 w 180"/>
                  <a:gd name="T3" fmla="*/ 97 h 108"/>
                  <a:gd name="T4" fmla="*/ 180 w 180"/>
                  <a:gd name="T5" fmla="*/ 64 h 108"/>
                  <a:gd name="T6" fmla="*/ 147 w 180"/>
                  <a:gd name="T7" fmla="*/ 47 h 108"/>
                  <a:gd name="T8" fmla="*/ 171 w 180"/>
                  <a:gd name="T9" fmla="*/ 5 h 108"/>
                  <a:gd name="T10" fmla="*/ 146 w 180"/>
                  <a:gd name="T11" fmla="*/ 0 h 108"/>
                  <a:gd name="T12" fmla="*/ 74 w 180"/>
                  <a:gd name="T13" fmla="*/ 63 h 108"/>
                  <a:gd name="T14" fmla="*/ 45 w 180"/>
                  <a:gd name="T15" fmla="*/ 51 h 108"/>
                  <a:gd name="T16" fmla="*/ 35 w 180"/>
                  <a:gd name="T17" fmla="*/ 8 h 108"/>
                  <a:gd name="T18" fmla="*/ 0 w 180"/>
                  <a:gd name="T19" fmla="*/ 2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0" h="108">
                    <a:moveTo>
                      <a:pt x="132" y="108"/>
                    </a:moveTo>
                    <a:lnTo>
                      <a:pt x="153" y="97"/>
                    </a:lnTo>
                    <a:lnTo>
                      <a:pt x="180" y="64"/>
                    </a:lnTo>
                    <a:lnTo>
                      <a:pt x="147" y="47"/>
                    </a:lnTo>
                    <a:lnTo>
                      <a:pt x="171" y="5"/>
                    </a:lnTo>
                    <a:lnTo>
                      <a:pt x="146" y="0"/>
                    </a:lnTo>
                    <a:lnTo>
                      <a:pt x="74" y="63"/>
                    </a:lnTo>
                    <a:lnTo>
                      <a:pt x="45" y="51"/>
                    </a:lnTo>
                    <a:lnTo>
                      <a:pt x="35" y="8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4" name="Freeform 2398">
                <a:extLst>
                  <a:ext uri="{FF2B5EF4-FFF2-40B4-BE49-F238E27FC236}">
                    <a16:creationId xmlns:a16="http://schemas.microsoft.com/office/drawing/2014/main" id="{3FF679B8-BDF9-4FA8-9BEC-E773A2F1F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" y="518"/>
                <a:ext cx="16" cy="31"/>
              </a:xfrm>
              <a:custGeom>
                <a:avLst/>
                <a:gdLst>
                  <a:gd name="T0" fmla="*/ 54 w 61"/>
                  <a:gd name="T1" fmla="*/ 124 h 124"/>
                  <a:gd name="T2" fmla="*/ 55 w 61"/>
                  <a:gd name="T3" fmla="*/ 124 h 124"/>
                  <a:gd name="T4" fmla="*/ 28 w 61"/>
                  <a:gd name="T5" fmla="*/ 80 h 124"/>
                  <a:gd name="T6" fmla="*/ 61 w 61"/>
                  <a:gd name="T7" fmla="*/ 67 h 124"/>
                  <a:gd name="T8" fmla="*/ 41 w 61"/>
                  <a:gd name="T9" fmla="*/ 25 h 124"/>
                  <a:gd name="T10" fmla="*/ 0 w 61"/>
                  <a:gd name="T1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124">
                    <a:moveTo>
                      <a:pt x="54" y="124"/>
                    </a:moveTo>
                    <a:lnTo>
                      <a:pt x="55" y="124"/>
                    </a:lnTo>
                    <a:lnTo>
                      <a:pt x="28" y="80"/>
                    </a:lnTo>
                    <a:lnTo>
                      <a:pt x="61" y="67"/>
                    </a:lnTo>
                    <a:lnTo>
                      <a:pt x="41" y="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5" name="Freeform 2399">
                <a:extLst>
                  <a:ext uri="{FF2B5EF4-FFF2-40B4-BE49-F238E27FC236}">
                    <a16:creationId xmlns:a16="http://schemas.microsoft.com/office/drawing/2014/main" id="{84568418-C8C8-45B6-8D0B-AA83D6DED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4" y="502"/>
                <a:ext cx="50" cy="17"/>
              </a:xfrm>
              <a:custGeom>
                <a:avLst/>
                <a:gdLst>
                  <a:gd name="T0" fmla="*/ 0 w 198"/>
                  <a:gd name="T1" fmla="*/ 38 h 68"/>
                  <a:gd name="T2" fmla="*/ 8 w 198"/>
                  <a:gd name="T3" fmla="*/ 28 h 68"/>
                  <a:gd name="T4" fmla="*/ 88 w 198"/>
                  <a:gd name="T5" fmla="*/ 0 h 68"/>
                  <a:gd name="T6" fmla="*/ 131 w 198"/>
                  <a:gd name="T7" fmla="*/ 31 h 68"/>
                  <a:gd name="T8" fmla="*/ 173 w 198"/>
                  <a:gd name="T9" fmla="*/ 4 h 68"/>
                  <a:gd name="T10" fmla="*/ 198 w 198"/>
                  <a:gd name="T11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8" h="68">
                    <a:moveTo>
                      <a:pt x="0" y="38"/>
                    </a:moveTo>
                    <a:lnTo>
                      <a:pt x="8" y="28"/>
                    </a:lnTo>
                    <a:lnTo>
                      <a:pt x="88" y="0"/>
                    </a:lnTo>
                    <a:lnTo>
                      <a:pt x="131" y="31"/>
                    </a:lnTo>
                    <a:lnTo>
                      <a:pt x="173" y="4"/>
                    </a:lnTo>
                    <a:lnTo>
                      <a:pt x="198" y="6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6" name="Freeform 2400">
                <a:extLst>
                  <a:ext uri="{FF2B5EF4-FFF2-40B4-BE49-F238E27FC236}">
                    <a16:creationId xmlns:a16="http://schemas.microsoft.com/office/drawing/2014/main" id="{83E8EE25-78F1-446B-ADB5-41DE956C1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4" y="519"/>
                <a:ext cx="12" cy="4"/>
              </a:xfrm>
              <a:custGeom>
                <a:avLst/>
                <a:gdLst>
                  <a:gd name="T0" fmla="*/ 46 w 46"/>
                  <a:gd name="T1" fmla="*/ 15 h 15"/>
                  <a:gd name="T2" fmla="*/ 3 w 46"/>
                  <a:gd name="T3" fmla="*/ 12 h 15"/>
                  <a:gd name="T4" fmla="*/ 0 w 46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15">
                    <a:moveTo>
                      <a:pt x="46" y="15"/>
                    </a:moveTo>
                    <a:lnTo>
                      <a:pt x="3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7" name="Freeform 2401">
                <a:extLst>
                  <a:ext uri="{FF2B5EF4-FFF2-40B4-BE49-F238E27FC236}">
                    <a16:creationId xmlns:a16="http://schemas.microsoft.com/office/drawing/2014/main" id="{CD98A862-86CE-418B-94CC-6814CFD28D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4" y="519"/>
                <a:ext cx="12" cy="4"/>
              </a:xfrm>
              <a:custGeom>
                <a:avLst/>
                <a:gdLst>
                  <a:gd name="T0" fmla="*/ 0 w 46"/>
                  <a:gd name="T1" fmla="*/ 0 h 15"/>
                  <a:gd name="T2" fmla="*/ 3 w 46"/>
                  <a:gd name="T3" fmla="*/ 13 h 15"/>
                  <a:gd name="T4" fmla="*/ 46 w 46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15">
                    <a:moveTo>
                      <a:pt x="0" y="0"/>
                    </a:moveTo>
                    <a:lnTo>
                      <a:pt x="3" y="13"/>
                    </a:lnTo>
                    <a:lnTo>
                      <a:pt x="46" y="15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8" name="Freeform 2402">
                <a:extLst>
                  <a:ext uri="{FF2B5EF4-FFF2-40B4-BE49-F238E27FC236}">
                    <a16:creationId xmlns:a16="http://schemas.microsoft.com/office/drawing/2014/main" id="{78978FB1-F6DA-41EC-B2AD-658D1565E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0" y="507"/>
                <a:ext cx="8" cy="4"/>
              </a:xfrm>
              <a:custGeom>
                <a:avLst/>
                <a:gdLst>
                  <a:gd name="T0" fmla="*/ 32 w 32"/>
                  <a:gd name="T1" fmla="*/ 0 h 17"/>
                  <a:gd name="T2" fmla="*/ 0 w 32"/>
                  <a:gd name="T3" fmla="*/ 16 h 17"/>
                  <a:gd name="T4" fmla="*/ 1 w 32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7">
                    <a:moveTo>
                      <a:pt x="32" y="0"/>
                    </a:moveTo>
                    <a:lnTo>
                      <a:pt x="0" y="16"/>
                    </a:lnTo>
                    <a:lnTo>
                      <a:pt x="1" y="1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9" name="Line 2403">
                <a:extLst>
                  <a:ext uri="{FF2B5EF4-FFF2-40B4-BE49-F238E27FC236}">
                    <a16:creationId xmlns:a16="http://schemas.microsoft.com/office/drawing/2014/main" id="{4CCF86BC-EC95-48C9-BA6F-92626AEB6C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00" y="507"/>
                <a:ext cx="8" cy="4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0" name="Freeform 2404">
                <a:extLst>
                  <a:ext uri="{FF2B5EF4-FFF2-40B4-BE49-F238E27FC236}">
                    <a16:creationId xmlns:a16="http://schemas.microsoft.com/office/drawing/2014/main" id="{891BB616-0C8F-473B-A59E-83D3117296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0" y="511"/>
                <a:ext cx="6" cy="12"/>
              </a:xfrm>
              <a:custGeom>
                <a:avLst/>
                <a:gdLst>
                  <a:gd name="T0" fmla="*/ 21 w 21"/>
                  <a:gd name="T1" fmla="*/ 46 h 46"/>
                  <a:gd name="T2" fmla="*/ 17 w 21"/>
                  <a:gd name="T3" fmla="*/ 35 h 46"/>
                  <a:gd name="T4" fmla="*/ 16 w 21"/>
                  <a:gd name="T5" fmla="*/ 35 h 46"/>
                  <a:gd name="T6" fmla="*/ 0 w 21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6">
                    <a:moveTo>
                      <a:pt x="21" y="46"/>
                    </a:moveTo>
                    <a:lnTo>
                      <a:pt x="17" y="35"/>
                    </a:lnTo>
                    <a:lnTo>
                      <a:pt x="16" y="3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1" name="Line 2405">
                <a:extLst>
                  <a:ext uri="{FF2B5EF4-FFF2-40B4-BE49-F238E27FC236}">
                    <a16:creationId xmlns:a16="http://schemas.microsoft.com/office/drawing/2014/main" id="{ED6A3E1D-99BB-4FC7-BBD4-F55C916F39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37" y="511"/>
                <a:ext cx="7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2" name="Freeform 2406">
                <a:extLst>
                  <a:ext uri="{FF2B5EF4-FFF2-40B4-BE49-F238E27FC236}">
                    <a16:creationId xmlns:a16="http://schemas.microsoft.com/office/drawing/2014/main" id="{7E743609-2B14-4113-8D7E-6E541B568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8" y="800"/>
                <a:ext cx="16" cy="7"/>
              </a:xfrm>
              <a:custGeom>
                <a:avLst/>
                <a:gdLst>
                  <a:gd name="T0" fmla="*/ 0 w 66"/>
                  <a:gd name="T1" fmla="*/ 8 h 27"/>
                  <a:gd name="T2" fmla="*/ 48 w 66"/>
                  <a:gd name="T3" fmla="*/ 0 h 27"/>
                  <a:gd name="T4" fmla="*/ 66 w 66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27">
                    <a:moveTo>
                      <a:pt x="0" y="8"/>
                    </a:moveTo>
                    <a:lnTo>
                      <a:pt x="48" y="0"/>
                    </a:lnTo>
                    <a:lnTo>
                      <a:pt x="66" y="2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3" name="Freeform 2407">
                <a:extLst>
                  <a:ext uri="{FF2B5EF4-FFF2-40B4-BE49-F238E27FC236}">
                    <a16:creationId xmlns:a16="http://schemas.microsoft.com/office/drawing/2014/main" id="{8471A750-947B-4C31-9E82-4864079EF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8" y="800"/>
                <a:ext cx="16" cy="7"/>
              </a:xfrm>
              <a:custGeom>
                <a:avLst/>
                <a:gdLst>
                  <a:gd name="T0" fmla="*/ 66 w 66"/>
                  <a:gd name="T1" fmla="*/ 28 h 28"/>
                  <a:gd name="T2" fmla="*/ 48 w 66"/>
                  <a:gd name="T3" fmla="*/ 0 h 28"/>
                  <a:gd name="T4" fmla="*/ 0 w 66"/>
                  <a:gd name="T5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28">
                    <a:moveTo>
                      <a:pt x="66" y="28"/>
                    </a:moveTo>
                    <a:lnTo>
                      <a:pt x="48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4" name="Freeform 2408">
                <a:extLst>
                  <a:ext uri="{FF2B5EF4-FFF2-40B4-BE49-F238E27FC236}">
                    <a16:creationId xmlns:a16="http://schemas.microsoft.com/office/drawing/2014/main" id="{7CCAE77C-57CB-41C7-97E3-E1D2B225F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7" y="769"/>
                <a:ext cx="38" cy="53"/>
              </a:xfrm>
              <a:custGeom>
                <a:avLst/>
                <a:gdLst>
                  <a:gd name="T0" fmla="*/ 29 w 152"/>
                  <a:gd name="T1" fmla="*/ 153 h 210"/>
                  <a:gd name="T2" fmla="*/ 35 w 152"/>
                  <a:gd name="T3" fmla="*/ 162 h 210"/>
                  <a:gd name="T4" fmla="*/ 53 w 152"/>
                  <a:gd name="T5" fmla="*/ 210 h 210"/>
                  <a:gd name="T6" fmla="*/ 75 w 152"/>
                  <a:gd name="T7" fmla="*/ 175 h 210"/>
                  <a:gd name="T8" fmla="*/ 129 w 152"/>
                  <a:gd name="T9" fmla="*/ 152 h 210"/>
                  <a:gd name="T10" fmla="*/ 152 w 152"/>
                  <a:gd name="T11" fmla="*/ 116 h 210"/>
                  <a:gd name="T12" fmla="*/ 81 w 152"/>
                  <a:gd name="T13" fmla="*/ 118 h 210"/>
                  <a:gd name="T14" fmla="*/ 60 w 152"/>
                  <a:gd name="T15" fmla="*/ 138 h 210"/>
                  <a:gd name="T16" fmla="*/ 17 w 152"/>
                  <a:gd name="T17" fmla="*/ 55 h 210"/>
                  <a:gd name="T18" fmla="*/ 0 w 152"/>
                  <a:gd name="T19" fmla="*/ 44 h 210"/>
                  <a:gd name="T20" fmla="*/ 9 w 152"/>
                  <a:gd name="T21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2" h="210">
                    <a:moveTo>
                      <a:pt x="29" y="153"/>
                    </a:moveTo>
                    <a:lnTo>
                      <a:pt x="35" y="162"/>
                    </a:lnTo>
                    <a:lnTo>
                      <a:pt x="53" y="210"/>
                    </a:lnTo>
                    <a:lnTo>
                      <a:pt x="75" y="175"/>
                    </a:lnTo>
                    <a:lnTo>
                      <a:pt x="129" y="152"/>
                    </a:lnTo>
                    <a:lnTo>
                      <a:pt x="152" y="116"/>
                    </a:lnTo>
                    <a:lnTo>
                      <a:pt x="81" y="118"/>
                    </a:lnTo>
                    <a:lnTo>
                      <a:pt x="60" y="138"/>
                    </a:lnTo>
                    <a:lnTo>
                      <a:pt x="17" y="55"/>
                    </a:lnTo>
                    <a:lnTo>
                      <a:pt x="0" y="44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5" name="Freeform 2409">
                <a:extLst>
                  <a:ext uri="{FF2B5EF4-FFF2-40B4-BE49-F238E27FC236}">
                    <a16:creationId xmlns:a16="http://schemas.microsoft.com/office/drawing/2014/main" id="{3BCC29C2-D84B-4D3F-91B3-C2062388C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802"/>
                <a:ext cx="23" cy="22"/>
              </a:xfrm>
              <a:custGeom>
                <a:avLst/>
                <a:gdLst>
                  <a:gd name="T0" fmla="*/ 0 w 92"/>
                  <a:gd name="T1" fmla="*/ 85 h 85"/>
                  <a:gd name="T2" fmla="*/ 46 w 92"/>
                  <a:gd name="T3" fmla="*/ 71 h 85"/>
                  <a:gd name="T4" fmla="*/ 56 w 92"/>
                  <a:gd name="T5" fmla="*/ 1 h 85"/>
                  <a:gd name="T6" fmla="*/ 76 w 92"/>
                  <a:gd name="T7" fmla="*/ 2 h 85"/>
                  <a:gd name="T8" fmla="*/ 92 w 92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85">
                    <a:moveTo>
                      <a:pt x="0" y="85"/>
                    </a:moveTo>
                    <a:lnTo>
                      <a:pt x="46" y="71"/>
                    </a:lnTo>
                    <a:lnTo>
                      <a:pt x="56" y="1"/>
                    </a:lnTo>
                    <a:lnTo>
                      <a:pt x="76" y="2"/>
                    </a:lnTo>
                    <a:lnTo>
                      <a:pt x="92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6" name="Freeform 2410">
                <a:extLst>
                  <a:ext uri="{FF2B5EF4-FFF2-40B4-BE49-F238E27FC236}">
                    <a16:creationId xmlns:a16="http://schemas.microsoft.com/office/drawing/2014/main" id="{5B4602A7-2D45-47E1-8075-F029F316F8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4" y="764"/>
                <a:ext cx="13" cy="29"/>
              </a:xfrm>
              <a:custGeom>
                <a:avLst/>
                <a:gdLst>
                  <a:gd name="T0" fmla="*/ 20 w 54"/>
                  <a:gd name="T1" fmla="*/ 82 h 117"/>
                  <a:gd name="T2" fmla="*/ 14 w 54"/>
                  <a:gd name="T3" fmla="*/ 114 h 117"/>
                  <a:gd name="T4" fmla="*/ 54 w 54"/>
                  <a:gd name="T5" fmla="*/ 117 h 117"/>
                  <a:gd name="T6" fmla="*/ 43 w 54"/>
                  <a:gd name="T7" fmla="*/ 55 h 117"/>
                  <a:gd name="T8" fmla="*/ 0 w 54"/>
                  <a:gd name="T9" fmla="*/ 0 h 117"/>
                  <a:gd name="T10" fmla="*/ 0 w 54"/>
                  <a:gd name="T11" fmla="*/ 46 h 117"/>
                  <a:gd name="T12" fmla="*/ 20 w 54"/>
                  <a:gd name="T13" fmla="*/ 8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117">
                    <a:moveTo>
                      <a:pt x="20" y="82"/>
                    </a:moveTo>
                    <a:lnTo>
                      <a:pt x="14" y="114"/>
                    </a:lnTo>
                    <a:lnTo>
                      <a:pt x="54" y="117"/>
                    </a:lnTo>
                    <a:lnTo>
                      <a:pt x="43" y="55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0" y="8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7" name="Freeform 2411">
                <a:extLst>
                  <a:ext uri="{FF2B5EF4-FFF2-40B4-BE49-F238E27FC236}">
                    <a16:creationId xmlns:a16="http://schemas.microsoft.com/office/drawing/2014/main" id="{B03371F1-DAD9-4C93-AC08-5C9C9819B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1" y="271"/>
                <a:ext cx="20" cy="17"/>
              </a:xfrm>
              <a:custGeom>
                <a:avLst/>
                <a:gdLst>
                  <a:gd name="T0" fmla="*/ 59 w 79"/>
                  <a:gd name="T1" fmla="*/ 0 h 70"/>
                  <a:gd name="T2" fmla="*/ 79 w 79"/>
                  <a:gd name="T3" fmla="*/ 6 h 70"/>
                  <a:gd name="T4" fmla="*/ 58 w 79"/>
                  <a:gd name="T5" fmla="*/ 67 h 70"/>
                  <a:gd name="T6" fmla="*/ 10 w 79"/>
                  <a:gd name="T7" fmla="*/ 70 h 70"/>
                  <a:gd name="T8" fmla="*/ 0 w 79"/>
                  <a:gd name="T9" fmla="*/ 40 h 70"/>
                  <a:gd name="T10" fmla="*/ 45 w 79"/>
                  <a:gd name="T11" fmla="*/ 26 h 70"/>
                  <a:gd name="T12" fmla="*/ 59 w 79"/>
                  <a:gd name="T1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70">
                    <a:moveTo>
                      <a:pt x="59" y="0"/>
                    </a:moveTo>
                    <a:lnTo>
                      <a:pt x="79" y="6"/>
                    </a:lnTo>
                    <a:lnTo>
                      <a:pt x="58" y="67"/>
                    </a:lnTo>
                    <a:lnTo>
                      <a:pt x="10" y="70"/>
                    </a:lnTo>
                    <a:lnTo>
                      <a:pt x="0" y="40"/>
                    </a:lnTo>
                    <a:lnTo>
                      <a:pt x="45" y="26"/>
                    </a:lnTo>
                    <a:lnTo>
                      <a:pt x="59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8" name="Freeform 2412">
                <a:extLst>
                  <a:ext uri="{FF2B5EF4-FFF2-40B4-BE49-F238E27FC236}">
                    <a16:creationId xmlns:a16="http://schemas.microsoft.com/office/drawing/2014/main" id="{8DA5D6EE-2AE4-4018-9C7D-23001C1BB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9" y="282"/>
                <a:ext cx="54" cy="52"/>
              </a:xfrm>
              <a:custGeom>
                <a:avLst/>
                <a:gdLst>
                  <a:gd name="T0" fmla="*/ 211 w 215"/>
                  <a:gd name="T1" fmla="*/ 78 h 209"/>
                  <a:gd name="T2" fmla="*/ 160 w 215"/>
                  <a:gd name="T3" fmla="*/ 103 h 209"/>
                  <a:gd name="T4" fmla="*/ 163 w 215"/>
                  <a:gd name="T5" fmla="*/ 151 h 209"/>
                  <a:gd name="T6" fmla="*/ 48 w 215"/>
                  <a:gd name="T7" fmla="*/ 209 h 209"/>
                  <a:gd name="T8" fmla="*/ 24 w 215"/>
                  <a:gd name="T9" fmla="*/ 182 h 209"/>
                  <a:gd name="T10" fmla="*/ 0 w 215"/>
                  <a:gd name="T11" fmla="*/ 146 h 209"/>
                  <a:gd name="T12" fmla="*/ 50 w 215"/>
                  <a:gd name="T13" fmla="*/ 149 h 209"/>
                  <a:gd name="T14" fmla="*/ 35 w 215"/>
                  <a:gd name="T15" fmla="*/ 93 h 209"/>
                  <a:gd name="T16" fmla="*/ 99 w 215"/>
                  <a:gd name="T17" fmla="*/ 89 h 209"/>
                  <a:gd name="T18" fmla="*/ 116 w 215"/>
                  <a:gd name="T19" fmla="*/ 49 h 209"/>
                  <a:gd name="T20" fmla="*/ 130 w 215"/>
                  <a:gd name="T21" fmla="*/ 78 h 209"/>
                  <a:gd name="T22" fmla="*/ 143 w 215"/>
                  <a:gd name="T23" fmla="*/ 80 h 209"/>
                  <a:gd name="T24" fmla="*/ 132 w 215"/>
                  <a:gd name="T25" fmla="*/ 26 h 209"/>
                  <a:gd name="T26" fmla="*/ 163 w 215"/>
                  <a:gd name="T27" fmla="*/ 0 h 209"/>
                  <a:gd name="T28" fmla="*/ 215 w 215"/>
                  <a:gd name="T29" fmla="*/ 46 h 209"/>
                  <a:gd name="T30" fmla="*/ 211 w 215"/>
                  <a:gd name="T31" fmla="*/ 7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5" h="209">
                    <a:moveTo>
                      <a:pt x="211" y="78"/>
                    </a:moveTo>
                    <a:lnTo>
                      <a:pt x="160" y="103"/>
                    </a:lnTo>
                    <a:lnTo>
                      <a:pt x="163" y="151"/>
                    </a:lnTo>
                    <a:lnTo>
                      <a:pt x="48" y="209"/>
                    </a:lnTo>
                    <a:lnTo>
                      <a:pt x="24" y="182"/>
                    </a:lnTo>
                    <a:lnTo>
                      <a:pt x="0" y="146"/>
                    </a:lnTo>
                    <a:lnTo>
                      <a:pt x="50" y="149"/>
                    </a:lnTo>
                    <a:lnTo>
                      <a:pt x="35" y="93"/>
                    </a:lnTo>
                    <a:lnTo>
                      <a:pt x="99" y="89"/>
                    </a:lnTo>
                    <a:lnTo>
                      <a:pt x="116" y="49"/>
                    </a:lnTo>
                    <a:lnTo>
                      <a:pt x="130" y="78"/>
                    </a:lnTo>
                    <a:lnTo>
                      <a:pt x="143" y="80"/>
                    </a:lnTo>
                    <a:lnTo>
                      <a:pt x="132" y="26"/>
                    </a:lnTo>
                    <a:lnTo>
                      <a:pt x="163" y="0"/>
                    </a:lnTo>
                    <a:lnTo>
                      <a:pt x="215" y="46"/>
                    </a:lnTo>
                    <a:lnTo>
                      <a:pt x="211" y="78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9" name="Freeform 2413">
                <a:extLst>
                  <a:ext uri="{FF2B5EF4-FFF2-40B4-BE49-F238E27FC236}">
                    <a16:creationId xmlns:a16="http://schemas.microsoft.com/office/drawing/2014/main" id="{5E895E2B-B199-4178-A2FA-64E639685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" y="738"/>
                <a:ext cx="20" cy="33"/>
              </a:xfrm>
              <a:custGeom>
                <a:avLst/>
                <a:gdLst>
                  <a:gd name="T0" fmla="*/ 63 w 80"/>
                  <a:gd name="T1" fmla="*/ 130 h 130"/>
                  <a:gd name="T2" fmla="*/ 80 w 80"/>
                  <a:gd name="T3" fmla="*/ 86 h 130"/>
                  <a:gd name="T4" fmla="*/ 0 w 80"/>
                  <a:gd name="T5" fmla="*/ 71 h 130"/>
                  <a:gd name="T6" fmla="*/ 5 w 80"/>
                  <a:gd name="T7" fmla="*/ 39 h 130"/>
                  <a:gd name="T8" fmla="*/ 78 w 80"/>
                  <a:gd name="T9" fmla="*/ 41 h 130"/>
                  <a:gd name="T10" fmla="*/ 32 w 80"/>
                  <a:gd name="T11" fmla="*/ 18 h 130"/>
                  <a:gd name="T12" fmla="*/ 51 w 80"/>
                  <a:gd name="T13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130">
                    <a:moveTo>
                      <a:pt x="63" y="130"/>
                    </a:moveTo>
                    <a:lnTo>
                      <a:pt x="80" y="86"/>
                    </a:lnTo>
                    <a:lnTo>
                      <a:pt x="0" y="71"/>
                    </a:lnTo>
                    <a:lnTo>
                      <a:pt x="5" y="39"/>
                    </a:lnTo>
                    <a:lnTo>
                      <a:pt x="78" y="41"/>
                    </a:lnTo>
                    <a:lnTo>
                      <a:pt x="32" y="18"/>
                    </a:lnTo>
                    <a:lnTo>
                      <a:pt x="51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0" name="Freeform 2414">
                <a:extLst>
                  <a:ext uri="{FF2B5EF4-FFF2-40B4-BE49-F238E27FC236}">
                    <a16:creationId xmlns:a16="http://schemas.microsoft.com/office/drawing/2014/main" id="{A78DE753-AC0A-46A7-9A07-87F24EB3C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9" y="769"/>
                <a:ext cx="9" cy="2"/>
              </a:xfrm>
              <a:custGeom>
                <a:avLst/>
                <a:gdLst>
                  <a:gd name="T0" fmla="*/ 34 w 34"/>
                  <a:gd name="T1" fmla="*/ 7 h 7"/>
                  <a:gd name="T2" fmla="*/ 0 w 34"/>
                  <a:gd name="T3" fmla="*/ 0 h 7"/>
                  <a:gd name="T4" fmla="*/ 0 w 34"/>
                  <a:gd name="T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7">
                    <a:moveTo>
                      <a:pt x="34" y="7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1" name="Freeform 2415">
                <a:extLst>
                  <a:ext uri="{FF2B5EF4-FFF2-40B4-BE49-F238E27FC236}">
                    <a16:creationId xmlns:a16="http://schemas.microsoft.com/office/drawing/2014/main" id="{14831EAB-0DE4-4FF8-82F7-5B41D89E2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5" y="738"/>
                <a:ext cx="7" cy="3"/>
              </a:xfrm>
              <a:custGeom>
                <a:avLst/>
                <a:gdLst>
                  <a:gd name="T0" fmla="*/ 29 w 29"/>
                  <a:gd name="T1" fmla="*/ 15 h 15"/>
                  <a:gd name="T2" fmla="*/ 0 w 29"/>
                  <a:gd name="T3" fmla="*/ 0 h 15"/>
                  <a:gd name="T4" fmla="*/ 0 w 29"/>
                  <a:gd name="T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5">
                    <a:moveTo>
                      <a:pt x="29" y="15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8" name="Group 2617">
              <a:extLst>
                <a:ext uri="{FF2B5EF4-FFF2-40B4-BE49-F238E27FC236}">
                  <a16:creationId xmlns:a16="http://schemas.microsoft.com/office/drawing/2014/main" id="{7E1CD763-52FC-42D3-A9B2-D69AEE0B48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5" y="387"/>
              <a:ext cx="2959" cy="3415"/>
              <a:chOff x="3845" y="387"/>
              <a:chExt cx="2959" cy="3415"/>
            </a:xfrm>
          </p:grpSpPr>
          <p:sp>
            <p:nvSpPr>
              <p:cNvPr id="2942" name="Line 2417">
                <a:extLst>
                  <a:ext uri="{FF2B5EF4-FFF2-40B4-BE49-F238E27FC236}">
                    <a16:creationId xmlns:a16="http://schemas.microsoft.com/office/drawing/2014/main" id="{26CB4FE4-DEBA-4230-921D-C2E9E61D1C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5" y="738"/>
                <a:ext cx="7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3" name="Line 2418">
                <a:extLst>
                  <a:ext uri="{FF2B5EF4-FFF2-40B4-BE49-F238E27FC236}">
                    <a16:creationId xmlns:a16="http://schemas.microsoft.com/office/drawing/2014/main" id="{8B9FE906-719E-455C-88F3-C069CC57B4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90" y="701"/>
                <a:ext cx="3" cy="7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4" name="Line 2419">
                <a:extLst>
                  <a:ext uri="{FF2B5EF4-FFF2-40B4-BE49-F238E27FC236}">
                    <a16:creationId xmlns:a16="http://schemas.microsoft.com/office/drawing/2014/main" id="{96468BAB-EE3C-4F8B-8406-C017CE4F62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79" y="705"/>
                <a:ext cx="11" cy="3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5" name="Freeform 2420">
                <a:extLst>
                  <a:ext uri="{FF2B5EF4-FFF2-40B4-BE49-F238E27FC236}">
                    <a16:creationId xmlns:a16="http://schemas.microsoft.com/office/drawing/2014/main" id="{5A9763E5-638D-491F-90FD-21EB75B04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2" y="705"/>
                <a:ext cx="19" cy="38"/>
              </a:xfrm>
              <a:custGeom>
                <a:avLst/>
                <a:gdLst>
                  <a:gd name="T0" fmla="*/ 0 w 75"/>
                  <a:gd name="T1" fmla="*/ 146 h 151"/>
                  <a:gd name="T2" fmla="*/ 10 w 75"/>
                  <a:gd name="T3" fmla="*/ 151 h 151"/>
                  <a:gd name="T4" fmla="*/ 23 w 75"/>
                  <a:gd name="T5" fmla="*/ 130 h 151"/>
                  <a:gd name="T6" fmla="*/ 8 w 75"/>
                  <a:gd name="T7" fmla="*/ 106 h 151"/>
                  <a:gd name="T8" fmla="*/ 14 w 75"/>
                  <a:gd name="T9" fmla="*/ 79 h 151"/>
                  <a:gd name="T10" fmla="*/ 75 w 75"/>
                  <a:gd name="T11" fmla="*/ 75 h 151"/>
                  <a:gd name="T12" fmla="*/ 40 w 75"/>
                  <a:gd name="T13" fmla="*/ 53 h 151"/>
                  <a:gd name="T14" fmla="*/ 17 w 75"/>
                  <a:gd name="T15" fmla="*/ 22 h 151"/>
                  <a:gd name="T16" fmla="*/ 17 w 75"/>
                  <a:gd name="T17" fmla="*/ 21 h 151"/>
                  <a:gd name="T18" fmla="*/ 26 w 75"/>
                  <a:gd name="T1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5" h="151">
                    <a:moveTo>
                      <a:pt x="0" y="146"/>
                    </a:moveTo>
                    <a:lnTo>
                      <a:pt x="10" y="151"/>
                    </a:lnTo>
                    <a:lnTo>
                      <a:pt x="23" y="130"/>
                    </a:lnTo>
                    <a:lnTo>
                      <a:pt x="8" y="106"/>
                    </a:lnTo>
                    <a:lnTo>
                      <a:pt x="14" y="79"/>
                    </a:lnTo>
                    <a:lnTo>
                      <a:pt x="75" y="75"/>
                    </a:lnTo>
                    <a:lnTo>
                      <a:pt x="40" y="53"/>
                    </a:lnTo>
                    <a:lnTo>
                      <a:pt x="17" y="22"/>
                    </a:lnTo>
                    <a:lnTo>
                      <a:pt x="17" y="21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6" name="Freeform 2421">
                <a:extLst>
                  <a:ext uri="{FF2B5EF4-FFF2-40B4-BE49-F238E27FC236}">
                    <a16:creationId xmlns:a16="http://schemas.microsoft.com/office/drawing/2014/main" id="{EC264812-96CE-4113-BEDD-8BE999381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" y="705"/>
                <a:ext cx="11" cy="3"/>
              </a:xfrm>
              <a:custGeom>
                <a:avLst/>
                <a:gdLst>
                  <a:gd name="T0" fmla="*/ 45 w 45"/>
                  <a:gd name="T1" fmla="*/ 13 h 13"/>
                  <a:gd name="T2" fmla="*/ 1 w 45"/>
                  <a:gd name="T3" fmla="*/ 0 h 13"/>
                  <a:gd name="T4" fmla="*/ 0 w 45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13">
                    <a:moveTo>
                      <a:pt x="45" y="13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7" name="Freeform 2422">
                <a:extLst>
                  <a:ext uri="{FF2B5EF4-FFF2-40B4-BE49-F238E27FC236}">
                    <a16:creationId xmlns:a16="http://schemas.microsoft.com/office/drawing/2014/main" id="{99D32717-FC0E-4AEF-8B0A-694BCBE53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1" y="680"/>
                <a:ext cx="8" cy="2"/>
              </a:xfrm>
              <a:custGeom>
                <a:avLst/>
                <a:gdLst>
                  <a:gd name="T0" fmla="*/ 0 w 35"/>
                  <a:gd name="T1" fmla="*/ 9 h 9"/>
                  <a:gd name="T2" fmla="*/ 34 w 35"/>
                  <a:gd name="T3" fmla="*/ 1 h 9"/>
                  <a:gd name="T4" fmla="*/ 35 w 35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9">
                    <a:moveTo>
                      <a:pt x="0" y="9"/>
                    </a:moveTo>
                    <a:lnTo>
                      <a:pt x="34" y="1"/>
                    </a:lnTo>
                    <a:lnTo>
                      <a:pt x="35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8" name="Freeform 2423">
                <a:extLst>
                  <a:ext uri="{FF2B5EF4-FFF2-40B4-BE49-F238E27FC236}">
                    <a16:creationId xmlns:a16="http://schemas.microsoft.com/office/drawing/2014/main" id="{C9AD7460-DBE2-4F5D-8DDE-4BC98D312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" y="682"/>
                <a:ext cx="4" cy="16"/>
              </a:xfrm>
              <a:custGeom>
                <a:avLst/>
                <a:gdLst>
                  <a:gd name="T0" fmla="*/ 0 w 14"/>
                  <a:gd name="T1" fmla="*/ 63 h 63"/>
                  <a:gd name="T2" fmla="*/ 1 w 14"/>
                  <a:gd name="T3" fmla="*/ 63 h 63"/>
                  <a:gd name="T4" fmla="*/ 14 w 14"/>
                  <a:gd name="T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63">
                    <a:moveTo>
                      <a:pt x="0" y="63"/>
                    </a:moveTo>
                    <a:lnTo>
                      <a:pt x="1" y="63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9" name="Freeform 2424">
                <a:extLst>
                  <a:ext uri="{FF2B5EF4-FFF2-40B4-BE49-F238E27FC236}">
                    <a16:creationId xmlns:a16="http://schemas.microsoft.com/office/drawing/2014/main" id="{5B4E92AD-CB1A-4B40-A64B-010C7A0DC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3" y="698"/>
                <a:ext cx="24" cy="7"/>
              </a:xfrm>
              <a:custGeom>
                <a:avLst/>
                <a:gdLst>
                  <a:gd name="T0" fmla="*/ 0 w 96"/>
                  <a:gd name="T1" fmla="*/ 13 h 28"/>
                  <a:gd name="T2" fmla="*/ 35 w 96"/>
                  <a:gd name="T3" fmla="*/ 28 h 28"/>
                  <a:gd name="T4" fmla="*/ 64 w 96"/>
                  <a:gd name="T5" fmla="*/ 0 h 28"/>
                  <a:gd name="T6" fmla="*/ 96 w 96"/>
                  <a:gd name="T7" fmla="*/ 4 h 28"/>
                  <a:gd name="T8" fmla="*/ 96 w 96"/>
                  <a:gd name="T9" fmla="*/ 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28">
                    <a:moveTo>
                      <a:pt x="0" y="13"/>
                    </a:moveTo>
                    <a:lnTo>
                      <a:pt x="35" y="28"/>
                    </a:lnTo>
                    <a:lnTo>
                      <a:pt x="64" y="0"/>
                    </a:lnTo>
                    <a:lnTo>
                      <a:pt x="96" y="4"/>
                    </a:lnTo>
                    <a:lnTo>
                      <a:pt x="96" y="3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0" name="Line 2425">
                <a:extLst>
                  <a:ext uri="{FF2B5EF4-FFF2-40B4-BE49-F238E27FC236}">
                    <a16:creationId xmlns:a16="http://schemas.microsoft.com/office/drawing/2014/main" id="{672BD7E5-4009-4F52-A08A-DA97DCF2F7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21" y="680"/>
                <a:ext cx="8" cy="2"/>
              </a:xfrm>
              <a:prstGeom prst="line">
                <a:avLst/>
              </a:pr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1" name="Freeform 2426">
                <a:extLst>
                  <a:ext uri="{FF2B5EF4-FFF2-40B4-BE49-F238E27FC236}">
                    <a16:creationId xmlns:a16="http://schemas.microsoft.com/office/drawing/2014/main" id="{0AEE69E8-1EAA-4B54-9687-B9DEE8672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3" y="697"/>
                <a:ext cx="24" cy="7"/>
              </a:xfrm>
              <a:custGeom>
                <a:avLst/>
                <a:gdLst>
                  <a:gd name="T0" fmla="*/ 96 w 96"/>
                  <a:gd name="T1" fmla="*/ 4 h 28"/>
                  <a:gd name="T2" fmla="*/ 64 w 96"/>
                  <a:gd name="T3" fmla="*/ 0 h 28"/>
                  <a:gd name="T4" fmla="*/ 35 w 96"/>
                  <a:gd name="T5" fmla="*/ 28 h 28"/>
                  <a:gd name="T6" fmla="*/ 0 w 96"/>
                  <a:gd name="T7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28">
                    <a:moveTo>
                      <a:pt x="96" y="4"/>
                    </a:moveTo>
                    <a:lnTo>
                      <a:pt x="64" y="0"/>
                    </a:lnTo>
                    <a:lnTo>
                      <a:pt x="35" y="28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2" name="Freeform 2427">
                <a:extLst>
                  <a:ext uri="{FF2B5EF4-FFF2-40B4-BE49-F238E27FC236}">
                    <a16:creationId xmlns:a16="http://schemas.microsoft.com/office/drawing/2014/main" id="{21506A13-6EC9-4D40-A715-1C32BF20A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" y="650"/>
                <a:ext cx="21" cy="11"/>
              </a:xfrm>
              <a:custGeom>
                <a:avLst/>
                <a:gdLst>
                  <a:gd name="T0" fmla="*/ 7 w 83"/>
                  <a:gd name="T1" fmla="*/ 42 h 42"/>
                  <a:gd name="T2" fmla="*/ 83 w 83"/>
                  <a:gd name="T3" fmla="*/ 25 h 42"/>
                  <a:gd name="T4" fmla="*/ 57 w 83"/>
                  <a:gd name="T5" fmla="*/ 0 h 42"/>
                  <a:gd name="T6" fmla="*/ 0 w 83"/>
                  <a:gd name="T7" fmla="*/ 22 h 42"/>
                  <a:gd name="T8" fmla="*/ 7 w 83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2">
                    <a:moveTo>
                      <a:pt x="7" y="42"/>
                    </a:moveTo>
                    <a:lnTo>
                      <a:pt x="83" y="25"/>
                    </a:lnTo>
                    <a:lnTo>
                      <a:pt x="57" y="0"/>
                    </a:lnTo>
                    <a:lnTo>
                      <a:pt x="0" y="22"/>
                    </a:lnTo>
                    <a:lnTo>
                      <a:pt x="7" y="42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3" name="Freeform 2428">
                <a:extLst>
                  <a:ext uri="{FF2B5EF4-FFF2-40B4-BE49-F238E27FC236}">
                    <a16:creationId xmlns:a16="http://schemas.microsoft.com/office/drawing/2014/main" id="{375C29DD-AFF6-41ED-897B-33183FC3B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5" y="541"/>
                <a:ext cx="21" cy="33"/>
              </a:xfrm>
              <a:custGeom>
                <a:avLst/>
                <a:gdLst>
                  <a:gd name="T0" fmla="*/ 68 w 87"/>
                  <a:gd name="T1" fmla="*/ 47 h 133"/>
                  <a:gd name="T2" fmla="*/ 87 w 87"/>
                  <a:gd name="T3" fmla="*/ 41 h 133"/>
                  <a:gd name="T4" fmla="*/ 85 w 87"/>
                  <a:gd name="T5" fmla="*/ 60 h 133"/>
                  <a:gd name="T6" fmla="*/ 52 w 87"/>
                  <a:gd name="T7" fmla="*/ 67 h 133"/>
                  <a:gd name="T8" fmla="*/ 26 w 87"/>
                  <a:gd name="T9" fmla="*/ 117 h 133"/>
                  <a:gd name="T10" fmla="*/ 0 w 87"/>
                  <a:gd name="T11" fmla="*/ 133 h 133"/>
                  <a:gd name="T12" fmla="*/ 18 w 87"/>
                  <a:gd name="T13" fmla="*/ 95 h 133"/>
                  <a:gd name="T14" fmla="*/ 15 w 87"/>
                  <a:gd name="T15" fmla="*/ 49 h 133"/>
                  <a:gd name="T16" fmla="*/ 49 w 87"/>
                  <a:gd name="T17" fmla="*/ 44 h 133"/>
                  <a:gd name="T18" fmla="*/ 64 w 87"/>
                  <a:gd name="T19" fmla="*/ 0 h 133"/>
                  <a:gd name="T20" fmla="*/ 73 w 87"/>
                  <a:gd name="T21" fmla="*/ 19 h 133"/>
                  <a:gd name="T22" fmla="*/ 68 w 87"/>
                  <a:gd name="T23" fmla="*/ 4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7" h="133">
                    <a:moveTo>
                      <a:pt x="68" y="47"/>
                    </a:moveTo>
                    <a:lnTo>
                      <a:pt x="87" y="41"/>
                    </a:lnTo>
                    <a:lnTo>
                      <a:pt x="85" y="60"/>
                    </a:lnTo>
                    <a:lnTo>
                      <a:pt x="52" y="67"/>
                    </a:lnTo>
                    <a:lnTo>
                      <a:pt x="26" y="117"/>
                    </a:lnTo>
                    <a:lnTo>
                      <a:pt x="0" y="133"/>
                    </a:lnTo>
                    <a:lnTo>
                      <a:pt x="18" y="95"/>
                    </a:lnTo>
                    <a:lnTo>
                      <a:pt x="15" y="49"/>
                    </a:lnTo>
                    <a:lnTo>
                      <a:pt x="49" y="44"/>
                    </a:lnTo>
                    <a:lnTo>
                      <a:pt x="64" y="0"/>
                    </a:lnTo>
                    <a:lnTo>
                      <a:pt x="73" y="19"/>
                    </a:lnTo>
                    <a:lnTo>
                      <a:pt x="68" y="47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4" name="Freeform 2429">
                <a:extLst>
                  <a:ext uri="{FF2B5EF4-FFF2-40B4-BE49-F238E27FC236}">
                    <a16:creationId xmlns:a16="http://schemas.microsoft.com/office/drawing/2014/main" id="{B89CC4A4-EE16-4978-B7AB-DD6243FD1B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3" y="534"/>
                <a:ext cx="16" cy="17"/>
              </a:xfrm>
              <a:custGeom>
                <a:avLst/>
                <a:gdLst>
                  <a:gd name="T0" fmla="*/ 61 w 61"/>
                  <a:gd name="T1" fmla="*/ 34 h 68"/>
                  <a:gd name="T2" fmla="*/ 51 w 61"/>
                  <a:gd name="T3" fmla="*/ 68 h 68"/>
                  <a:gd name="T4" fmla="*/ 27 w 61"/>
                  <a:gd name="T5" fmla="*/ 62 h 68"/>
                  <a:gd name="T6" fmla="*/ 8 w 61"/>
                  <a:gd name="T7" fmla="*/ 44 h 68"/>
                  <a:gd name="T8" fmla="*/ 0 w 61"/>
                  <a:gd name="T9" fmla="*/ 18 h 68"/>
                  <a:gd name="T10" fmla="*/ 37 w 61"/>
                  <a:gd name="T11" fmla="*/ 23 h 68"/>
                  <a:gd name="T12" fmla="*/ 30 w 61"/>
                  <a:gd name="T13" fmla="*/ 0 h 68"/>
                  <a:gd name="T14" fmla="*/ 57 w 61"/>
                  <a:gd name="T15" fmla="*/ 19 h 68"/>
                  <a:gd name="T16" fmla="*/ 61 w 61"/>
                  <a:gd name="T17" fmla="*/ 3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8">
                    <a:moveTo>
                      <a:pt x="61" y="34"/>
                    </a:moveTo>
                    <a:lnTo>
                      <a:pt x="51" y="68"/>
                    </a:lnTo>
                    <a:lnTo>
                      <a:pt x="27" y="62"/>
                    </a:lnTo>
                    <a:lnTo>
                      <a:pt x="8" y="44"/>
                    </a:lnTo>
                    <a:lnTo>
                      <a:pt x="0" y="18"/>
                    </a:lnTo>
                    <a:lnTo>
                      <a:pt x="37" y="23"/>
                    </a:lnTo>
                    <a:lnTo>
                      <a:pt x="30" y="0"/>
                    </a:lnTo>
                    <a:lnTo>
                      <a:pt x="57" y="19"/>
                    </a:lnTo>
                    <a:lnTo>
                      <a:pt x="61" y="34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5" name="Freeform 2430">
                <a:extLst>
                  <a:ext uri="{FF2B5EF4-FFF2-40B4-BE49-F238E27FC236}">
                    <a16:creationId xmlns:a16="http://schemas.microsoft.com/office/drawing/2014/main" id="{574E4767-D7B0-4121-A46E-D0E56331E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8" y="500"/>
                <a:ext cx="7" cy="15"/>
              </a:xfrm>
              <a:custGeom>
                <a:avLst/>
                <a:gdLst>
                  <a:gd name="T0" fmla="*/ 27 w 27"/>
                  <a:gd name="T1" fmla="*/ 26 h 61"/>
                  <a:gd name="T2" fmla="*/ 4 w 27"/>
                  <a:gd name="T3" fmla="*/ 0 h 61"/>
                  <a:gd name="T4" fmla="*/ 0 w 27"/>
                  <a:gd name="T5" fmla="*/ 44 h 61"/>
                  <a:gd name="T6" fmla="*/ 18 w 27"/>
                  <a:gd name="T7" fmla="*/ 61 h 61"/>
                  <a:gd name="T8" fmla="*/ 27 w 27"/>
                  <a:gd name="T9" fmla="*/ 2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61">
                    <a:moveTo>
                      <a:pt x="27" y="26"/>
                    </a:moveTo>
                    <a:lnTo>
                      <a:pt x="4" y="0"/>
                    </a:lnTo>
                    <a:lnTo>
                      <a:pt x="0" y="44"/>
                    </a:lnTo>
                    <a:lnTo>
                      <a:pt x="18" y="61"/>
                    </a:lnTo>
                    <a:lnTo>
                      <a:pt x="27" y="26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6" name="Freeform 2431">
                <a:extLst>
                  <a:ext uri="{FF2B5EF4-FFF2-40B4-BE49-F238E27FC236}">
                    <a16:creationId xmlns:a16="http://schemas.microsoft.com/office/drawing/2014/main" id="{CB228CA4-1A66-401D-AB68-E3866526D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6" y="513"/>
                <a:ext cx="32" cy="30"/>
              </a:xfrm>
              <a:custGeom>
                <a:avLst/>
                <a:gdLst>
                  <a:gd name="T0" fmla="*/ 65 w 128"/>
                  <a:gd name="T1" fmla="*/ 29 h 117"/>
                  <a:gd name="T2" fmla="*/ 82 w 128"/>
                  <a:gd name="T3" fmla="*/ 0 h 117"/>
                  <a:gd name="T4" fmla="*/ 122 w 128"/>
                  <a:gd name="T5" fmla="*/ 3 h 117"/>
                  <a:gd name="T6" fmla="*/ 128 w 128"/>
                  <a:gd name="T7" fmla="*/ 23 h 117"/>
                  <a:gd name="T8" fmla="*/ 29 w 128"/>
                  <a:gd name="T9" fmla="*/ 117 h 117"/>
                  <a:gd name="T10" fmla="*/ 0 w 128"/>
                  <a:gd name="T11" fmla="*/ 103 h 117"/>
                  <a:gd name="T12" fmla="*/ 0 w 128"/>
                  <a:gd name="T13" fmla="*/ 68 h 117"/>
                  <a:gd name="T14" fmla="*/ 18 w 128"/>
                  <a:gd name="T15" fmla="*/ 42 h 117"/>
                  <a:gd name="T16" fmla="*/ 49 w 128"/>
                  <a:gd name="T17" fmla="*/ 48 h 117"/>
                  <a:gd name="T18" fmla="*/ 65 w 128"/>
                  <a:gd name="T19" fmla="*/ 29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8" h="117">
                    <a:moveTo>
                      <a:pt x="65" y="29"/>
                    </a:moveTo>
                    <a:lnTo>
                      <a:pt x="82" y="0"/>
                    </a:lnTo>
                    <a:lnTo>
                      <a:pt x="122" y="3"/>
                    </a:lnTo>
                    <a:lnTo>
                      <a:pt x="128" y="23"/>
                    </a:lnTo>
                    <a:lnTo>
                      <a:pt x="29" y="117"/>
                    </a:lnTo>
                    <a:lnTo>
                      <a:pt x="0" y="103"/>
                    </a:lnTo>
                    <a:lnTo>
                      <a:pt x="0" y="68"/>
                    </a:lnTo>
                    <a:lnTo>
                      <a:pt x="18" y="42"/>
                    </a:lnTo>
                    <a:lnTo>
                      <a:pt x="49" y="48"/>
                    </a:lnTo>
                    <a:lnTo>
                      <a:pt x="65" y="29"/>
                    </a:lnTo>
                  </a:path>
                </a:pathLst>
              </a:custGeom>
              <a:noFill/>
              <a:ln w="1588">
                <a:solidFill>
                  <a:srgbClr val="65A6C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7" name="Line 2432">
                <a:extLst>
                  <a:ext uri="{FF2B5EF4-FFF2-40B4-BE49-F238E27FC236}">
                    <a16:creationId xmlns:a16="http://schemas.microsoft.com/office/drawing/2014/main" id="{5048B445-7FBB-4832-A21B-5877829ECA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60" y="406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8" name="Freeform 2433">
                <a:extLst>
                  <a:ext uri="{FF2B5EF4-FFF2-40B4-BE49-F238E27FC236}">
                    <a16:creationId xmlns:a16="http://schemas.microsoft.com/office/drawing/2014/main" id="{D5F36109-3D4B-4361-BA4F-0A406B6C2E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5" y="420"/>
                <a:ext cx="2" cy="2"/>
              </a:xfrm>
              <a:custGeom>
                <a:avLst/>
                <a:gdLst>
                  <a:gd name="T0" fmla="*/ 0 w 6"/>
                  <a:gd name="T1" fmla="*/ 5 h 5"/>
                  <a:gd name="T2" fmla="*/ 6 w 6"/>
                  <a:gd name="T3" fmla="*/ 1 h 5"/>
                  <a:gd name="T4" fmla="*/ 5 w 6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5"/>
                    </a:moveTo>
                    <a:lnTo>
                      <a:pt x="6" y="1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9" name="Freeform 2434">
                <a:extLst>
                  <a:ext uri="{FF2B5EF4-FFF2-40B4-BE49-F238E27FC236}">
                    <a16:creationId xmlns:a16="http://schemas.microsoft.com/office/drawing/2014/main" id="{53764765-54BE-4691-BD18-2EBCE82AB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6" y="419"/>
                <a:ext cx="1" cy="1"/>
              </a:xfrm>
              <a:custGeom>
                <a:avLst/>
                <a:gdLst>
                  <a:gd name="T0" fmla="*/ 2 w 3"/>
                  <a:gd name="T1" fmla="*/ 7 h 7"/>
                  <a:gd name="T2" fmla="*/ 3 w 3"/>
                  <a:gd name="T3" fmla="*/ 7 h 7"/>
                  <a:gd name="T4" fmla="*/ 0 w 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7"/>
                    </a:moveTo>
                    <a:lnTo>
                      <a:pt x="3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0" name="Line 2435">
                <a:extLst>
                  <a:ext uri="{FF2B5EF4-FFF2-40B4-BE49-F238E27FC236}">
                    <a16:creationId xmlns:a16="http://schemas.microsoft.com/office/drawing/2014/main" id="{2D32C59A-A20E-46F7-83E8-8FB3B62E45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8" y="422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1" name="Line 2436">
                <a:extLst>
                  <a:ext uri="{FF2B5EF4-FFF2-40B4-BE49-F238E27FC236}">
                    <a16:creationId xmlns:a16="http://schemas.microsoft.com/office/drawing/2014/main" id="{8AC3A6D0-4E4D-48C1-809E-293194FD6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25" y="420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2" name="Line 2437">
                <a:extLst>
                  <a:ext uri="{FF2B5EF4-FFF2-40B4-BE49-F238E27FC236}">
                    <a16:creationId xmlns:a16="http://schemas.microsoft.com/office/drawing/2014/main" id="{92BD9712-8AE7-4046-AA2B-2855F36941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6" y="419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3" name="Line 2438">
                <a:extLst>
                  <a:ext uri="{FF2B5EF4-FFF2-40B4-BE49-F238E27FC236}">
                    <a16:creationId xmlns:a16="http://schemas.microsoft.com/office/drawing/2014/main" id="{734207E6-175D-48F8-ACCB-91F2B87F49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18" y="443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4" name="Line 2439">
                <a:extLst>
                  <a:ext uri="{FF2B5EF4-FFF2-40B4-BE49-F238E27FC236}">
                    <a16:creationId xmlns:a16="http://schemas.microsoft.com/office/drawing/2014/main" id="{80D373DD-712B-4FC4-9383-3E9D099F3F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17" y="442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5" name="Freeform 2440">
                <a:extLst>
                  <a:ext uri="{FF2B5EF4-FFF2-40B4-BE49-F238E27FC236}">
                    <a16:creationId xmlns:a16="http://schemas.microsoft.com/office/drawing/2014/main" id="{A9AE434A-51E7-4DA9-BA30-E27B61E03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430"/>
                <a:ext cx="6" cy="13"/>
              </a:xfrm>
              <a:custGeom>
                <a:avLst/>
                <a:gdLst>
                  <a:gd name="T0" fmla="*/ 0 w 25"/>
                  <a:gd name="T1" fmla="*/ 0 h 51"/>
                  <a:gd name="T2" fmla="*/ 17 w 25"/>
                  <a:gd name="T3" fmla="*/ 46 h 51"/>
                  <a:gd name="T4" fmla="*/ 25 w 25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51">
                    <a:moveTo>
                      <a:pt x="0" y="0"/>
                    </a:moveTo>
                    <a:lnTo>
                      <a:pt x="17" y="46"/>
                    </a:lnTo>
                    <a:lnTo>
                      <a:pt x="25" y="5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6" name="Freeform 2441">
                <a:extLst>
                  <a:ext uri="{FF2B5EF4-FFF2-40B4-BE49-F238E27FC236}">
                    <a16:creationId xmlns:a16="http://schemas.microsoft.com/office/drawing/2014/main" id="{0796D6DE-9256-40EC-BA0B-9B5A5222A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8" y="443"/>
                <a:ext cx="4" cy="3"/>
              </a:xfrm>
              <a:custGeom>
                <a:avLst/>
                <a:gdLst>
                  <a:gd name="T0" fmla="*/ 0 w 15"/>
                  <a:gd name="T1" fmla="*/ 0 h 12"/>
                  <a:gd name="T2" fmla="*/ 5 w 15"/>
                  <a:gd name="T3" fmla="*/ 6 h 12"/>
                  <a:gd name="T4" fmla="*/ 15 w 15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2">
                    <a:moveTo>
                      <a:pt x="0" y="0"/>
                    </a:moveTo>
                    <a:lnTo>
                      <a:pt x="5" y="6"/>
                    </a:lnTo>
                    <a:lnTo>
                      <a:pt x="15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7" name="Line 2442">
                <a:extLst>
                  <a:ext uri="{FF2B5EF4-FFF2-40B4-BE49-F238E27FC236}">
                    <a16:creationId xmlns:a16="http://schemas.microsoft.com/office/drawing/2014/main" id="{E84A7913-33FE-4C8D-B3A0-2E9EF49F52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17" y="442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8" name="Freeform 2443">
                <a:extLst>
                  <a:ext uri="{FF2B5EF4-FFF2-40B4-BE49-F238E27FC236}">
                    <a16:creationId xmlns:a16="http://schemas.microsoft.com/office/drawing/2014/main" id="{B8A4A75C-B61B-438B-963E-F3572D38F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5" y="439"/>
                <a:ext cx="2" cy="3"/>
              </a:xfrm>
              <a:custGeom>
                <a:avLst/>
                <a:gdLst>
                  <a:gd name="T0" fmla="*/ 6 w 6"/>
                  <a:gd name="T1" fmla="*/ 11 h 11"/>
                  <a:gd name="T2" fmla="*/ 3 w 6"/>
                  <a:gd name="T3" fmla="*/ 8 h 11"/>
                  <a:gd name="T4" fmla="*/ 1 w 6"/>
                  <a:gd name="T5" fmla="*/ 3 h 11"/>
                  <a:gd name="T6" fmla="*/ 0 w 6"/>
                  <a:gd name="T7" fmla="*/ 1 h 11"/>
                  <a:gd name="T8" fmla="*/ 0 w 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6" y="11"/>
                    </a:moveTo>
                    <a:lnTo>
                      <a:pt x="3" y="8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9" name="Freeform 2444">
                <a:extLst>
                  <a:ext uri="{FF2B5EF4-FFF2-40B4-BE49-F238E27FC236}">
                    <a16:creationId xmlns:a16="http://schemas.microsoft.com/office/drawing/2014/main" id="{DFAA5ECE-BAC4-4DE8-A231-46056433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" y="435"/>
                <a:ext cx="1" cy="4"/>
              </a:xfrm>
              <a:custGeom>
                <a:avLst/>
                <a:gdLst>
                  <a:gd name="T0" fmla="*/ 0 w 6"/>
                  <a:gd name="T1" fmla="*/ 0 h 16"/>
                  <a:gd name="T2" fmla="*/ 3 w 6"/>
                  <a:gd name="T3" fmla="*/ 8 h 16"/>
                  <a:gd name="T4" fmla="*/ 6 w 6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6">
                    <a:moveTo>
                      <a:pt x="0" y="0"/>
                    </a:moveTo>
                    <a:lnTo>
                      <a:pt x="3" y="8"/>
                    </a:lnTo>
                    <a:lnTo>
                      <a:pt x="6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0" name="Freeform 2445">
                <a:extLst>
                  <a:ext uri="{FF2B5EF4-FFF2-40B4-BE49-F238E27FC236}">
                    <a16:creationId xmlns:a16="http://schemas.microsoft.com/office/drawing/2014/main" id="{10DDE76D-3F67-4257-85D1-C0AC9350D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2" y="446"/>
                <a:ext cx="5" cy="3"/>
              </a:xfrm>
              <a:custGeom>
                <a:avLst/>
                <a:gdLst>
                  <a:gd name="T0" fmla="*/ 0 w 19"/>
                  <a:gd name="T1" fmla="*/ 0 h 14"/>
                  <a:gd name="T2" fmla="*/ 6 w 19"/>
                  <a:gd name="T3" fmla="*/ 6 h 14"/>
                  <a:gd name="T4" fmla="*/ 10 w 19"/>
                  <a:gd name="T5" fmla="*/ 8 h 14"/>
                  <a:gd name="T6" fmla="*/ 13 w 19"/>
                  <a:gd name="T7" fmla="*/ 10 h 14"/>
                  <a:gd name="T8" fmla="*/ 16 w 19"/>
                  <a:gd name="T9" fmla="*/ 12 h 14"/>
                  <a:gd name="T10" fmla="*/ 19 w 19"/>
                  <a:gd name="T1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4">
                    <a:moveTo>
                      <a:pt x="0" y="0"/>
                    </a:moveTo>
                    <a:lnTo>
                      <a:pt x="6" y="6"/>
                    </a:lnTo>
                    <a:lnTo>
                      <a:pt x="10" y="8"/>
                    </a:lnTo>
                    <a:lnTo>
                      <a:pt x="13" y="10"/>
                    </a:lnTo>
                    <a:lnTo>
                      <a:pt x="16" y="12"/>
                    </a:lnTo>
                    <a:lnTo>
                      <a:pt x="19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1" name="Freeform 2446">
                <a:extLst>
                  <a:ext uri="{FF2B5EF4-FFF2-40B4-BE49-F238E27FC236}">
                    <a16:creationId xmlns:a16="http://schemas.microsoft.com/office/drawing/2014/main" id="{4C9C82BB-1D3D-48F0-B74F-C9C5570ED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7" y="449"/>
                <a:ext cx="5" cy="12"/>
              </a:xfrm>
              <a:custGeom>
                <a:avLst/>
                <a:gdLst>
                  <a:gd name="T0" fmla="*/ 24 w 24"/>
                  <a:gd name="T1" fmla="*/ 48 h 48"/>
                  <a:gd name="T2" fmla="*/ 21 w 24"/>
                  <a:gd name="T3" fmla="*/ 43 h 48"/>
                  <a:gd name="T4" fmla="*/ 8 w 24"/>
                  <a:gd name="T5" fmla="*/ 19 h 48"/>
                  <a:gd name="T6" fmla="*/ 3 w 24"/>
                  <a:gd name="T7" fmla="*/ 11 h 48"/>
                  <a:gd name="T8" fmla="*/ 2 w 24"/>
                  <a:gd name="T9" fmla="*/ 6 h 48"/>
                  <a:gd name="T10" fmla="*/ 1 w 24"/>
                  <a:gd name="T11" fmla="*/ 2 h 48"/>
                  <a:gd name="T12" fmla="*/ 1 w 24"/>
                  <a:gd name="T13" fmla="*/ 1 h 48"/>
                  <a:gd name="T14" fmla="*/ 0 w 24"/>
                  <a:gd name="T1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48">
                    <a:moveTo>
                      <a:pt x="24" y="48"/>
                    </a:moveTo>
                    <a:lnTo>
                      <a:pt x="21" y="43"/>
                    </a:lnTo>
                    <a:lnTo>
                      <a:pt x="8" y="19"/>
                    </a:lnTo>
                    <a:lnTo>
                      <a:pt x="3" y="11"/>
                    </a:lnTo>
                    <a:lnTo>
                      <a:pt x="2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2" name="Freeform 2447">
                <a:extLst>
                  <a:ext uri="{FF2B5EF4-FFF2-40B4-BE49-F238E27FC236}">
                    <a16:creationId xmlns:a16="http://schemas.microsoft.com/office/drawing/2014/main" id="{3E764BB6-CC63-4CE6-894D-312EC7F44F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443"/>
                <a:ext cx="8" cy="6"/>
              </a:xfrm>
              <a:custGeom>
                <a:avLst/>
                <a:gdLst>
                  <a:gd name="T0" fmla="*/ 31 w 31"/>
                  <a:gd name="T1" fmla="*/ 24 h 24"/>
                  <a:gd name="T2" fmla="*/ 31 w 31"/>
                  <a:gd name="T3" fmla="*/ 23 h 24"/>
                  <a:gd name="T4" fmla="*/ 0 w 31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31" y="24"/>
                    </a:moveTo>
                    <a:lnTo>
                      <a:pt x="31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3" name="Line 2448">
                <a:extLst>
                  <a:ext uri="{FF2B5EF4-FFF2-40B4-BE49-F238E27FC236}">
                    <a16:creationId xmlns:a16="http://schemas.microsoft.com/office/drawing/2014/main" id="{6B149966-5DB7-4D30-80AA-1D05D759BD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19" y="443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4" name="Freeform 2449">
                <a:extLst>
                  <a:ext uri="{FF2B5EF4-FFF2-40B4-BE49-F238E27FC236}">
                    <a16:creationId xmlns:a16="http://schemas.microsoft.com/office/drawing/2014/main" id="{5CDB2F44-9E2F-4844-B8AB-8DBD23352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7" y="449"/>
                <a:ext cx="5" cy="12"/>
              </a:xfrm>
              <a:custGeom>
                <a:avLst/>
                <a:gdLst>
                  <a:gd name="T0" fmla="*/ 0 w 24"/>
                  <a:gd name="T1" fmla="*/ 0 h 48"/>
                  <a:gd name="T2" fmla="*/ 11 w 24"/>
                  <a:gd name="T3" fmla="*/ 35 h 48"/>
                  <a:gd name="T4" fmla="*/ 24 w 24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48">
                    <a:moveTo>
                      <a:pt x="0" y="0"/>
                    </a:moveTo>
                    <a:lnTo>
                      <a:pt x="11" y="35"/>
                    </a:lnTo>
                    <a:lnTo>
                      <a:pt x="24" y="4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5" name="Freeform 2450">
                <a:extLst>
                  <a:ext uri="{FF2B5EF4-FFF2-40B4-BE49-F238E27FC236}">
                    <a16:creationId xmlns:a16="http://schemas.microsoft.com/office/drawing/2014/main" id="{9E10E23C-7338-45EF-88C6-E107D00B0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" y="463"/>
                <a:ext cx="16" cy="21"/>
              </a:xfrm>
              <a:custGeom>
                <a:avLst/>
                <a:gdLst>
                  <a:gd name="T0" fmla="*/ 65 w 65"/>
                  <a:gd name="T1" fmla="*/ 83 h 83"/>
                  <a:gd name="T2" fmla="*/ 63 w 65"/>
                  <a:gd name="T3" fmla="*/ 83 h 83"/>
                  <a:gd name="T4" fmla="*/ 22 w 65"/>
                  <a:gd name="T5" fmla="*/ 12 h 83"/>
                  <a:gd name="T6" fmla="*/ 0 w 65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83">
                    <a:moveTo>
                      <a:pt x="65" y="83"/>
                    </a:moveTo>
                    <a:lnTo>
                      <a:pt x="63" y="83"/>
                    </a:lnTo>
                    <a:lnTo>
                      <a:pt x="22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6" name="Freeform 2451">
                <a:extLst>
                  <a:ext uri="{FF2B5EF4-FFF2-40B4-BE49-F238E27FC236}">
                    <a16:creationId xmlns:a16="http://schemas.microsoft.com/office/drawing/2014/main" id="{31B84351-8EA8-41BE-8D74-2905D264CA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" y="463"/>
                <a:ext cx="5" cy="3"/>
              </a:xfrm>
              <a:custGeom>
                <a:avLst/>
                <a:gdLst>
                  <a:gd name="T0" fmla="*/ 22 w 22"/>
                  <a:gd name="T1" fmla="*/ 12 h 12"/>
                  <a:gd name="T2" fmla="*/ 21 w 22"/>
                  <a:gd name="T3" fmla="*/ 10 h 12"/>
                  <a:gd name="T4" fmla="*/ 13 w 22"/>
                  <a:gd name="T5" fmla="*/ 5 h 12"/>
                  <a:gd name="T6" fmla="*/ 7 w 22"/>
                  <a:gd name="T7" fmla="*/ 2 h 12"/>
                  <a:gd name="T8" fmla="*/ 0 w 2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2">
                    <a:moveTo>
                      <a:pt x="22" y="12"/>
                    </a:moveTo>
                    <a:lnTo>
                      <a:pt x="21" y="10"/>
                    </a:lnTo>
                    <a:lnTo>
                      <a:pt x="13" y="5"/>
                    </a:lnTo>
                    <a:lnTo>
                      <a:pt x="7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7" name="Freeform 2452">
                <a:extLst>
                  <a:ext uri="{FF2B5EF4-FFF2-40B4-BE49-F238E27FC236}">
                    <a16:creationId xmlns:a16="http://schemas.microsoft.com/office/drawing/2014/main" id="{55D15407-B923-4687-B64B-FCFD071F8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4" y="463"/>
                <a:ext cx="6" cy="3"/>
              </a:xfrm>
              <a:custGeom>
                <a:avLst/>
                <a:gdLst>
                  <a:gd name="T0" fmla="*/ 26 w 26"/>
                  <a:gd name="T1" fmla="*/ 15 h 15"/>
                  <a:gd name="T2" fmla="*/ 24 w 26"/>
                  <a:gd name="T3" fmla="*/ 11 h 15"/>
                  <a:gd name="T4" fmla="*/ 0 w 26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5">
                    <a:moveTo>
                      <a:pt x="26" y="15"/>
                    </a:moveTo>
                    <a:lnTo>
                      <a:pt x="24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8" name="Freeform 2453">
                <a:extLst>
                  <a:ext uri="{FF2B5EF4-FFF2-40B4-BE49-F238E27FC236}">
                    <a16:creationId xmlns:a16="http://schemas.microsoft.com/office/drawing/2014/main" id="{E892C2D3-A3EC-4232-9336-649167904D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4" y="463"/>
                <a:ext cx="1" cy="0"/>
              </a:xfrm>
              <a:custGeom>
                <a:avLst/>
                <a:gdLst>
                  <a:gd name="T0" fmla="*/ 4 w 4"/>
                  <a:gd name="T1" fmla="*/ 3 h 3"/>
                  <a:gd name="T2" fmla="*/ 3 w 4"/>
                  <a:gd name="T3" fmla="*/ 2 h 3"/>
                  <a:gd name="T4" fmla="*/ 0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9" name="Line 2454">
                <a:extLst>
                  <a:ext uri="{FF2B5EF4-FFF2-40B4-BE49-F238E27FC236}">
                    <a16:creationId xmlns:a16="http://schemas.microsoft.com/office/drawing/2014/main" id="{F430CD18-5337-4921-A6FA-F36F14E1E2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32" y="461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0" name="Freeform 2455">
                <a:extLst>
                  <a:ext uri="{FF2B5EF4-FFF2-40B4-BE49-F238E27FC236}">
                    <a16:creationId xmlns:a16="http://schemas.microsoft.com/office/drawing/2014/main" id="{EC2EBEAE-C74A-4399-8AF0-237D31AF4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466"/>
                <a:ext cx="3" cy="5"/>
              </a:xfrm>
              <a:custGeom>
                <a:avLst/>
                <a:gdLst>
                  <a:gd name="T0" fmla="*/ 13 w 13"/>
                  <a:gd name="T1" fmla="*/ 20 h 20"/>
                  <a:gd name="T2" fmla="*/ 9 w 13"/>
                  <a:gd name="T3" fmla="*/ 13 h 20"/>
                  <a:gd name="T4" fmla="*/ 6 w 13"/>
                  <a:gd name="T5" fmla="*/ 9 h 20"/>
                  <a:gd name="T6" fmla="*/ 2 w 13"/>
                  <a:gd name="T7" fmla="*/ 3 h 20"/>
                  <a:gd name="T8" fmla="*/ 0 w 13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20">
                    <a:moveTo>
                      <a:pt x="13" y="20"/>
                    </a:moveTo>
                    <a:lnTo>
                      <a:pt x="9" y="13"/>
                    </a:lnTo>
                    <a:lnTo>
                      <a:pt x="6" y="9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1" name="Line 2456">
                <a:extLst>
                  <a:ext uri="{FF2B5EF4-FFF2-40B4-BE49-F238E27FC236}">
                    <a16:creationId xmlns:a16="http://schemas.microsoft.com/office/drawing/2014/main" id="{BFAE58F1-6591-4399-BD14-36BDFB008E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14" y="435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2" name="Line 2457">
                <a:extLst>
                  <a:ext uri="{FF2B5EF4-FFF2-40B4-BE49-F238E27FC236}">
                    <a16:creationId xmlns:a16="http://schemas.microsoft.com/office/drawing/2014/main" id="{6D477CCA-5F3B-4F03-AFFA-D9225A9139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6" y="41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3" name="Freeform 2458">
                <a:extLst>
                  <a:ext uri="{FF2B5EF4-FFF2-40B4-BE49-F238E27FC236}">
                    <a16:creationId xmlns:a16="http://schemas.microsoft.com/office/drawing/2014/main" id="{698F0668-BC35-4753-9551-E2714A70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1" y="417"/>
                <a:ext cx="5" cy="4"/>
              </a:xfrm>
              <a:custGeom>
                <a:avLst/>
                <a:gdLst>
                  <a:gd name="T0" fmla="*/ 21 w 21"/>
                  <a:gd name="T1" fmla="*/ 1 h 14"/>
                  <a:gd name="T2" fmla="*/ 20 w 21"/>
                  <a:gd name="T3" fmla="*/ 0 h 14"/>
                  <a:gd name="T4" fmla="*/ 0 w 21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4">
                    <a:moveTo>
                      <a:pt x="21" y="1"/>
                    </a:moveTo>
                    <a:lnTo>
                      <a:pt x="20" y="0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4" name="Freeform 2459">
                <a:extLst>
                  <a:ext uri="{FF2B5EF4-FFF2-40B4-BE49-F238E27FC236}">
                    <a16:creationId xmlns:a16="http://schemas.microsoft.com/office/drawing/2014/main" id="{1F1A070E-4C4B-4B3B-883E-DD7CA0F08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6" y="417"/>
                <a:ext cx="2" cy="2"/>
              </a:xfrm>
              <a:custGeom>
                <a:avLst/>
                <a:gdLst>
                  <a:gd name="T0" fmla="*/ 7 w 7"/>
                  <a:gd name="T1" fmla="*/ 5 h 5"/>
                  <a:gd name="T2" fmla="*/ 0 w 7"/>
                  <a:gd name="T3" fmla="*/ 0 h 5"/>
                  <a:gd name="T4" fmla="*/ 0 w 7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7" y="5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5" name="Line 2460">
                <a:extLst>
                  <a:ext uri="{FF2B5EF4-FFF2-40B4-BE49-F238E27FC236}">
                    <a16:creationId xmlns:a16="http://schemas.microsoft.com/office/drawing/2014/main" id="{F9DEC123-5BE4-4BFD-8687-8B90D659E7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86" y="421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6" name="Freeform 2461">
                <a:extLst>
                  <a:ext uri="{FF2B5EF4-FFF2-40B4-BE49-F238E27FC236}">
                    <a16:creationId xmlns:a16="http://schemas.microsoft.com/office/drawing/2014/main" id="{02E60057-0F68-4C1A-9AF7-A0E76EE289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425"/>
                <a:ext cx="6" cy="4"/>
              </a:xfrm>
              <a:custGeom>
                <a:avLst/>
                <a:gdLst>
                  <a:gd name="T0" fmla="*/ 0 w 25"/>
                  <a:gd name="T1" fmla="*/ 17 h 17"/>
                  <a:gd name="T2" fmla="*/ 5 w 25"/>
                  <a:gd name="T3" fmla="*/ 0 h 17"/>
                  <a:gd name="T4" fmla="*/ 25 w 25"/>
                  <a:gd name="T5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7">
                    <a:moveTo>
                      <a:pt x="0" y="17"/>
                    </a:moveTo>
                    <a:lnTo>
                      <a:pt x="5" y="0"/>
                    </a:lnTo>
                    <a:lnTo>
                      <a:pt x="25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7" name="Freeform 2462">
                <a:extLst>
                  <a:ext uri="{FF2B5EF4-FFF2-40B4-BE49-F238E27FC236}">
                    <a16:creationId xmlns:a16="http://schemas.microsoft.com/office/drawing/2014/main" id="{870A400F-176E-4B54-AFB0-9B98A5F5E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429"/>
                <a:ext cx="2" cy="6"/>
              </a:xfrm>
              <a:custGeom>
                <a:avLst/>
                <a:gdLst>
                  <a:gd name="T0" fmla="*/ 0 w 8"/>
                  <a:gd name="T1" fmla="*/ 0 h 23"/>
                  <a:gd name="T2" fmla="*/ 1 w 8"/>
                  <a:gd name="T3" fmla="*/ 3 h 23"/>
                  <a:gd name="T4" fmla="*/ 4 w 8"/>
                  <a:gd name="T5" fmla="*/ 10 h 23"/>
                  <a:gd name="T6" fmla="*/ 5 w 8"/>
                  <a:gd name="T7" fmla="*/ 16 h 23"/>
                  <a:gd name="T8" fmla="*/ 8 w 8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3">
                    <a:moveTo>
                      <a:pt x="0" y="0"/>
                    </a:moveTo>
                    <a:lnTo>
                      <a:pt x="1" y="3"/>
                    </a:lnTo>
                    <a:lnTo>
                      <a:pt x="4" y="10"/>
                    </a:lnTo>
                    <a:lnTo>
                      <a:pt x="5" y="16"/>
                    </a:lnTo>
                    <a:lnTo>
                      <a:pt x="8" y="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8" name="Freeform 2463">
                <a:extLst>
                  <a:ext uri="{FF2B5EF4-FFF2-40B4-BE49-F238E27FC236}">
                    <a16:creationId xmlns:a16="http://schemas.microsoft.com/office/drawing/2014/main" id="{1FBC5C92-82E6-41C8-9FD2-AED145C29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8" y="419"/>
                <a:ext cx="14" cy="11"/>
              </a:xfrm>
              <a:custGeom>
                <a:avLst/>
                <a:gdLst>
                  <a:gd name="T0" fmla="*/ 56 w 56"/>
                  <a:gd name="T1" fmla="*/ 45 h 45"/>
                  <a:gd name="T2" fmla="*/ 55 w 56"/>
                  <a:gd name="T3" fmla="*/ 44 h 45"/>
                  <a:gd name="T4" fmla="*/ 0 w 56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45">
                    <a:moveTo>
                      <a:pt x="56" y="45"/>
                    </a:moveTo>
                    <a:lnTo>
                      <a:pt x="55" y="4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9" name="Line 2464">
                <a:extLst>
                  <a:ext uri="{FF2B5EF4-FFF2-40B4-BE49-F238E27FC236}">
                    <a16:creationId xmlns:a16="http://schemas.microsoft.com/office/drawing/2014/main" id="{81886B74-5158-4417-B2F4-F84CA26518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2" y="429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0" name="Freeform 2465">
                <a:extLst>
                  <a:ext uri="{FF2B5EF4-FFF2-40B4-BE49-F238E27FC236}">
                    <a16:creationId xmlns:a16="http://schemas.microsoft.com/office/drawing/2014/main" id="{D7B3D0C3-81BC-43DA-9950-9FCCE2746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425"/>
                <a:ext cx="6" cy="4"/>
              </a:xfrm>
              <a:custGeom>
                <a:avLst/>
                <a:gdLst>
                  <a:gd name="T0" fmla="*/ 25 w 25"/>
                  <a:gd name="T1" fmla="*/ 12 h 19"/>
                  <a:gd name="T2" fmla="*/ 3 w 25"/>
                  <a:gd name="T3" fmla="*/ 0 h 19"/>
                  <a:gd name="T4" fmla="*/ 0 w 25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9">
                    <a:moveTo>
                      <a:pt x="25" y="12"/>
                    </a:moveTo>
                    <a:lnTo>
                      <a:pt x="3" y="0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1" name="Line 2466">
                <a:extLst>
                  <a:ext uri="{FF2B5EF4-FFF2-40B4-BE49-F238E27FC236}">
                    <a16:creationId xmlns:a16="http://schemas.microsoft.com/office/drawing/2014/main" id="{CA589D29-EC50-462A-BAE1-C62629A170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91" y="418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2" name="Freeform 2467">
                <a:extLst>
                  <a:ext uri="{FF2B5EF4-FFF2-40B4-BE49-F238E27FC236}">
                    <a16:creationId xmlns:a16="http://schemas.microsoft.com/office/drawing/2014/main" id="{267D2C73-A759-4853-B9E9-37FE92473C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7" y="423"/>
                <a:ext cx="9" cy="5"/>
              </a:xfrm>
              <a:custGeom>
                <a:avLst/>
                <a:gdLst>
                  <a:gd name="T0" fmla="*/ 38 w 38"/>
                  <a:gd name="T1" fmla="*/ 0 h 18"/>
                  <a:gd name="T2" fmla="*/ 6 w 38"/>
                  <a:gd name="T3" fmla="*/ 18 h 18"/>
                  <a:gd name="T4" fmla="*/ 0 w 38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8">
                    <a:moveTo>
                      <a:pt x="38" y="0"/>
                    </a:moveTo>
                    <a:lnTo>
                      <a:pt x="6" y="18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3" name="Freeform 2468">
                <a:extLst>
                  <a:ext uri="{FF2B5EF4-FFF2-40B4-BE49-F238E27FC236}">
                    <a16:creationId xmlns:a16="http://schemas.microsoft.com/office/drawing/2014/main" id="{B191983E-5B70-4C82-B937-CB315C058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7" y="423"/>
                <a:ext cx="9" cy="5"/>
              </a:xfrm>
              <a:custGeom>
                <a:avLst/>
                <a:gdLst>
                  <a:gd name="T0" fmla="*/ 38 w 38"/>
                  <a:gd name="T1" fmla="*/ 0 h 18"/>
                  <a:gd name="T2" fmla="*/ 5 w 38"/>
                  <a:gd name="T3" fmla="*/ 17 h 18"/>
                  <a:gd name="T4" fmla="*/ 0 w 38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8">
                    <a:moveTo>
                      <a:pt x="38" y="0"/>
                    </a:moveTo>
                    <a:lnTo>
                      <a:pt x="5" y="17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4" name="Freeform 2469">
                <a:extLst>
                  <a:ext uri="{FF2B5EF4-FFF2-40B4-BE49-F238E27FC236}">
                    <a16:creationId xmlns:a16="http://schemas.microsoft.com/office/drawing/2014/main" id="{7EBD2D94-4477-480A-9070-3FDD7A68E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" y="427"/>
                <a:ext cx="32" cy="66"/>
              </a:xfrm>
              <a:custGeom>
                <a:avLst/>
                <a:gdLst>
                  <a:gd name="T0" fmla="*/ 128 w 128"/>
                  <a:gd name="T1" fmla="*/ 5 h 264"/>
                  <a:gd name="T2" fmla="*/ 59 w 128"/>
                  <a:gd name="T3" fmla="*/ 0 h 264"/>
                  <a:gd name="T4" fmla="*/ 59 w 128"/>
                  <a:gd name="T5" fmla="*/ 2 h 264"/>
                  <a:gd name="T6" fmla="*/ 115 w 128"/>
                  <a:gd name="T7" fmla="*/ 129 h 264"/>
                  <a:gd name="T8" fmla="*/ 0 w 128"/>
                  <a:gd name="T9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264">
                    <a:moveTo>
                      <a:pt x="128" y="5"/>
                    </a:moveTo>
                    <a:lnTo>
                      <a:pt x="59" y="0"/>
                    </a:lnTo>
                    <a:lnTo>
                      <a:pt x="59" y="2"/>
                    </a:lnTo>
                    <a:lnTo>
                      <a:pt x="115" y="129"/>
                    </a:lnTo>
                    <a:lnTo>
                      <a:pt x="0" y="26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5" name="Line 2470">
                <a:extLst>
                  <a:ext uri="{FF2B5EF4-FFF2-40B4-BE49-F238E27FC236}">
                    <a16:creationId xmlns:a16="http://schemas.microsoft.com/office/drawing/2014/main" id="{09CC48D5-0421-456D-8044-25A6604A2C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57" y="485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6" name="Line 2471">
                <a:extLst>
                  <a:ext uri="{FF2B5EF4-FFF2-40B4-BE49-F238E27FC236}">
                    <a16:creationId xmlns:a16="http://schemas.microsoft.com/office/drawing/2014/main" id="{44D0AC54-A6CC-4755-B882-0273F04E89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55" y="485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7" name="Line 2472">
                <a:extLst>
                  <a:ext uri="{FF2B5EF4-FFF2-40B4-BE49-F238E27FC236}">
                    <a16:creationId xmlns:a16="http://schemas.microsoft.com/office/drawing/2014/main" id="{D6DF28DB-344F-4F05-91EE-6DDA78D200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55" y="485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8" name="Freeform 2473">
                <a:extLst>
                  <a:ext uri="{FF2B5EF4-FFF2-40B4-BE49-F238E27FC236}">
                    <a16:creationId xmlns:a16="http://schemas.microsoft.com/office/drawing/2014/main" id="{023A1A00-EDA7-4B3F-B2E2-893C7E470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485"/>
                <a:ext cx="6" cy="2"/>
              </a:xfrm>
              <a:custGeom>
                <a:avLst/>
                <a:gdLst>
                  <a:gd name="T0" fmla="*/ 25 w 25"/>
                  <a:gd name="T1" fmla="*/ 11 h 11"/>
                  <a:gd name="T2" fmla="*/ 22 w 25"/>
                  <a:gd name="T3" fmla="*/ 8 h 11"/>
                  <a:gd name="T4" fmla="*/ 14 w 25"/>
                  <a:gd name="T5" fmla="*/ 2 h 11"/>
                  <a:gd name="T6" fmla="*/ 6 w 25"/>
                  <a:gd name="T7" fmla="*/ 0 h 11"/>
                  <a:gd name="T8" fmla="*/ 0 w 25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25" y="11"/>
                    </a:moveTo>
                    <a:lnTo>
                      <a:pt x="22" y="8"/>
                    </a:lnTo>
                    <a:lnTo>
                      <a:pt x="14" y="2"/>
                    </a:lnTo>
                    <a:lnTo>
                      <a:pt x="6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9" name="Freeform 2474">
                <a:extLst>
                  <a:ext uri="{FF2B5EF4-FFF2-40B4-BE49-F238E27FC236}">
                    <a16:creationId xmlns:a16="http://schemas.microsoft.com/office/drawing/2014/main" id="{711AD605-CE5A-4B29-A94F-ADD93B104C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1" y="484"/>
                <a:ext cx="6" cy="1"/>
              </a:xfrm>
              <a:custGeom>
                <a:avLst/>
                <a:gdLst>
                  <a:gd name="T0" fmla="*/ 25 w 25"/>
                  <a:gd name="T1" fmla="*/ 4 h 4"/>
                  <a:gd name="T2" fmla="*/ 21 w 25"/>
                  <a:gd name="T3" fmla="*/ 2 h 4"/>
                  <a:gd name="T4" fmla="*/ 0 w 25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4">
                    <a:moveTo>
                      <a:pt x="25" y="4"/>
                    </a:moveTo>
                    <a:lnTo>
                      <a:pt x="2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0" name="Line 2475">
                <a:extLst>
                  <a:ext uri="{FF2B5EF4-FFF2-40B4-BE49-F238E27FC236}">
                    <a16:creationId xmlns:a16="http://schemas.microsoft.com/office/drawing/2014/main" id="{5BC58582-17D5-4FD3-9FBC-485E18B2A7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3" y="471"/>
                <a:ext cx="5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1" name="Freeform 2476">
                <a:extLst>
                  <a:ext uri="{FF2B5EF4-FFF2-40B4-BE49-F238E27FC236}">
                    <a16:creationId xmlns:a16="http://schemas.microsoft.com/office/drawing/2014/main" id="{4B007191-A845-451C-837C-02809552C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1" y="484"/>
                <a:ext cx="4" cy="1"/>
              </a:xfrm>
              <a:custGeom>
                <a:avLst/>
                <a:gdLst>
                  <a:gd name="T0" fmla="*/ 0 w 17"/>
                  <a:gd name="T1" fmla="*/ 0 h 5"/>
                  <a:gd name="T2" fmla="*/ 4 w 17"/>
                  <a:gd name="T3" fmla="*/ 4 h 5"/>
                  <a:gd name="T4" fmla="*/ 12 w 17"/>
                  <a:gd name="T5" fmla="*/ 5 h 5"/>
                  <a:gd name="T6" fmla="*/ 17 w 17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5">
                    <a:moveTo>
                      <a:pt x="0" y="0"/>
                    </a:moveTo>
                    <a:lnTo>
                      <a:pt x="4" y="4"/>
                    </a:lnTo>
                    <a:lnTo>
                      <a:pt x="12" y="5"/>
                    </a:lnTo>
                    <a:lnTo>
                      <a:pt x="17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2" name="Freeform 2477">
                <a:extLst>
                  <a:ext uri="{FF2B5EF4-FFF2-40B4-BE49-F238E27FC236}">
                    <a16:creationId xmlns:a16="http://schemas.microsoft.com/office/drawing/2014/main" id="{854EF02A-9E80-4C44-9CE9-231E5E760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8" y="480"/>
                <a:ext cx="3" cy="4"/>
              </a:xfrm>
              <a:custGeom>
                <a:avLst/>
                <a:gdLst>
                  <a:gd name="T0" fmla="*/ 10 w 10"/>
                  <a:gd name="T1" fmla="*/ 15 h 15"/>
                  <a:gd name="T2" fmla="*/ 5 w 10"/>
                  <a:gd name="T3" fmla="*/ 9 h 15"/>
                  <a:gd name="T4" fmla="*/ 0 w 10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10" y="15"/>
                    </a:moveTo>
                    <a:lnTo>
                      <a:pt x="5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3" name="Freeform 2478">
                <a:extLst>
                  <a:ext uri="{FF2B5EF4-FFF2-40B4-BE49-F238E27FC236}">
                    <a16:creationId xmlns:a16="http://schemas.microsoft.com/office/drawing/2014/main" id="{A9AD1E37-4956-43E7-8018-8B88D29D2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3" y="471"/>
                <a:ext cx="5" cy="9"/>
              </a:xfrm>
              <a:custGeom>
                <a:avLst/>
                <a:gdLst>
                  <a:gd name="T0" fmla="*/ 20 w 20"/>
                  <a:gd name="T1" fmla="*/ 36 h 36"/>
                  <a:gd name="T2" fmla="*/ 13 w 20"/>
                  <a:gd name="T3" fmla="*/ 23 h 36"/>
                  <a:gd name="T4" fmla="*/ 9 w 20"/>
                  <a:gd name="T5" fmla="*/ 16 h 36"/>
                  <a:gd name="T6" fmla="*/ 5 w 20"/>
                  <a:gd name="T7" fmla="*/ 9 h 36"/>
                  <a:gd name="T8" fmla="*/ 0 w 20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6">
                    <a:moveTo>
                      <a:pt x="20" y="36"/>
                    </a:moveTo>
                    <a:lnTo>
                      <a:pt x="13" y="23"/>
                    </a:lnTo>
                    <a:lnTo>
                      <a:pt x="9" y="16"/>
                    </a:lnTo>
                    <a:lnTo>
                      <a:pt x="5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4" name="Freeform 2479">
                <a:extLst>
                  <a:ext uri="{FF2B5EF4-FFF2-40B4-BE49-F238E27FC236}">
                    <a16:creationId xmlns:a16="http://schemas.microsoft.com/office/drawing/2014/main" id="{D154A6F7-B4DD-45B8-87E7-D6F52A827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487"/>
                <a:ext cx="1" cy="1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1 h 2"/>
                  <a:gd name="T4" fmla="*/ 0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5" name="Freeform 2480">
                <a:extLst>
                  <a:ext uri="{FF2B5EF4-FFF2-40B4-BE49-F238E27FC236}">
                    <a16:creationId xmlns:a16="http://schemas.microsoft.com/office/drawing/2014/main" id="{F32674DA-5640-483B-BD2C-98F2FF3EB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4" y="488"/>
                <a:ext cx="5" cy="9"/>
              </a:xfrm>
              <a:custGeom>
                <a:avLst/>
                <a:gdLst>
                  <a:gd name="T0" fmla="*/ 17 w 17"/>
                  <a:gd name="T1" fmla="*/ 37 h 37"/>
                  <a:gd name="T2" fmla="*/ 1 w 17"/>
                  <a:gd name="T3" fmla="*/ 1 h 37"/>
                  <a:gd name="T4" fmla="*/ 0 w 17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7">
                    <a:moveTo>
                      <a:pt x="17" y="37"/>
                    </a:move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6" name="Freeform 2481">
                <a:extLst>
                  <a:ext uri="{FF2B5EF4-FFF2-40B4-BE49-F238E27FC236}">
                    <a16:creationId xmlns:a16="http://schemas.microsoft.com/office/drawing/2014/main" id="{98E749EF-8111-4790-933E-56DC9E4F8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488"/>
                <a:ext cx="5" cy="7"/>
              </a:xfrm>
              <a:custGeom>
                <a:avLst/>
                <a:gdLst>
                  <a:gd name="T0" fmla="*/ 0 w 17"/>
                  <a:gd name="T1" fmla="*/ 0 h 30"/>
                  <a:gd name="T2" fmla="*/ 2 w 17"/>
                  <a:gd name="T3" fmla="*/ 4 h 30"/>
                  <a:gd name="T4" fmla="*/ 4 w 17"/>
                  <a:gd name="T5" fmla="*/ 6 h 30"/>
                  <a:gd name="T6" fmla="*/ 4 w 17"/>
                  <a:gd name="T7" fmla="*/ 7 h 30"/>
                  <a:gd name="T8" fmla="*/ 7 w 17"/>
                  <a:gd name="T9" fmla="*/ 12 h 30"/>
                  <a:gd name="T10" fmla="*/ 10 w 17"/>
                  <a:gd name="T11" fmla="*/ 20 h 30"/>
                  <a:gd name="T12" fmla="*/ 16 w 17"/>
                  <a:gd name="T13" fmla="*/ 29 h 30"/>
                  <a:gd name="T14" fmla="*/ 17 w 17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0">
                    <a:moveTo>
                      <a:pt x="0" y="0"/>
                    </a:moveTo>
                    <a:lnTo>
                      <a:pt x="2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7" y="12"/>
                    </a:lnTo>
                    <a:lnTo>
                      <a:pt x="10" y="20"/>
                    </a:lnTo>
                    <a:lnTo>
                      <a:pt x="16" y="29"/>
                    </a:lnTo>
                    <a:lnTo>
                      <a:pt x="17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7" name="Line 2482">
                <a:extLst>
                  <a:ext uri="{FF2B5EF4-FFF2-40B4-BE49-F238E27FC236}">
                    <a16:creationId xmlns:a16="http://schemas.microsoft.com/office/drawing/2014/main" id="{0C25A7B5-71EC-482A-896D-C4F56864DC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63" y="487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8" name="Line 2483">
                <a:extLst>
                  <a:ext uri="{FF2B5EF4-FFF2-40B4-BE49-F238E27FC236}">
                    <a16:creationId xmlns:a16="http://schemas.microsoft.com/office/drawing/2014/main" id="{70D9A890-9D2D-4BFB-B5A0-F85A5870D2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63" y="488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9" name="Line 2484">
                <a:extLst>
                  <a:ext uri="{FF2B5EF4-FFF2-40B4-BE49-F238E27FC236}">
                    <a16:creationId xmlns:a16="http://schemas.microsoft.com/office/drawing/2014/main" id="{84C1B8DC-6B72-4467-970A-B4A9F93AFB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64" y="488"/>
                <a:ext cx="4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0" name="Line 2485">
                <a:extLst>
                  <a:ext uri="{FF2B5EF4-FFF2-40B4-BE49-F238E27FC236}">
                    <a16:creationId xmlns:a16="http://schemas.microsoft.com/office/drawing/2014/main" id="{203F7494-B682-45BC-B3F9-70CB19562C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51" y="484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1" name="Line 2486">
                <a:extLst>
                  <a:ext uri="{FF2B5EF4-FFF2-40B4-BE49-F238E27FC236}">
                    <a16:creationId xmlns:a16="http://schemas.microsoft.com/office/drawing/2014/main" id="{246D026D-45CB-441D-90F6-A475FFD7C8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59" y="486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2" name="Line 2487">
                <a:extLst>
                  <a:ext uri="{FF2B5EF4-FFF2-40B4-BE49-F238E27FC236}">
                    <a16:creationId xmlns:a16="http://schemas.microsoft.com/office/drawing/2014/main" id="{4FB6D52D-AE10-46D5-B2FB-5BD5BCE71F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45" y="390"/>
                <a:ext cx="15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3" name="Freeform 2488">
                <a:extLst>
                  <a:ext uri="{FF2B5EF4-FFF2-40B4-BE49-F238E27FC236}">
                    <a16:creationId xmlns:a16="http://schemas.microsoft.com/office/drawing/2014/main" id="{A76663FB-4436-4197-A780-E2DF7E86A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6" y="499"/>
                <a:ext cx="14" cy="12"/>
              </a:xfrm>
              <a:custGeom>
                <a:avLst/>
                <a:gdLst>
                  <a:gd name="T0" fmla="*/ 0 w 55"/>
                  <a:gd name="T1" fmla="*/ 0 h 49"/>
                  <a:gd name="T2" fmla="*/ 55 w 55"/>
                  <a:gd name="T3" fmla="*/ 29 h 49"/>
                  <a:gd name="T4" fmla="*/ 45 w 55"/>
                  <a:gd name="T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49">
                    <a:moveTo>
                      <a:pt x="0" y="0"/>
                    </a:moveTo>
                    <a:lnTo>
                      <a:pt x="55" y="29"/>
                    </a:lnTo>
                    <a:lnTo>
                      <a:pt x="45" y="4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4" name="Freeform 2489">
                <a:extLst>
                  <a:ext uri="{FF2B5EF4-FFF2-40B4-BE49-F238E27FC236}">
                    <a16:creationId xmlns:a16="http://schemas.microsoft.com/office/drawing/2014/main" id="{5A367CD7-4440-46B5-A7B9-E6940A7A2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0" y="406"/>
                <a:ext cx="1" cy="5"/>
              </a:xfrm>
              <a:custGeom>
                <a:avLst/>
                <a:gdLst>
                  <a:gd name="T0" fmla="*/ 6 w 6"/>
                  <a:gd name="T1" fmla="*/ 21 h 21"/>
                  <a:gd name="T2" fmla="*/ 1 w 6"/>
                  <a:gd name="T3" fmla="*/ 1 h 21"/>
                  <a:gd name="T4" fmla="*/ 0 w 6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1">
                    <a:moveTo>
                      <a:pt x="6" y="21"/>
                    </a:move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5" name="Line 2490">
                <a:extLst>
                  <a:ext uri="{FF2B5EF4-FFF2-40B4-BE49-F238E27FC236}">
                    <a16:creationId xmlns:a16="http://schemas.microsoft.com/office/drawing/2014/main" id="{967A45D5-E432-4720-A2BF-B0B7151B4B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96" y="495"/>
                <a:ext cx="2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6" name="Line 2491">
                <a:extLst>
                  <a:ext uri="{FF2B5EF4-FFF2-40B4-BE49-F238E27FC236}">
                    <a16:creationId xmlns:a16="http://schemas.microsoft.com/office/drawing/2014/main" id="{0E0E3702-634C-49D4-93C1-B1E6064AF7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24" y="501"/>
                <a:ext cx="15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7" name="Freeform 2492">
                <a:extLst>
                  <a:ext uri="{FF2B5EF4-FFF2-40B4-BE49-F238E27FC236}">
                    <a16:creationId xmlns:a16="http://schemas.microsoft.com/office/drawing/2014/main" id="{624B2E14-56E2-47E9-A226-382CAA953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9" y="512"/>
                <a:ext cx="9" cy="4"/>
              </a:xfrm>
              <a:custGeom>
                <a:avLst/>
                <a:gdLst>
                  <a:gd name="T0" fmla="*/ 37 w 37"/>
                  <a:gd name="T1" fmla="*/ 11 h 17"/>
                  <a:gd name="T2" fmla="*/ 19 w 37"/>
                  <a:gd name="T3" fmla="*/ 17 h 17"/>
                  <a:gd name="T4" fmla="*/ 0 w 37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7">
                    <a:moveTo>
                      <a:pt x="37" y="11"/>
                    </a:moveTo>
                    <a:lnTo>
                      <a:pt x="19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8" name="Freeform 2493">
                <a:extLst>
                  <a:ext uri="{FF2B5EF4-FFF2-40B4-BE49-F238E27FC236}">
                    <a16:creationId xmlns:a16="http://schemas.microsoft.com/office/drawing/2014/main" id="{4EC3A90A-C8B2-48BC-A891-034A9FE68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9" y="512"/>
                <a:ext cx="9" cy="4"/>
              </a:xfrm>
              <a:custGeom>
                <a:avLst/>
                <a:gdLst>
                  <a:gd name="T0" fmla="*/ 37 w 37"/>
                  <a:gd name="T1" fmla="*/ 11 h 15"/>
                  <a:gd name="T2" fmla="*/ 19 w 37"/>
                  <a:gd name="T3" fmla="*/ 15 h 15"/>
                  <a:gd name="T4" fmla="*/ 0 w 37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5">
                    <a:moveTo>
                      <a:pt x="37" y="11"/>
                    </a:moveTo>
                    <a:lnTo>
                      <a:pt x="19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9" name="Freeform 2494">
                <a:extLst>
                  <a:ext uri="{FF2B5EF4-FFF2-40B4-BE49-F238E27FC236}">
                    <a16:creationId xmlns:a16="http://schemas.microsoft.com/office/drawing/2014/main" id="{CB502256-14FC-4343-A118-726F6DEB7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" y="511"/>
                <a:ext cx="3" cy="2"/>
              </a:xfrm>
              <a:custGeom>
                <a:avLst/>
                <a:gdLst>
                  <a:gd name="T0" fmla="*/ 0 w 12"/>
                  <a:gd name="T1" fmla="*/ 9 h 9"/>
                  <a:gd name="T2" fmla="*/ 10 w 12"/>
                  <a:gd name="T3" fmla="*/ 7 h 9"/>
                  <a:gd name="T4" fmla="*/ 12 w 12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9">
                    <a:moveTo>
                      <a:pt x="0" y="9"/>
                    </a:moveTo>
                    <a:lnTo>
                      <a:pt x="10" y="7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0" name="Line 2495">
                <a:extLst>
                  <a:ext uri="{FF2B5EF4-FFF2-40B4-BE49-F238E27FC236}">
                    <a16:creationId xmlns:a16="http://schemas.microsoft.com/office/drawing/2014/main" id="{729704D7-2D93-4F77-BEEB-3C0A7FB7A9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48" y="513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1" name="Freeform 2496">
                <a:extLst>
                  <a:ext uri="{FF2B5EF4-FFF2-40B4-BE49-F238E27FC236}">
                    <a16:creationId xmlns:a16="http://schemas.microsoft.com/office/drawing/2014/main" id="{C07E880B-CEB6-41F2-AA10-F91F4B7CD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" y="511"/>
                <a:ext cx="3" cy="2"/>
              </a:xfrm>
              <a:custGeom>
                <a:avLst/>
                <a:gdLst>
                  <a:gd name="T0" fmla="*/ 12 w 12"/>
                  <a:gd name="T1" fmla="*/ 0 h 9"/>
                  <a:gd name="T2" fmla="*/ 9 w 12"/>
                  <a:gd name="T3" fmla="*/ 7 h 9"/>
                  <a:gd name="T4" fmla="*/ 0 w 12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9">
                    <a:moveTo>
                      <a:pt x="12" y="0"/>
                    </a:moveTo>
                    <a:lnTo>
                      <a:pt x="9" y="7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2" name="Freeform 2497">
                <a:extLst>
                  <a:ext uri="{FF2B5EF4-FFF2-40B4-BE49-F238E27FC236}">
                    <a16:creationId xmlns:a16="http://schemas.microsoft.com/office/drawing/2014/main" id="{69E59515-7389-41FB-895B-5A362BBEF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496"/>
                <a:ext cx="6" cy="5"/>
              </a:xfrm>
              <a:custGeom>
                <a:avLst/>
                <a:gdLst>
                  <a:gd name="T0" fmla="*/ 24 w 24"/>
                  <a:gd name="T1" fmla="*/ 18 h 18"/>
                  <a:gd name="T2" fmla="*/ 1 w 24"/>
                  <a:gd name="T3" fmla="*/ 0 h 18"/>
                  <a:gd name="T4" fmla="*/ 0 w 24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8">
                    <a:moveTo>
                      <a:pt x="24" y="18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3" name="Line 2498">
                <a:extLst>
                  <a:ext uri="{FF2B5EF4-FFF2-40B4-BE49-F238E27FC236}">
                    <a16:creationId xmlns:a16="http://schemas.microsoft.com/office/drawing/2014/main" id="{6CE38096-57EF-4DC3-9B9D-F606199D6F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18" y="496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4" name="Freeform 2499">
                <a:extLst>
                  <a:ext uri="{FF2B5EF4-FFF2-40B4-BE49-F238E27FC236}">
                    <a16:creationId xmlns:a16="http://schemas.microsoft.com/office/drawing/2014/main" id="{7EAAEC99-9524-4666-BC0B-01CAFE822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2" y="493"/>
                <a:ext cx="4" cy="6"/>
              </a:xfrm>
              <a:custGeom>
                <a:avLst/>
                <a:gdLst>
                  <a:gd name="T0" fmla="*/ 13 w 17"/>
                  <a:gd name="T1" fmla="*/ 0 h 24"/>
                  <a:gd name="T2" fmla="*/ 0 w 17"/>
                  <a:gd name="T3" fmla="*/ 15 h 24"/>
                  <a:gd name="T4" fmla="*/ 17 w 17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4">
                    <a:moveTo>
                      <a:pt x="13" y="0"/>
                    </a:moveTo>
                    <a:lnTo>
                      <a:pt x="0" y="15"/>
                    </a:lnTo>
                    <a:lnTo>
                      <a:pt x="17" y="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5" name="Freeform 2500">
                <a:extLst>
                  <a:ext uri="{FF2B5EF4-FFF2-40B4-BE49-F238E27FC236}">
                    <a16:creationId xmlns:a16="http://schemas.microsoft.com/office/drawing/2014/main" id="{275045B9-E4F3-49D6-8315-AEA18ECF3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2" y="493"/>
                <a:ext cx="4" cy="6"/>
              </a:xfrm>
              <a:custGeom>
                <a:avLst/>
                <a:gdLst>
                  <a:gd name="T0" fmla="*/ 16 w 16"/>
                  <a:gd name="T1" fmla="*/ 24 h 24"/>
                  <a:gd name="T2" fmla="*/ 0 w 16"/>
                  <a:gd name="T3" fmla="*/ 15 h 24"/>
                  <a:gd name="T4" fmla="*/ 12 w 16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4">
                    <a:moveTo>
                      <a:pt x="16" y="24"/>
                    </a:moveTo>
                    <a:lnTo>
                      <a:pt x="0" y="15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6" name="Freeform 2501">
                <a:extLst>
                  <a:ext uri="{FF2B5EF4-FFF2-40B4-BE49-F238E27FC236}">
                    <a16:creationId xmlns:a16="http://schemas.microsoft.com/office/drawing/2014/main" id="{5427D2DA-4372-4C5B-B1CA-47F7C2BC8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0" y="482"/>
                <a:ext cx="31" cy="71"/>
              </a:xfrm>
              <a:custGeom>
                <a:avLst/>
                <a:gdLst>
                  <a:gd name="T0" fmla="*/ 125 w 125"/>
                  <a:gd name="T1" fmla="*/ 0 h 282"/>
                  <a:gd name="T2" fmla="*/ 61 w 125"/>
                  <a:gd name="T3" fmla="*/ 17 h 282"/>
                  <a:gd name="T4" fmla="*/ 0 w 125"/>
                  <a:gd name="T5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" h="282">
                    <a:moveTo>
                      <a:pt x="125" y="0"/>
                    </a:moveTo>
                    <a:lnTo>
                      <a:pt x="61" y="17"/>
                    </a:lnTo>
                    <a:lnTo>
                      <a:pt x="0" y="28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7" name="Freeform 2502">
                <a:extLst>
                  <a:ext uri="{FF2B5EF4-FFF2-40B4-BE49-F238E27FC236}">
                    <a16:creationId xmlns:a16="http://schemas.microsoft.com/office/drawing/2014/main" id="{A3CF699E-6A8C-44EC-BBE9-492EF7897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0" y="494"/>
                <a:ext cx="6" cy="1"/>
              </a:xfrm>
              <a:custGeom>
                <a:avLst/>
                <a:gdLst>
                  <a:gd name="T0" fmla="*/ 24 w 24"/>
                  <a:gd name="T1" fmla="*/ 2 h 2"/>
                  <a:gd name="T2" fmla="*/ 0 w 24"/>
                  <a:gd name="T3" fmla="*/ 1 h 2"/>
                  <a:gd name="T4" fmla="*/ 0 w 2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">
                    <a:moveTo>
                      <a:pt x="24" y="2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8" name="Freeform 2503">
                <a:extLst>
                  <a:ext uri="{FF2B5EF4-FFF2-40B4-BE49-F238E27FC236}">
                    <a16:creationId xmlns:a16="http://schemas.microsoft.com/office/drawing/2014/main" id="{02E5A979-3100-4076-BA14-711102D49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1" y="480"/>
                <a:ext cx="8" cy="2"/>
              </a:xfrm>
              <a:custGeom>
                <a:avLst/>
                <a:gdLst>
                  <a:gd name="T0" fmla="*/ 35 w 35"/>
                  <a:gd name="T1" fmla="*/ 8 h 8"/>
                  <a:gd name="T2" fmla="*/ 28 w 35"/>
                  <a:gd name="T3" fmla="*/ 0 h 8"/>
                  <a:gd name="T4" fmla="*/ 0 w 35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8">
                    <a:moveTo>
                      <a:pt x="35" y="8"/>
                    </a:moveTo>
                    <a:lnTo>
                      <a:pt x="28" y="0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9" name="Freeform 2504">
                <a:extLst>
                  <a:ext uri="{FF2B5EF4-FFF2-40B4-BE49-F238E27FC236}">
                    <a16:creationId xmlns:a16="http://schemas.microsoft.com/office/drawing/2014/main" id="{58F34F84-C291-4FC7-A02B-2D84BAA28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1" y="479"/>
                <a:ext cx="8" cy="3"/>
              </a:xfrm>
              <a:custGeom>
                <a:avLst/>
                <a:gdLst>
                  <a:gd name="T0" fmla="*/ 35 w 35"/>
                  <a:gd name="T1" fmla="*/ 10 h 10"/>
                  <a:gd name="T2" fmla="*/ 27 w 35"/>
                  <a:gd name="T3" fmla="*/ 0 h 10"/>
                  <a:gd name="T4" fmla="*/ 0 w 35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0">
                    <a:moveTo>
                      <a:pt x="35" y="10"/>
                    </a:moveTo>
                    <a:lnTo>
                      <a:pt x="27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0" name="Line 2505">
                <a:extLst>
                  <a:ext uri="{FF2B5EF4-FFF2-40B4-BE49-F238E27FC236}">
                    <a16:creationId xmlns:a16="http://schemas.microsoft.com/office/drawing/2014/main" id="{C070F3B5-7A33-4E71-8C5A-080D3C0F28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79" y="482"/>
                <a:ext cx="11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1" name="Line 2506">
                <a:extLst>
                  <a:ext uri="{FF2B5EF4-FFF2-40B4-BE49-F238E27FC236}">
                    <a16:creationId xmlns:a16="http://schemas.microsoft.com/office/drawing/2014/main" id="{D9D90194-19BC-46A4-9680-4BDA660FF9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90" y="494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2" name="Freeform 2507">
                <a:extLst>
                  <a:ext uri="{FF2B5EF4-FFF2-40B4-BE49-F238E27FC236}">
                    <a16:creationId xmlns:a16="http://schemas.microsoft.com/office/drawing/2014/main" id="{8586B1A2-E222-4E79-AB85-977A6B1B8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0" y="389"/>
                <a:ext cx="16" cy="30"/>
              </a:xfrm>
              <a:custGeom>
                <a:avLst/>
                <a:gdLst>
                  <a:gd name="T0" fmla="*/ 66 w 66"/>
                  <a:gd name="T1" fmla="*/ 0 h 120"/>
                  <a:gd name="T2" fmla="*/ 12 w 66"/>
                  <a:gd name="T3" fmla="*/ 7 h 120"/>
                  <a:gd name="T4" fmla="*/ 0 w 66"/>
                  <a:gd name="T5" fmla="*/ 60 h 120"/>
                  <a:gd name="T6" fmla="*/ 26 w 66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120">
                    <a:moveTo>
                      <a:pt x="66" y="0"/>
                    </a:moveTo>
                    <a:lnTo>
                      <a:pt x="12" y="7"/>
                    </a:lnTo>
                    <a:lnTo>
                      <a:pt x="0" y="60"/>
                    </a:lnTo>
                    <a:lnTo>
                      <a:pt x="26" y="1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3" name="Freeform 2508">
                <a:extLst>
                  <a:ext uri="{FF2B5EF4-FFF2-40B4-BE49-F238E27FC236}">
                    <a16:creationId xmlns:a16="http://schemas.microsoft.com/office/drawing/2014/main" id="{79CDAF54-836F-4410-B557-4B73A6394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6" y="387"/>
                <a:ext cx="7" cy="2"/>
              </a:xfrm>
              <a:custGeom>
                <a:avLst/>
                <a:gdLst>
                  <a:gd name="T0" fmla="*/ 27 w 27"/>
                  <a:gd name="T1" fmla="*/ 1 h 6"/>
                  <a:gd name="T2" fmla="*/ 26 w 27"/>
                  <a:gd name="T3" fmla="*/ 0 h 6"/>
                  <a:gd name="T4" fmla="*/ 0 w 27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6">
                    <a:moveTo>
                      <a:pt x="27" y="1"/>
                    </a:moveTo>
                    <a:lnTo>
                      <a:pt x="26" y="0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4" name="Freeform 2509">
                <a:extLst>
                  <a:ext uri="{FF2B5EF4-FFF2-40B4-BE49-F238E27FC236}">
                    <a16:creationId xmlns:a16="http://schemas.microsoft.com/office/drawing/2014/main" id="{73D2ADE6-BA30-453E-8CD2-D8C36B63E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3" y="388"/>
                <a:ext cx="2" cy="2"/>
              </a:xfrm>
              <a:custGeom>
                <a:avLst/>
                <a:gdLst>
                  <a:gd name="T0" fmla="*/ 9 w 9"/>
                  <a:gd name="T1" fmla="*/ 11 h 11"/>
                  <a:gd name="T2" fmla="*/ 1 w 9"/>
                  <a:gd name="T3" fmla="*/ 1 h 11"/>
                  <a:gd name="T4" fmla="*/ 0 w 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9" y="11"/>
                    </a:move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5" name="Line 2510">
                <a:extLst>
                  <a:ext uri="{FF2B5EF4-FFF2-40B4-BE49-F238E27FC236}">
                    <a16:creationId xmlns:a16="http://schemas.microsoft.com/office/drawing/2014/main" id="{92D6B02E-245F-479E-A3E9-4A00BDE3CC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3" y="388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6" name="Line 2511">
                <a:extLst>
                  <a:ext uri="{FF2B5EF4-FFF2-40B4-BE49-F238E27FC236}">
                    <a16:creationId xmlns:a16="http://schemas.microsoft.com/office/drawing/2014/main" id="{103932CF-89E1-4B9F-82F4-919DCEBC2B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36" y="388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7" name="Line 2512">
                <a:extLst>
                  <a:ext uri="{FF2B5EF4-FFF2-40B4-BE49-F238E27FC236}">
                    <a16:creationId xmlns:a16="http://schemas.microsoft.com/office/drawing/2014/main" id="{50D44F1E-238D-41C3-BE4E-E7C68BA020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74" y="2109"/>
                <a:ext cx="4" cy="3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8" name="Line 2513">
                <a:extLst>
                  <a:ext uri="{FF2B5EF4-FFF2-40B4-BE49-F238E27FC236}">
                    <a16:creationId xmlns:a16="http://schemas.microsoft.com/office/drawing/2014/main" id="{54DFCE11-D80F-4177-AB6F-1207F6B42F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87" y="3407"/>
                <a:ext cx="31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9" name="Line 2514">
                <a:extLst>
                  <a:ext uri="{FF2B5EF4-FFF2-40B4-BE49-F238E27FC236}">
                    <a16:creationId xmlns:a16="http://schemas.microsoft.com/office/drawing/2014/main" id="{C8988208-ADC7-4CB1-B8C0-0F8CD067E1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18" y="3123"/>
                <a:ext cx="18" cy="28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0" name="Line 2515">
                <a:extLst>
                  <a:ext uri="{FF2B5EF4-FFF2-40B4-BE49-F238E27FC236}">
                    <a16:creationId xmlns:a16="http://schemas.microsoft.com/office/drawing/2014/main" id="{D4CD2991-593F-4182-B7E6-75D0052476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530" y="3266"/>
                <a:ext cx="66" cy="3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1" name="Freeform 2516">
                <a:extLst>
                  <a:ext uri="{FF2B5EF4-FFF2-40B4-BE49-F238E27FC236}">
                    <a16:creationId xmlns:a16="http://schemas.microsoft.com/office/drawing/2014/main" id="{52216322-55E1-469E-AC91-38FE7BEB9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9" y="3752"/>
                <a:ext cx="64" cy="43"/>
              </a:xfrm>
              <a:custGeom>
                <a:avLst/>
                <a:gdLst>
                  <a:gd name="T0" fmla="*/ 0 w 256"/>
                  <a:gd name="T1" fmla="*/ 0 h 173"/>
                  <a:gd name="T2" fmla="*/ 48 w 256"/>
                  <a:gd name="T3" fmla="*/ 1 h 173"/>
                  <a:gd name="T4" fmla="*/ 108 w 256"/>
                  <a:gd name="T5" fmla="*/ 64 h 173"/>
                  <a:gd name="T6" fmla="*/ 170 w 256"/>
                  <a:gd name="T7" fmla="*/ 64 h 173"/>
                  <a:gd name="T8" fmla="*/ 230 w 256"/>
                  <a:gd name="T9" fmla="*/ 122 h 173"/>
                  <a:gd name="T10" fmla="*/ 256 w 256"/>
                  <a:gd name="T11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173">
                    <a:moveTo>
                      <a:pt x="0" y="0"/>
                    </a:moveTo>
                    <a:lnTo>
                      <a:pt x="48" y="1"/>
                    </a:lnTo>
                    <a:lnTo>
                      <a:pt x="108" y="64"/>
                    </a:lnTo>
                    <a:lnTo>
                      <a:pt x="170" y="64"/>
                    </a:lnTo>
                    <a:lnTo>
                      <a:pt x="230" y="122"/>
                    </a:lnTo>
                    <a:lnTo>
                      <a:pt x="256" y="17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2" name="Freeform 2517">
                <a:extLst>
                  <a:ext uri="{FF2B5EF4-FFF2-40B4-BE49-F238E27FC236}">
                    <a16:creationId xmlns:a16="http://schemas.microsoft.com/office/drawing/2014/main" id="{DC6D7BAD-93A5-4173-B4B3-D5614030C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6" y="828"/>
                <a:ext cx="2" cy="8"/>
              </a:xfrm>
              <a:custGeom>
                <a:avLst/>
                <a:gdLst>
                  <a:gd name="T0" fmla="*/ 10 w 10"/>
                  <a:gd name="T1" fmla="*/ 0 h 31"/>
                  <a:gd name="T2" fmla="*/ 0 w 10"/>
                  <a:gd name="T3" fmla="*/ 30 h 31"/>
                  <a:gd name="T4" fmla="*/ 0 w 10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1">
                    <a:moveTo>
                      <a:pt x="10" y="0"/>
                    </a:moveTo>
                    <a:lnTo>
                      <a:pt x="0" y="30"/>
                    </a:lnTo>
                    <a:lnTo>
                      <a:pt x="0" y="3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3" name="Freeform 2518">
                <a:extLst>
                  <a:ext uri="{FF2B5EF4-FFF2-40B4-BE49-F238E27FC236}">
                    <a16:creationId xmlns:a16="http://schemas.microsoft.com/office/drawing/2014/main" id="{171A59C1-65E4-4F9E-825D-19390F1C5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6" y="836"/>
                <a:ext cx="1" cy="3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2 h 10"/>
                  <a:gd name="T4" fmla="*/ 2 w 2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2"/>
                    </a:lnTo>
                    <a:lnTo>
                      <a:pt x="2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4" name="Line 2519">
                <a:extLst>
                  <a:ext uri="{FF2B5EF4-FFF2-40B4-BE49-F238E27FC236}">
                    <a16:creationId xmlns:a16="http://schemas.microsoft.com/office/drawing/2014/main" id="{CC1FBB93-DF98-472D-AD74-0DA6271805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19" y="822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5" name="Freeform 2520">
                <a:extLst>
                  <a:ext uri="{FF2B5EF4-FFF2-40B4-BE49-F238E27FC236}">
                    <a16:creationId xmlns:a16="http://schemas.microsoft.com/office/drawing/2014/main" id="{A0932869-69E2-475D-BB09-F9A546638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1" y="822"/>
                <a:ext cx="6" cy="1"/>
              </a:xfrm>
              <a:custGeom>
                <a:avLst/>
                <a:gdLst>
                  <a:gd name="T0" fmla="*/ 25 w 25"/>
                  <a:gd name="T1" fmla="*/ 4 h 4"/>
                  <a:gd name="T2" fmla="*/ 1 w 25"/>
                  <a:gd name="T3" fmla="*/ 0 h 4"/>
                  <a:gd name="T4" fmla="*/ 0 w 25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4">
                    <a:moveTo>
                      <a:pt x="25" y="4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6" name="Line 2521">
                <a:extLst>
                  <a:ext uri="{FF2B5EF4-FFF2-40B4-BE49-F238E27FC236}">
                    <a16:creationId xmlns:a16="http://schemas.microsoft.com/office/drawing/2014/main" id="{A1B21A6C-80EB-4455-837B-08521F68D8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19" y="822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7" name="Line 2522">
                <a:extLst>
                  <a:ext uri="{FF2B5EF4-FFF2-40B4-BE49-F238E27FC236}">
                    <a16:creationId xmlns:a16="http://schemas.microsoft.com/office/drawing/2014/main" id="{08706EC2-61C9-456E-A11A-78F13DA4C3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18" y="82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8" name="Line 2523">
                <a:extLst>
                  <a:ext uri="{FF2B5EF4-FFF2-40B4-BE49-F238E27FC236}">
                    <a16:creationId xmlns:a16="http://schemas.microsoft.com/office/drawing/2014/main" id="{57B729DA-F7A6-461A-BBD7-C963FE826D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1" y="822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9" name="Line 2524">
                <a:extLst>
                  <a:ext uri="{FF2B5EF4-FFF2-40B4-BE49-F238E27FC236}">
                    <a16:creationId xmlns:a16="http://schemas.microsoft.com/office/drawing/2014/main" id="{5BB6EE01-60DE-42FA-AA28-E5E625375E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16" y="828"/>
                <a:ext cx="2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0" name="Freeform 2525">
                <a:extLst>
                  <a:ext uri="{FF2B5EF4-FFF2-40B4-BE49-F238E27FC236}">
                    <a16:creationId xmlns:a16="http://schemas.microsoft.com/office/drawing/2014/main" id="{CE9B0233-DFE2-4636-89AB-0BDD14AFE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839"/>
                <a:ext cx="10" cy="43"/>
              </a:xfrm>
              <a:custGeom>
                <a:avLst/>
                <a:gdLst>
                  <a:gd name="T0" fmla="*/ 4 w 39"/>
                  <a:gd name="T1" fmla="*/ 0 h 173"/>
                  <a:gd name="T2" fmla="*/ 39 w 39"/>
                  <a:gd name="T3" fmla="*/ 108 h 173"/>
                  <a:gd name="T4" fmla="*/ 0 w 39"/>
                  <a:gd name="T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73">
                    <a:moveTo>
                      <a:pt x="4" y="0"/>
                    </a:moveTo>
                    <a:lnTo>
                      <a:pt x="39" y="108"/>
                    </a:lnTo>
                    <a:lnTo>
                      <a:pt x="0" y="17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1" name="Line 2526">
                <a:extLst>
                  <a:ext uri="{FF2B5EF4-FFF2-40B4-BE49-F238E27FC236}">
                    <a16:creationId xmlns:a16="http://schemas.microsoft.com/office/drawing/2014/main" id="{319E7EFC-1697-442D-AE07-B5F9991CE3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16" y="83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2" name="Freeform 2527">
                <a:extLst>
                  <a:ext uri="{FF2B5EF4-FFF2-40B4-BE49-F238E27FC236}">
                    <a16:creationId xmlns:a16="http://schemas.microsoft.com/office/drawing/2014/main" id="{79C4C7D5-7A15-4061-86DC-750B39FFF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3" y="3780"/>
                <a:ext cx="51" cy="22"/>
              </a:xfrm>
              <a:custGeom>
                <a:avLst/>
                <a:gdLst>
                  <a:gd name="T0" fmla="*/ 0 w 203"/>
                  <a:gd name="T1" fmla="*/ 63 h 91"/>
                  <a:gd name="T2" fmla="*/ 54 w 203"/>
                  <a:gd name="T3" fmla="*/ 91 h 91"/>
                  <a:gd name="T4" fmla="*/ 84 w 203"/>
                  <a:gd name="T5" fmla="*/ 40 h 91"/>
                  <a:gd name="T6" fmla="*/ 203 w 203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3" h="91">
                    <a:moveTo>
                      <a:pt x="0" y="63"/>
                    </a:moveTo>
                    <a:lnTo>
                      <a:pt x="54" y="91"/>
                    </a:lnTo>
                    <a:lnTo>
                      <a:pt x="84" y="40"/>
                    </a:lnTo>
                    <a:lnTo>
                      <a:pt x="20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3" name="Line 2528">
                <a:extLst>
                  <a:ext uri="{FF2B5EF4-FFF2-40B4-BE49-F238E27FC236}">
                    <a16:creationId xmlns:a16="http://schemas.microsoft.com/office/drawing/2014/main" id="{8DBF4071-1C09-4974-8C3B-15FE66DABC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38" y="3467"/>
                <a:ext cx="1" cy="1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4" name="Line 2529">
                <a:extLst>
                  <a:ext uri="{FF2B5EF4-FFF2-40B4-BE49-F238E27FC236}">
                    <a16:creationId xmlns:a16="http://schemas.microsoft.com/office/drawing/2014/main" id="{FA9FAEE4-F490-4277-A25D-132A57B754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28" y="3383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5" name="Line 2530">
                <a:extLst>
                  <a:ext uri="{FF2B5EF4-FFF2-40B4-BE49-F238E27FC236}">
                    <a16:creationId xmlns:a16="http://schemas.microsoft.com/office/drawing/2014/main" id="{E1630461-3D0A-49B6-BA9C-CD1F779CB9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39" y="3486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6" name="Freeform 2531">
                <a:extLst>
                  <a:ext uri="{FF2B5EF4-FFF2-40B4-BE49-F238E27FC236}">
                    <a16:creationId xmlns:a16="http://schemas.microsoft.com/office/drawing/2014/main" id="{2205DF2E-139E-4DF6-B0CD-B42683B67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1" y="930"/>
                <a:ext cx="3" cy="10"/>
              </a:xfrm>
              <a:custGeom>
                <a:avLst/>
                <a:gdLst>
                  <a:gd name="T0" fmla="*/ 0 w 14"/>
                  <a:gd name="T1" fmla="*/ 40 h 40"/>
                  <a:gd name="T2" fmla="*/ 12 w 14"/>
                  <a:gd name="T3" fmla="*/ 12 h 40"/>
                  <a:gd name="T4" fmla="*/ 14 w 14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40">
                    <a:moveTo>
                      <a:pt x="0" y="40"/>
                    </a:moveTo>
                    <a:lnTo>
                      <a:pt x="12" y="12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7" name="Freeform 2532">
                <a:extLst>
                  <a:ext uri="{FF2B5EF4-FFF2-40B4-BE49-F238E27FC236}">
                    <a16:creationId xmlns:a16="http://schemas.microsoft.com/office/drawing/2014/main" id="{1C7686C5-FB47-4AC8-8D1A-730867BD0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882"/>
                <a:ext cx="2" cy="5"/>
              </a:xfrm>
              <a:custGeom>
                <a:avLst/>
                <a:gdLst>
                  <a:gd name="T0" fmla="*/ 0 w 11"/>
                  <a:gd name="T1" fmla="*/ 22 h 22"/>
                  <a:gd name="T2" fmla="*/ 2 w 11"/>
                  <a:gd name="T3" fmla="*/ 14 h 22"/>
                  <a:gd name="T4" fmla="*/ 11 w 11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2">
                    <a:moveTo>
                      <a:pt x="0" y="22"/>
                    </a:moveTo>
                    <a:lnTo>
                      <a:pt x="2" y="14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8" name="Freeform 2533">
                <a:extLst>
                  <a:ext uri="{FF2B5EF4-FFF2-40B4-BE49-F238E27FC236}">
                    <a16:creationId xmlns:a16="http://schemas.microsoft.com/office/drawing/2014/main" id="{82E96581-175A-4C01-A524-6C7FFD6D1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882"/>
                <a:ext cx="2" cy="5"/>
              </a:xfrm>
              <a:custGeom>
                <a:avLst/>
                <a:gdLst>
                  <a:gd name="T0" fmla="*/ 11 w 11"/>
                  <a:gd name="T1" fmla="*/ 0 h 22"/>
                  <a:gd name="T2" fmla="*/ 1 w 11"/>
                  <a:gd name="T3" fmla="*/ 15 h 22"/>
                  <a:gd name="T4" fmla="*/ 0 w 11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2">
                    <a:moveTo>
                      <a:pt x="11" y="0"/>
                    </a:moveTo>
                    <a:lnTo>
                      <a:pt x="1" y="15"/>
                    </a:lnTo>
                    <a:lnTo>
                      <a:pt x="0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9" name="Line 2534">
                <a:extLst>
                  <a:ext uri="{FF2B5EF4-FFF2-40B4-BE49-F238E27FC236}">
                    <a16:creationId xmlns:a16="http://schemas.microsoft.com/office/drawing/2014/main" id="{CD84D3B4-A875-46CE-B399-4EC85C9DB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04" y="887"/>
                <a:ext cx="9" cy="4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0" name="Freeform 2535">
                <a:extLst>
                  <a:ext uri="{FF2B5EF4-FFF2-40B4-BE49-F238E27FC236}">
                    <a16:creationId xmlns:a16="http://schemas.microsoft.com/office/drawing/2014/main" id="{D1ECB247-55F7-49A1-9F29-2554825DF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9" y="3486"/>
                <a:ext cx="5" cy="6"/>
              </a:xfrm>
              <a:custGeom>
                <a:avLst/>
                <a:gdLst>
                  <a:gd name="T0" fmla="*/ 0 w 19"/>
                  <a:gd name="T1" fmla="*/ 0 h 26"/>
                  <a:gd name="T2" fmla="*/ 0 w 19"/>
                  <a:gd name="T3" fmla="*/ 1 h 26"/>
                  <a:gd name="T4" fmla="*/ 19 w 19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6">
                    <a:moveTo>
                      <a:pt x="0" y="0"/>
                    </a:moveTo>
                    <a:lnTo>
                      <a:pt x="0" y="1"/>
                    </a:lnTo>
                    <a:lnTo>
                      <a:pt x="19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1" name="Freeform 2536">
                <a:extLst>
                  <a:ext uri="{FF2B5EF4-FFF2-40B4-BE49-F238E27FC236}">
                    <a16:creationId xmlns:a16="http://schemas.microsoft.com/office/drawing/2014/main" id="{C3613ADB-15EF-4DE0-8DBA-EBEBE083CC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3579"/>
                <a:ext cx="6" cy="7"/>
              </a:xfrm>
              <a:custGeom>
                <a:avLst/>
                <a:gdLst>
                  <a:gd name="T0" fmla="*/ 0 w 22"/>
                  <a:gd name="T1" fmla="*/ 0 h 28"/>
                  <a:gd name="T2" fmla="*/ 12 w 22"/>
                  <a:gd name="T3" fmla="*/ 20 h 28"/>
                  <a:gd name="T4" fmla="*/ 22 w 22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8">
                    <a:moveTo>
                      <a:pt x="0" y="0"/>
                    </a:moveTo>
                    <a:lnTo>
                      <a:pt x="12" y="20"/>
                    </a:lnTo>
                    <a:lnTo>
                      <a:pt x="22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2" name="Freeform 2537">
                <a:extLst>
                  <a:ext uri="{FF2B5EF4-FFF2-40B4-BE49-F238E27FC236}">
                    <a16:creationId xmlns:a16="http://schemas.microsoft.com/office/drawing/2014/main" id="{57D464A1-C3F2-4A6F-B84B-3930C50BA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4" y="3492"/>
                <a:ext cx="50" cy="87"/>
              </a:xfrm>
              <a:custGeom>
                <a:avLst/>
                <a:gdLst>
                  <a:gd name="T0" fmla="*/ 0 w 202"/>
                  <a:gd name="T1" fmla="*/ 0 h 347"/>
                  <a:gd name="T2" fmla="*/ 73 w 202"/>
                  <a:gd name="T3" fmla="*/ 99 h 347"/>
                  <a:gd name="T4" fmla="*/ 84 w 202"/>
                  <a:gd name="T5" fmla="*/ 157 h 347"/>
                  <a:gd name="T6" fmla="*/ 202 w 202"/>
                  <a:gd name="T7" fmla="*/ 34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2" h="347">
                    <a:moveTo>
                      <a:pt x="0" y="0"/>
                    </a:moveTo>
                    <a:lnTo>
                      <a:pt x="73" y="99"/>
                    </a:lnTo>
                    <a:lnTo>
                      <a:pt x="84" y="157"/>
                    </a:lnTo>
                    <a:lnTo>
                      <a:pt x="202" y="34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3" name="Freeform 2538">
                <a:extLst>
                  <a:ext uri="{FF2B5EF4-FFF2-40B4-BE49-F238E27FC236}">
                    <a16:creationId xmlns:a16="http://schemas.microsoft.com/office/drawing/2014/main" id="{8560EF32-126B-4C4B-9E2F-63F1A52AB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3579"/>
                <a:ext cx="6" cy="7"/>
              </a:xfrm>
              <a:custGeom>
                <a:avLst/>
                <a:gdLst>
                  <a:gd name="T0" fmla="*/ 22 w 22"/>
                  <a:gd name="T1" fmla="*/ 28 h 28"/>
                  <a:gd name="T2" fmla="*/ 12 w 22"/>
                  <a:gd name="T3" fmla="*/ 20 h 28"/>
                  <a:gd name="T4" fmla="*/ 0 w 22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8">
                    <a:moveTo>
                      <a:pt x="22" y="28"/>
                    </a:moveTo>
                    <a:lnTo>
                      <a:pt x="12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4" name="Freeform 2539">
                <a:extLst>
                  <a:ext uri="{FF2B5EF4-FFF2-40B4-BE49-F238E27FC236}">
                    <a16:creationId xmlns:a16="http://schemas.microsoft.com/office/drawing/2014/main" id="{54985B63-D67D-4963-B2F4-3F6D49EB94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0" y="3338"/>
                <a:ext cx="14" cy="11"/>
              </a:xfrm>
              <a:custGeom>
                <a:avLst/>
                <a:gdLst>
                  <a:gd name="T0" fmla="*/ 0 w 59"/>
                  <a:gd name="T1" fmla="*/ 8 h 46"/>
                  <a:gd name="T2" fmla="*/ 16 w 59"/>
                  <a:gd name="T3" fmla="*/ 0 h 46"/>
                  <a:gd name="T4" fmla="*/ 59 w 59"/>
                  <a:gd name="T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46">
                    <a:moveTo>
                      <a:pt x="0" y="8"/>
                    </a:moveTo>
                    <a:lnTo>
                      <a:pt x="16" y="0"/>
                    </a:lnTo>
                    <a:lnTo>
                      <a:pt x="59" y="4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5" name="Line 2540">
                <a:extLst>
                  <a:ext uri="{FF2B5EF4-FFF2-40B4-BE49-F238E27FC236}">
                    <a16:creationId xmlns:a16="http://schemas.microsoft.com/office/drawing/2014/main" id="{6078E892-E67B-4C34-A94B-110436D6AB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21" y="3358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6" name="Line 2541">
                <a:extLst>
                  <a:ext uri="{FF2B5EF4-FFF2-40B4-BE49-F238E27FC236}">
                    <a16:creationId xmlns:a16="http://schemas.microsoft.com/office/drawing/2014/main" id="{8D57CE83-F5C6-4B4D-A104-F4D5334D78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46" y="3350"/>
                <a:ext cx="1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7" name="Line 2542">
                <a:extLst>
                  <a:ext uri="{FF2B5EF4-FFF2-40B4-BE49-F238E27FC236}">
                    <a16:creationId xmlns:a16="http://schemas.microsoft.com/office/drawing/2014/main" id="{A4DCA851-DBDC-43A8-ABF0-C6ED29977A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227" y="335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8" name="Freeform 2543">
                <a:extLst>
                  <a:ext uri="{FF2B5EF4-FFF2-40B4-BE49-F238E27FC236}">
                    <a16:creationId xmlns:a16="http://schemas.microsoft.com/office/drawing/2014/main" id="{317002B8-F345-452D-B2D2-A6886C3A2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7" y="3355"/>
                <a:ext cx="1" cy="3"/>
              </a:xfrm>
              <a:custGeom>
                <a:avLst/>
                <a:gdLst>
                  <a:gd name="T0" fmla="*/ 0 w 6"/>
                  <a:gd name="T1" fmla="*/ 14 h 14"/>
                  <a:gd name="T2" fmla="*/ 1 w 6"/>
                  <a:gd name="T3" fmla="*/ 13 h 14"/>
                  <a:gd name="T4" fmla="*/ 6 w 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4">
                    <a:moveTo>
                      <a:pt x="0" y="14"/>
                    </a:moveTo>
                    <a:lnTo>
                      <a:pt x="1" y="13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9" name="Line 2544">
                <a:extLst>
                  <a:ext uri="{FF2B5EF4-FFF2-40B4-BE49-F238E27FC236}">
                    <a16:creationId xmlns:a16="http://schemas.microsoft.com/office/drawing/2014/main" id="{D5553E15-D833-4C38-BCCB-CAC5AD4B8F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28" y="3339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0" name="Line 2545">
                <a:extLst>
                  <a:ext uri="{FF2B5EF4-FFF2-40B4-BE49-F238E27FC236}">
                    <a16:creationId xmlns:a16="http://schemas.microsoft.com/office/drawing/2014/main" id="{641556F3-760C-401F-8A1F-5EBCF89934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28" y="3340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1" name="Freeform 2546">
                <a:extLst>
                  <a:ext uri="{FF2B5EF4-FFF2-40B4-BE49-F238E27FC236}">
                    <a16:creationId xmlns:a16="http://schemas.microsoft.com/office/drawing/2014/main" id="{8733DD01-4B05-4F5D-BCEB-2E24D31C2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8" y="3342"/>
                <a:ext cx="2" cy="13"/>
              </a:xfrm>
              <a:custGeom>
                <a:avLst/>
                <a:gdLst>
                  <a:gd name="T0" fmla="*/ 0 w 9"/>
                  <a:gd name="T1" fmla="*/ 50 h 50"/>
                  <a:gd name="T2" fmla="*/ 9 w 9"/>
                  <a:gd name="T3" fmla="*/ 25 h 50"/>
                  <a:gd name="T4" fmla="*/ 1 w 9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0">
                    <a:moveTo>
                      <a:pt x="0" y="50"/>
                    </a:moveTo>
                    <a:lnTo>
                      <a:pt x="9" y="25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2" name="Freeform 2547">
                <a:extLst>
                  <a:ext uri="{FF2B5EF4-FFF2-40B4-BE49-F238E27FC236}">
                    <a16:creationId xmlns:a16="http://schemas.microsoft.com/office/drawing/2014/main" id="{B58FC914-7855-427A-A412-D65A99908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8" y="3340"/>
                <a:ext cx="0" cy="2"/>
              </a:xfrm>
              <a:custGeom>
                <a:avLst/>
                <a:gdLst>
                  <a:gd name="T0" fmla="*/ 2 w 3"/>
                  <a:gd name="T1" fmla="*/ 0 h 7"/>
                  <a:gd name="T2" fmla="*/ 0 w 3"/>
                  <a:gd name="T3" fmla="*/ 1 h 7"/>
                  <a:gd name="T4" fmla="*/ 3 w 3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lnTo>
                      <a:pt x="0" y="1"/>
                    </a:lnTo>
                    <a:lnTo>
                      <a:pt x="3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3" name="Freeform 2548">
                <a:extLst>
                  <a:ext uri="{FF2B5EF4-FFF2-40B4-BE49-F238E27FC236}">
                    <a16:creationId xmlns:a16="http://schemas.microsoft.com/office/drawing/2014/main" id="{C945F303-1EA4-4298-805C-E053B7C89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8" y="3339"/>
                <a:ext cx="2" cy="1"/>
              </a:xfrm>
              <a:custGeom>
                <a:avLst/>
                <a:gdLst>
                  <a:gd name="T0" fmla="*/ 8 w 8"/>
                  <a:gd name="T1" fmla="*/ 0 h 3"/>
                  <a:gd name="T2" fmla="*/ 0 w 8"/>
                  <a:gd name="T3" fmla="*/ 1 h 3"/>
                  <a:gd name="T4" fmla="*/ 2 w 8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8" y="0"/>
                    </a:moveTo>
                    <a:lnTo>
                      <a:pt x="0" y="1"/>
                    </a:lnTo>
                    <a:lnTo>
                      <a:pt x="2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4" name="Line 2549">
                <a:extLst>
                  <a:ext uri="{FF2B5EF4-FFF2-40B4-BE49-F238E27FC236}">
                    <a16:creationId xmlns:a16="http://schemas.microsoft.com/office/drawing/2014/main" id="{B1987957-055C-4D07-8D24-93F8071864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44" y="3349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5" name="Freeform 2550">
                <a:extLst>
                  <a:ext uri="{FF2B5EF4-FFF2-40B4-BE49-F238E27FC236}">
                    <a16:creationId xmlns:a16="http://schemas.microsoft.com/office/drawing/2014/main" id="{0298EA51-A317-4FA0-8A12-FC857C154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4" y="3349"/>
                <a:ext cx="2" cy="1"/>
              </a:xfrm>
              <a:custGeom>
                <a:avLst/>
                <a:gdLst>
                  <a:gd name="T0" fmla="*/ 0 w 6"/>
                  <a:gd name="T1" fmla="*/ 0 h 4"/>
                  <a:gd name="T2" fmla="*/ 4 w 6"/>
                  <a:gd name="T3" fmla="*/ 3 h 4"/>
                  <a:gd name="T4" fmla="*/ 6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4" y="3"/>
                    </a:lnTo>
                    <a:lnTo>
                      <a:pt x="6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6" name="Freeform 2551">
                <a:extLst>
                  <a:ext uri="{FF2B5EF4-FFF2-40B4-BE49-F238E27FC236}">
                    <a16:creationId xmlns:a16="http://schemas.microsoft.com/office/drawing/2014/main" id="{81D651BA-9B29-4041-9C3E-854C8054F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2" y="3342"/>
                <a:ext cx="5" cy="9"/>
              </a:xfrm>
              <a:custGeom>
                <a:avLst/>
                <a:gdLst>
                  <a:gd name="T0" fmla="*/ 17 w 20"/>
                  <a:gd name="T1" fmla="*/ 34 h 34"/>
                  <a:gd name="T2" fmla="*/ 20 w 20"/>
                  <a:gd name="T3" fmla="*/ 34 h 34"/>
                  <a:gd name="T4" fmla="*/ 0 w 20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4">
                    <a:moveTo>
                      <a:pt x="17" y="34"/>
                    </a:moveTo>
                    <a:lnTo>
                      <a:pt x="20" y="3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7" name="Line 2552">
                <a:extLst>
                  <a:ext uri="{FF2B5EF4-FFF2-40B4-BE49-F238E27FC236}">
                    <a16:creationId xmlns:a16="http://schemas.microsoft.com/office/drawing/2014/main" id="{F885953F-C63E-4A8A-B48B-1A06A03E4B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2" y="3342"/>
                <a:ext cx="4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8" name="Line 2553">
                <a:extLst>
                  <a:ext uri="{FF2B5EF4-FFF2-40B4-BE49-F238E27FC236}">
                    <a16:creationId xmlns:a16="http://schemas.microsoft.com/office/drawing/2014/main" id="{B4C24A51-C46E-490B-90CB-0444CA2544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95" y="3356"/>
                <a:ext cx="25" cy="1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9" name="Line 2554">
                <a:extLst>
                  <a:ext uri="{FF2B5EF4-FFF2-40B4-BE49-F238E27FC236}">
                    <a16:creationId xmlns:a16="http://schemas.microsoft.com/office/drawing/2014/main" id="{5DD6605D-3BEF-45FB-8E2F-0FB5EFB5D8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21" y="3373"/>
                <a:ext cx="7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0" name="Line 2555">
                <a:extLst>
                  <a:ext uri="{FF2B5EF4-FFF2-40B4-BE49-F238E27FC236}">
                    <a16:creationId xmlns:a16="http://schemas.microsoft.com/office/drawing/2014/main" id="{7D81870E-EBB5-4871-9C9B-CC963BD4E5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20" y="3373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1" name="Freeform 2556">
                <a:extLst>
                  <a:ext uri="{FF2B5EF4-FFF2-40B4-BE49-F238E27FC236}">
                    <a16:creationId xmlns:a16="http://schemas.microsoft.com/office/drawing/2014/main" id="{1E7B9692-B6DF-4D3A-9227-B1C1B1965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0" y="3373"/>
                <a:ext cx="1" cy="0"/>
              </a:xfrm>
              <a:custGeom>
                <a:avLst/>
                <a:gdLst>
                  <a:gd name="T0" fmla="*/ 4 w 4"/>
                  <a:gd name="T1" fmla="*/ 4 h 4"/>
                  <a:gd name="T2" fmla="*/ 2 w 4"/>
                  <a:gd name="T3" fmla="*/ 2 h 4"/>
                  <a:gd name="T4" fmla="*/ 0 w 4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2" name="Freeform 2557">
                <a:extLst>
                  <a:ext uri="{FF2B5EF4-FFF2-40B4-BE49-F238E27FC236}">
                    <a16:creationId xmlns:a16="http://schemas.microsoft.com/office/drawing/2014/main" id="{08C9E473-EC20-44C3-83B1-C6F2122F4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8" y="3383"/>
                <a:ext cx="4" cy="4"/>
              </a:xfrm>
              <a:custGeom>
                <a:avLst/>
                <a:gdLst>
                  <a:gd name="T0" fmla="*/ 16 w 16"/>
                  <a:gd name="T1" fmla="*/ 18 h 18"/>
                  <a:gd name="T2" fmla="*/ 14 w 16"/>
                  <a:gd name="T3" fmla="*/ 15 h 18"/>
                  <a:gd name="T4" fmla="*/ 0 w 16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8">
                    <a:moveTo>
                      <a:pt x="16" y="18"/>
                    </a:moveTo>
                    <a:lnTo>
                      <a:pt x="14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3" name="Freeform 2558">
                <a:extLst>
                  <a:ext uri="{FF2B5EF4-FFF2-40B4-BE49-F238E27FC236}">
                    <a16:creationId xmlns:a16="http://schemas.microsoft.com/office/drawing/2014/main" id="{4771562F-97F0-424E-90C3-841EDEC20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0" y="3349"/>
                <a:ext cx="5" cy="7"/>
              </a:xfrm>
              <a:custGeom>
                <a:avLst/>
                <a:gdLst>
                  <a:gd name="T0" fmla="*/ 19 w 19"/>
                  <a:gd name="T1" fmla="*/ 28 h 28"/>
                  <a:gd name="T2" fmla="*/ 14 w 19"/>
                  <a:gd name="T3" fmla="*/ 24 h 28"/>
                  <a:gd name="T4" fmla="*/ 0 w 19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8">
                    <a:moveTo>
                      <a:pt x="19" y="28"/>
                    </a:moveTo>
                    <a:lnTo>
                      <a:pt x="14" y="2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4" name="Freeform 2559">
                <a:extLst>
                  <a:ext uri="{FF2B5EF4-FFF2-40B4-BE49-F238E27FC236}">
                    <a16:creationId xmlns:a16="http://schemas.microsoft.com/office/drawing/2014/main" id="{905864BF-D857-4A42-8404-D5FF1986D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0" y="3349"/>
                <a:ext cx="5" cy="7"/>
              </a:xfrm>
              <a:custGeom>
                <a:avLst/>
                <a:gdLst>
                  <a:gd name="T0" fmla="*/ 0 w 19"/>
                  <a:gd name="T1" fmla="*/ 0 h 28"/>
                  <a:gd name="T2" fmla="*/ 14 w 19"/>
                  <a:gd name="T3" fmla="*/ 24 h 28"/>
                  <a:gd name="T4" fmla="*/ 19 w 19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8">
                    <a:moveTo>
                      <a:pt x="0" y="0"/>
                    </a:moveTo>
                    <a:lnTo>
                      <a:pt x="14" y="24"/>
                    </a:lnTo>
                    <a:lnTo>
                      <a:pt x="19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5" name="Line 2560">
                <a:extLst>
                  <a:ext uri="{FF2B5EF4-FFF2-40B4-BE49-F238E27FC236}">
                    <a16:creationId xmlns:a16="http://schemas.microsoft.com/office/drawing/2014/main" id="{9BD40C1B-73F3-4D9F-A474-15C4F4E07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84" y="3339"/>
                <a:ext cx="6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6" name="Line 2561">
                <a:extLst>
                  <a:ext uri="{FF2B5EF4-FFF2-40B4-BE49-F238E27FC236}">
                    <a16:creationId xmlns:a16="http://schemas.microsoft.com/office/drawing/2014/main" id="{D1AB14D6-C78C-48BC-8C89-19B4522418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66" y="3386"/>
                <a:ext cx="3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7" name="Freeform 2562">
                <a:extLst>
                  <a:ext uri="{FF2B5EF4-FFF2-40B4-BE49-F238E27FC236}">
                    <a16:creationId xmlns:a16="http://schemas.microsoft.com/office/drawing/2014/main" id="{C619B76B-1027-4F87-A4E7-F968D06C1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3425"/>
                <a:ext cx="7" cy="4"/>
              </a:xfrm>
              <a:custGeom>
                <a:avLst/>
                <a:gdLst>
                  <a:gd name="T0" fmla="*/ 0 w 28"/>
                  <a:gd name="T1" fmla="*/ 2 h 16"/>
                  <a:gd name="T2" fmla="*/ 22 w 28"/>
                  <a:gd name="T3" fmla="*/ 16 h 16"/>
                  <a:gd name="T4" fmla="*/ 28 w 28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6">
                    <a:moveTo>
                      <a:pt x="0" y="2"/>
                    </a:moveTo>
                    <a:lnTo>
                      <a:pt x="22" y="16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8" name="Line 2563">
                <a:extLst>
                  <a:ext uri="{FF2B5EF4-FFF2-40B4-BE49-F238E27FC236}">
                    <a16:creationId xmlns:a16="http://schemas.microsoft.com/office/drawing/2014/main" id="{39B655B1-46D4-4CE9-9558-04411DBB04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6" y="1052"/>
                <a:ext cx="8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9" name="Line 2564">
                <a:extLst>
                  <a:ext uri="{FF2B5EF4-FFF2-40B4-BE49-F238E27FC236}">
                    <a16:creationId xmlns:a16="http://schemas.microsoft.com/office/drawing/2014/main" id="{386DA85B-50FC-4F5E-A21A-EF2B8E2D57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4" y="1050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0" name="Freeform 2565">
                <a:extLst>
                  <a:ext uri="{FF2B5EF4-FFF2-40B4-BE49-F238E27FC236}">
                    <a16:creationId xmlns:a16="http://schemas.microsoft.com/office/drawing/2014/main" id="{FD766B99-E045-42EB-848A-D0EC83C0A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8" y="1042"/>
                <a:ext cx="6" cy="8"/>
              </a:xfrm>
              <a:custGeom>
                <a:avLst/>
                <a:gdLst>
                  <a:gd name="T0" fmla="*/ 4 w 26"/>
                  <a:gd name="T1" fmla="*/ 0 h 32"/>
                  <a:gd name="T2" fmla="*/ 0 w 26"/>
                  <a:gd name="T3" fmla="*/ 11 h 32"/>
                  <a:gd name="T4" fmla="*/ 26 w 26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2">
                    <a:moveTo>
                      <a:pt x="4" y="0"/>
                    </a:moveTo>
                    <a:lnTo>
                      <a:pt x="0" y="11"/>
                    </a:lnTo>
                    <a:lnTo>
                      <a:pt x="26" y="3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1" name="Freeform 2566">
                <a:extLst>
                  <a:ext uri="{FF2B5EF4-FFF2-40B4-BE49-F238E27FC236}">
                    <a16:creationId xmlns:a16="http://schemas.microsoft.com/office/drawing/2014/main" id="{40797449-BF44-4AAC-B5B6-52937CA4C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8" y="1042"/>
                <a:ext cx="6" cy="8"/>
              </a:xfrm>
              <a:custGeom>
                <a:avLst/>
                <a:gdLst>
                  <a:gd name="T0" fmla="*/ 24 w 24"/>
                  <a:gd name="T1" fmla="*/ 32 h 32"/>
                  <a:gd name="T2" fmla="*/ 0 w 24"/>
                  <a:gd name="T3" fmla="*/ 10 h 32"/>
                  <a:gd name="T4" fmla="*/ 2 w 24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2">
                    <a:moveTo>
                      <a:pt x="24" y="32"/>
                    </a:move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2" name="Freeform 2567">
                <a:extLst>
                  <a:ext uri="{FF2B5EF4-FFF2-40B4-BE49-F238E27FC236}">
                    <a16:creationId xmlns:a16="http://schemas.microsoft.com/office/drawing/2014/main" id="{C6C022C4-4841-4DB2-B467-BB45C7549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1052"/>
                <a:ext cx="8" cy="8"/>
              </a:xfrm>
              <a:custGeom>
                <a:avLst/>
                <a:gdLst>
                  <a:gd name="T0" fmla="*/ 32 w 32"/>
                  <a:gd name="T1" fmla="*/ 30 h 30"/>
                  <a:gd name="T2" fmla="*/ 27 w 32"/>
                  <a:gd name="T3" fmla="*/ 23 h 30"/>
                  <a:gd name="T4" fmla="*/ 0 w 32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30">
                    <a:moveTo>
                      <a:pt x="32" y="30"/>
                    </a:moveTo>
                    <a:lnTo>
                      <a:pt x="27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3" name="Line 2568">
                <a:extLst>
                  <a:ext uri="{FF2B5EF4-FFF2-40B4-BE49-F238E27FC236}">
                    <a16:creationId xmlns:a16="http://schemas.microsoft.com/office/drawing/2014/main" id="{73520085-8A7E-4BA5-ABB7-C239709DF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59" y="940"/>
                <a:ext cx="42" cy="10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4" name="Line 2569">
                <a:extLst>
                  <a:ext uri="{FF2B5EF4-FFF2-40B4-BE49-F238E27FC236}">
                    <a16:creationId xmlns:a16="http://schemas.microsoft.com/office/drawing/2014/main" id="{68CCEF4F-AAC6-4945-8D4D-30029F7877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01" y="930"/>
                <a:ext cx="3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5" name="Freeform 2570">
                <a:extLst>
                  <a:ext uri="{FF2B5EF4-FFF2-40B4-BE49-F238E27FC236}">
                    <a16:creationId xmlns:a16="http://schemas.microsoft.com/office/drawing/2014/main" id="{77FCB6C5-9FAA-4A52-A94E-006BAF917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3425"/>
                <a:ext cx="7" cy="3"/>
              </a:xfrm>
              <a:custGeom>
                <a:avLst/>
                <a:gdLst>
                  <a:gd name="T0" fmla="*/ 28 w 28"/>
                  <a:gd name="T1" fmla="*/ 0 h 13"/>
                  <a:gd name="T2" fmla="*/ 20 w 28"/>
                  <a:gd name="T3" fmla="*/ 13 h 13"/>
                  <a:gd name="T4" fmla="*/ 0 w 28"/>
                  <a:gd name="T5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">
                    <a:moveTo>
                      <a:pt x="28" y="0"/>
                    </a:moveTo>
                    <a:lnTo>
                      <a:pt x="20" y="13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6" name="Freeform 2571">
                <a:extLst>
                  <a:ext uri="{FF2B5EF4-FFF2-40B4-BE49-F238E27FC236}">
                    <a16:creationId xmlns:a16="http://schemas.microsoft.com/office/drawing/2014/main" id="{2A932BD4-D957-4173-8BC7-4D88152E4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6" y="553"/>
                <a:ext cx="4" cy="8"/>
              </a:xfrm>
              <a:custGeom>
                <a:avLst/>
                <a:gdLst>
                  <a:gd name="T0" fmla="*/ 0 w 16"/>
                  <a:gd name="T1" fmla="*/ 35 h 35"/>
                  <a:gd name="T2" fmla="*/ 11 w 16"/>
                  <a:gd name="T3" fmla="*/ 31 h 35"/>
                  <a:gd name="T4" fmla="*/ 16 w 16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5">
                    <a:moveTo>
                      <a:pt x="0" y="35"/>
                    </a:moveTo>
                    <a:lnTo>
                      <a:pt x="11" y="31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7" name="Freeform 2572">
                <a:extLst>
                  <a:ext uri="{FF2B5EF4-FFF2-40B4-BE49-F238E27FC236}">
                    <a16:creationId xmlns:a16="http://schemas.microsoft.com/office/drawing/2014/main" id="{68BC5C92-D340-43B5-B0A2-2B08193556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6" y="565"/>
                <a:ext cx="3" cy="2"/>
              </a:xfrm>
              <a:custGeom>
                <a:avLst/>
                <a:gdLst>
                  <a:gd name="T0" fmla="*/ 12 w 12"/>
                  <a:gd name="T1" fmla="*/ 0 h 6"/>
                  <a:gd name="T2" fmla="*/ 1 w 12"/>
                  <a:gd name="T3" fmla="*/ 6 h 6"/>
                  <a:gd name="T4" fmla="*/ 0 w 1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6">
                    <a:moveTo>
                      <a:pt x="12" y="0"/>
                    </a:moveTo>
                    <a:lnTo>
                      <a:pt x="1" y="6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8" name="Freeform 2573">
                <a:extLst>
                  <a:ext uri="{FF2B5EF4-FFF2-40B4-BE49-F238E27FC236}">
                    <a16:creationId xmlns:a16="http://schemas.microsoft.com/office/drawing/2014/main" id="{0DCDB83C-49B4-4CF6-8AC2-A76A3DED8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6" y="553"/>
                <a:ext cx="4" cy="8"/>
              </a:xfrm>
              <a:custGeom>
                <a:avLst/>
                <a:gdLst>
                  <a:gd name="T0" fmla="*/ 16 w 16"/>
                  <a:gd name="T1" fmla="*/ 0 h 35"/>
                  <a:gd name="T2" fmla="*/ 10 w 16"/>
                  <a:gd name="T3" fmla="*/ 28 h 35"/>
                  <a:gd name="T4" fmla="*/ 0 w 16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5">
                    <a:moveTo>
                      <a:pt x="16" y="0"/>
                    </a:moveTo>
                    <a:lnTo>
                      <a:pt x="10" y="28"/>
                    </a:lnTo>
                    <a:lnTo>
                      <a:pt x="0" y="3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9" name="Line 2574">
                <a:extLst>
                  <a:ext uri="{FF2B5EF4-FFF2-40B4-BE49-F238E27FC236}">
                    <a16:creationId xmlns:a16="http://schemas.microsoft.com/office/drawing/2014/main" id="{5B240129-2E38-411B-87FB-01B5BE707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26" y="565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0" name="Line 2575">
                <a:extLst>
                  <a:ext uri="{FF2B5EF4-FFF2-40B4-BE49-F238E27FC236}">
                    <a16:creationId xmlns:a16="http://schemas.microsoft.com/office/drawing/2014/main" id="{CF23A5D0-E74F-46B7-9D29-DD47812DDB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29" y="561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1" name="Line 2576">
                <a:extLst>
                  <a:ext uri="{FF2B5EF4-FFF2-40B4-BE49-F238E27FC236}">
                    <a16:creationId xmlns:a16="http://schemas.microsoft.com/office/drawing/2014/main" id="{B24DB766-F256-4DF0-B797-B1B5296CB4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15" y="559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2" name="Line 2577">
                <a:extLst>
                  <a:ext uri="{FF2B5EF4-FFF2-40B4-BE49-F238E27FC236}">
                    <a16:creationId xmlns:a16="http://schemas.microsoft.com/office/drawing/2014/main" id="{E32AD9A2-7AB3-4774-94D7-35042FD4A7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2" y="555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3" name="Freeform 2578">
                <a:extLst>
                  <a:ext uri="{FF2B5EF4-FFF2-40B4-BE49-F238E27FC236}">
                    <a16:creationId xmlns:a16="http://schemas.microsoft.com/office/drawing/2014/main" id="{BE1CB16D-D799-4868-BE08-395F44F7E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2" y="555"/>
                <a:ext cx="4" cy="1"/>
              </a:xfrm>
              <a:custGeom>
                <a:avLst/>
                <a:gdLst>
                  <a:gd name="T0" fmla="*/ 15 w 15"/>
                  <a:gd name="T1" fmla="*/ 5 h 5"/>
                  <a:gd name="T2" fmla="*/ 1 w 15"/>
                  <a:gd name="T3" fmla="*/ 0 h 5"/>
                  <a:gd name="T4" fmla="*/ 0 w 1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">
                    <a:moveTo>
                      <a:pt x="15" y="5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4" name="Line 2579">
                <a:extLst>
                  <a:ext uri="{FF2B5EF4-FFF2-40B4-BE49-F238E27FC236}">
                    <a16:creationId xmlns:a16="http://schemas.microsoft.com/office/drawing/2014/main" id="{F01DAA8B-E5E8-46AE-BEB9-B000C46FBB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06" y="556"/>
                <a:ext cx="9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5" name="Freeform 2580">
                <a:extLst>
                  <a:ext uri="{FF2B5EF4-FFF2-40B4-BE49-F238E27FC236}">
                    <a16:creationId xmlns:a16="http://schemas.microsoft.com/office/drawing/2014/main" id="{CD200838-D962-47AB-9D48-5FA4DA4DD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5" y="559"/>
                <a:ext cx="6" cy="3"/>
              </a:xfrm>
              <a:custGeom>
                <a:avLst/>
                <a:gdLst>
                  <a:gd name="T0" fmla="*/ 26 w 26"/>
                  <a:gd name="T1" fmla="*/ 10 h 10"/>
                  <a:gd name="T2" fmla="*/ 24 w 26"/>
                  <a:gd name="T3" fmla="*/ 8 h 10"/>
                  <a:gd name="T4" fmla="*/ 0 w 26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0">
                    <a:moveTo>
                      <a:pt x="26" y="10"/>
                    </a:moveTo>
                    <a:lnTo>
                      <a:pt x="24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6" name="Line 2581">
                <a:extLst>
                  <a:ext uri="{FF2B5EF4-FFF2-40B4-BE49-F238E27FC236}">
                    <a16:creationId xmlns:a16="http://schemas.microsoft.com/office/drawing/2014/main" id="{76F33E7B-C28D-46C0-9F64-1234576202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21" y="562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7" name="Freeform 2582">
                <a:extLst>
                  <a:ext uri="{FF2B5EF4-FFF2-40B4-BE49-F238E27FC236}">
                    <a16:creationId xmlns:a16="http://schemas.microsoft.com/office/drawing/2014/main" id="{816FD5D7-EB36-4A81-B9BA-C5F8A8687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5" y="555"/>
                <a:ext cx="17" cy="15"/>
              </a:xfrm>
              <a:custGeom>
                <a:avLst/>
                <a:gdLst>
                  <a:gd name="T0" fmla="*/ 70 w 70"/>
                  <a:gd name="T1" fmla="*/ 0 h 59"/>
                  <a:gd name="T2" fmla="*/ 18 w 70"/>
                  <a:gd name="T3" fmla="*/ 31 h 59"/>
                  <a:gd name="T4" fmla="*/ 16 w 70"/>
                  <a:gd name="T5" fmla="*/ 31 h 59"/>
                  <a:gd name="T6" fmla="*/ 0 w 70"/>
                  <a:gd name="T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59">
                    <a:moveTo>
                      <a:pt x="70" y="0"/>
                    </a:moveTo>
                    <a:lnTo>
                      <a:pt x="18" y="31"/>
                    </a:lnTo>
                    <a:lnTo>
                      <a:pt x="16" y="31"/>
                    </a:lnTo>
                    <a:lnTo>
                      <a:pt x="0" y="5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8" name="Line 2583">
                <a:extLst>
                  <a:ext uri="{FF2B5EF4-FFF2-40B4-BE49-F238E27FC236}">
                    <a16:creationId xmlns:a16="http://schemas.microsoft.com/office/drawing/2014/main" id="{162B7367-79DC-4449-8F20-C3F97605ED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8" y="3415"/>
                <a:ext cx="37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9" name="Line 2584">
                <a:extLst>
                  <a:ext uri="{FF2B5EF4-FFF2-40B4-BE49-F238E27FC236}">
                    <a16:creationId xmlns:a16="http://schemas.microsoft.com/office/drawing/2014/main" id="{8170F162-E48B-476A-97C6-8D7DAD486B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8" y="3415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0" name="Line 2585">
                <a:extLst>
                  <a:ext uri="{FF2B5EF4-FFF2-40B4-BE49-F238E27FC236}">
                    <a16:creationId xmlns:a16="http://schemas.microsoft.com/office/drawing/2014/main" id="{F8B40483-115F-476C-A1AC-10FCE9F58F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18" y="3410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1" name="Freeform 2586">
                <a:extLst>
                  <a:ext uri="{FF2B5EF4-FFF2-40B4-BE49-F238E27FC236}">
                    <a16:creationId xmlns:a16="http://schemas.microsoft.com/office/drawing/2014/main" id="{F7FAA175-CA5B-4B70-9E69-084577F57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572"/>
                <a:ext cx="2" cy="0"/>
              </a:xfrm>
              <a:custGeom>
                <a:avLst/>
                <a:gdLst>
                  <a:gd name="T0" fmla="*/ 0 w 4"/>
                  <a:gd name="T1" fmla="*/ 1 h 1"/>
                  <a:gd name="T2" fmla="*/ 3 w 4"/>
                  <a:gd name="T3" fmla="*/ 0 h 1"/>
                  <a:gd name="T4" fmla="*/ 4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2" name="Freeform 2587">
                <a:extLst>
                  <a:ext uri="{FF2B5EF4-FFF2-40B4-BE49-F238E27FC236}">
                    <a16:creationId xmlns:a16="http://schemas.microsoft.com/office/drawing/2014/main" id="{09A63A73-2C53-4747-920C-933CBA1C02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570"/>
                <a:ext cx="1" cy="2"/>
              </a:xfrm>
              <a:custGeom>
                <a:avLst/>
                <a:gdLst>
                  <a:gd name="T0" fmla="*/ 0 w 6"/>
                  <a:gd name="T1" fmla="*/ 9 h 9"/>
                  <a:gd name="T2" fmla="*/ 0 w 6"/>
                  <a:gd name="T3" fmla="*/ 8 h 9"/>
                  <a:gd name="T4" fmla="*/ 6 w 6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9">
                    <a:moveTo>
                      <a:pt x="0" y="9"/>
                    </a:moveTo>
                    <a:lnTo>
                      <a:pt x="0" y="8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3" name="Line 2588">
                <a:extLst>
                  <a:ext uri="{FF2B5EF4-FFF2-40B4-BE49-F238E27FC236}">
                    <a16:creationId xmlns:a16="http://schemas.microsoft.com/office/drawing/2014/main" id="{8677E60C-CD79-4D5D-BF7C-CB475E7E12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82" y="572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4" name="Freeform 2589">
                <a:extLst>
                  <a:ext uri="{FF2B5EF4-FFF2-40B4-BE49-F238E27FC236}">
                    <a16:creationId xmlns:a16="http://schemas.microsoft.com/office/drawing/2014/main" id="{B98AD843-D8F7-4F9C-9FEF-F79974BEB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572"/>
                <a:ext cx="32" cy="57"/>
              </a:xfrm>
              <a:custGeom>
                <a:avLst/>
                <a:gdLst>
                  <a:gd name="T0" fmla="*/ 132 w 132"/>
                  <a:gd name="T1" fmla="*/ 0 h 228"/>
                  <a:gd name="T2" fmla="*/ 61 w 132"/>
                  <a:gd name="T3" fmla="*/ 26 h 228"/>
                  <a:gd name="T4" fmla="*/ 0 w 132"/>
                  <a:gd name="T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228">
                    <a:moveTo>
                      <a:pt x="132" y="0"/>
                    </a:moveTo>
                    <a:lnTo>
                      <a:pt x="61" y="26"/>
                    </a:lnTo>
                    <a:lnTo>
                      <a:pt x="0" y="2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5" name="Line 2590">
                <a:extLst>
                  <a:ext uri="{FF2B5EF4-FFF2-40B4-BE49-F238E27FC236}">
                    <a16:creationId xmlns:a16="http://schemas.microsoft.com/office/drawing/2014/main" id="{776409A9-263F-4819-A00B-D8AA31145E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84" y="57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6" name="Freeform 2591">
                <a:extLst>
                  <a:ext uri="{FF2B5EF4-FFF2-40B4-BE49-F238E27FC236}">
                    <a16:creationId xmlns:a16="http://schemas.microsoft.com/office/drawing/2014/main" id="{29EEF1D6-7356-4FB1-9A90-8786D6ACD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4" y="629"/>
                <a:ext cx="6" cy="9"/>
              </a:xfrm>
              <a:custGeom>
                <a:avLst/>
                <a:gdLst>
                  <a:gd name="T0" fmla="*/ 0 w 20"/>
                  <a:gd name="T1" fmla="*/ 34 h 34"/>
                  <a:gd name="T2" fmla="*/ 12 w 20"/>
                  <a:gd name="T3" fmla="*/ 27 h 34"/>
                  <a:gd name="T4" fmla="*/ 20 w 20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4">
                    <a:moveTo>
                      <a:pt x="0" y="34"/>
                    </a:moveTo>
                    <a:lnTo>
                      <a:pt x="12" y="27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7" name="Freeform 2592">
                <a:extLst>
                  <a:ext uri="{FF2B5EF4-FFF2-40B4-BE49-F238E27FC236}">
                    <a16:creationId xmlns:a16="http://schemas.microsoft.com/office/drawing/2014/main" id="{E795C320-0AEB-41C0-B670-EE5D9475A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4" y="629"/>
                <a:ext cx="6" cy="9"/>
              </a:xfrm>
              <a:custGeom>
                <a:avLst/>
                <a:gdLst>
                  <a:gd name="T0" fmla="*/ 20 w 20"/>
                  <a:gd name="T1" fmla="*/ 0 h 34"/>
                  <a:gd name="T2" fmla="*/ 11 w 20"/>
                  <a:gd name="T3" fmla="*/ 27 h 34"/>
                  <a:gd name="T4" fmla="*/ 0 w 20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4">
                    <a:moveTo>
                      <a:pt x="20" y="0"/>
                    </a:moveTo>
                    <a:lnTo>
                      <a:pt x="11" y="27"/>
                    </a:lnTo>
                    <a:lnTo>
                      <a:pt x="0" y="3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8" name="Line 2593">
                <a:extLst>
                  <a:ext uri="{FF2B5EF4-FFF2-40B4-BE49-F238E27FC236}">
                    <a16:creationId xmlns:a16="http://schemas.microsoft.com/office/drawing/2014/main" id="{92A1D73A-638E-40DE-B156-A3A7136094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18" y="3410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9" name="Freeform 2594">
                <a:extLst>
                  <a:ext uri="{FF2B5EF4-FFF2-40B4-BE49-F238E27FC236}">
                    <a16:creationId xmlns:a16="http://schemas.microsoft.com/office/drawing/2014/main" id="{3BE37AC9-DE73-4E7E-8D23-CA37FE6E9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5" y="3421"/>
                <a:ext cx="10" cy="3"/>
              </a:xfrm>
              <a:custGeom>
                <a:avLst/>
                <a:gdLst>
                  <a:gd name="T0" fmla="*/ 37 w 37"/>
                  <a:gd name="T1" fmla="*/ 14 h 14"/>
                  <a:gd name="T2" fmla="*/ 18 w 37"/>
                  <a:gd name="T3" fmla="*/ 0 h 14"/>
                  <a:gd name="T4" fmla="*/ 0 w 37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4">
                    <a:moveTo>
                      <a:pt x="37" y="14"/>
                    </a:moveTo>
                    <a:lnTo>
                      <a:pt x="18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0" name="Freeform 2595">
                <a:extLst>
                  <a:ext uri="{FF2B5EF4-FFF2-40B4-BE49-F238E27FC236}">
                    <a16:creationId xmlns:a16="http://schemas.microsoft.com/office/drawing/2014/main" id="{9DB19A94-CA68-46A1-9F49-C7D0B659C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5" y="3421"/>
                <a:ext cx="10" cy="3"/>
              </a:xfrm>
              <a:custGeom>
                <a:avLst/>
                <a:gdLst>
                  <a:gd name="T0" fmla="*/ 0 w 37"/>
                  <a:gd name="T1" fmla="*/ 0 h 14"/>
                  <a:gd name="T2" fmla="*/ 21 w 37"/>
                  <a:gd name="T3" fmla="*/ 4 h 14"/>
                  <a:gd name="T4" fmla="*/ 37 w 37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4">
                    <a:moveTo>
                      <a:pt x="0" y="0"/>
                    </a:moveTo>
                    <a:lnTo>
                      <a:pt x="21" y="4"/>
                    </a:lnTo>
                    <a:lnTo>
                      <a:pt x="37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1" name="Line 2596">
                <a:extLst>
                  <a:ext uri="{FF2B5EF4-FFF2-40B4-BE49-F238E27FC236}">
                    <a16:creationId xmlns:a16="http://schemas.microsoft.com/office/drawing/2014/main" id="{18E9AA07-034F-479D-90CB-F2E004F7D4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65" y="3424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2" name="Freeform 2597">
                <a:extLst>
                  <a:ext uri="{FF2B5EF4-FFF2-40B4-BE49-F238E27FC236}">
                    <a16:creationId xmlns:a16="http://schemas.microsoft.com/office/drawing/2014/main" id="{3F18CEC3-F225-44A9-951B-E0653C0F2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5" y="3396"/>
                <a:ext cx="9" cy="29"/>
              </a:xfrm>
              <a:custGeom>
                <a:avLst/>
                <a:gdLst>
                  <a:gd name="T0" fmla="*/ 36 w 36"/>
                  <a:gd name="T1" fmla="*/ 115 h 115"/>
                  <a:gd name="T2" fmla="*/ 2 w 36"/>
                  <a:gd name="T3" fmla="*/ 66 h 115"/>
                  <a:gd name="T4" fmla="*/ 0 w 36"/>
                  <a:gd name="T5" fmla="*/ 65 h 115"/>
                  <a:gd name="T6" fmla="*/ 5 w 36"/>
                  <a:gd name="T7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15">
                    <a:moveTo>
                      <a:pt x="36" y="115"/>
                    </a:moveTo>
                    <a:lnTo>
                      <a:pt x="2" y="66"/>
                    </a:lnTo>
                    <a:lnTo>
                      <a:pt x="0" y="65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3" name="Freeform 2598">
                <a:extLst>
                  <a:ext uri="{FF2B5EF4-FFF2-40B4-BE49-F238E27FC236}">
                    <a16:creationId xmlns:a16="http://schemas.microsoft.com/office/drawing/2014/main" id="{BF91EA4D-474D-4D14-B1C5-15FE05481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6" y="3386"/>
                <a:ext cx="3" cy="10"/>
              </a:xfrm>
              <a:custGeom>
                <a:avLst/>
                <a:gdLst>
                  <a:gd name="T0" fmla="*/ 13 w 13"/>
                  <a:gd name="T1" fmla="*/ 0 h 42"/>
                  <a:gd name="T2" fmla="*/ 1 w 13"/>
                  <a:gd name="T3" fmla="*/ 26 h 42"/>
                  <a:gd name="T4" fmla="*/ 0 w 13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42">
                    <a:moveTo>
                      <a:pt x="13" y="0"/>
                    </a:moveTo>
                    <a:lnTo>
                      <a:pt x="1" y="26"/>
                    </a:lnTo>
                    <a:lnTo>
                      <a:pt x="0" y="4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4" name="Freeform 2599">
                <a:extLst>
                  <a:ext uri="{FF2B5EF4-FFF2-40B4-BE49-F238E27FC236}">
                    <a16:creationId xmlns:a16="http://schemas.microsoft.com/office/drawing/2014/main" id="{87510672-D3C9-4230-A7FB-E3DB7DF87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9" y="3357"/>
                <a:ext cx="47" cy="29"/>
              </a:xfrm>
              <a:custGeom>
                <a:avLst/>
                <a:gdLst>
                  <a:gd name="T0" fmla="*/ 0 w 185"/>
                  <a:gd name="T1" fmla="*/ 116 h 116"/>
                  <a:gd name="T2" fmla="*/ 24 w 185"/>
                  <a:gd name="T3" fmla="*/ 63 h 116"/>
                  <a:gd name="T4" fmla="*/ 170 w 185"/>
                  <a:gd name="T5" fmla="*/ 0 h 116"/>
                  <a:gd name="T6" fmla="*/ 185 w 185"/>
                  <a:gd name="T7" fmla="*/ 1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5" h="116">
                    <a:moveTo>
                      <a:pt x="0" y="116"/>
                    </a:moveTo>
                    <a:lnTo>
                      <a:pt x="24" y="63"/>
                    </a:lnTo>
                    <a:lnTo>
                      <a:pt x="170" y="0"/>
                    </a:lnTo>
                    <a:lnTo>
                      <a:pt x="185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5" name="Freeform 2600">
                <a:extLst>
                  <a:ext uri="{FF2B5EF4-FFF2-40B4-BE49-F238E27FC236}">
                    <a16:creationId xmlns:a16="http://schemas.microsoft.com/office/drawing/2014/main" id="{D46BCB56-2136-4D6D-8603-4E6F3B3F9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3359"/>
                <a:ext cx="5" cy="1"/>
              </a:xfrm>
              <a:custGeom>
                <a:avLst/>
                <a:gdLst>
                  <a:gd name="T0" fmla="*/ 0 w 23"/>
                  <a:gd name="T1" fmla="*/ 1 h 5"/>
                  <a:gd name="T2" fmla="*/ 5 w 23"/>
                  <a:gd name="T3" fmla="*/ 5 h 5"/>
                  <a:gd name="T4" fmla="*/ 23 w 23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5">
                    <a:moveTo>
                      <a:pt x="0" y="1"/>
                    </a:moveTo>
                    <a:lnTo>
                      <a:pt x="5" y="5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6" name="Freeform 2601">
                <a:extLst>
                  <a:ext uri="{FF2B5EF4-FFF2-40B4-BE49-F238E27FC236}">
                    <a16:creationId xmlns:a16="http://schemas.microsoft.com/office/drawing/2014/main" id="{6CBA91EC-F894-4561-A5A3-97CBF87FF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6" y="3359"/>
                <a:ext cx="5" cy="1"/>
              </a:xfrm>
              <a:custGeom>
                <a:avLst/>
                <a:gdLst>
                  <a:gd name="T0" fmla="*/ 23 w 23"/>
                  <a:gd name="T1" fmla="*/ 0 h 2"/>
                  <a:gd name="T2" fmla="*/ 1 w 23"/>
                  <a:gd name="T3" fmla="*/ 2 h 2"/>
                  <a:gd name="T4" fmla="*/ 0 w 2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">
                    <a:moveTo>
                      <a:pt x="23" y="0"/>
                    </a:moveTo>
                    <a:lnTo>
                      <a:pt x="1" y="2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7" name="Line 2602">
                <a:extLst>
                  <a:ext uri="{FF2B5EF4-FFF2-40B4-BE49-F238E27FC236}">
                    <a16:creationId xmlns:a16="http://schemas.microsoft.com/office/drawing/2014/main" id="{16B6EF89-591E-4A16-B186-34FC2458D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66" y="3336"/>
                <a:ext cx="1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8" name="Freeform 2603">
                <a:extLst>
                  <a:ext uri="{FF2B5EF4-FFF2-40B4-BE49-F238E27FC236}">
                    <a16:creationId xmlns:a16="http://schemas.microsoft.com/office/drawing/2014/main" id="{B7DBE5DD-A5C5-4F8A-A6B7-9611F67C4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1" y="3338"/>
                <a:ext cx="3" cy="1"/>
              </a:xfrm>
              <a:custGeom>
                <a:avLst/>
                <a:gdLst>
                  <a:gd name="T0" fmla="*/ 0 w 12"/>
                  <a:gd name="T1" fmla="*/ 0 h 8"/>
                  <a:gd name="T2" fmla="*/ 8 w 12"/>
                  <a:gd name="T3" fmla="*/ 0 h 8"/>
                  <a:gd name="T4" fmla="*/ 12 w 1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lnTo>
                      <a:pt x="8" y="0"/>
                    </a:lnTo>
                    <a:lnTo>
                      <a:pt x="12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9" name="Freeform 2604">
                <a:extLst>
                  <a:ext uri="{FF2B5EF4-FFF2-40B4-BE49-F238E27FC236}">
                    <a16:creationId xmlns:a16="http://schemas.microsoft.com/office/drawing/2014/main" id="{A548987C-6D61-47D5-B62A-C76B40CD6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1" y="3337"/>
                <a:ext cx="3" cy="2"/>
              </a:xfrm>
              <a:custGeom>
                <a:avLst/>
                <a:gdLst>
                  <a:gd name="T0" fmla="*/ 12 w 12"/>
                  <a:gd name="T1" fmla="*/ 10 h 10"/>
                  <a:gd name="T2" fmla="*/ 6 w 12"/>
                  <a:gd name="T3" fmla="*/ 0 h 10"/>
                  <a:gd name="T4" fmla="*/ 0 w 12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0">
                    <a:moveTo>
                      <a:pt x="12" y="10"/>
                    </a:moveTo>
                    <a:lnTo>
                      <a:pt x="6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0" name="Line 2605">
                <a:extLst>
                  <a:ext uri="{FF2B5EF4-FFF2-40B4-BE49-F238E27FC236}">
                    <a16:creationId xmlns:a16="http://schemas.microsoft.com/office/drawing/2014/main" id="{8732A9F3-3D3E-469D-BB78-3BBE29088A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49" y="3325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1" name="Freeform 2606">
                <a:extLst>
                  <a:ext uri="{FF2B5EF4-FFF2-40B4-BE49-F238E27FC236}">
                    <a16:creationId xmlns:a16="http://schemas.microsoft.com/office/drawing/2014/main" id="{EEE44205-10B4-49F0-A366-FE22801D6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6" y="3331"/>
                <a:ext cx="10" cy="5"/>
              </a:xfrm>
              <a:custGeom>
                <a:avLst/>
                <a:gdLst>
                  <a:gd name="T0" fmla="*/ 0 w 37"/>
                  <a:gd name="T1" fmla="*/ 0 h 22"/>
                  <a:gd name="T2" fmla="*/ 23 w 37"/>
                  <a:gd name="T3" fmla="*/ 21 h 22"/>
                  <a:gd name="T4" fmla="*/ 37 w 37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2">
                    <a:moveTo>
                      <a:pt x="0" y="0"/>
                    </a:moveTo>
                    <a:lnTo>
                      <a:pt x="23" y="21"/>
                    </a:lnTo>
                    <a:lnTo>
                      <a:pt x="37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2" name="Line 2607">
                <a:extLst>
                  <a:ext uri="{FF2B5EF4-FFF2-40B4-BE49-F238E27FC236}">
                    <a16:creationId xmlns:a16="http://schemas.microsoft.com/office/drawing/2014/main" id="{2738780C-A2A2-408E-B7A6-616D294477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4" y="3329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3" name="Freeform 2608">
                <a:extLst>
                  <a:ext uri="{FF2B5EF4-FFF2-40B4-BE49-F238E27FC236}">
                    <a16:creationId xmlns:a16="http://schemas.microsoft.com/office/drawing/2014/main" id="{E8F1924F-8B3F-47FD-B9B2-1D547AC29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6" y="3331"/>
                <a:ext cx="10" cy="5"/>
              </a:xfrm>
              <a:custGeom>
                <a:avLst/>
                <a:gdLst>
                  <a:gd name="T0" fmla="*/ 37 w 37"/>
                  <a:gd name="T1" fmla="*/ 22 h 22"/>
                  <a:gd name="T2" fmla="*/ 23 w 37"/>
                  <a:gd name="T3" fmla="*/ 19 h 22"/>
                  <a:gd name="T4" fmla="*/ 0 w 37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2">
                    <a:moveTo>
                      <a:pt x="37" y="22"/>
                    </a:moveTo>
                    <a:lnTo>
                      <a:pt x="23" y="1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4" name="Freeform 2609">
                <a:extLst>
                  <a:ext uri="{FF2B5EF4-FFF2-40B4-BE49-F238E27FC236}">
                    <a16:creationId xmlns:a16="http://schemas.microsoft.com/office/drawing/2014/main" id="{34537360-ECCD-45F4-9999-11BDFF6B92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" y="3325"/>
                <a:ext cx="5" cy="4"/>
              </a:xfrm>
              <a:custGeom>
                <a:avLst/>
                <a:gdLst>
                  <a:gd name="T0" fmla="*/ 19 w 19"/>
                  <a:gd name="T1" fmla="*/ 18 h 18"/>
                  <a:gd name="T2" fmla="*/ 0 w 19"/>
                  <a:gd name="T3" fmla="*/ 0 h 18"/>
                  <a:gd name="T4" fmla="*/ 0 w 19"/>
                  <a:gd name="T5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8">
                    <a:moveTo>
                      <a:pt x="19" y="18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5" name="Line 2610">
                <a:extLst>
                  <a:ext uri="{FF2B5EF4-FFF2-40B4-BE49-F238E27FC236}">
                    <a16:creationId xmlns:a16="http://schemas.microsoft.com/office/drawing/2014/main" id="{1AAD2BAF-688B-49B7-AE9A-299CB62137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49" y="3325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6" name="Freeform 2611">
                <a:extLst>
                  <a:ext uri="{FF2B5EF4-FFF2-40B4-BE49-F238E27FC236}">
                    <a16:creationId xmlns:a16="http://schemas.microsoft.com/office/drawing/2014/main" id="{081457BD-FB03-4712-912E-D3A724666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5" y="3325"/>
                <a:ext cx="7" cy="17"/>
              </a:xfrm>
              <a:custGeom>
                <a:avLst/>
                <a:gdLst>
                  <a:gd name="T0" fmla="*/ 29 w 29"/>
                  <a:gd name="T1" fmla="*/ 66 h 66"/>
                  <a:gd name="T2" fmla="*/ 0 w 29"/>
                  <a:gd name="T3" fmla="*/ 12 h 66"/>
                  <a:gd name="T4" fmla="*/ 17 w 29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66">
                    <a:moveTo>
                      <a:pt x="29" y="66"/>
                    </a:moveTo>
                    <a:lnTo>
                      <a:pt x="0" y="12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7" name="Freeform 2612">
                <a:extLst>
                  <a:ext uri="{FF2B5EF4-FFF2-40B4-BE49-F238E27FC236}">
                    <a16:creationId xmlns:a16="http://schemas.microsoft.com/office/drawing/2014/main" id="{2B3029A7-FD19-406A-AA60-67BA4A4DA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" y="3325"/>
                <a:ext cx="0" cy="0"/>
              </a:xfrm>
              <a:custGeom>
                <a:avLst/>
                <a:gdLst>
                  <a:gd name="T0" fmla="*/ 3 w 3"/>
                  <a:gd name="T1" fmla="*/ 1 h 2"/>
                  <a:gd name="T2" fmla="*/ 2 w 3"/>
                  <a:gd name="T3" fmla="*/ 0 h 2"/>
                  <a:gd name="T4" fmla="*/ 0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1"/>
                    </a:moveTo>
                    <a:lnTo>
                      <a:pt x="2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8" name="Line 2613">
                <a:extLst>
                  <a:ext uri="{FF2B5EF4-FFF2-40B4-BE49-F238E27FC236}">
                    <a16:creationId xmlns:a16="http://schemas.microsoft.com/office/drawing/2014/main" id="{6869BBC9-71D4-4F5D-8F9A-5AA187B127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32" y="3387"/>
                <a:ext cx="19" cy="4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9" name="Line 2614">
                <a:extLst>
                  <a:ext uri="{FF2B5EF4-FFF2-40B4-BE49-F238E27FC236}">
                    <a16:creationId xmlns:a16="http://schemas.microsoft.com/office/drawing/2014/main" id="{FF2A5E64-4ED7-4624-BCE8-E9C53BCD8C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12" y="3446"/>
                <a:ext cx="1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0" name="Line 2615">
                <a:extLst>
                  <a:ext uri="{FF2B5EF4-FFF2-40B4-BE49-F238E27FC236}">
                    <a16:creationId xmlns:a16="http://schemas.microsoft.com/office/drawing/2014/main" id="{E4833C16-A46E-49FD-8A89-E7CD3008CF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35" y="3463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1" name="Freeform 2616">
                <a:extLst>
                  <a:ext uri="{FF2B5EF4-FFF2-40B4-BE49-F238E27FC236}">
                    <a16:creationId xmlns:a16="http://schemas.microsoft.com/office/drawing/2014/main" id="{85F4BED8-0A32-4617-9078-B725C20A9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2" y="3446"/>
                <a:ext cx="13" cy="17"/>
              </a:xfrm>
              <a:custGeom>
                <a:avLst/>
                <a:gdLst>
                  <a:gd name="T0" fmla="*/ 0 w 52"/>
                  <a:gd name="T1" fmla="*/ 0 h 68"/>
                  <a:gd name="T2" fmla="*/ 3 w 52"/>
                  <a:gd name="T3" fmla="*/ 1 h 68"/>
                  <a:gd name="T4" fmla="*/ 52 w 52"/>
                  <a:gd name="T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68">
                    <a:moveTo>
                      <a:pt x="0" y="0"/>
                    </a:moveTo>
                    <a:lnTo>
                      <a:pt x="3" y="1"/>
                    </a:lnTo>
                    <a:lnTo>
                      <a:pt x="52" y="6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9" name="Group 2818">
              <a:extLst>
                <a:ext uri="{FF2B5EF4-FFF2-40B4-BE49-F238E27FC236}">
                  <a16:creationId xmlns:a16="http://schemas.microsoft.com/office/drawing/2014/main" id="{D1CF31D0-4B69-41D1-94A3-4CF30D5311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3" y="638"/>
              <a:ext cx="4241" cy="3635"/>
              <a:chOff x="2563" y="638"/>
              <a:chExt cx="4241" cy="3635"/>
            </a:xfrm>
          </p:grpSpPr>
          <p:sp>
            <p:nvSpPr>
              <p:cNvPr id="2742" name="Freeform 2618">
                <a:extLst>
                  <a:ext uri="{FF2B5EF4-FFF2-40B4-BE49-F238E27FC236}">
                    <a16:creationId xmlns:a16="http://schemas.microsoft.com/office/drawing/2014/main" id="{55B2307D-74A8-4915-BFD2-12FE781F6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2" y="3446"/>
                <a:ext cx="10" cy="0"/>
              </a:xfrm>
              <a:custGeom>
                <a:avLst/>
                <a:gdLst>
                  <a:gd name="T0" fmla="*/ 38 w 38"/>
                  <a:gd name="T1" fmla="*/ 2 h 2"/>
                  <a:gd name="T2" fmla="*/ 36 w 38"/>
                  <a:gd name="T3" fmla="*/ 0 h 2"/>
                  <a:gd name="T4" fmla="*/ 0 w 38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">
                    <a:moveTo>
                      <a:pt x="38" y="2"/>
                    </a:moveTo>
                    <a:lnTo>
                      <a:pt x="36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3" name="Freeform 2619">
                <a:extLst>
                  <a:ext uri="{FF2B5EF4-FFF2-40B4-BE49-F238E27FC236}">
                    <a16:creationId xmlns:a16="http://schemas.microsoft.com/office/drawing/2014/main" id="{A5031D93-6364-431E-AA10-0187DCA7C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6" y="666"/>
                <a:ext cx="5" cy="7"/>
              </a:xfrm>
              <a:custGeom>
                <a:avLst/>
                <a:gdLst>
                  <a:gd name="T0" fmla="*/ 20 w 20"/>
                  <a:gd name="T1" fmla="*/ 28 h 28"/>
                  <a:gd name="T2" fmla="*/ 0 w 20"/>
                  <a:gd name="T3" fmla="*/ 10 h 28"/>
                  <a:gd name="T4" fmla="*/ 1 w 20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8">
                    <a:moveTo>
                      <a:pt x="20" y="28"/>
                    </a:moveTo>
                    <a:lnTo>
                      <a:pt x="0" y="10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4" name="Freeform 2620">
                <a:extLst>
                  <a:ext uri="{FF2B5EF4-FFF2-40B4-BE49-F238E27FC236}">
                    <a16:creationId xmlns:a16="http://schemas.microsoft.com/office/drawing/2014/main" id="{9BAFF83E-3F15-4876-81DD-BE28CFD580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6" y="638"/>
                <a:ext cx="28" cy="28"/>
              </a:xfrm>
              <a:custGeom>
                <a:avLst/>
                <a:gdLst>
                  <a:gd name="T0" fmla="*/ 113 w 113"/>
                  <a:gd name="T1" fmla="*/ 0 h 112"/>
                  <a:gd name="T2" fmla="*/ 15 w 113"/>
                  <a:gd name="T3" fmla="*/ 46 h 112"/>
                  <a:gd name="T4" fmla="*/ 0 w 113"/>
                  <a:gd name="T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12">
                    <a:moveTo>
                      <a:pt x="113" y="0"/>
                    </a:moveTo>
                    <a:lnTo>
                      <a:pt x="15" y="46"/>
                    </a:lnTo>
                    <a:lnTo>
                      <a:pt x="0" y="1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5" name="Freeform 2621">
                <a:extLst>
                  <a:ext uri="{FF2B5EF4-FFF2-40B4-BE49-F238E27FC236}">
                    <a16:creationId xmlns:a16="http://schemas.microsoft.com/office/drawing/2014/main" id="{4AFF1122-5442-4635-B1E5-C2BAD70C0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5" y="666"/>
                <a:ext cx="6" cy="7"/>
              </a:xfrm>
              <a:custGeom>
                <a:avLst/>
                <a:gdLst>
                  <a:gd name="T0" fmla="*/ 4 w 23"/>
                  <a:gd name="T1" fmla="*/ 0 h 28"/>
                  <a:gd name="T2" fmla="*/ 0 w 23"/>
                  <a:gd name="T3" fmla="*/ 11 h 28"/>
                  <a:gd name="T4" fmla="*/ 23 w 23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8">
                    <a:moveTo>
                      <a:pt x="4" y="0"/>
                    </a:moveTo>
                    <a:lnTo>
                      <a:pt x="0" y="11"/>
                    </a:lnTo>
                    <a:lnTo>
                      <a:pt x="23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6" name="Freeform 2622">
                <a:extLst>
                  <a:ext uri="{FF2B5EF4-FFF2-40B4-BE49-F238E27FC236}">
                    <a16:creationId xmlns:a16="http://schemas.microsoft.com/office/drawing/2014/main" id="{9E0AF785-E440-4038-93A2-47FAFA3F2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" y="673"/>
                <a:ext cx="104" cy="154"/>
              </a:xfrm>
              <a:custGeom>
                <a:avLst/>
                <a:gdLst>
                  <a:gd name="T0" fmla="*/ 377 w 418"/>
                  <a:gd name="T1" fmla="*/ 0 h 618"/>
                  <a:gd name="T2" fmla="*/ 418 w 418"/>
                  <a:gd name="T3" fmla="*/ 31 h 618"/>
                  <a:gd name="T4" fmla="*/ 409 w 418"/>
                  <a:gd name="T5" fmla="*/ 140 h 618"/>
                  <a:gd name="T6" fmla="*/ 189 w 418"/>
                  <a:gd name="T7" fmla="*/ 441 h 618"/>
                  <a:gd name="T8" fmla="*/ 171 w 418"/>
                  <a:gd name="T9" fmla="*/ 605 h 618"/>
                  <a:gd name="T10" fmla="*/ 112 w 418"/>
                  <a:gd name="T11" fmla="*/ 618 h 618"/>
                  <a:gd name="T12" fmla="*/ 0 w 418"/>
                  <a:gd name="T13" fmla="*/ 60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8" h="618">
                    <a:moveTo>
                      <a:pt x="377" y="0"/>
                    </a:moveTo>
                    <a:lnTo>
                      <a:pt x="418" y="31"/>
                    </a:lnTo>
                    <a:lnTo>
                      <a:pt x="409" y="140"/>
                    </a:lnTo>
                    <a:lnTo>
                      <a:pt x="189" y="441"/>
                    </a:lnTo>
                    <a:lnTo>
                      <a:pt x="171" y="605"/>
                    </a:lnTo>
                    <a:lnTo>
                      <a:pt x="112" y="618"/>
                    </a:lnTo>
                    <a:lnTo>
                      <a:pt x="0" y="60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7" name="Freeform 2623">
                <a:extLst>
                  <a:ext uri="{FF2B5EF4-FFF2-40B4-BE49-F238E27FC236}">
                    <a16:creationId xmlns:a16="http://schemas.microsoft.com/office/drawing/2014/main" id="{FFAF68BB-067D-4152-8069-A09A40662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3463"/>
                <a:ext cx="3" cy="4"/>
              </a:xfrm>
              <a:custGeom>
                <a:avLst/>
                <a:gdLst>
                  <a:gd name="T0" fmla="*/ 11 w 11"/>
                  <a:gd name="T1" fmla="*/ 14 h 14"/>
                  <a:gd name="T2" fmla="*/ 11 w 11"/>
                  <a:gd name="T3" fmla="*/ 13 h 14"/>
                  <a:gd name="T4" fmla="*/ 0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11" y="14"/>
                    </a:moveTo>
                    <a:lnTo>
                      <a:pt x="11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8" name="Line 2624">
                <a:extLst>
                  <a:ext uri="{FF2B5EF4-FFF2-40B4-BE49-F238E27FC236}">
                    <a16:creationId xmlns:a16="http://schemas.microsoft.com/office/drawing/2014/main" id="{38EBE149-C41D-4518-A4AA-58F8A48B89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0" y="3453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9" name="Line 2625">
                <a:extLst>
                  <a:ext uri="{FF2B5EF4-FFF2-40B4-BE49-F238E27FC236}">
                    <a16:creationId xmlns:a16="http://schemas.microsoft.com/office/drawing/2014/main" id="{E562EF54-D036-4F00-9B6F-43CF6B8C9C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06" y="3455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0" name="Line 2626">
                <a:extLst>
                  <a:ext uri="{FF2B5EF4-FFF2-40B4-BE49-F238E27FC236}">
                    <a16:creationId xmlns:a16="http://schemas.microsoft.com/office/drawing/2014/main" id="{8EB2A944-D780-4D51-8F13-3CCDCCF5B2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96" y="3456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1" name="Line 2627">
                <a:extLst>
                  <a:ext uri="{FF2B5EF4-FFF2-40B4-BE49-F238E27FC236}">
                    <a16:creationId xmlns:a16="http://schemas.microsoft.com/office/drawing/2014/main" id="{50AFB080-17CD-4840-8B47-90DCE71EA8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01" y="3455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2" name="Freeform 2628">
                <a:extLst>
                  <a:ext uri="{FF2B5EF4-FFF2-40B4-BE49-F238E27FC236}">
                    <a16:creationId xmlns:a16="http://schemas.microsoft.com/office/drawing/2014/main" id="{2F230773-FE07-4420-8962-42EE8F3656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6" y="3456"/>
                <a:ext cx="5" cy="3"/>
              </a:xfrm>
              <a:custGeom>
                <a:avLst/>
                <a:gdLst>
                  <a:gd name="T0" fmla="*/ 0 w 22"/>
                  <a:gd name="T1" fmla="*/ 6 h 8"/>
                  <a:gd name="T2" fmla="*/ 3 w 22"/>
                  <a:gd name="T3" fmla="*/ 8 h 8"/>
                  <a:gd name="T4" fmla="*/ 22 w 2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8">
                    <a:moveTo>
                      <a:pt x="0" y="6"/>
                    </a:moveTo>
                    <a:lnTo>
                      <a:pt x="3" y="8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3" name="Freeform 2629">
                <a:extLst>
                  <a:ext uri="{FF2B5EF4-FFF2-40B4-BE49-F238E27FC236}">
                    <a16:creationId xmlns:a16="http://schemas.microsoft.com/office/drawing/2014/main" id="{2C36C9A3-3A0C-420E-9100-409AF5575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" y="3457"/>
                <a:ext cx="2" cy="1"/>
              </a:xfrm>
              <a:custGeom>
                <a:avLst/>
                <a:gdLst>
                  <a:gd name="T0" fmla="*/ 0 w 9"/>
                  <a:gd name="T1" fmla="*/ 0 h 6"/>
                  <a:gd name="T2" fmla="*/ 8 w 9"/>
                  <a:gd name="T3" fmla="*/ 6 h 6"/>
                  <a:gd name="T4" fmla="*/ 9 w 9"/>
                  <a:gd name="T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8" y="6"/>
                    </a:lnTo>
                    <a:lnTo>
                      <a:pt x="9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4" name="Line 2630">
                <a:extLst>
                  <a:ext uri="{FF2B5EF4-FFF2-40B4-BE49-F238E27FC236}">
                    <a16:creationId xmlns:a16="http://schemas.microsoft.com/office/drawing/2014/main" id="{CF8621E6-E09E-4C53-9B6B-033CDF9ADC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94" y="3457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5" name="Freeform 2631">
                <a:extLst>
                  <a:ext uri="{FF2B5EF4-FFF2-40B4-BE49-F238E27FC236}">
                    <a16:creationId xmlns:a16="http://schemas.microsoft.com/office/drawing/2014/main" id="{7E592EEB-6C3C-4948-A182-0AB76FD34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7" y="3452"/>
                <a:ext cx="3" cy="1"/>
              </a:xfrm>
              <a:custGeom>
                <a:avLst/>
                <a:gdLst>
                  <a:gd name="T0" fmla="*/ 0 w 13"/>
                  <a:gd name="T1" fmla="*/ 0 h 4"/>
                  <a:gd name="T2" fmla="*/ 4 w 13"/>
                  <a:gd name="T3" fmla="*/ 0 h 4"/>
                  <a:gd name="T4" fmla="*/ 13 w 13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4">
                    <a:moveTo>
                      <a:pt x="0" y="0"/>
                    </a:moveTo>
                    <a:lnTo>
                      <a:pt x="4" y="0"/>
                    </a:lnTo>
                    <a:lnTo>
                      <a:pt x="13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6" name="Freeform 2632">
                <a:extLst>
                  <a:ext uri="{FF2B5EF4-FFF2-40B4-BE49-F238E27FC236}">
                    <a16:creationId xmlns:a16="http://schemas.microsoft.com/office/drawing/2014/main" id="{7343BB99-AC93-44E7-861B-60CA93640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7" y="3452"/>
                <a:ext cx="3" cy="1"/>
              </a:xfrm>
              <a:custGeom>
                <a:avLst/>
                <a:gdLst>
                  <a:gd name="T0" fmla="*/ 13 w 13"/>
                  <a:gd name="T1" fmla="*/ 6 h 6"/>
                  <a:gd name="T2" fmla="*/ 7 w 13"/>
                  <a:gd name="T3" fmla="*/ 0 h 6"/>
                  <a:gd name="T4" fmla="*/ 0 w 13"/>
                  <a:gd name="T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6">
                    <a:moveTo>
                      <a:pt x="13" y="6"/>
                    </a:moveTo>
                    <a:lnTo>
                      <a:pt x="7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7" name="Freeform 2633">
                <a:extLst>
                  <a:ext uri="{FF2B5EF4-FFF2-40B4-BE49-F238E27FC236}">
                    <a16:creationId xmlns:a16="http://schemas.microsoft.com/office/drawing/2014/main" id="{58D550EE-A54A-466F-B3EF-263508BA4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6" y="3455"/>
                <a:ext cx="1" cy="0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1 h 2"/>
                  <a:gd name="T4" fmla="*/ 4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1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8" name="Freeform 2634">
                <a:extLst>
                  <a:ext uri="{FF2B5EF4-FFF2-40B4-BE49-F238E27FC236}">
                    <a16:creationId xmlns:a16="http://schemas.microsoft.com/office/drawing/2014/main" id="{421DA7C7-1EFE-476B-82EF-5AAB65531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7" y="3453"/>
                <a:ext cx="1" cy="2"/>
              </a:xfrm>
              <a:custGeom>
                <a:avLst/>
                <a:gdLst>
                  <a:gd name="T0" fmla="*/ 0 w 5"/>
                  <a:gd name="T1" fmla="*/ 7 h 7"/>
                  <a:gd name="T2" fmla="*/ 1 w 5"/>
                  <a:gd name="T3" fmla="*/ 7 h 7"/>
                  <a:gd name="T4" fmla="*/ 5 w 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0" y="7"/>
                    </a:moveTo>
                    <a:lnTo>
                      <a:pt x="1" y="7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9" name="Freeform 2635">
                <a:extLst>
                  <a:ext uri="{FF2B5EF4-FFF2-40B4-BE49-F238E27FC236}">
                    <a16:creationId xmlns:a16="http://schemas.microsoft.com/office/drawing/2014/main" id="{FC9537DA-B740-426D-8949-2A85A7AF5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8" y="3446"/>
                <a:ext cx="4" cy="7"/>
              </a:xfrm>
              <a:custGeom>
                <a:avLst/>
                <a:gdLst>
                  <a:gd name="T0" fmla="*/ 0 w 16"/>
                  <a:gd name="T1" fmla="*/ 27 h 27"/>
                  <a:gd name="T2" fmla="*/ 2 w 16"/>
                  <a:gd name="T3" fmla="*/ 24 h 27"/>
                  <a:gd name="T4" fmla="*/ 16 w 16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7">
                    <a:moveTo>
                      <a:pt x="0" y="27"/>
                    </a:moveTo>
                    <a:lnTo>
                      <a:pt x="2" y="24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0" name="Line 2636">
                <a:extLst>
                  <a:ext uri="{FF2B5EF4-FFF2-40B4-BE49-F238E27FC236}">
                    <a16:creationId xmlns:a16="http://schemas.microsoft.com/office/drawing/2014/main" id="{04140985-2BFF-4572-BC94-E3734ADF93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07" y="345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1" name="Line 2637">
                <a:extLst>
                  <a:ext uri="{FF2B5EF4-FFF2-40B4-BE49-F238E27FC236}">
                    <a16:creationId xmlns:a16="http://schemas.microsoft.com/office/drawing/2014/main" id="{C3329B4D-BB2F-42BD-BAC8-A07A354FBD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55" y="3440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2" name="Freeform 2638">
                <a:extLst>
                  <a:ext uri="{FF2B5EF4-FFF2-40B4-BE49-F238E27FC236}">
                    <a16:creationId xmlns:a16="http://schemas.microsoft.com/office/drawing/2014/main" id="{0AEE12A6-4514-4F88-8466-FE9F03AD4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0" y="3441"/>
                <a:ext cx="7" cy="2"/>
              </a:xfrm>
              <a:custGeom>
                <a:avLst/>
                <a:gdLst>
                  <a:gd name="T0" fmla="*/ 27 w 27"/>
                  <a:gd name="T1" fmla="*/ 8 h 8"/>
                  <a:gd name="T2" fmla="*/ 25 w 27"/>
                  <a:gd name="T3" fmla="*/ 6 h 8"/>
                  <a:gd name="T4" fmla="*/ 0 w 27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8">
                    <a:moveTo>
                      <a:pt x="27" y="8"/>
                    </a:moveTo>
                    <a:lnTo>
                      <a:pt x="25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3" name="Line 2639">
                <a:extLst>
                  <a:ext uri="{FF2B5EF4-FFF2-40B4-BE49-F238E27FC236}">
                    <a16:creationId xmlns:a16="http://schemas.microsoft.com/office/drawing/2014/main" id="{E23D686E-E0CB-4FFB-9067-8BAA5918AF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60" y="3441"/>
                <a:ext cx="7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4" name="Freeform 2640">
                <a:extLst>
                  <a:ext uri="{FF2B5EF4-FFF2-40B4-BE49-F238E27FC236}">
                    <a16:creationId xmlns:a16="http://schemas.microsoft.com/office/drawing/2014/main" id="{47665DDD-9E29-44EC-A49B-E8A40AF90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" y="3443"/>
                <a:ext cx="20" cy="11"/>
              </a:xfrm>
              <a:custGeom>
                <a:avLst/>
                <a:gdLst>
                  <a:gd name="T0" fmla="*/ 0 w 79"/>
                  <a:gd name="T1" fmla="*/ 0 h 43"/>
                  <a:gd name="T2" fmla="*/ 38 w 79"/>
                  <a:gd name="T3" fmla="*/ 43 h 43"/>
                  <a:gd name="T4" fmla="*/ 79 w 79"/>
                  <a:gd name="T5" fmla="*/ 3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43">
                    <a:moveTo>
                      <a:pt x="0" y="0"/>
                    </a:moveTo>
                    <a:lnTo>
                      <a:pt x="38" y="43"/>
                    </a:lnTo>
                    <a:lnTo>
                      <a:pt x="79" y="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5" name="Freeform 2641">
                <a:extLst>
                  <a:ext uri="{FF2B5EF4-FFF2-40B4-BE49-F238E27FC236}">
                    <a16:creationId xmlns:a16="http://schemas.microsoft.com/office/drawing/2014/main" id="{15F3BD32-7E04-4C97-A57B-2B72B4508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1" y="3435"/>
                <a:ext cx="4" cy="5"/>
              </a:xfrm>
              <a:custGeom>
                <a:avLst/>
                <a:gdLst>
                  <a:gd name="T0" fmla="*/ 15 w 15"/>
                  <a:gd name="T1" fmla="*/ 18 h 18"/>
                  <a:gd name="T2" fmla="*/ 7 w 15"/>
                  <a:gd name="T3" fmla="*/ 16 h 18"/>
                  <a:gd name="T4" fmla="*/ 0 w 15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8">
                    <a:moveTo>
                      <a:pt x="15" y="18"/>
                    </a:moveTo>
                    <a:lnTo>
                      <a:pt x="7" y="1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6" name="Freeform 2642">
                <a:extLst>
                  <a:ext uri="{FF2B5EF4-FFF2-40B4-BE49-F238E27FC236}">
                    <a16:creationId xmlns:a16="http://schemas.microsoft.com/office/drawing/2014/main" id="{3B3ED079-9061-47A4-B4A7-AC39D9312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51" y="3435"/>
                <a:ext cx="4" cy="5"/>
              </a:xfrm>
              <a:custGeom>
                <a:avLst/>
                <a:gdLst>
                  <a:gd name="T0" fmla="*/ 0 w 15"/>
                  <a:gd name="T1" fmla="*/ 0 h 18"/>
                  <a:gd name="T2" fmla="*/ 7 w 15"/>
                  <a:gd name="T3" fmla="*/ 17 h 18"/>
                  <a:gd name="T4" fmla="*/ 15 w 15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8">
                    <a:moveTo>
                      <a:pt x="0" y="0"/>
                    </a:moveTo>
                    <a:lnTo>
                      <a:pt x="7" y="17"/>
                    </a:lnTo>
                    <a:lnTo>
                      <a:pt x="15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7" name="Freeform 2643">
                <a:extLst>
                  <a:ext uri="{FF2B5EF4-FFF2-40B4-BE49-F238E27FC236}">
                    <a16:creationId xmlns:a16="http://schemas.microsoft.com/office/drawing/2014/main" id="{F9CC7509-4D96-4912-AE6F-615AC2B68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5" y="3229"/>
                <a:ext cx="2" cy="1"/>
              </a:xfrm>
              <a:custGeom>
                <a:avLst/>
                <a:gdLst>
                  <a:gd name="T0" fmla="*/ 10 w 10"/>
                  <a:gd name="T1" fmla="*/ 5 h 5"/>
                  <a:gd name="T2" fmla="*/ 9 w 10"/>
                  <a:gd name="T3" fmla="*/ 2 h 5"/>
                  <a:gd name="T4" fmla="*/ 0 w 10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5">
                    <a:moveTo>
                      <a:pt x="10" y="5"/>
                    </a:moveTo>
                    <a:lnTo>
                      <a:pt x="9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8" name="Line 2644">
                <a:extLst>
                  <a:ext uri="{FF2B5EF4-FFF2-40B4-BE49-F238E27FC236}">
                    <a16:creationId xmlns:a16="http://schemas.microsoft.com/office/drawing/2014/main" id="{0DAF374C-1EEF-4EEB-837C-6D073B634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35" y="3229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9" name="Freeform 2645">
                <a:extLst>
                  <a:ext uri="{FF2B5EF4-FFF2-40B4-BE49-F238E27FC236}">
                    <a16:creationId xmlns:a16="http://schemas.microsoft.com/office/drawing/2014/main" id="{D1C7E21B-A725-40D1-98B7-B8799F129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" y="3230"/>
                <a:ext cx="86" cy="70"/>
              </a:xfrm>
              <a:custGeom>
                <a:avLst/>
                <a:gdLst>
                  <a:gd name="T0" fmla="*/ 345 w 345"/>
                  <a:gd name="T1" fmla="*/ 277 h 277"/>
                  <a:gd name="T2" fmla="*/ 132 w 345"/>
                  <a:gd name="T3" fmla="*/ 155 h 277"/>
                  <a:gd name="T4" fmla="*/ 48 w 345"/>
                  <a:gd name="T5" fmla="*/ 134 h 277"/>
                  <a:gd name="T6" fmla="*/ 10 w 345"/>
                  <a:gd name="T7" fmla="*/ 41 h 277"/>
                  <a:gd name="T8" fmla="*/ 0 w 345"/>
                  <a:gd name="T9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5" h="277">
                    <a:moveTo>
                      <a:pt x="345" y="277"/>
                    </a:moveTo>
                    <a:lnTo>
                      <a:pt x="132" y="155"/>
                    </a:lnTo>
                    <a:lnTo>
                      <a:pt x="48" y="134"/>
                    </a:lnTo>
                    <a:lnTo>
                      <a:pt x="10" y="4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0" name="Line 2646">
                <a:extLst>
                  <a:ext uri="{FF2B5EF4-FFF2-40B4-BE49-F238E27FC236}">
                    <a16:creationId xmlns:a16="http://schemas.microsoft.com/office/drawing/2014/main" id="{EAFE98FB-6E2D-4B85-80CE-32DA355D99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523" y="3297"/>
                <a:ext cx="7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1" name="Freeform 2647">
                <a:extLst>
                  <a:ext uri="{FF2B5EF4-FFF2-40B4-BE49-F238E27FC236}">
                    <a16:creationId xmlns:a16="http://schemas.microsoft.com/office/drawing/2014/main" id="{BC74D1BE-7533-4FF7-8591-E824813C0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3" y="3297"/>
                <a:ext cx="7" cy="3"/>
              </a:xfrm>
              <a:custGeom>
                <a:avLst/>
                <a:gdLst>
                  <a:gd name="T0" fmla="*/ 0 w 24"/>
                  <a:gd name="T1" fmla="*/ 11 h 11"/>
                  <a:gd name="T2" fmla="*/ 1 w 24"/>
                  <a:gd name="T3" fmla="*/ 11 h 11"/>
                  <a:gd name="T4" fmla="*/ 24 w 24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1">
                    <a:moveTo>
                      <a:pt x="0" y="11"/>
                    </a:moveTo>
                    <a:lnTo>
                      <a:pt x="1" y="11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2" name="Line 2648">
                <a:extLst>
                  <a:ext uri="{FF2B5EF4-FFF2-40B4-BE49-F238E27FC236}">
                    <a16:creationId xmlns:a16="http://schemas.microsoft.com/office/drawing/2014/main" id="{053CF18D-2B7B-45D8-9DAC-B610F1BF3C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22" y="3470"/>
                <a:ext cx="24" cy="1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3" name="Line 2649">
                <a:extLst>
                  <a:ext uri="{FF2B5EF4-FFF2-40B4-BE49-F238E27FC236}">
                    <a16:creationId xmlns:a16="http://schemas.microsoft.com/office/drawing/2014/main" id="{A574B62D-6050-4783-8192-E0D5773223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54" y="3493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4" name="Freeform 2650">
                <a:extLst>
                  <a:ext uri="{FF2B5EF4-FFF2-40B4-BE49-F238E27FC236}">
                    <a16:creationId xmlns:a16="http://schemas.microsoft.com/office/drawing/2014/main" id="{ACB34A98-B4D1-4403-93FB-89DCAFAD3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0" y="3586"/>
                <a:ext cx="198" cy="166"/>
              </a:xfrm>
              <a:custGeom>
                <a:avLst/>
                <a:gdLst>
                  <a:gd name="T0" fmla="*/ 0 w 794"/>
                  <a:gd name="T1" fmla="*/ 0 h 663"/>
                  <a:gd name="T2" fmla="*/ 131 w 794"/>
                  <a:gd name="T3" fmla="*/ 111 h 663"/>
                  <a:gd name="T4" fmla="*/ 631 w 794"/>
                  <a:gd name="T5" fmla="*/ 426 h 663"/>
                  <a:gd name="T6" fmla="*/ 767 w 794"/>
                  <a:gd name="T7" fmla="*/ 486 h 663"/>
                  <a:gd name="T8" fmla="*/ 794 w 794"/>
                  <a:gd name="T9" fmla="*/ 532 h 663"/>
                  <a:gd name="T10" fmla="*/ 738 w 794"/>
                  <a:gd name="T11" fmla="*/ 600 h 663"/>
                  <a:gd name="T12" fmla="*/ 738 w 794"/>
                  <a:gd name="T13" fmla="*/ 663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4" h="663">
                    <a:moveTo>
                      <a:pt x="0" y="0"/>
                    </a:moveTo>
                    <a:lnTo>
                      <a:pt x="131" y="111"/>
                    </a:lnTo>
                    <a:lnTo>
                      <a:pt x="631" y="426"/>
                    </a:lnTo>
                    <a:lnTo>
                      <a:pt x="767" y="486"/>
                    </a:lnTo>
                    <a:lnTo>
                      <a:pt x="794" y="532"/>
                    </a:lnTo>
                    <a:lnTo>
                      <a:pt x="738" y="600"/>
                    </a:lnTo>
                    <a:lnTo>
                      <a:pt x="738" y="66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5" name="Freeform 2651">
                <a:extLst>
                  <a:ext uri="{FF2B5EF4-FFF2-40B4-BE49-F238E27FC236}">
                    <a16:creationId xmlns:a16="http://schemas.microsoft.com/office/drawing/2014/main" id="{979961CD-A28F-4E8B-96B4-A4F6B2FAB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9" y="3617"/>
                <a:ext cx="75" cy="178"/>
              </a:xfrm>
              <a:custGeom>
                <a:avLst/>
                <a:gdLst>
                  <a:gd name="T0" fmla="*/ 98 w 300"/>
                  <a:gd name="T1" fmla="*/ 715 h 715"/>
                  <a:gd name="T2" fmla="*/ 116 w 300"/>
                  <a:gd name="T3" fmla="*/ 592 h 715"/>
                  <a:gd name="T4" fmla="*/ 116 w 300"/>
                  <a:gd name="T5" fmla="*/ 586 h 715"/>
                  <a:gd name="T6" fmla="*/ 195 w 300"/>
                  <a:gd name="T7" fmla="*/ 453 h 715"/>
                  <a:gd name="T8" fmla="*/ 144 w 300"/>
                  <a:gd name="T9" fmla="*/ 312 h 715"/>
                  <a:gd name="T10" fmla="*/ 181 w 300"/>
                  <a:gd name="T11" fmla="*/ 193 h 715"/>
                  <a:gd name="T12" fmla="*/ 36 w 300"/>
                  <a:gd name="T13" fmla="*/ 167 h 715"/>
                  <a:gd name="T14" fmla="*/ 0 w 300"/>
                  <a:gd name="T15" fmla="*/ 106 h 715"/>
                  <a:gd name="T16" fmla="*/ 37 w 300"/>
                  <a:gd name="T17" fmla="*/ 21 h 715"/>
                  <a:gd name="T18" fmla="*/ 71 w 300"/>
                  <a:gd name="T19" fmla="*/ 0 h 715"/>
                  <a:gd name="T20" fmla="*/ 216 w 300"/>
                  <a:gd name="T21" fmla="*/ 92 h 715"/>
                  <a:gd name="T22" fmla="*/ 259 w 300"/>
                  <a:gd name="T23" fmla="*/ 25 h 715"/>
                  <a:gd name="T24" fmla="*/ 300 w 300"/>
                  <a:gd name="T25" fmla="*/ 25 h 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0" h="715">
                    <a:moveTo>
                      <a:pt x="98" y="715"/>
                    </a:moveTo>
                    <a:lnTo>
                      <a:pt x="116" y="592"/>
                    </a:lnTo>
                    <a:lnTo>
                      <a:pt x="116" y="586"/>
                    </a:lnTo>
                    <a:lnTo>
                      <a:pt x="195" y="453"/>
                    </a:lnTo>
                    <a:lnTo>
                      <a:pt x="144" y="312"/>
                    </a:lnTo>
                    <a:lnTo>
                      <a:pt x="181" y="193"/>
                    </a:lnTo>
                    <a:lnTo>
                      <a:pt x="36" y="167"/>
                    </a:lnTo>
                    <a:lnTo>
                      <a:pt x="0" y="106"/>
                    </a:lnTo>
                    <a:lnTo>
                      <a:pt x="37" y="21"/>
                    </a:lnTo>
                    <a:lnTo>
                      <a:pt x="71" y="0"/>
                    </a:lnTo>
                    <a:lnTo>
                      <a:pt x="216" y="92"/>
                    </a:lnTo>
                    <a:lnTo>
                      <a:pt x="259" y="25"/>
                    </a:lnTo>
                    <a:lnTo>
                      <a:pt x="300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6" name="Line 2652">
                <a:extLst>
                  <a:ext uri="{FF2B5EF4-FFF2-40B4-BE49-F238E27FC236}">
                    <a16:creationId xmlns:a16="http://schemas.microsoft.com/office/drawing/2014/main" id="{41ACB06E-9FB4-4BD6-B251-8AE3CE9167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46" y="3487"/>
                <a:ext cx="8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7" name="Freeform 2653">
                <a:extLst>
                  <a:ext uri="{FF2B5EF4-FFF2-40B4-BE49-F238E27FC236}">
                    <a16:creationId xmlns:a16="http://schemas.microsoft.com/office/drawing/2014/main" id="{F5720731-2FC4-42B9-9556-BFCF47A5D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6" y="3487"/>
                <a:ext cx="8" cy="6"/>
              </a:xfrm>
              <a:custGeom>
                <a:avLst/>
                <a:gdLst>
                  <a:gd name="T0" fmla="*/ 0 w 31"/>
                  <a:gd name="T1" fmla="*/ 0 h 22"/>
                  <a:gd name="T2" fmla="*/ 17 w 31"/>
                  <a:gd name="T3" fmla="*/ 15 h 22"/>
                  <a:gd name="T4" fmla="*/ 31 w 31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2">
                    <a:moveTo>
                      <a:pt x="0" y="0"/>
                    </a:moveTo>
                    <a:lnTo>
                      <a:pt x="17" y="15"/>
                    </a:lnTo>
                    <a:lnTo>
                      <a:pt x="31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8" name="Line 2654">
                <a:extLst>
                  <a:ext uri="{FF2B5EF4-FFF2-40B4-BE49-F238E27FC236}">
                    <a16:creationId xmlns:a16="http://schemas.microsoft.com/office/drawing/2014/main" id="{E8F368A2-1E2A-4B5A-89C9-2D080DF502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81" y="3496"/>
                <a:ext cx="1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9" name="Line 2655">
                <a:extLst>
                  <a:ext uri="{FF2B5EF4-FFF2-40B4-BE49-F238E27FC236}">
                    <a16:creationId xmlns:a16="http://schemas.microsoft.com/office/drawing/2014/main" id="{B7761E84-4C2B-4D90-8C7C-9C8265B3CE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60" y="3497"/>
                <a:ext cx="8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0" name="Line 2656">
                <a:extLst>
                  <a:ext uri="{FF2B5EF4-FFF2-40B4-BE49-F238E27FC236}">
                    <a16:creationId xmlns:a16="http://schemas.microsoft.com/office/drawing/2014/main" id="{0B8AD8FA-8789-4538-8FC7-E6DA1C9100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68" y="3497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1" name="Freeform 2657">
                <a:extLst>
                  <a:ext uri="{FF2B5EF4-FFF2-40B4-BE49-F238E27FC236}">
                    <a16:creationId xmlns:a16="http://schemas.microsoft.com/office/drawing/2014/main" id="{FC4DA02E-A6AF-4052-B927-A40151D42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0" y="3496"/>
                <a:ext cx="11" cy="1"/>
              </a:xfrm>
              <a:custGeom>
                <a:avLst/>
                <a:gdLst>
                  <a:gd name="T0" fmla="*/ 42 w 42"/>
                  <a:gd name="T1" fmla="*/ 2 h 7"/>
                  <a:gd name="T2" fmla="*/ 25 w 42"/>
                  <a:gd name="T3" fmla="*/ 0 h 7"/>
                  <a:gd name="T4" fmla="*/ 0 w 42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7">
                    <a:moveTo>
                      <a:pt x="42" y="2"/>
                    </a:moveTo>
                    <a:lnTo>
                      <a:pt x="25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2" name="Freeform 2658">
                <a:extLst>
                  <a:ext uri="{FF2B5EF4-FFF2-40B4-BE49-F238E27FC236}">
                    <a16:creationId xmlns:a16="http://schemas.microsoft.com/office/drawing/2014/main" id="{C8753144-8182-4A15-A71E-758900055A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60" y="3497"/>
                <a:ext cx="8" cy="1"/>
              </a:xfrm>
              <a:custGeom>
                <a:avLst/>
                <a:gdLst>
                  <a:gd name="T0" fmla="*/ 0 w 31"/>
                  <a:gd name="T1" fmla="*/ 1 h 4"/>
                  <a:gd name="T2" fmla="*/ 5 w 31"/>
                  <a:gd name="T3" fmla="*/ 4 h 4"/>
                  <a:gd name="T4" fmla="*/ 31 w 3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4">
                    <a:moveTo>
                      <a:pt x="0" y="1"/>
                    </a:moveTo>
                    <a:lnTo>
                      <a:pt x="5" y="4"/>
                    </a:lnTo>
                    <a:lnTo>
                      <a:pt x="3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3" name="Freeform 2659">
                <a:extLst>
                  <a:ext uri="{FF2B5EF4-FFF2-40B4-BE49-F238E27FC236}">
                    <a16:creationId xmlns:a16="http://schemas.microsoft.com/office/drawing/2014/main" id="{5153F329-014D-4370-B8E4-CA8B489A4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0" y="3496"/>
                <a:ext cx="11" cy="1"/>
              </a:xfrm>
              <a:custGeom>
                <a:avLst/>
                <a:gdLst>
                  <a:gd name="T0" fmla="*/ 0 w 42"/>
                  <a:gd name="T1" fmla="*/ 5 h 5"/>
                  <a:gd name="T2" fmla="*/ 29 w 42"/>
                  <a:gd name="T3" fmla="*/ 0 h 5"/>
                  <a:gd name="T4" fmla="*/ 42 w 42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5">
                    <a:moveTo>
                      <a:pt x="0" y="5"/>
                    </a:moveTo>
                    <a:lnTo>
                      <a:pt x="29" y="0"/>
                    </a:lnTo>
                    <a:lnTo>
                      <a:pt x="4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4" name="Line 2660">
                <a:extLst>
                  <a:ext uri="{FF2B5EF4-FFF2-40B4-BE49-F238E27FC236}">
                    <a16:creationId xmlns:a16="http://schemas.microsoft.com/office/drawing/2014/main" id="{8A2BC64F-92DB-4947-965E-3E309B9914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97" y="3497"/>
                <a:ext cx="1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5" name="Freeform 2661">
                <a:extLst>
                  <a:ext uri="{FF2B5EF4-FFF2-40B4-BE49-F238E27FC236}">
                    <a16:creationId xmlns:a16="http://schemas.microsoft.com/office/drawing/2014/main" id="{CD8EFEEF-99BB-4A5E-9A1D-F28D8A581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7" y="3497"/>
                <a:ext cx="10" cy="1"/>
              </a:xfrm>
              <a:custGeom>
                <a:avLst/>
                <a:gdLst>
                  <a:gd name="T0" fmla="*/ 39 w 39"/>
                  <a:gd name="T1" fmla="*/ 3 h 3"/>
                  <a:gd name="T2" fmla="*/ 35 w 39"/>
                  <a:gd name="T3" fmla="*/ 2 h 3"/>
                  <a:gd name="T4" fmla="*/ 0 w 39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">
                    <a:moveTo>
                      <a:pt x="39" y="3"/>
                    </a:moveTo>
                    <a:lnTo>
                      <a:pt x="35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6" name="Freeform 2662">
                <a:extLst>
                  <a:ext uri="{FF2B5EF4-FFF2-40B4-BE49-F238E27FC236}">
                    <a16:creationId xmlns:a16="http://schemas.microsoft.com/office/drawing/2014/main" id="{24C7BAC2-8417-4B76-AA01-D845CE9EA3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7" y="3498"/>
                <a:ext cx="97" cy="55"/>
              </a:xfrm>
              <a:custGeom>
                <a:avLst/>
                <a:gdLst>
                  <a:gd name="T0" fmla="*/ 388 w 388"/>
                  <a:gd name="T1" fmla="*/ 69 h 219"/>
                  <a:gd name="T2" fmla="*/ 311 w 388"/>
                  <a:gd name="T3" fmla="*/ 69 h 219"/>
                  <a:gd name="T4" fmla="*/ 245 w 388"/>
                  <a:gd name="T5" fmla="*/ 140 h 219"/>
                  <a:gd name="T6" fmla="*/ 268 w 388"/>
                  <a:gd name="T7" fmla="*/ 219 h 219"/>
                  <a:gd name="T8" fmla="*/ 116 w 388"/>
                  <a:gd name="T9" fmla="*/ 192 h 219"/>
                  <a:gd name="T10" fmla="*/ 82 w 388"/>
                  <a:gd name="T11" fmla="*/ 154 h 219"/>
                  <a:gd name="T12" fmla="*/ 123 w 388"/>
                  <a:gd name="T13" fmla="*/ 70 h 219"/>
                  <a:gd name="T14" fmla="*/ 92 w 388"/>
                  <a:gd name="T15" fmla="*/ 25 h 219"/>
                  <a:gd name="T16" fmla="*/ 3 w 388"/>
                  <a:gd name="T17" fmla="*/ 1 h 219"/>
                  <a:gd name="T18" fmla="*/ 0 w 388"/>
                  <a:gd name="T19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8" h="219">
                    <a:moveTo>
                      <a:pt x="388" y="69"/>
                    </a:moveTo>
                    <a:lnTo>
                      <a:pt x="311" y="69"/>
                    </a:lnTo>
                    <a:lnTo>
                      <a:pt x="245" y="140"/>
                    </a:lnTo>
                    <a:lnTo>
                      <a:pt x="268" y="219"/>
                    </a:lnTo>
                    <a:lnTo>
                      <a:pt x="116" y="192"/>
                    </a:lnTo>
                    <a:lnTo>
                      <a:pt x="82" y="154"/>
                    </a:lnTo>
                    <a:lnTo>
                      <a:pt x="123" y="70"/>
                    </a:lnTo>
                    <a:lnTo>
                      <a:pt x="92" y="25"/>
                    </a:ln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7" name="Line 2663">
                <a:extLst>
                  <a:ext uri="{FF2B5EF4-FFF2-40B4-BE49-F238E27FC236}">
                    <a16:creationId xmlns:a16="http://schemas.microsoft.com/office/drawing/2014/main" id="{A94F0D1A-8A72-4D04-B4B2-06B505D75F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19" y="3310"/>
                <a:ext cx="44" cy="13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8" name="Line 2664">
                <a:extLst>
                  <a:ext uri="{FF2B5EF4-FFF2-40B4-BE49-F238E27FC236}">
                    <a16:creationId xmlns:a16="http://schemas.microsoft.com/office/drawing/2014/main" id="{EA25A59F-4726-436B-AD2A-ED33736B1C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658" y="3445"/>
                <a:ext cx="7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9" name="Line 2665">
                <a:extLst>
                  <a:ext uri="{FF2B5EF4-FFF2-40B4-BE49-F238E27FC236}">
                    <a16:creationId xmlns:a16="http://schemas.microsoft.com/office/drawing/2014/main" id="{F62E665E-0855-4464-912F-C460C34D6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63" y="3441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0" name="Freeform 2666">
                <a:extLst>
                  <a:ext uri="{FF2B5EF4-FFF2-40B4-BE49-F238E27FC236}">
                    <a16:creationId xmlns:a16="http://schemas.microsoft.com/office/drawing/2014/main" id="{EA4275AC-A5A2-46CD-B8BC-D39E6616A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8" y="3445"/>
                <a:ext cx="7" cy="2"/>
              </a:xfrm>
              <a:custGeom>
                <a:avLst/>
                <a:gdLst>
                  <a:gd name="T0" fmla="*/ 0 w 25"/>
                  <a:gd name="T1" fmla="*/ 9 h 9"/>
                  <a:gd name="T2" fmla="*/ 25 w 25"/>
                  <a:gd name="T3" fmla="*/ 2 h 9"/>
                  <a:gd name="T4" fmla="*/ 25 w 25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9">
                    <a:moveTo>
                      <a:pt x="0" y="9"/>
                    </a:moveTo>
                    <a:lnTo>
                      <a:pt x="25" y="2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1" name="Line 2667">
                <a:extLst>
                  <a:ext uri="{FF2B5EF4-FFF2-40B4-BE49-F238E27FC236}">
                    <a16:creationId xmlns:a16="http://schemas.microsoft.com/office/drawing/2014/main" id="{1DF220F9-D4B8-46B4-8A68-97875345C1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63" y="3441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2" name="Freeform 2668">
                <a:extLst>
                  <a:ext uri="{FF2B5EF4-FFF2-40B4-BE49-F238E27FC236}">
                    <a16:creationId xmlns:a16="http://schemas.microsoft.com/office/drawing/2014/main" id="{76174B23-65B6-4D33-BCEE-8C7E35242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9" y="3447"/>
                <a:ext cx="39" cy="21"/>
              </a:xfrm>
              <a:custGeom>
                <a:avLst/>
                <a:gdLst>
                  <a:gd name="T0" fmla="*/ 0 w 159"/>
                  <a:gd name="T1" fmla="*/ 84 h 84"/>
                  <a:gd name="T2" fmla="*/ 3 w 159"/>
                  <a:gd name="T3" fmla="*/ 45 h 84"/>
                  <a:gd name="T4" fmla="*/ 3 w 159"/>
                  <a:gd name="T5" fmla="*/ 42 h 84"/>
                  <a:gd name="T6" fmla="*/ 159 w 159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9" h="84">
                    <a:moveTo>
                      <a:pt x="0" y="84"/>
                    </a:moveTo>
                    <a:lnTo>
                      <a:pt x="3" y="45"/>
                    </a:lnTo>
                    <a:lnTo>
                      <a:pt x="3" y="42"/>
                    </a:lnTo>
                    <a:lnTo>
                      <a:pt x="15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3" name="Line 2669">
                <a:extLst>
                  <a:ext uri="{FF2B5EF4-FFF2-40B4-BE49-F238E27FC236}">
                    <a16:creationId xmlns:a16="http://schemas.microsoft.com/office/drawing/2014/main" id="{E75BE650-B77F-4D12-B43F-521E7F694F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19" y="3468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4" name="Freeform 2670">
                <a:extLst>
                  <a:ext uri="{FF2B5EF4-FFF2-40B4-BE49-F238E27FC236}">
                    <a16:creationId xmlns:a16="http://schemas.microsoft.com/office/drawing/2014/main" id="{6270D240-9262-4E29-94D0-044ED5CC3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9" y="3468"/>
                <a:ext cx="3" cy="2"/>
              </a:xfrm>
              <a:custGeom>
                <a:avLst/>
                <a:gdLst>
                  <a:gd name="T0" fmla="*/ 0 w 13"/>
                  <a:gd name="T1" fmla="*/ 0 h 10"/>
                  <a:gd name="T2" fmla="*/ 0 w 13"/>
                  <a:gd name="T3" fmla="*/ 1 h 10"/>
                  <a:gd name="T4" fmla="*/ 13 w 13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0">
                    <a:moveTo>
                      <a:pt x="0" y="0"/>
                    </a:moveTo>
                    <a:lnTo>
                      <a:pt x="0" y="1"/>
                    </a:lnTo>
                    <a:lnTo>
                      <a:pt x="13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5" name="Line 2671">
                <a:extLst>
                  <a:ext uri="{FF2B5EF4-FFF2-40B4-BE49-F238E27FC236}">
                    <a16:creationId xmlns:a16="http://schemas.microsoft.com/office/drawing/2014/main" id="{715B17DF-4BF1-40A9-88C2-E25F378C1D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96" y="3262"/>
                <a:ext cx="1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6" name="Line 2672">
                <a:extLst>
                  <a:ext uri="{FF2B5EF4-FFF2-40B4-BE49-F238E27FC236}">
                    <a16:creationId xmlns:a16="http://schemas.microsoft.com/office/drawing/2014/main" id="{001EA560-31F8-4E8E-BC1F-5EC1966AE9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19" y="3304"/>
                <a:ext cx="0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7" name="Line 2673">
                <a:extLst>
                  <a:ext uri="{FF2B5EF4-FFF2-40B4-BE49-F238E27FC236}">
                    <a16:creationId xmlns:a16="http://schemas.microsoft.com/office/drawing/2014/main" id="{8895F697-B44D-487C-9731-73C72B2B39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9" y="3304"/>
                <a:ext cx="0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8" name="Line 2674">
                <a:extLst>
                  <a:ext uri="{FF2B5EF4-FFF2-40B4-BE49-F238E27FC236}">
                    <a16:creationId xmlns:a16="http://schemas.microsoft.com/office/drawing/2014/main" id="{BE7F6C90-AD4D-4228-962B-0FB6EA5F9B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0" y="3264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9" name="Freeform 2675">
                <a:extLst>
                  <a:ext uri="{FF2B5EF4-FFF2-40B4-BE49-F238E27FC236}">
                    <a16:creationId xmlns:a16="http://schemas.microsoft.com/office/drawing/2014/main" id="{2785B805-3631-4C5F-B3D1-A7845B045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4" y="3265"/>
                <a:ext cx="5" cy="39"/>
              </a:xfrm>
              <a:custGeom>
                <a:avLst/>
                <a:gdLst>
                  <a:gd name="T0" fmla="*/ 18 w 18"/>
                  <a:gd name="T1" fmla="*/ 157 h 157"/>
                  <a:gd name="T2" fmla="*/ 2 w 18"/>
                  <a:gd name="T3" fmla="*/ 1 h 157"/>
                  <a:gd name="T4" fmla="*/ 0 w 18"/>
                  <a:gd name="T5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57">
                    <a:moveTo>
                      <a:pt x="18" y="157"/>
                    </a:moveTo>
                    <a:lnTo>
                      <a:pt x="2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0" name="Line 2676">
                <a:extLst>
                  <a:ext uri="{FF2B5EF4-FFF2-40B4-BE49-F238E27FC236}">
                    <a16:creationId xmlns:a16="http://schemas.microsoft.com/office/drawing/2014/main" id="{0FEB031D-8462-4763-970A-E9A3DECD6F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10" y="3264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1" name="Line 2677">
                <a:extLst>
                  <a:ext uri="{FF2B5EF4-FFF2-40B4-BE49-F238E27FC236}">
                    <a16:creationId xmlns:a16="http://schemas.microsoft.com/office/drawing/2014/main" id="{F7C99829-45E7-42D4-9D1B-B55A8AD8B9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06" y="3262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2" name="Freeform 2678">
                <a:extLst>
                  <a:ext uri="{FF2B5EF4-FFF2-40B4-BE49-F238E27FC236}">
                    <a16:creationId xmlns:a16="http://schemas.microsoft.com/office/drawing/2014/main" id="{11621698-3322-4BC1-8C38-06DDE940E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6" y="3262"/>
                <a:ext cx="10" cy="4"/>
              </a:xfrm>
              <a:custGeom>
                <a:avLst/>
                <a:gdLst>
                  <a:gd name="T0" fmla="*/ 36 w 36"/>
                  <a:gd name="T1" fmla="*/ 1 h 17"/>
                  <a:gd name="T2" fmla="*/ 35 w 36"/>
                  <a:gd name="T3" fmla="*/ 0 h 17"/>
                  <a:gd name="T4" fmla="*/ 0 w 36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7">
                    <a:moveTo>
                      <a:pt x="36" y="1"/>
                    </a:moveTo>
                    <a:lnTo>
                      <a:pt x="35" y="0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3" name="Line 2679">
                <a:extLst>
                  <a:ext uri="{FF2B5EF4-FFF2-40B4-BE49-F238E27FC236}">
                    <a16:creationId xmlns:a16="http://schemas.microsoft.com/office/drawing/2014/main" id="{ABD47492-2A32-47E1-9CD2-73BDE2AC7A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06" y="2671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4" name="Freeform 2680">
                <a:extLst>
                  <a:ext uri="{FF2B5EF4-FFF2-40B4-BE49-F238E27FC236}">
                    <a16:creationId xmlns:a16="http://schemas.microsoft.com/office/drawing/2014/main" id="{8EDF3B9A-ECEE-4A64-A86D-287267168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1" y="3097"/>
                <a:ext cx="294" cy="132"/>
              </a:xfrm>
              <a:custGeom>
                <a:avLst/>
                <a:gdLst>
                  <a:gd name="T0" fmla="*/ 1173 w 1173"/>
                  <a:gd name="T1" fmla="*/ 526 h 526"/>
                  <a:gd name="T2" fmla="*/ 1113 w 1173"/>
                  <a:gd name="T3" fmla="*/ 507 h 526"/>
                  <a:gd name="T4" fmla="*/ 1112 w 1173"/>
                  <a:gd name="T5" fmla="*/ 506 h 526"/>
                  <a:gd name="T6" fmla="*/ 1044 w 1173"/>
                  <a:gd name="T7" fmla="*/ 447 h 526"/>
                  <a:gd name="T8" fmla="*/ 614 w 1173"/>
                  <a:gd name="T9" fmla="*/ 0 h 526"/>
                  <a:gd name="T10" fmla="*/ 0 w 1173"/>
                  <a:gd name="T11" fmla="*/ 87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73" h="526">
                    <a:moveTo>
                      <a:pt x="1173" y="526"/>
                    </a:moveTo>
                    <a:lnTo>
                      <a:pt x="1113" y="507"/>
                    </a:lnTo>
                    <a:lnTo>
                      <a:pt x="1112" y="506"/>
                    </a:lnTo>
                    <a:lnTo>
                      <a:pt x="1044" y="447"/>
                    </a:lnTo>
                    <a:lnTo>
                      <a:pt x="614" y="0"/>
                    </a:lnTo>
                    <a:lnTo>
                      <a:pt x="0" y="8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5" name="Freeform 2681">
                <a:extLst>
                  <a:ext uri="{FF2B5EF4-FFF2-40B4-BE49-F238E27FC236}">
                    <a16:creationId xmlns:a16="http://schemas.microsoft.com/office/drawing/2014/main" id="{DAB3B070-6726-4ADA-B8FA-49C4FA935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6" y="3120"/>
                <a:ext cx="0" cy="3"/>
              </a:xfrm>
              <a:custGeom>
                <a:avLst/>
                <a:gdLst>
                  <a:gd name="T0" fmla="*/ 1 w 1"/>
                  <a:gd name="T1" fmla="*/ 0 h 10"/>
                  <a:gd name="T2" fmla="*/ 0 w 1"/>
                  <a:gd name="T3" fmla="*/ 1 h 10"/>
                  <a:gd name="T4" fmla="*/ 0 w 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0">
                    <a:moveTo>
                      <a:pt x="1" y="0"/>
                    </a:moveTo>
                    <a:lnTo>
                      <a:pt x="0" y="1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6" name="Line 2682">
                <a:extLst>
                  <a:ext uri="{FF2B5EF4-FFF2-40B4-BE49-F238E27FC236}">
                    <a16:creationId xmlns:a16="http://schemas.microsoft.com/office/drawing/2014/main" id="{DFE85581-0047-499C-A2BE-927B8B1BA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36" y="3119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7" name="Line 2683">
                <a:extLst>
                  <a:ext uri="{FF2B5EF4-FFF2-40B4-BE49-F238E27FC236}">
                    <a16:creationId xmlns:a16="http://schemas.microsoft.com/office/drawing/2014/main" id="{D1AB6504-6B29-4FE6-A946-4E1B3BD0B1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6" y="3119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8" name="Line 2684">
                <a:extLst>
                  <a:ext uri="{FF2B5EF4-FFF2-40B4-BE49-F238E27FC236}">
                    <a16:creationId xmlns:a16="http://schemas.microsoft.com/office/drawing/2014/main" id="{5FA4F049-F459-4CAB-8C79-4B94A72C08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36" y="3120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9" name="Line 2685">
                <a:extLst>
                  <a:ext uri="{FF2B5EF4-FFF2-40B4-BE49-F238E27FC236}">
                    <a16:creationId xmlns:a16="http://schemas.microsoft.com/office/drawing/2014/main" id="{08319D52-FEEB-421B-B283-F9D140CC5D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151" y="2672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0" name="Freeform 2686">
                <a:extLst>
                  <a:ext uri="{FF2B5EF4-FFF2-40B4-BE49-F238E27FC236}">
                    <a16:creationId xmlns:a16="http://schemas.microsoft.com/office/drawing/2014/main" id="{EE9790BC-2D38-4716-844F-AA7F3D2A0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1" y="2672"/>
                <a:ext cx="1" cy="3"/>
              </a:xfrm>
              <a:custGeom>
                <a:avLst/>
                <a:gdLst>
                  <a:gd name="T0" fmla="*/ 0 w 7"/>
                  <a:gd name="T1" fmla="*/ 10 h 10"/>
                  <a:gd name="T2" fmla="*/ 1 w 7"/>
                  <a:gd name="T3" fmla="*/ 10 h 10"/>
                  <a:gd name="T4" fmla="*/ 7 w 7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0">
                    <a:moveTo>
                      <a:pt x="0" y="10"/>
                    </a:moveTo>
                    <a:lnTo>
                      <a:pt x="1" y="10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1" name="Freeform 2687">
                <a:extLst>
                  <a:ext uri="{FF2B5EF4-FFF2-40B4-BE49-F238E27FC236}">
                    <a16:creationId xmlns:a16="http://schemas.microsoft.com/office/drawing/2014/main" id="{E4950A0B-B315-44CA-9C1E-F13ABF9F3D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" y="2671"/>
                <a:ext cx="2" cy="1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1 h 4"/>
                  <a:gd name="T4" fmla="*/ 6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1"/>
                    </a:lnTo>
                    <a:lnTo>
                      <a:pt x="6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2" name="Line 2688">
                <a:extLst>
                  <a:ext uri="{FF2B5EF4-FFF2-40B4-BE49-F238E27FC236}">
                    <a16:creationId xmlns:a16="http://schemas.microsoft.com/office/drawing/2014/main" id="{F1FD278C-1F3E-4152-9285-17A6D2A9AB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36" y="2694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3" name="Freeform 2689">
                <a:extLst>
                  <a:ext uri="{FF2B5EF4-FFF2-40B4-BE49-F238E27FC236}">
                    <a16:creationId xmlns:a16="http://schemas.microsoft.com/office/drawing/2014/main" id="{4367B361-7ADD-4FA0-A248-8E7D3D2A4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8" y="2672"/>
                <a:ext cx="80" cy="32"/>
              </a:xfrm>
              <a:custGeom>
                <a:avLst/>
                <a:gdLst>
                  <a:gd name="T0" fmla="*/ 320 w 320"/>
                  <a:gd name="T1" fmla="*/ 115 h 130"/>
                  <a:gd name="T2" fmla="*/ 281 w 320"/>
                  <a:gd name="T3" fmla="*/ 59 h 130"/>
                  <a:gd name="T4" fmla="*/ 281 w 320"/>
                  <a:gd name="T5" fmla="*/ 60 h 130"/>
                  <a:gd name="T6" fmla="*/ 280 w 320"/>
                  <a:gd name="T7" fmla="*/ 59 h 130"/>
                  <a:gd name="T8" fmla="*/ 270 w 320"/>
                  <a:gd name="T9" fmla="*/ 67 h 130"/>
                  <a:gd name="T10" fmla="*/ 185 w 320"/>
                  <a:gd name="T11" fmla="*/ 130 h 130"/>
                  <a:gd name="T12" fmla="*/ 0 w 320"/>
                  <a:gd name="T13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130">
                    <a:moveTo>
                      <a:pt x="320" y="115"/>
                    </a:moveTo>
                    <a:lnTo>
                      <a:pt x="281" y="59"/>
                    </a:lnTo>
                    <a:lnTo>
                      <a:pt x="281" y="60"/>
                    </a:lnTo>
                    <a:lnTo>
                      <a:pt x="280" y="59"/>
                    </a:lnTo>
                    <a:lnTo>
                      <a:pt x="270" y="67"/>
                    </a:lnTo>
                    <a:lnTo>
                      <a:pt x="185" y="13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4" name="Line 2690">
                <a:extLst>
                  <a:ext uri="{FF2B5EF4-FFF2-40B4-BE49-F238E27FC236}">
                    <a16:creationId xmlns:a16="http://schemas.microsoft.com/office/drawing/2014/main" id="{6AEC880C-0587-4E16-936A-D05F7687FE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88" y="2701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5" name="Line 2691">
                <a:extLst>
                  <a:ext uri="{FF2B5EF4-FFF2-40B4-BE49-F238E27FC236}">
                    <a16:creationId xmlns:a16="http://schemas.microsoft.com/office/drawing/2014/main" id="{F0B9875E-D12E-44FB-8875-E5920397F1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89" y="2695"/>
                <a:ext cx="47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6" name="Line 2692">
                <a:extLst>
                  <a:ext uri="{FF2B5EF4-FFF2-40B4-BE49-F238E27FC236}">
                    <a16:creationId xmlns:a16="http://schemas.microsoft.com/office/drawing/2014/main" id="{3924FCA3-2A8F-442F-9007-40D92ED4BE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88" y="2701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7" name="Freeform 2693">
                <a:extLst>
                  <a:ext uri="{FF2B5EF4-FFF2-40B4-BE49-F238E27FC236}">
                    <a16:creationId xmlns:a16="http://schemas.microsoft.com/office/drawing/2014/main" id="{0E210DE3-6236-4E2A-A0D8-4D32B4C8E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6" y="2694"/>
                <a:ext cx="7" cy="1"/>
              </a:xfrm>
              <a:custGeom>
                <a:avLst/>
                <a:gdLst>
                  <a:gd name="T0" fmla="*/ 0 w 24"/>
                  <a:gd name="T1" fmla="*/ 5 h 5"/>
                  <a:gd name="T2" fmla="*/ 22 w 24"/>
                  <a:gd name="T3" fmla="*/ 1 h 5"/>
                  <a:gd name="T4" fmla="*/ 24 w 2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">
                    <a:moveTo>
                      <a:pt x="0" y="5"/>
                    </a:moveTo>
                    <a:lnTo>
                      <a:pt x="22" y="1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8" name="Line 2694">
                <a:extLst>
                  <a:ext uri="{FF2B5EF4-FFF2-40B4-BE49-F238E27FC236}">
                    <a16:creationId xmlns:a16="http://schemas.microsoft.com/office/drawing/2014/main" id="{AB911D5D-2C81-4E95-B591-3D2267955A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40" y="2539"/>
                <a:ext cx="7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9" name="Line 2695">
                <a:extLst>
                  <a:ext uri="{FF2B5EF4-FFF2-40B4-BE49-F238E27FC236}">
                    <a16:creationId xmlns:a16="http://schemas.microsoft.com/office/drawing/2014/main" id="{39B83BF8-FBC9-4AED-83D4-6D2BF17561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40" y="2496"/>
                <a:ext cx="7" cy="4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0" name="Freeform 2696">
                <a:extLst>
                  <a:ext uri="{FF2B5EF4-FFF2-40B4-BE49-F238E27FC236}">
                    <a16:creationId xmlns:a16="http://schemas.microsoft.com/office/drawing/2014/main" id="{EE3B2948-26E4-499B-8AD5-C17B60B426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0" y="2539"/>
                <a:ext cx="7" cy="8"/>
              </a:xfrm>
              <a:custGeom>
                <a:avLst/>
                <a:gdLst>
                  <a:gd name="T0" fmla="*/ 0 w 28"/>
                  <a:gd name="T1" fmla="*/ 30 h 30"/>
                  <a:gd name="T2" fmla="*/ 28 w 28"/>
                  <a:gd name="T3" fmla="*/ 1 h 30"/>
                  <a:gd name="T4" fmla="*/ 28 w 28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0">
                    <a:moveTo>
                      <a:pt x="0" y="30"/>
                    </a:moveTo>
                    <a:lnTo>
                      <a:pt x="28" y="1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1" name="Freeform 2697">
                <a:extLst>
                  <a:ext uri="{FF2B5EF4-FFF2-40B4-BE49-F238E27FC236}">
                    <a16:creationId xmlns:a16="http://schemas.microsoft.com/office/drawing/2014/main" id="{D09DE769-E7DE-4FA2-BD66-571A6C194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9" y="2547"/>
                <a:ext cx="75" cy="147"/>
              </a:xfrm>
              <a:custGeom>
                <a:avLst/>
                <a:gdLst>
                  <a:gd name="T0" fmla="*/ 164 w 299"/>
                  <a:gd name="T1" fmla="*/ 0 h 588"/>
                  <a:gd name="T2" fmla="*/ 30 w 299"/>
                  <a:gd name="T3" fmla="*/ 139 h 588"/>
                  <a:gd name="T4" fmla="*/ 1 w 299"/>
                  <a:gd name="T5" fmla="*/ 236 h 588"/>
                  <a:gd name="T6" fmla="*/ 0 w 299"/>
                  <a:gd name="T7" fmla="*/ 237 h 588"/>
                  <a:gd name="T8" fmla="*/ 28 w 299"/>
                  <a:gd name="T9" fmla="*/ 271 h 588"/>
                  <a:gd name="T10" fmla="*/ 30 w 299"/>
                  <a:gd name="T11" fmla="*/ 273 h 588"/>
                  <a:gd name="T12" fmla="*/ 133 w 299"/>
                  <a:gd name="T13" fmla="*/ 275 h 588"/>
                  <a:gd name="T14" fmla="*/ 165 w 299"/>
                  <a:gd name="T15" fmla="*/ 301 h 588"/>
                  <a:gd name="T16" fmla="*/ 290 w 299"/>
                  <a:gd name="T17" fmla="*/ 327 h 588"/>
                  <a:gd name="T18" fmla="*/ 291 w 299"/>
                  <a:gd name="T19" fmla="*/ 327 h 588"/>
                  <a:gd name="T20" fmla="*/ 299 w 299"/>
                  <a:gd name="T21" fmla="*/ 368 h 588"/>
                  <a:gd name="T22" fmla="*/ 278 w 299"/>
                  <a:gd name="T23" fmla="*/ 391 h 588"/>
                  <a:gd name="T24" fmla="*/ 278 w 299"/>
                  <a:gd name="T25" fmla="*/ 394 h 588"/>
                  <a:gd name="T26" fmla="*/ 277 w 299"/>
                  <a:gd name="T27" fmla="*/ 402 h 588"/>
                  <a:gd name="T28" fmla="*/ 234 w 299"/>
                  <a:gd name="T29" fmla="*/ 559 h 588"/>
                  <a:gd name="T30" fmla="*/ 174 w 299"/>
                  <a:gd name="T31" fmla="*/ 588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9" h="588">
                    <a:moveTo>
                      <a:pt x="164" y="0"/>
                    </a:moveTo>
                    <a:lnTo>
                      <a:pt x="30" y="139"/>
                    </a:lnTo>
                    <a:lnTo>
                      <a:pt x="1" y="236"/>
                    </a:lnTo>
                    <a:lnTo>
                      <a:pt x="0" y="237"/>
                    </a:lnTo>
                    <a:lnTo>
                      <a:pt x="28" y="271"/>
                    </a:lnTo>
                    <a:lnTo>
                      <a:pt x="30" y="273"/>
                    </a:lnTo>
                    <a:lnTo>
                      <a:pt x="133" y="275"/>
                    </a:lnTo>
                    <a:lnTo>
                      <a:pt x="165" y="301"/>
                    </a:lnTo>
                    <a:lnTo>
                      <a:pt x="290" y="327"/>
                    </a:lnTo>
                    <a:lnTo>
                      <a:pt x="291" y="327"/>
                    </a:lnTo>
                    <a:lnTo>
                      <a:pt x="299" y="368"/>
                    </a:lnTo>
                    <a:lnTo>
                      <a:pt x="278" y="391"/>
                    </a:lnTo>
                    <a:lnTo>
                      <a:pt x="278" y="394"/>
                    </a:lnTo>
                    <a:lnTo>
                      <a:pt x="277" y="402"/>
                    </a:lnTo>
                    <a:lnTo>
                      <a:pt x="234" y="559"/>
                    </a:lnTo>
                    <a:lnTo>
                      <a:pt x="174" y="58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2" name="Freeform 2698">
                <a:extLst>
                  <a:ext uri="{FF2B5EF4-FFF2-40B4-BE49-F238E27FC236}">
                    <a16:creationId xmlns:a16="http://schemas.microsoft.com/office/drawing/2014/main" id="{66C846B1-7DC5-4953-9F00-9035070B0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0" y="2494"/>
                <a:ext cx="0" cy="2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1 h 10"/>
                  <a:gd name="T4" fmla="*/ 2 w 2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1"/>
                    </a:lnTo>
                    <a:lnTo>
                      <a:pt x="2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3" name="Freeform 2699">
                <a:extLst>
                  <a:ext uri="{FF2B5EF4-FFF2-40B4-BE49-F238E27FC236}">
                    <a16:creationId xmlns:a16="http://schemas.microsoft.com/office/drawing/2014/main" id="{7834B8A8-96B8-414F-9B7D-5AD568A42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0" y="2473"/>
                <a:ext cx="13" cy="21"/>
              </a:xfrm>
              <a:custGeom>
                <a:avLst/>
                <a:gdLst>
                  <a:gd name="T0" fmla="*/ 52 w 52"/>
                  <a:gd name="T1" fmla="*/ 0 h 81"/>
                  <a:gd name="T2" fmla="*/ 0 w 52"/>
                  <a:gd name="T3" fmla="*/ 77 h 81"/>
                  <a:gd name="T4" fmla="*/ 0 w 52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81">
                    <a:moveTo>
                      <a:pt x="52" y="0"/>
                    </a:moveTo>
                    <a:lnTo>
                      <a:pt x="0" y="77"/>
                    </a:lnTo>
                    <a:lnTo>
                      <a:pt x="0" y="8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4" name="Line 2700">
                <a:extLst>
                  <a:ext uri="{FF2B5EF4-FFF2-40B4-BE49-F238E27FC236}">
                    <a16:creationId xmlns:a16="http://schemas.microsoft.com/office/drawing/2014/main" id="{3F73C979-E98B-4A05-8EE5-460527186F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40" y="2494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5" name="Line 2701">
                <a:extLst>
                  <a:ext uri="{FF2B5EF4-FFF2-40B4-BE49-F238E27FC236}">
                    <a16:creationId xmlns:a16="http://schemas.microsoft.com/office/drawing/2014/main" id="{CCCFB734-47C2-4A44-9F72-F022E67594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94" y="2452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6" name="Freeform 2702">
                <a:extLst>
                  <a:ext uri="{FF2B5EF4-FFF2-40B4-BE49-F238E27FC236}">
                    <a16:creationId xmlns:a16="http://schemas.microsoft.com/office/drawing/2014/main" id="{CDE298A1-9038-47FB-9E37-8880C911A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3" y="2470"/>
                <a:ext cx="10" cy="3"/>
              </a:xfrm>
              <a:custGeom>
                <a:avLst/>
                <a:gdLst>
                  <a:gd name="T0" fmla="*/ 38 w 38"/>
                  <a:gd name="T1" fmla="*/ 0 h 12"/>
                  <a:gd name="T2" fmla="*/ 7 w 38"/>
                  <a:gd name="T3" fmla="*/ 2 h 12"/>
                  <a:gd name="T4" fmla="*/ 0 w 38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2">
                    <a:moveTo>
                      <a:pt x="38" y="0"/>
                    </a:moveTo>
                    <a:lnTo>
                      <a:pt x="7" y="2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7" name="Freeform 2703">
                <a:extLst>
                  <a:ext uri="{FF2B5EF4-FFF2-40B4-BE49-F238E27FC236}">
                    <a16:creationId xmlns:a16="http://schemas.microsoft.com/office/drawing/2014/main" id="{A6C4CF4C-F800-44C5-BB41-585D08C0E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3" y="2470"/>
                <a:ext cx="10" cy="3"/>
              </a:xfrm>
              <a:custGeom>
                <a:avLst/>
                <a:gdLst>
                  <a:gd name="T0" fmla="*/ 0 w 38"/>
                  <a:gd name="T1" fmla="*/ 12 h 12"/>
                  <a:gd name="T2" fmla="*/ 7 w 38"/>
                  <a:gd name="T3" fmla="*/ 3 h 12"/>
                  <a:gd name="T4" fmla="*/ 38 w 38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2">
                    <a:moveTo>
                      <a:pt x="0" y="12"/>
                    </a:moveTo>
                    <a:lnTo>
                      <a:pt x="7" y="3"/>
                    </a:lnTo>
                    <a:lnTo>
                      <a:pt x="3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8" name="Line 2704">
                <a:extLst>
                  <a:ext uri="{FF2B5EF4-FFF2-40B4-BE49-F238E27FC236}">
                    <a16:creationId xmlns:a16="http://schemas.microsoft.com/office/drawing/2014/main" id="{7BF2BEBB-756D-4787-A6D8-0650397CF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63" y="2469"/>
                <a:ext cx="29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9" name="Freeform 2705">
                <a:extLst>
                  <a:ext uri="{FF2B5EF4-FFF2-40B4-BE49-F238E27FC236}">
                    <a16:creationId xmlns:a16="http://schemas.microsoft.com/office/drawing/2014/main" id="{DFF14F99-6053-42CF-B584-ABF7C9742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2" y="2461"/>
                <a:ext cx="7" cy="8"/>
              </a:xfrm>
              <a:custGeom>
                <a:avLst/>
                <a:gdLst>
                  <a:gd name="T0" fmla="*/ 27 w 27"/>
                  <a:gd name="T1" fmla="*/ 0 h 30"/>
                  <a:gd name="T2" fmla="*/ 10 w 27"/>
                  <a:gd name="T3" fmla="*/ 28 h 30"/>
                  <a:gd name="T4" fmla="*/ 0 w 27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0">
                    <a:moveTo>
                      <a:pt x="27" y="0"/>
                    </a:moveTo>
                    <a:lnTo>
                      <a:pt x="10" y="28"/>
                    </a:lnTo>
                    <a:lnTo>
                      <a:pt x="0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0" name="Freeform 2706">
                <a:extLst>
                  <a:ext uri="{FF2B5EF4-FFF2-40B4-BE49-F238E27FC236}">
                    <a16:creationId xmlns:a16="http://schemas.microsoft.com/office/drawing/2014/main" id="{959ECF32-1F4D-483A-8DFB-843C89995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2" y="2461"/>
                <a:ext cx="7" cy="8"/>
              </a:xfrm>
              <a:custGeom>
                <a:avLst/>
                <a:gdLst>
                  <a:gd name="T0" fmla="*/ 0 w 27"/>
                  <a:gd name="T1" fmla="*/ 30 h 30"/>
                  <a:gd name="T2" fmla="*/ 12 w 27"/>
                  <a:gd name="T3" fmla="*/ 29 h 30"/>
                  <a:gd name="T4" fmla="*/ 27 w 27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0">
                    <a:moveTo>
                      <a:pt x="0" y="30"/>
                    </a:moveTo>
                    <a:lnTo>
                      <a:pt x="12" y="29"/>
                    </a:lnTo>
                    <a:lnTo>
                      <a:pt x="2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1" name="Line 2707">
                <a:extLst>
                  <a:ext uri="{FF2B5EF4-FFF2-40B4-BE49-F238E27FC236}">
                    <a16:creationId xmlns:a16="http://schemas.microsoft.com/office/drawing/2014/main" id="{2E99CD46-18D1-4224-9C6F-A1B48C815B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81" y="240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2" name="Freeform 2708">
                <a:extLst>
                  <a:ext uri="{FF2B5EF4-FFF2-40B4-BE49-F238E27FC236}">
                    <a16:creationId xmlns:a16="http://schemas.microsoft.com/office/drawing/2014/main" id="{35BE79F9-67B0-42A6-89B6-2C33560E3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9"/>
                <a:ext cx="2" cy="6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14 h 24"/>
                  <a:gd name="T4" fmla="*/ 0 w 1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14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3" name="Freeform 2709">
                <a:extLst>
                  <a:ext uri="{FF2B5EF4-FFF2-40B4-BE49-F238E27FC236}">
                    <a16:creationId xmlns:a16="http://schemas.microsoft.com/office/drawing/2014/main" id="{C67112E5-4E4C-4A20-9E7C-35B1180EE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4" y="2415"/>
                <a:ext cx="20" cy="37"/>
              </a:xfrm>
              <a:custGeom>
                <a:avLst/>
                <a:gdLst>
                  <a:gd name="T0" fmla="*/ 22 w 80"/>
                  <a:gd name="T1" fmla="*/ 0 h 147"/>
                  <a:gd name="T2" fmla="*/ 10 w 80"/>
                  <a:gd name="T3" fmla="*/ 10 h 147"/>
                  <a:gd name="T4" fmla="*/ 0 w 80"/>
                  <a:gd name="T5" fmla="*/ 85 h 147"/>
                  <a:gd name="T6" fmla="*/ 80 w 80"/>
                  <a:gd name="T7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147">
                    <a:moveTo>
                      <a:pt x="22" y="0"/>
                    </a:moveTo>
                    <a:lnTo>
                      <a:pt x="10" y="10"/>
                    </a:lnTo>
                    <a:lnTo>
                      <a:pt x="0" y="85"/>
                    </a:lnTo>
                    <a:lnTo>
                      <a:pt x="80" y="14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4" name="Freeform 2710">
                <a:extLst>
                  <a:ext uri="{FF2B5EF4-FFF2-40B4-BE49-F238E27FC236}">
                    <a16:creationId xmlns:a16="http://schemas.microsoft.com/office/drawing/2014/main" id="{22231378-FEFE-41A1-9083-334F5982F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409"/>
                <a:ext cx="2" cy="6"/>
              </a:xfrm>
              <a:custGeom>
                <a:avLst/>
                <a:gdLst>
                  <a:gd name="T0" fmla="*/ 0 w 10"/>
                  <a:gd name="T1" fmla="*/ 24 h 24"/>
                  <a:gd name="T2" fmla="*/ 8 w 10"/>
                  <a:gd name="T3" fmla="*/ 18 h 24"/>
                  <a:gd name="T4" fmla="*/ 10 w 10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4">
                    <a:moveTo>
                      <a:pt x="0" y="24"/>
                    </a:moveTo>
                    <a:lnTo>
                      <a:pt x="8" y="18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5" name="Freeform 2711">
                <a:extLst>
                  <a:ext uri="{FF2B5EF4-FFF2-40B4-BE49-F238E27FC236}">
                    <a16:creationId xmlns:a16="http://schemas.microsoft.com/office/drawing/2014/main" id="{4D681966-11A6-4774-899D-3894D53F0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9" y="2457"/>
                <a:ext cx="2" cy="4"/>
              </a:xfrm>
              <a:custGeom>
                <a:avLst/>
                <a:gdLst>
                  <a:gd name="T0" fmla="*/ 5 w 6"/>
                  <a:gd name="T1" fmla="*/ 0 h 15"/>
                  <a:gd name="T2" fmla="*/ 6 w 6"/>
                  <a:gd name="T3" fmla="*/ 1 h 15"/>
                  <a:gd name="T4" fmla="*/ 0 w 6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5">
                    <a:moveTo>
                      <a:pt x="5" y="0"/>
                    </a:moveTo>
                    <a:lnTo>
                      <a:pt x="6" y="1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6" name="Freeform 2712">
                <a:extLst>
                  <a:ext uri="{FF2B5EF4-FFF2-40B4-BE49-F238E27FC236}">
                    <a16:creationId xmlns:a16="http://schemas.microsoft.com/office/drawing/2014/main" id="{00C2C619-70AD-4A7E-BC7C-034F50DC9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4" y="2452"/>
                <a:ext cx="7" cy="5"/>
              </a:xfrm>
              <a:custGeom>
                <a:avLst/>
                <a:gdLst>
                  <a:gd name="T0" fmla="*/ 28 w 29"/>
                  <a:gd name="T1" fmla="*/ 21 h 21"/>
                  <a:gd name="T2" fmla="*/ 29 w 29"/>
                  <a:gd name="T3" fmla="*/ 20 h 21"/>
                  <a:gd name="T4" fmla="*/ 0 w 29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1">
                    <a:moveTo>
                      <a:pt x="28" y="21"/>
                    </a:moveTo>
                    <a:lnTo>
                      <a:pt x="29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7" name="Freeform 2713">
                <a:extLst>
                  <a:ext uri="{FF2B5EF4-FFF2-40B4-BE49-F238E27FC236}">
                    <a16:creationId xmlns:a16="http://schemas.microsoft.com/office/drawing/2014/main" id="{1E91EBBE-05D9-4753-AA68-B6207E3346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2" y="2637"/>
                <a:ext cx="154" cy="35"/>
              </a:xfrm>
              <a:custGeom>
                <a:avLst/>
                <a:gdLst>
                  <a:gd name="T0" fmla="*/ 615 w 615"/>
                  <a:gd name="T1" fmla="*/ 135 h 140"/>
                  <a:gd name="T2" fmla="*/ 613 w 615"/>
                  <a:gd name="T3" fmla="*/ 133 h 140"/>
                  <a:gd name="T4" fmla="*/ 567 w 615"/>
                  <a:gd name="T5" fmla="*/ 31 h 140"/>
                  <a:gd name="T6" fmla="*/ 498 w 615"/>
                  <a:gd name="T7" fmla="*/ 26 h 140"/>
                  <a:gd name="T8" fmla="*/ 490 w 615"/>
                  <a:gd name="T9" fmla="*/ 37 h 140"/>
                  <a:gd name="T10" fmla="*/ 449 w 615"/>
                  <a:gd name="T11" fmla="*/ 84 h 140"/>
                  <a:gd name="T12" fmla="*/ 393 w 615"/>
                  <a:gd name="T13" fmla="*/ 87 h 140"/>
                  <a:gd name="T14" fmla="*/ 246 w 615"/>
                  <a:gd name="T15" fmla="*/ 40 h 140"/>
                  <a:gd name="T16" fmla="*/ 186 w 615"/>
                  <a:gd name="T17" fmla="*/ 0 h 140"/>
                  <a:gd name="T18" fmla="*/ 168 w 615"/>
                  <a:gd name="T19" fmla="*/ 15 h 140"/>
                  <a:gd name="T20" fmla="*/ 166 w 615"/>
                  <a:gd name="T21" fmla="*/ 15 h 140"/>
                  <a:gd name="T22" fmla="*/ 160 w 615"/>
                  <a:gd name="T23" fmla="*/ 17 h 140"/>
                  <a:gd name="T24" fmla="*/ 119 w 615"/>
                  <a:gd name="T25" fmla="*/ 19 h 140"/>
                  <a:gd name="T26" fmla="*/ 74 w 615"/>
                  <a:gd name="T27" fmla="*/ 55 h 140"/>
                  <a:gd name="T28" fmla="*/ 56 w 615"/>
                  <a:gd name="T29" fmla="*/ 49 h 140"/>
                  <a:gd name="T30" fmla="*/ 0 w 615"/>
                  <a:gd name="T31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5" h="140">
                    <a:moveTo>
                      <a:pt x="615" y="135"/>
                    </a:moveTo>
                    <a:lnTo>
                      <a:pt x="613" y="133"/>
                    </a:lnTo>
                    <a:lnTo>
                      <a:pt x="567" y="31"/>
                    </a:lnTo>
                    <a:lnTo>
                      <a:pt x="498" y="26"/>
                    </a:lnTo>
                    <a:lnTo>
                      <a:pt x="490" y="37"/>
                    </a:lnTo>
                    <a:lnTo>
                      <a:pt x="449" y="84"/>
                    </a:lnTo>
                    <a:lnTo>
                      <a:pt x="393" y="87"/>
                    </a:lnTo>
                    <a:lnTo>
                      <a:pt x="246" y="40"/>
                    </a:lnTo>
                    <a:lnTo>
                      <a:pt x="186" y="0"/>
                    </a:lnTo>
                    <a:lnTo>
                      <a:pt x="168" y="15"/>
                    </a:lnTo>
                    <a:lnTo>
                      <a:pt x="166" y="15"/>
                    </a:lnTo>
                    <a:lnTo>
                      <a:pt x="160" y="17"/>
                    </a:lnTo>
                    <a:lnTo>
                      <a:pt x="119" y="19"/>
                    </a:lnTo>
                    <a:lnTo>
                      <a:pt x="74" y="55"/>
                    </a:lnTo>
                    <a:lnTo>
                      <a:pt x="56" y="49"/>
                    </a:lnTo>
                    <a:lnTo>
                      <a:pt x="0" y="14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8" name="Line 2714">
                <a:extLst>
                  <a:ext uri="{FF2B5EF4-FFF2-40B4-BE49-F238E27FC236}">
                    <a16:creationId xmlns:a16="http://schemas.microsoft.com/office/drawing/2014/main" id="{CDE1A52D-BEBC-451B-BB14-AFF645263E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98" y="2361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9" name="Line 2715">
                <a:extLst>
                  <a:ext uri="{FF2B5EF4-FFF2-40B4-BE49-F238E27FC236}">
                    <a16:creationId xmlns:a16="http://schemas.microsoft.com/office/drawing/2014/main" id="{D02E9F9E-CD75-47D4-8B10-5890553F7E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501" y="2364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0" name="Line 2716">
                <a:extLst>
                  <a:ext uri="{FF2B5EF4-FFF2-40B4-BE49-F238E27FC236}">
                    <a16:creationId xmlns:a16="http://schemas.microsoft.com/office/drawing/2014/main" id="{CD0523B7-8853-4274-A8D9-C69DFABCC7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507" y="2366"/>
                <a:ext cx="43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1" name="Freeform 2717">
                <a:extLst>
                  <a:ext uri="{FF2B5EF4-FFF2-40B4-BE49-F238E27FC236}">
                    <a16:creationId xmlns:a16="http://schemas.microsoft.com/office/drawing/2014/main" id="{D8ABE0E4-A18C-407A-A777-5D956BCF4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1" y="2364"/>
                <a:ext cx="6" cy="2"/>
              </a:xfrm>
              <a:custGeom>
                <a:avLst/>
                <a:gdLst>
                  <a:gd name="T0" fmla="*/ 0 w 24"/>
                  <a:gd name="T1" fmla="*/ 0 h 8"/>
                  <a:gd name="T2" fmla="*/ 2 w 24"/>
                  <a:gd name="T3" fmla="*/ 2 h 8"/>
                  <a:gd name="T4" fmla="*/ 24 w 2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8">
                    <a:moveTo>
                      <a:pt x="0" y="0"/>
                    </a:moveTo>
                    <a:lnTo>
                      <a:pt x="2" y="2"/>
                    </a:lnTo>
                    <a:lnTo>
                      <a:pt x="24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2" name="Freeform 2718">
                <a:extLst>
                  <a:ext uri="{FF2B5EF4-FFF2-40B4-BE49-F238E27FC236}">
                    <a16:creationId xmlns:a16="http://schemas.microsoft.com/office/drawing/2014/main" id="{279A180C-1E80-4D9C-81EF-103AE0378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8" y="2361"/>
                <a:ext cx="3" cy="3"/>
              </a:xfrm>
              <a:custGeom>
                <a:avLst/>
                <a:gdLst>
                  <a:gd name="T0" fmla="*/ 0 w 12"/>
                  <a:gd name="T1" fmla="*/ 0 h 11"/>
                  <a:gd name="T2" fmla="*/ 9 w 12"/>
                  <a:gd name="T3" fmla="*/ 11 h 11"/>
                  <a:gd name="T4" fmla="*/ 12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0" y="0"/>
                    </a:moveTo>
                    <a:lnTo>
                      <a:pt x="9" y="11"/>
                    </a:lnTo>
                    <a:lnTo>
                      <a:pt x="12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3" name="Line 2719">
                <a:extLst>
                  <a:ext uri="{FF2B5EF4-FFF2-40B4-BE49-F238E27FC236}">
                    <a16:creationId xmlns:a16="http://schemas.microsoft.com/office/drawing/2014/main" id="{9935DFAE-1F29-460E-9573-D474130BB7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75" y="2387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4" name="Freeform 2720">
                <a:extLst>
                  <a:ext uri="{FF2B5EF4-FFF2-40B4-BE49-F238E27FC236}">
                    <a16:creationId xmlns:a16="http://schemas.microsoft.com/office/drawing/2014/main" id="{23828617-3F5D-49B5-BA34-D73449524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397"/>
                <a:ext cx="3" cy="10"/>
              </a:xfrm>
              <a:custGeom>
                <a:avLst/>
                <a:gdLst>
                  <a:gd name="T0" fmla="*/ 10 w 12"/>
                  <a:gd name="T1" fmla="*/ 39 h 39"/>
                  <a:gd name="T2" fmla="*/ 12 w 12"/>
                  <a:gd name="T3" fmla="*/ 21 h 39"/>
                  <a:gd name="T4" fmla="*/ 0 w 12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39">
                    <a:moveTo>
                      <a:pt x="10" y="39"/>
                    </a:moveTo>
                    <a:lnTo>
                      <a:pt x="12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5" name="Line 2721">
                <a:extLst>
                  <a:ext uri="{FF2B5EF4-FFF2-40B4-BE49-F238E27FC236}">
                    <a16:creationId xmlns:a16="http://schemas.microsoft.com/office/drawing/2014/main" id="{A0364CCC-46BF-4605-850E-C7D80E0E63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77" y="2392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6" name="Freeform 2722">
                <a:extLst>
                  <a:ext uri="{FF2B5EF4-FFF2-40B4-BE49-F238E27FC236}">
                    <a16:creationId xmlns:a16="http://schemas.microsoft.com/office/drawing/2014/main" id="{D8E3ACFA-4CBA-47F6-8552-B3DA427A9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397"/>
                <a:ext cx="3" cy="10"/>
              </a:xfrm>
              <a:custGeom>
                <a:avLst/>
                <a:gdLst>
                  <a:gd name="T0" fmla="*/ 0 w 10"/>
                  <a:gd name="T1" fmla="*/ 0 h 39"/>
                  <a:gd name="T2" fmla="*/ 10 w 10"/>
                  <a:gd name="T3" fmla="*/ 23 h 39"/>
                  <a:gd name="T4" fmla="*/ 10 w 10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9">
                    <a:moveTo>
                      <a:pt x="0" y="0"/>
                    </a:moveTo>
                    <a:lnTo>
                      <a:pt x="10" y="23"/>
                    </a:lnTo>
                    <a:lnTo>
                      <a:pt x="10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7" name="Line 2723">
                <a:extLst>
                  <a:ext uri="{FF2B5EF4-FFF2-40B4-BE49-F238E27FC236}">
                    <a16:creationId xmlns:a16="http://schemas.microsoft.com/office/drawing/2014/main" id="{19FE403F-6746-453A-9BBD-F700276733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5" y="2385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8" name="Freeform 2724">
                <a:extLst>
                  <a:ext uri="{FF2B5EF4-FFF2-40B4-BE49-F238E27FC236}">
                    <a16:creationId xmlns:a16="http://schemas.microsoft.com/office/drawing/2014/main" id="{BB782F31-5838-4D14-8138-B14B30C4D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385"/>
                <a:ext cx="2" cy="2"/>
              </a:xfrm>
              <a:custGeom>
                <a:avLst/>
                <a:gdLst>
                  <a:gd name="T0" fmla="*/ 8 w 8"/>
                  <a:gd name="T1" fmla="*/ 0 h 8"/>
                  <a:gd name="T2" fmla="*/ 0 w 8"/>
                  <a:gd name="T3" fmla="*/ 7 h 8"/>
                  <a:gd name="T4" fmla="*/ 1 w 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lnTo>
                      <a:pt x="0" y="7"/>
                    </a:lnTo>
                    <a:lnTo>
                      <a:pt x="1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9" name="Freeform 2725">
                <a:extLst>
                  <a:ext uri="{FF2B5EF4-FFF2-40B4-BE49-F238E27FC236}">
                    <a16:creationId xmlns:a16="http://schemas.microsoft.com/office/drawing/2014/main" id="{BD96036C-60B3-4159-8DBA-12697B417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5" y="2387"/>
                <a:ext cx="2" cy="5"/>
              </a:xfrm>
              <a:custGeom>
                <a:avLst/>
                <a:gdLst>
                  <a:gd name="T0" fmla="*/ 1 w 8"/>
                  <a:gd name="T1" fmla="*/ 0 h 18"/>
                  <a:gd name="T2" fmla="*/ 0 w 8"/>
                  <a:gd name="T3" fmla="*/ 1 h 18"/>
                  <a:gd name="T4" fmla="*/ 8 w 8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1" y="0"/>
                    </a:moveTo>
                    <a:lnTo>
                      <a:pt x="0" y="1"/>
                    </a:lnTo>
                    <a:lnTo>
                      <a:pt x="8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0" name="Freeform 2726">
                <a:extLst>
                  <a:ext uri="{FF2B5EF4-FFF2-40B4-BE49-F238E27FC236}">
                    <a16:creationId xmlns:a16="http://schemas.microsoft.com/office/drawing/2014/main" id="{471AAF17-DC24-4137-B5D1-4691F20E3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7" y="2352"/>
                <a:ext cx="21" cy="33"/>
              </a:xfrm>
              <a:custGeom>
                <a:avLst/>
                <a:gdLst>
                  <a:gd name="T0" fmla="*/ 85 w 85"/>
                  <a:gd name="T1" fmla="*/ 38 h 134"/>
                  <a:gd name="T2" fmla="*/ 44 w 85"/>
                  <a:gd name="T3" fmla="*/ 0 h 134"/>
                  <a:gd name="T4" fmla="*/ 15 w 85"/>
                  <a:gd name="T5" fmla="*/ 57 h 134"/>
                  <a:gd name="T6" fmla="*/ 42 w 85"/>
                  <a:gd name="T7" fmla="*/ 97 h 134"/>
                  <a:gd name="T8" fmla="*/ 0 w 85"/>
                  <a:gd name="T9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34">
                    <a:moveTo>
                      <a:pt x="85" y="38"/>
                    </a:moveTo>
                    <a:lnTo>
                      <a:pt x="44" y="0"/>
                    </a:lnTo>
                    <a:lnTo>
                      <a:pt x="15" y="57"/>
                    </a:lnTo>
                    <a:lnTo>
                      <a:pt x="42" y="97"/>
                    </a:lnTo>
                    <a:lnTo>
                      <a:pt x="0" y="13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1" name="Line 2727">
                <a:extLst>
                  <a:ext uri="{FF2B5EF4-FFF2-40B4-BE49-F238E27FC236}">
                    <a16:creationId xmlns:a16="http://schemas.microsoft.com/office/drawing/2014/main" id="{986F203B-E01A-444C-AE61-0CCD1ECBB6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561" y="2354"/>
                <a:ext cx="135" cy="2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2" name="Freeform 2728">
                <a:extLst>
                  <a:ext uri="{FF2B5EF4-FFF2-40B4-BE49-F238E27FC236}">
                    <a16:creationId xmlns:a16="http://schemas.microsoft.com/office/drawing/2014/main" id="{BB320834-C924-4BD8-9ABC-63CBA65DF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2352"/>
                <a:ext cx="10" cy="2"/>
              </a:xfrm>
              <a:custGeom>
                <a:avLst/>
                <a:gdLst>
                  <a:gd name="T0" fmla="*/ 41 w 41"/>
                  <a:gd name="T1" fmla="*/ 0 h 9"/>
                  <a:gd name="T2" fmla="*/ 32 w 41"/>
                  <a:gd name="T3" fmla="*/ 4 h 9"/>
                  <a:gd name="T4" fmla="*/ 0 w 41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9">
                    <a:moveTo>
                      <a:pt x="41" y="0"/>
                    </a:moveTo>
                    <a:lnTo>
                      <a:pt x="32" y="4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3" name="Freeform 2729">
                <a:extLst>
                  <a:ext uri="{FF2B5EF4-FFF2-40B4-BE49-F238E27FC236}">
                    <a16:creationId xmlns:a16="http://schemas.microsoft.com/office/drawing/2014/main" id="{9AE05ADA-7422-4EE9-A54B-6081329EC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6" y="2331"/>
                <a:ext cx="66" cy="21"/>
              </a:xfrm>
              <a:custGeom>
                <a:avLst/>
                <a:gdLst>
                  <a:gd name="T0" fmla="*/ 263 w 263"/>
                  <a:gd name="T1" fmla="*/ 2 h 82"/>
                  <a:gd name="T2" fmla="*/ 183 w 263"/>
                  <a:gd name="T3" fmla="*/ 0 h 82"/>
                  <a:gd name="T4" fmla="*/ 0 w 263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3" h="82">
                    <a:moveTo>
                      <a:pt x="263" y="2"/>
                    </a:moveTo>
                    <a:lnTo>
                      <a:pt x="183" y="0"/>
                    </a:lnTo>
                    <a:lnTo>
                      <a:pt x="0" y="8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4" name="Freeform 2730">
                <a:extLst>
                  <a:ext uri="{FF2B5EF4-FFF2-40B4-BE49-F238E27FC236}">
                    <a16:creationId xmlns:a16="http://schemas.microsoft.com/office/drawing/2014/main" id="{CA5EFC4B-AE18-497B-81A7-3FC276787A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6" y="2352"/>
                <a:ext cx="10" cy="2"/>
              </a:xfrm>
              <a:custGeom>
                <a:avLst/>
                <a:gdLst>
                  <a:gd name="T0" fmla="*/ 0 w 41"/>
                  <a:gd name="T1" fmla="*/ 9 h 9"/>
                  <a:gd name="T2" fmla="*/ 31 w 41"/>
                  <a:gd name="T3" fmla="*/ 6 h 9"/>
                  <a:gd name="T4" fmla="*/ 41 w 41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9">
                    <a:moveTo>
                      <a:pt x="0" y="9"/>
                    </a:moveTo>
                    <a:lnTo>
                      <a:pt x="31" y="6"/>
                    </a:lnTo>
                    <a:lnTo>
                      <a:pt x="4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5" name="Freeform 2731">
                <a:extLst>
                  <a:ext uri="{FF2B5EF4-FFF2-40B4-BE49-F238E27FC236}">
                    <a16:creationId xmlns:a16="http://schemas.microsoft.com/office/drawing/2014/main" id="{8A04C5D8-7374-456A-95EE-EC7D08193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" y="2376"/>
                <a:ext cx="11" cy="1"/>
              </a:xfrm>
              <a:custGeom>
                <a:avLst/>
                <a:gdLst>
                  <a:gd name="T0" fmla="*/ 44 w 44"/>
                  <a:gd name="T1" fmla="*/ 3 h 3"/>
                  <a:gd name="T2" fmla="*/ 24 w 44"/>
                  <a:gd name="T3" fmla="*/ 0 h 3"/>
                  <a:gd name="T4" fmla="*/ 0 w 44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">
                    <a:moveTo>
                      <a:pt x="44" y="3"/>
                    </a:moveTo>
                    <a:lnTo>
                      <a:pt x="24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6" name="Freeform 2732">
                <a:extLst>
                  <a:ext uri="{FF2B5EF4-FFF2-40B4-BE49-F238E27FC236}">
                    <a16:creationId xmlns:a16="http://schemas.microsoft.com/office/drawing/2014/main" id="{24226682-C9F2-4E81-B7E5-B0CA8C493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0" y="2376"/>
                <a:ext cx="11" cy="2"/>
              </a:xfrm>
              <a:custGeom>
                <a:avLst/>
                <a:gdLst>
                  <a:gd name="T0" fmla="*/ 0 w 44"/>
                  <a:gd name="T1" fmla="*/ 0 h 5"/>
                  <a:gd name="T2" fmla="*/ 24 w 44"/>
                  <a:gd name="T3" fmla="*/ 5 h 5"/>
                  <a:gd name="T4" fmla="*/ 44 w 44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5">
                    <a:moveTo>
                      <a:pt x="0" y="0"/>
                    </a:moveTo>
                    <a:lnTo>
                      <a:pt x="24" y="5"/>
                    </a:lnTo>
                    <a:lnTo>
                      <a:pt x="44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7" name="Line 2733">
                <a:extLst>
                  <a:ext uri="{FF2B5EF4-FFF2-40B4-BE49-F238E27FC236}">
                    <a16:creationId xmlns:a16="http://schemas.microsoft.com/office/drawing/2014/main" id="{CE9C8719-B257-46ED-8A8C-86BD50D5E7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72" y="2331"/>
                <a:ext cx="1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8" name="Line 2734">
                <a:extLst>
                  <a:ext uri="{FF2B5EF4-FFF2-40B4-BE49-F238E27FC236}">
                    <a16:creationId xmlns:a16="http://schemas.microsoft.com/office/drawing/2014/main" id="{FC0187E7-BDFF-4584-BC88-EFC12F5819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83" y="2329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9" name="Line 2735">
                <a:extLst>
                  <a:ext uri="{FF2B5EF4-FFF2-40B4-BE49-F238E27FC236}">
                    <a16:creationId xmlns:a16="http://schemas.microsoft.com/office/drawing/2014/main" id="{2C77757D-10E6-4FBD-8150-C4274FC0E9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88" y="2329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0" name="Freeform 2736">
                <a:extLst>
                  <a:ext uri="{FF2B5EF4-FFF2-40B4-BE49-F238E27FC236}">
                    <a16:creationId xmlns:a16="http://schemas.microsoft.com/office/drawing/2014/main" id="{4A86862A-A7C0-48A6-87CD-47C6693ABC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2" y="2331"/>
                <a:ext cx="11" cy="1"/>
              </a:xfrm>
              <a:custGeom>
                <a:avLst/>
                <a:gdLst>
                  <a:gd name="T0" fmla="*/ 0 w 43"/>
                  <a:gd name="T1" fmla="*/ 2 h 3"/>
                  <a:gd name="T2" fmla="*/ 34 w 43"/>
                  <a:gd name="T3" fmla="*/ 3 h 3"/>
                  <a:gd name="T4" fmla="*/ 43 w 4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">
                    <a:moveTo>
                      <a:pt x="0" y="2"/>
                    </a:moveTo>
                    <a:lnTo>
                      <a:pt x="34" y="3"/>
                    </a:lnTo>
                    <a:lnTo>
                      <a:pt x="4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1" name="Freeform 2737">
                <a:extLst>
                  <a:ext uri="{FF2B5EF4-FFF2-40B4-BE49-F238E27FC236}">
                    <a16:creationId xmlns:a16="http://schemas.microsoft.com/office/drawing/2014/main" id="{AC7A9A0E-7B45-4983-B10B-D26D87F2F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8" y="2329"/>
                <a:ext cx="14" cy="0"/>
              </a:xfrm>
              <a:custGeom>
                <a:avLst/>
                <a:gdLst>
                  <a:gd name="T0" fmla="*/ 0 w 54"/>
                  <a:gd name="T1" fmla="*/ 2 h 2"/>
                  <a:gd name="T2" fmla="*/ 5 w 54"/>
                  <a:gd name="T3" fmla="*/ 1 h 2"/>
                  <a:gd name="T4" fmla="*/ 54 w 5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2">
                    <a:moveTo>
                      <a:pt x="0" y="2"/>
                    </a:moveTo>
                    <a:lnTo>
                      <a:pt x="5" y="1"/>
                    </a:lnTo>
                    <a:lnTo>
                      <a:pt x="5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2" name="Line 2738">
                <a:extLst>
                  <a:ext uri="{FF2B5EF4-FFF2-40B4-BE49-F238E27FC236}">
                    <a16:creationId xmlns:a16="http://schemas.microsoft.com/office/drawing/2014/main" id="{D49A090B-12E4-42A8-9AFB-F254402BE1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237" y="2715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3" name="Line 2739">
                <a:extLst>
                  <a:ext uri="{FF2B5EF4-FFF2-40B4-BE49-F238E27FC236}">
                    <a16:creationId xmlns:a16="http://schemas.microsoft.com/office/drawing/2014/main" id="{6D6E6730-619B-4DCF-9933-AC2D92FE36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30" y="3198"/>
                <a:ext cx="15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4" name="Line 2740">
                <a:extLst>
                  <a:ext uri="{FF2B5EF4-FFF2-40B4-BE49-F238E27FC236}">
                    <a16:creationId xmlns:a16="http://schemas.microsoft.com/office/drawing/2014/main" id="{431CB690-FB57-4ED9-A89C-BF64DFE789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77" y="3606"/>
                <a:ext cx="8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5" name="Line 2741">
                <a:extLst>
                  <a:ext uri="{FF2B5EF4-FFF2-40B4-BE49-F238E27FC236}">
                    <a16:creationId xmlns:a16="http://schemas.microsoft.com/office/drawing/2014/main" id="{6BC89120-1E73-42DC-9FC4-642075F3AC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62" y="3733"/>
                <a:ext cx="5" cy="3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6" name="Line 2742">
                <a:extLst>
                  <a:ext uri="{FF2B5EF4-FFF2-40B4-BE49-F238E27FC236}">
                    <a16:creationId xmlns:a16="http://schemas.microsoft.com/office/drawing/2014/main" id="{B143A7C3-3FE0-497E-B36D-711E81ECAB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77" y="3369"/>
                <a:ext cx="5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7" name="Line 2743">
                <a:extLst>
                  <a:ext uri="{FF2B5EF4-FFF2-40B4-BE49-F238E27FC236}">
                    <a16:creationId xmlns:a16="http://schemas.microsoft.com/office/drawing/2014/main" id="{D0C427CC-3619-43C7-BD32-FDB5428ED1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73" y="3711"/>
                <a:ext cx="1" cy="3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8" name="Freeform 2744">
                <a:extLst>
                  <a:ext uri="{FF2B5EF4-FFF2-40B4-BE49-F238E27FC236}">
                    <a16:creationId xmlns:a16="http://schemas.microsoft.com/office/drawing/2014/main" id="{EB6FC353-FE5A-49DB-B128-029CC9C6C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3" y="4034"/>
                <a:ext cx="317" cy="196"/>
              </a:xfrm>
              <a:custGeom>
                <a:avLst/>
                <a:gdLst>
                  <a:gd name="T0" fmla="*/ 0 w 1265"/>
                  <a:gd name="T1" fmla="*/ 0 h 785"/>
                  <a:gd name="T2" fmla="*/ 785 w 1265"/>
                  <a:gd name="T3" fmla="*/ 716 h 785"/>
                  <a:gd name="T4" fmla="*/ 1265 w 1265"/>
                  <a:gd name="T5" fmla="*/ 785 h 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5" h="785">
                    <a:moveTo>
                      <a:pt x="0" y="0"/>
                    </a:moveTo>
                    <a:lnTo>
                      <a:pt x="785" y="716"/>
                    </a:lnTo>
                    <a:lnTo>
                      <a:pt x="1265" y="78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9" name="Line 2745">
                <a:extLst>
                  <a:ext uri="{FF2B5EF4-FFF2-40B4-BE49-F238E27FC236}">
                    <a16:creationId xmlns:a16="http://schemas.microsoft.com/office/drawing/2014/main" id="{60D124D8-2907-46E0-ACFF-881CCA7380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63" y="3997"/>
                <a:ext cx="6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0" name="Freeform 2746">
                <a:extLst>
                  <a:ext uri="{FF2B5EF4-FFF2-40B4-BE49-F238E27FC236}">
                    <a16:creationId xmlns:a16="http://schemas.microsoft.com/office/drawing/2014/main" id="{5E712AC1-F92A-4A08-BD8C-3E0C2F9B6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7" y="4174"/>
                <a:ext cx="38" cy="10"/>
              </a:xfrm>
              <a:custGeom>
                <a:avLst/>
                <a:gdLst>
                  <a:gd name="T0" fmla="*/ 0 w 150"/>
                  <a:gd name="T1" fmla="*/ 20 h 36"/>
                  <a:gd name="T2" fmla="*/ 67 w 150"/>
                  <a:gd name="T3" fmla="*/ 0 h 36"/>
                  <a:gd name="T4" fmla="*/ 150 w 150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0" h="36">
                    <a:moveTo>
                      <a:pt x="0" y="20"/>
                    </a:moveTo>
                    <a:lnTo>
                      <a:pt x="67" y="0"/>
                    </a:lnTo>
                    <a:lnTo>
                      <a:pt x="150" y="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1" name="Line 2747">
                <a:extLst>
                  <a:ext uri="{FF2B5EF4-FFF2-40B4-BE49-F238E27FC236}">
                    <a16:creationId xmlns:a16="http://schemas.microsoft.com/office/drawing/2014/main" id="{790E30F6-93E0-4633-B6FD-0E69972763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08" y="4146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2" name="Freeform 2748">
                <a:extLst>
                  <a:ext uri="{FF2B5EF4-FFF2-40B4-BE49-F238E27FC236}">
                    <a16:creationId xmlns:a16="http://schemas.microsoft.com/office/drawing/2014/main" id="{8A6B640B-84AC-4FE7-B62A-E15089253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4141"/>
                <a:ext cx="1" cy="5"/>
              </a:xfrm>
              <a:custGeom>
                <a:avLst/>
                <a:gdLst>
                  <a:gd name="T0" fmla="*/ 2 w 2"/>
                  <a:gd name="T1" fmla="*/ 23 h 23"/>
                  <a:gd name="T2" fmla="*/ 0 w 2"/>
                  <a:gd name="T3" fmla="*/ 19 h 23"/>
                  <a:gd name="T4" fmla="*/ 1 w 2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3">
                    <a:moveTo>
                      <a:pt x="2" y="23"/>
                    </a:moveTo>
                    <a:lnTo>
                      <a:pt x="0" y="19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3" name="Line 2749">
                <a:extLst>
                  <a:ext uri="{FF2B5EF4-FFF2-40B4-BE49-F238E27FC236}">
                    <a16:creationId xmlns:a16="http://schemas.microsoft.com/office/drawing/2014/main" id="{44E605A4-E341-4DEE-B949-EC9D1AEEB8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608" y="4141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4" name="Freeform 2750">
                <a:extLst>
                  <a:ext uri="{FF2B5EF4-FFF2-40B4-BE49-F238E27FC236}">
                    <a16:creationId xmlns:a16="http://schemas.microsoft.com/office/drawing/2014/main" id="{C9BADF71-8959-44C0-ACE5-B705C55DF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8" y="4146"/>
                <a:ext cx="27" cy="35"/>
              </a:xfrm>
              <a:custGeom>
                <a:avLst/>
                <a:gdLst>
                  <a:gd name="T0" fmla="*/ 108 w 108"/>
                  <a:gd name="T1" fmla="*/ 140 h 140"/>
                  <a:gd name="T2" fmla="*/ 68 w 108"/>
                  <a:gd name="T3" fmla="*/ 71 h 140"/>
                  <a:gd name="T4" fmla="*/ 0 w 108"/>
                  <a:gd name="T5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140">
                    <a:moveTo>
                      <a:pt x="108" y="140"/>
                    </a:moveTo>
                    <a:lnTo>
                      <a:pt x="68" y="7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5" name="Line 2751">
                <a:extLst>
                  <a:ext uri="{FF2B5EF4-FFF2-40B4-BE49-F238E27FC236}">
                    <a16:creationId xmlns:a16="http://schemas.microsoft.com/office/drawing/2014/main" id="{4D1A878D-3AFD-4478-8C1B-50671F41EC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41" y="4199"/>
                <a:ext cx="7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6" name="Freeform 2752">
                <a:extLst>
                  <a:ext uri="{FF2B5EF4-FFF2-40B4-BE49-F238E27FC236}">
                    <a16:creationId xmlns:a16="http://schemas.microsoft.com/office/drawing/2014/main" id="{52F1525E-82AB-4B3D-833A-EA953960D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" y="4230"/>
                <a:ext cx="81" cy="43"/>
              </a:xfrm>
              <a:custGeom>
                <a:avLst/>
                <a:gdLst>
                  <a:gd name="T0" fmla="*/ 327 w 327"/>
                  <a:gd name="T1" fmla="*/ 171 h 171"/>
                  <a:gd name="T2" fmla="*/ 186 w 327"/>
                  <a:gd name="T3" fmla="*/ 162 h 171"/>
                  <a:gd name="T4" fmla="*/ 189 w 327"/>
                  <a:gd name="T5" fmla="*/ 110 h 171"/>
                  <a:gd name="T6" fmla="*/ 147 w 327"/>
                  <a:gd name="T7" fmla="*/ 26 h 171"/>
                  <a:gd name="T8" fmla="*/ 0 w 327"/>
                  <a:gd name="T9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7" h="171">
                    <a:moveTo>
                      <a:pt x="327" y="171"/>
                    </a:moveTo>
                    <a:lnTo>
                      <a:pt x="186" y="162"/>
                    </a:lnTo>
                    <a:lnTo>
                      <a:pt x="189" y="110"/>
                    </a:lnTo>
                    <a:lnTo>
                      <a:pt x="147" y="2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7" name="Freeform 2753">
                <a:extLst>
                  <a:ext uri="{FF2B5EF4-FFF2-40B4-BE49-F238E27FC236}">
                    <a16:creationId xmlns:a16="http://schemas.microsoft.com/office/drawing/2014/main" id="{D315537A-F1E1-4ABA-9D9A-BBBB35B550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" y="4207"/>
                <a:ext cx="11" cy="23"/>
              </a:xfrm>
              <a:custGeom>
                <a:avLst/>
                <a:gdLst>
                  <a:gd name="T0" fmla="*/ 0 w 45"/>
                  <a:gd name="T1" fmla="*/ 93 h 93"/>
                  <a:gd name="T2" fmla="*/ 26 w 45"/>
                  <a:gd name="T3" fmla="*/ 65 h 93"/>
                  <a:gd name="T4" fmla="*/ 45 w 45"/>
                  <a:gd name="T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93">
                    <a:moveTo>
                      <a:pt x="0" y="93"/>
                    </a:moveTo>
                    <a:lnTo>
                      <a:pt x="26" y="65"/>
                    </a:lnTo>
                    <a:lnTo>
                      <a:pt x="4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8" name="Freeform 2754">
                <a:extLst>
                  <a:ext uri="{FF2B5EF4-FFF2-40B4-BE49-F238E27FC236}">
                    <a16:creationId xmlns:a16="http://schemas.microsoft.com/office/drawing/2014/main" id="{E6BE5575-D093-4E78-A198-A5E84ADB0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1" y="4199"/>
                <a:ext cx="7" cy="8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1 h 33"/>
                  <a:gd name="T4" fmla="*/ 30 w 30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lnTo>
                      <a:pt x="0" y="31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9" name="Line 2755">
                <a:extLst>
                  <a:ext uri="{FF2B5EF4-FFF2-40B4-BE49-F238E27FC236}">
                    <a16:creationId xmlns:a16="http://schemas.microsoft.com/office/drawing/2014/main" id="{547F5FDA-03F4-45CF-91F9-908F18FFA9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48" y="4187"/>
                <a:ext cx="11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0" name="Freeform 2756">
                <a:extLst>
                  <a:ext uri="{FF2B5EF4-FFF2-40B4-BE49-F238E27FC236}">
                    <a16:creationId xmlns:a16="http://schemas.microsoft.com/office/drawing/2014/main" id="{6397F37E-BE0A-4B43-95F5-32395E30C3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9" y="4180"/>
                <a:ext cx="8" cy="7"/>
              </a:xfrm>
              <a:custGeom>
                <a:avLst/>
                <a:gdLst>
                  <a:gd name="T0" fmla="*/ 32 w 32"/>
                  <a:gd name="T1" fmla="*/ 0 h 29"/>
                  <a:gd name="T2" fmla="*/ 26 w 32"/>
                  <a:gd name="T3" fmla="*/ 7 h 29"/>
                  <a:gd name="T4" fmla="*/ 0 w 32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9">
                    <a:moveTo>
                      <a:pt x="32" y="0"/>
                    </a:moveTo>
                    <a:lnTo>
                      <a:pt x="26" y="7"/>
                    </a:lnTo>
                    <a:lnTo>
                      <a:pt x="0" y="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1" name="Freeform 2757">
                <a:extLst>
                  <a:ext uri="{FF2B5EF4-FFF2-40B4-BE49-F238E27FC236}">
                    <a16:creationId xmlns:a16="http://schemas.microsoft.com/office/drawing/2014/main" id="{185AB2B3-863E-479D-A579-8A6A9C7CF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9" y="4180"/>
                <a:ext cx="8" cy="7"/>
              </a:xfrm>
              <a:custGeom>
                <a:avLst/>
                <a:gdLst>
                  <a:gd name="T0" fmla="*/ 0 w 32"/>
                  <a:gd name="T1" fmla="*/ 29 h 29"/>
                  <a:gd name="T2" fmla="*/ 26 w 32"/>
                  <a:gd name="T3" fmla="*/ 2 h 29"/>
                  <a:gd name="T4" fmla="*/ 32 w 32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9">
                    <a:moveTo>
                      <a:pt x="0" y="29"/>
                    </a:moveTo>
                    <a:lnTo>
                      <a:pt x="26" y="2"/>
                    </a:lnTo>
                    <a:lnTo>
                      <a:pt x="3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2" name="Line 2758">
                <a:extLst>
                  <a:ext uri="{FF2B5EF4-FFF2-40B4-BE49-F238E27FC236}">
                    <a16:creationId xmlns:a16="http://schemas.microsoft.com/office/drawing/2014/main" id="{AE93610B-3C42-4814-87A8-12EF75580F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92" y="4054"/>
                <a:ext cx="11" cy="2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3" name="Line 2759">
                <a:extLst>
                  <a:ext uri="{FF2B5EF4-FFF2-40B4-BE49-F238E27FC236}">
                    <a16:creationId xmlns:a16="http://schemas.microsoft.com/office/drawing/2014/main" id="{A1264379-E15E-46DD-9222-D83B58B6D0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91" y="4103"/>
                <a:ext cx="9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4" name="Line 2760">
                <a:extLst>
                  <a:ext uri="{FF2B5EF4-FFF2-40B4-BE49-F238E27FC236}">
                    <a16:creationId xmlns:a16="http://schemas.microsoft.com/office/drawing/2014/main" id="{11C34B52-A914-46CD-AD65-88A2B1BD9D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605" y="4104"/>
                <a:ext cx="3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5" name="Freeform 2761">
                <a:extLst>
                  <a:ext uri="{FF2B5EF4-FFF2-40B4-BE49-F238E27FC236}">
                    <a16:creationId xmlns:a16="http://schemas.microsoft.com/office/drawing/2014/main" id="{90276A8E-1539-4B0B-B618-717C8FE71B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8" y="4111"/>
                <a:ext cx="2" cy="30"/>
              </a:xfrm>
              <a:custGeom>
                <a:avLst/>
                <a:gdLst>
                  <a:gd name="T0" fmla="*/ 0 w 8"/>
                  <a:gd name="T1" fmla="*/ 119 h 119"/>
                  <a:gd name="T2" fmla="*/ 8 w 8"/>
                  <a:gd name="T3" fmla="*/ 11 h 119"/>
                  <a:gd name="T4" fmla="*/ 2 w 8"/>
                  <a:gd name="T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19">
                    <a:moveTo>
                      <a:pt x="0" y="119"/>
                    </a:moveTo>
                    <a:lnTo>
                      <a:pt x="8" y="11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6" name="Freeform 2762">
                <a:extLst>
                  <a:ext uri="{FF2B5EF4-FFF2-40B4-BE49-F238E27FC236}">
                    <a16:creationId xmlns:a16="http://schemas.microsoft.com/office/drawing/2014/main" id="{9046D55F-2EBE-440D-B850-159276DBE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1" y="4103"/>
                <a:ext cx="9" cy="1"/>
              </a:xfrm>
              <a:custGeom>
                <a:avLst/>
                <a:gdLst>
                  <a:gd name="T0" fmla="*/ 36 w 36"/>
                  <a:gd name="T1" fmla="*/ 2 h 5"/>
                  <a:gd name="T2" fmla="*/ 1 w 36"/>
                  <a:gd name="T3" fmla="*/ 5 h 5"/>
                  <a:gd name="T4" fmla="*/ 0 w 36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5">
                    <a:moveTo>
                      <a:pt x="36" y="2"/>
                    </a:moveTo>
                    <a:lnTo>
                      <a:pt x="1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7" name="Freeform 2763">
                <a:extLst>
                  <a:ext uri="{FF2B5EF4-FFF2-40B4-BE49-F238E27FC236}">
                    <a16:creationId xmlns:a16="http://schemas.microsoft.com/office/drawing/2014/main" id="{810EC00F-EC9D-42EF-9C7A-F02AEB066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9" y="4078"/>
                <a:ext cx="3" cy="6"/>
              </a:xfrm>
              <a:custGeom>
                <a:avLst/>
                <a:gdLst>
                  <a:gd name="T0" fmla="*/ 0 w 10"/>
                  <a:gd name="T1" fmla="*/ 22 h 22"/>
                  <a:gd name="T2" fmla="*/ 0 w 10"/>
                  <a:gd name="T3" fmla="*/ 21 h 22"/>
                  <a:gd name="T4" fmla="*/ 10 w 10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2">
                    <a:moveTo>
                      <a:pt x="0" y="22"/>
                    </a:moveTo>
                    <a:lnTo>
                      <a:pt x="0" y="21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8" name="Line 2764">
                <a:extLst>
                  <a:ext uri="{FF2B5EF4-FFF2-40B4-BE49-F238E27FC236}">
                    <a16:creationId xmlns:a16="http://schemas.microsoft.com/office/drawing/2014/main" id="{4FE75760-8623-4BB1-994A-B7D851BF00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89" y="4078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9" name="Freeform 2765">
                <a:extLst>
                  <a:ext uri="{FF2B5EF4-FFF2-40B4-BE49-F238E27FC236}">
                    <a16:creationId xmlns:a16="http://schemas.microsoft.com/office/drawing/2014/main" id="{C7D32D41-4697-4B18-BB76-160ED510A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9" y="4084"/>
                <a:ext cx="2" cy="19"/>
              </a:xfrm>
              <a:custGeom>
                <a:avLst/>
                <a:gdLst>
                  <a:gd name="T0" fmla="*/ 7 w 7"/>
                  <a:gd name="T1" fmla="*/ 79 h 79"/>
                  <a:gd name="T2" fmla="*/ 6 w 7"/>
                  <a:gd name="T3" fmla="*/ 79 h 79"/>
                  <a:gd name="T4" fmla="*/ 4 w 7"/>
                  <a:gd name="T5" fmla="*/ 54 h 79"/>
                  <a:gd name="T6" fmla="*/ 4 w 7"/>
                  <a:gd name="T7" fmla="*/ 52 h 79"/>
                  <a:gd name="T8" fmla="*/ 0 w 7"/>
                  <a:gd name="T9" fmla="*/ 2 h 79"/>
                  <a:gd name="T10" fmla="*/ 0 w 7"/>
                  <a:gd name="T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9">
                    <a:moveTo>
                      <a:pt x="7" y="79"/>
                    </a:moveTo>
                    <a:lnTo>
                      <a:pt x="6" y="79"/>
                    </a:lnTo>
                    <a:lnTo>
                      <a:pt x="4" y="54"/>
                    </a:lnTo>
                    <a:lnTo>
                      <a:pt x="4" y="52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0" name="Freeform 2766">
                <a:extLst>
                  <a:ext uri="{FF2B5EF4-FFF2-40B4-BE49-F238E27FC236}">
                    <a16:creationId xmlns:a16="http://schemas.microsoft.com/office/drawing/2014/main" id="{5297CD8B-EEE8-4CC2-AC65-93173A1F8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5" y="4104"/>
                <a:ext cx="3" cy="7"/>
              </a:xfrm>
              <a:custGeom>
                <a:avLst/>
                <a:gdLst>
                  <a:gd name="T0" fmla="*/ 15 w 15"/>
                  <a:gd name="T1" fmla="*/ 28 h 28"/>
                  <a:gd name="T2" fmla="*/ 2 w 15"/>
                  <a:gd name="T3" fmla="*/ 0 h 28"/>
                  <a:gd name="T4" fmla="*/ 0 w 15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8">
                    <a:moveTo>
                      <a:pt x="15" y="28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1" name="Line 2767">
                <a:extLst>
                  <a:ext uri="{FF2B5EF4-FFF2-40B4-BE49-F238E27FC236}">
                    <a16:creationId xmlns:a16="http://schemas.microsoft.com/office/drawing/2014/main" id="{0F94FE42-3497-4809-A5A0-E2CD3E3500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600" y="4104"/>
                <a:ext cx="5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2" name="Line 2768">
                <a:extLst>
                  <a:ext uri="{FF2B5EF4-FFF2-40B4-BE49-F238E27FC236}">
                    <a16:creationId xmlns:a16="http://schemas.microsoft.com/office/drawing/2014/main" id="{3F3815EC-474D-4C59-BB35-BF92F141D2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95" y="4034"/>
                <a:ext cx="8" cy="1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3" name="Freeform 2769">
                <a:extLst>
                  <a:ext uri="{FF2B5EF4-FFF2-40B4-BE49-F238E27FC236}">
                    <a16:creationId xmlns:a16="http://schemas.microsoft.com/office/drawing/2014/main" id="{4DBD0D90-C45D-40A5-9F9D-7DD1A9A21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3" y="4052"/>
                <a:ext cx="0" cy="2"/>
              </a:xfrm>
              <a:custGeom>
                <a:avLst/>
                <a:gdLst>
                  <a:gd name="T0" fmla="*/ 3 w 3"/>
                  <a:gd name="T1" fmla="*/ 8 h 8"/>
                  <a:gd name="T2" fmla="*/ 3 w 3"/>
                  <a:gd name="T3" fmla="*/ 7 h 8"/>
                  <a:gd name="T4" fmla="*/ 0 w 3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3" y="8"/>
                    </a:moveTo>
                    <a:lnTo>
                      <a:pt x="3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4" name="Line 2770">
                <a:extLst>
                  <a:ext uri="{FF2B5EF4-FFF2-40B4-BE49-F238E27FC236}">
                    <a16:creationId xmlns:a16="http://schemas.microsoft.com/office/drawing/2014/main" id="{10811F0E-681F-46E9-9388-DB269C039C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603" y="4052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5" name="Freeform 2771">
                <a:extLst>
                  <a:ext uri="{FF2B5EF4-FFF2-40B4-BE49-F238E27FC236}">
                    <a16:creationId xmlns:a16="http://schemas.microsoft.com/office/drawing/2014/main" id="{CFA87FC9-C5A4-4C9D-BE35-4D5E80690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3" y="3997"/>
                <a:ext cx="29" cy="32"/>
              </a:xfrm>
              <a:custGeom>
                <a:avLst/>
                <a:gdLst>
                  <a:gd name="T0" fmla="*/ 115 w 115"/>
                  <a:gd name="T1" fmla="*/ 128 h 128"/>
                  <a:gd name="T2" fmla="*/ 51 w 115"/>
                  <a:gd name="T3" fmla="*/ 39 h 128"/>
                  <a:gd name="T4" fmla="*/ 0 w 115"/>
                  <a:gd name="T5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5" h="128">
                    <a:moveTo>
                      <a:pt x="115" y="128"/>
                    </a:moveTo>
                    <a:lnTo>
                      <a:pt x="51" y="3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6" name="Freeform 2772">
                <a:extLst>
                  <a:ext uri="{FF2B5EF4-FFF2-40B4-BE49-F238E27FC236}">
                    <a16:creationId xmlns:a16="http://schemas.microsoft.com/office/drawing/2014/main" id="{842D6BBD-9A18-422D-8166-ACCF44C96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" y="4029"/>
                <a:ext cx="1" cy="2"/>
              </a:xfrm>
              <a:custGeom>
                <a:avLst/>
                <a:gdLst>
                  <a:gd name="T0" fmla="*/ 6 w 6"/>
                  <a:gd name="T1" fmla="*/ 7 h 7"/>
                  <a:gd name="T2" fmla="*/ 4 w 6"/>
                  <a:gd name="T3" fmla="*/ 4 h 7"/>
                  <a:gd name="T4" fmla="*/ 0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lnTo>
                      <a:pt x="4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7" name="Freeform 2773">
                <a:extLst>
                  <a:ext uri="{FF2B5EF4-FFF2-40B4-BE49-F238E27FC236}">
                    <a16:creationId xmlns:a16="http://schemas.microsoft.com/office/drawing/2014/main" id="{FC157FB4-D08F-41EA-B164-75D1FCE80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3" y="4031"/>
                <a:ext cx="2" cy="3"/>
              </a:xfrm>
              <a:custGeom>
                <a:avLst/>
                <a:gdLst>
                  <a:gd name="T0" fmla="*/ 4 w 4"/>
                  <a:gd name="T1" fmla="*/ 12 h 12"/>
                  <a:gd name="T2" fmla="*/ 1 w 4"/>
                  <a:gd name="T3" fmla="*/ 2 h 12"/>
                  <a:gd name="T4" fmla="*/ 0 w 4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2">
                    <a:moveTo>
                      <a:pt x="4" y="12"/>
                    </a:move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8" name="Line 2774">
                <a:extLst>
                  <a:ext uri="{FF2B5EF4-FFF2-40B4-BE49-F238E27FC236}">
                    <a16:creationId xmlns:a16="http://schemas.microsoft.com/office/drawing/2014/main" id="{3CBAA42B-E31D-4F6A-BF94-DD50C5C35F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93" y="4031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9" name="Line 2775">
                <a:extLst>
                  <a:ext uri="{FF2B5EF4-FFF2-40B4-BE49-F238E27FC236}">
                    <a16:creationId xmlns:a16="http://schemas.microsoft.com/office/drawing/2014/main" id="{AD355256-C40B-496C-B8F7-3D7A769D76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92" y="4029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0" name="Freeform 2776">
                <a:extLst>
                  <a:ext uri="{FF2B5EF4-FFF2-40B4-BE49-F238E27FC236}">
                    <a16:creationId xmlns:a16="http://schemas.microsoft.com/office/drawing/2014/main" id="{810F308B-3E8E-4DF7-A4AE-8DB9C86D8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3764"/>
                <a:ext cx="2" cy="11"/>
              </a:xfrm>
              <a:custGeom>
                <a:avLst/>
                <a:gdLst>
                  <a:gd name="T0" fmla="*/ 0 w 5"/>
                  <a:gd name="T1" fmla="*/ 0 h 43"/>
                  <a:gd name="T2" fmla="*/ 5 w 5"/>
                  <a:gd name="T3" fmla="*/ 33 h 43"/>
                  <a:gd name="T4" fmla="*/ 2 w 5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3">
                    <a:moveTo>
                      <a:pt x="0" y="0"/>
                    </a:moveTo>
                    <a:lnTo>
                      <a:pt x="5" y="33"/>
                    </a:lnTo>
                    <a:lnTo>
                      <a:pt x="2" y="4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1" name="Freeform 2777">
                <a:extLst>
                  <a:ext uri="{FF2B5EF4-FFF2-40B4-BE49-F238E27FC236}">
                    <a16:creationId xmlns:a16="http://schemas.microsoft.com/office/drawing/2014/main" id="{C8C83FC3-CB8E-4C0F-A840-2F22765D5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3764"/>
                <a:ext cx="1" cy="11"/>
              </a:xfrm>
              <a:custGeom>
                <a:avLst/>
                <a:gdLst>
                  <a:gd name="T0" fmla="*/ 2 w 3"/>
                  <a:gd name="T1" fmla="*/ 43 h 43"/>
                  <a:gd name="T2" fmla="*/ 3 w 3"/>
                  <a:gd name="T3" fmla="*/ 31 h 43"/>
                  <a:gd name="T4" fmla="*/ 0 w 3"/>
                  <a:gd name="T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3">
                    <a:moveTo>
                      <a:pt x="2" y="43"/>
                    </a:moveTo>
                    <a:lnTo>
                      <a:pt x="3" y="3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2" name="Freeform 2778">
                <a:extLst>
                  <a:ext uri="{FF2B5EF4-FFF2-40B4-BE49-F238E27FC236}">
                    <a16:creationId xmlns:a16="http://schemas.microsoft.com/office/drawing/2014/main" id="{5D9DE59D-ED3B-4444-BBBC-3FAF9C8C1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3" y="3775"/>
                <a:ext cx="175" cy="153"/>
              </a:xfrm>
              <a:custGeom>
                <a:avLst/>
                <a:gdLst>
                  <a:gd name="T0" fmla="*/ 700 w 700"/>
                  <a:gd name="T1" fmla="*/ 0 h 615"/>
                  <a:gd name="T2" fmla="*/ 604 w 700"/>
                  <a:gd name="T3" fmla="*/ 267 h 615"/>
                  <a:gd name="T4" fmla="*/ 0 w 700"/>
                  <a:gd name="T5" fmla="*/ 615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0" h="615">
                    <a:moveTo>
                      <a:pt x="700" y="0"/>
                    </a:moveTo>
                    <a:lnTo>
                      <a:pt x="604" y="267"/>
                    </a:lnTo>
                    <a:lnTo>
                      <a:pt x="0" y="6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3" name="Line 2779">
                <a:extLst>
                  <a:ext uri="{FF2B5EF4-FFF2-40B4-BE49-F238E27FC236}">
                    <a16:creationId xmlns:a16="http://schemas.microsoft.com/office/drawing/2014/main" id="{4C78F02C-7560-46CF-A00A-84E531F432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85" y="3872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4" name="Line 2780">
                <a:extLst>
                  <a:ext uri="{FF2B5EF4-FFF2-40B4-BE49-F238E27FC236}">
                    <a16:creationId xmlns:a16="http://schemas.microsoft.com/office/drawing/2014/main" id="{CF1A9FF3-A780-46CA-839B-CA76B21004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08" y="3949"/>
                <a:ext cx="7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5" name="Freeform 2781">
                <a:extLst>
                  <a:ext uri="{FF2B5EF4-FFF2-40B4-BE49-F238E27FC236}">
                    <a16:creationId xmlns:a16="http://schemas.microsoft.com/office/drawing/2014/main" id="{764C99BC-2BF4-44C1-9443-21570B997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7" y="3987"/>
                <a:ext cx="26" cy="10"/>
              </a:xfrm>
              <a:custGeom>
                <a:avLst/>
                <a:gdLst>
                  <a:gd name="T0" fmla="*/ 105 w 105"/>
                  <a:gd name="T1" fmla="*/ 39 h 39"/>
                  <a:gd name="T2" fmla="*/ 58 w 105"/>
                  <a:gd name="T3" fmla="*/ 3 h 39"/>
                  <a:gd name="T4" fmla="*/ 0 w 105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9">
                    <a:moveTo>
                      <a:pt x="105" y="39"/>
                    </a:moveTo>
                    <a:lnTo>
                      <a:pt x="58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6" name="Freeform 2782">
                <a:extLst>
                  <a:ext uri="{FF2B5EF4-FFF2-40B4-BE49-F238E27FC236}">
                    <a16:creationId xmlns:a16="http://schemas.microsoft.com/office/drawing/2014/main" id="{7CB8910E-29CA-4D26-8982-2DB81D620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7" y="3983"/>
                <a:ext cx="10" cy="4"/>
              </a:xfrm>
              <a:custGeom>
                <a:avLst/>
                <a:gdLst>
                  <a:gd name="T0" fmla="*/ 40 w 40"/>
                  <a:gd name="T1" fmla="*/ 20 h 20"/>
                  <a:gd name="T2" fmla="*/ 22 w 40"/>
                  <a:gd name="T3" fmla="*/ 14 h 20"/>
                  <a:gd name="T4" fmla="*/ 0 w 40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0">
                    <a:moveTo>
                      <a:pt x="40" y="20"/>
                    </a:moveTo>
                    <a:lnTo>
                      <a:pt x="22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7" name="Freeform 2783">
                <a:extLst>
                  <a:ext uri="{FF2B5EF4-FFF2-40B4-BE49-F238E27FC236}">
                    <a16:creationId xmlns:a16="http://schemas.microsoft.com/office/drawing/2014/main" id="{F7165366-7DC3-4A68-856C-A27950C06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7" y="3983"/>
                <a:ext cx="10" cy="4"/>
              </a:xfrm>
              <a:custGeom>
                <a:avLst/>
                <a:gdLst>
                  <a:gd name="T0" fmla="*/ 40 w 40"/>
                  <a:gd name="T1" fmla="*/ 20 h 20"/>
                  <a:gd name="T2" fmla="*/ 19 w 40"/>
                  <a:gd name="T3" fmla="*/ 17 h 20"/>
                  <a:gd name="T4" fmla="*/ 0 w 40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0">
                    <a:moveTo>
                      <a:pt x="40" y="20"/>
                    </a:moveTo>
                    <a:lnTo>
                      <a:pt x="19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8" name="Freeform 2784">
                <a:extLst>
                  <a:ext uri="{FF2B5EF4-FFF2-40B4-BE49-F238E27FC236}">
                    <a16:creationId xmlns:a16="http://schemas.microsoft.com/office/drawing/2014/main" id="{5E7C2327-6E73-43AF-8C66-59804947F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5" y="3958"/>
                <a:ext cx="12" cy="25"/>
              </a:xfrm>
              <a:custGeom>
                <a:avLst/>
                <a:gdLst>
                  <a:gd name="T0" fmla="*/ 50 w 50"/>
                  <a:gd name="T1" fmla="*/ 99 h 99"/>
                  <a:gd name="T2" fmla="*/ 16 w 50"/>
                  <a:gd name="T3" fmla="*/ 69 h 99"/>
                  <a:gd name="T4" fmla="*/ 2 w 50"/>
                  <a:gd name="T5" fmla="*/ 30 h 99"/>
                  <a:gd name="T6" fmla="*/ 0 w 50"/>
                  <a:gd name="T7" fmla="*/ 15 h 99"/>
                  <a:gd name="T8" fmla="*/ 3 w 50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99">
                    <a:moveTo>
                      <a:pt x="50" y="99"/>
                    </a:moveTo>
                    <a:lnTo>
                      <a:pt x="16" y="69"/>
                    </a:lnTo>
                    <a:lnTo>
                      <a:pt x="2" y="30"/>
                    </a:lnTo>
                    <a:lnTo>
                      <a:pt x="0" y="15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9" name="Freeform 2785">
                <a:extLst>
                  <a:ext uri="{FF2B5EF4-FFF2-40B4-BE49-F238E27FC236}">
                    <a16:creationId xmlns:a16="http://schemas.microsoft.com/office/drawing/2014/main" id="{45C74FDD-83C8-45AB-B56F-73975E290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" y="3925"/>
                <a:ext cx="20" cy="33"/>
              </a:xfrm>
              <a:custGeom>
                <a:avLst/>
                <a:gdLst>
                  <a:gd name="T0" fmla="*/ 78 w 83"/>
                  <a:gd name="T1" fmla="*/ 130 h 130"/>
                  <a:gd name="T2" fmla="*/ 83 w 83"/>
                  <a:gd name="T3" fmla="*/ 106 h 130"/>
                  <a:gd name="T4" fmla="*/ 0 w 83"/>
                  <a:gd name="T5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30">
                    <a:moveTo>
                      <a:pt x="78" y="130"/>
                    </a:moveTo>
                    <a:lnTo>
                      <a:pt x="83" y="10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0" name="Freeform 2786">
                <a:extLst>
                  <a:ext uri="{FF2B5EF4-FFF2-40B4-BE49-F238E27FC236}">
                    <a16:creationId xmlns:a16="http://schemas.microsoft.com/office/drawing/2014/main" id="{ACFDB42C-6DCC-4A5C-9A17-0AB7C27EF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3874"/>
                <a:ext cx="2" cy="12"/>
              </a:xfrm>
              <a:custGeom>
                <a:avLst/>
                <a:gdLst>
                  <a:gd name="T0" fmla="*/ 2 w 6"/>
                  <a:gd name="T1" fmla="*/ 47 h 47"/>
                  <a:gd name="T2" fmla="*/ 6 w 6"/>
                  <a:gd name="T3" fmla="*/ 43 h 47"/>
                  <a:gd name="T4" fmla="*/ 0 w 6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7">
                    <a:moveTo>
                      <a:pt x="2" y="47"/>
                    </a:moveTo>
                    <a:lnTo>
                      <a:pt x="6" y="4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1" name="Line 2787">
                <a:extLst>
                  <a:ext uri="{FF2B5EF4-FFF2-40B4-BE49-F238E27FC236}">
                    <a16:creationId xmlns:a16="http://schemas.microsoft.com/office/drawing/2014/main" id="{DD83F647-3962-42E0-9060-5D83254B6F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83" y="3902"/>
                <a:ext cx="3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2" name="Line 2788">
                <a:extLst>
                  <a:ext uri="{FF2B5EF4-FFF2-40B4-BE49-F238E27FC236}">
                    <a16:creationId xmlns:a16="http://schemas.microsoft.com/office/drawing/2014/main" id="{75AD72B6-3BD8-4BD7-BAAB-3DF24F9796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86" y="3912"/>
                <a:ext cx="10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3" name="Line 2789">
                <a:extLst>
                  <a:ext uri="{FF2B5EF4-FFF2-40B4-BE49-F238E27FC236}">
                    <a16:creationId xmlns:a16="http://schemas.microsoft.com/office/drawing/2014/main" id="{F9F0C492-9C47-4553-A788-36466A3E58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96" y="3925"/>
                <a:ext cx="4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4" name="Freeform 2790">
                <a:extLst>
                  <a:ext uri="{FF2B5EF4-FFF2-40B4-BE49-F238E27FC236}">
                    <a16:creationId xmlns:a16="http://schemas.microsoft.com/office/drawing/2014/main" id="{D7C210F7-1A03-4798-B5EC-443718650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" y="3902"/>
                <a:ext cx="3" cy="10"/>
              </a:xfrm>
              <a:custGeom>
                <a:avLst/>
                <a:gdLst>
                  <a:gd name="T0" fmla="*/ 10 w 10"/>
                  <a:gd name="T1" fmla="*/ 42 h 42"/>
                  <a:gd name="T2" fmla="*/ 8 w 10"/>
                  <a:gd name="T3" fmla="*/ 39 h 42"/>
                  <a:gd name="T4" fmla="*/ 0 w 10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2">
                    <a:moveTo>
                      <a:pt x="10" y="42"/>
                    </a:moveTo>
                    <a:lnTo>
                      <a:pt x="8" y="3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5" name="Line 2791">
                <a:extLst>
                  <a:ext uri="{FF2B5EF4-FFF2-40B4-BE49-F238E27FC236}">
                    <a16:creationId xmlns:a16="http://schemas.microsoft.com/office/drawing/2014/main" id="{706C1474-BB9B-4FE6-B8E8-DAFD2B1AF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85" y="3874"/>
                <a:ext cx="1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6" name="Line 2792">
                <a:extLst>
                  <a:ext uri="{FF2B5EF4-FFF2-40B4-BE49-F238E27FC236}">
                    <a16:creationId xmlns:a16="http://schemas.microsoft.com/office/drawing/2014/main" id="{83F197CE-8E69-40C2-B8E9-056F855404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85" y="388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7" name="Line 2793">
                <a:extLst>
                  <a:ext uri="{FF2B5EF4-FFF2-40B4-BE49-F238E27FC236}">
                    <a16:creationId xmlns:a16="http://schemas.microsoft.com/office/drawing/2014/main" id="{BA92999A-A490-4CF5-B547-BD9F9F4B1B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83" y="3888"/>
                <a:ext cx="2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8" name="Line 2794">
                <a:extLst>
                  <a:ext uri="{FF2B5EF4-FFF2-40B4-BE49-F238E27FC236}">
                    <a16:creationId xmlns:a16="http://schemas.microsoft.com/office/drawing/2014/main" id="{9608C2F7-28FB-44D3-8DC1-0542D6D33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83" y="3899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9" name="Freeform 2795">
                <a:extLst>
                  <a:ext uri="{FF2B5EF4-FFF2-40B4-BE49-F238E27FC236}">
                    <a16:creationId xmlns:a16="http://schemas.microsoft.com/office/drawing/2014/main" id="{F8F14099-804A-4D3E-9651-A9C0692406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1" y="3888"/>
                <a:ext cx="4" cy="11"/>
              </a:xfrm>
              <a:custGeom>
                <a:avLst/>
                <a:gdLst>
                  <a:gd name="T0" fmla="*/ 6 w 14"/>
                  <a:gd name="T1" fmla="*/ 45 h 45"/>
                  <a:gd name="T2" fmla="*/ 0 w 14"/>
                  <a:gd name="T3" fmla="*/ 15 h 45"/>
                  <a:gd name="T4" fmla="*/ 14 w 14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45">
                    <a:moveTo>
                      <a:pt x="6" y="45"/>
                    </a:moveTo>
                    <a:lnTo>
                      <a:pt x="0" y="15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0" name="Line 2796">
                <a:extLst>
                  <a:ext uri="{FF2B5EF4-FFF2-40B4-BE49-F238E27FC236}">
                    <a16:creationId xmlns:a16="http://schemas.microsoft.com/office/drawing/2014/main" id="{4A6B3FDE-81E5-4A06-B6C0-B07A7852F4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8" y="3827"/>
                <a:ext cx="30" cy="1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1" name="Line 2797">
                <a:extLst>
                  <a:ext uri="{FF2B5EF4-FFF2-40B4-BE49-F238E27FC236}">
                    <a16:creationId xmlns:a16="http://schemas.microsoft.com/office/drawing/2014/main" id="{46AE3A84-2351-4D6D-8588-D4E37EC362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28" y="3803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2" name="Freeform 2798">
                <a:extLst>
                  <a:ext uri="{FF2B5EF4-FFF2-40B4-BE49-F238E27FC236}">
                    <a16:creationId xmlns:a16="http://schemas.microsoft.com/office/drawing/2014/main" id="{6E2767AE-3D0E-47C2-9C6A-50F92B95D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8" y="3815"/>
                <a:ext cx="2" cy="12"/>
              </a:xfrm>
              <a:custGeom>
                <a:avLst/>
                <a:gdLst>
                  <a:gd name="T0" fmla="*/ 0 w 6"/>
                  <a:gd name="T1" fmla="*/ 45 h 45"/>
                  <a:gd name="T2" fmla="*/ 4 w 6"/>
                  <a:gd name="T3" fmla="*/ 43 h 45"/>
                  <a:gd name="T4" fmla="*/ 6 w 6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5">
                    <a:moveTo>
                      <a:pt x="0" y="45"/>
                    </a:moveTo>
                    <a:lnTo>
                      <a:pt x="4" y="43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3" name="Freeform 2799">
                <a:extLst>
                  <a:ext uri="{FF2B5EF4-FFF2-40B4-BE49-F238E27FC236}">
                    <a16:creationId xmlns:a16="http://schemas.microsoft.com/office/drawing/2014/main" id="{2B7F13EB-73DC-4074-B70E-D66A68DC2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8" y="3815"/>
                <a:ext cx="2" cy="12"/>
              </a:xfrm>
              <a:custGeom>
                <a:avLst/>
                <a:gdLst>
                  <a:gd name="T0" fmla="*/ 0 w 6"/>
                  <a:gd name="T1" fmla="*/ 45 h 45"/>
                  <a:gd name="T2" fmla="*/ 3 w 6"/>
                  <a:gd name="T3" fmla="*/ 35 h 45"/>
                  <a:gd name="T4" fmla="*/ 6 w 6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5">
                    <a:moveTo>
                      <a:pt x="0" y="45"/>
                    </a:moveTo>
                    <a:lnTo>
                      <a:pt x="3" y="35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4" name="Freeform 2800">
                <a:extLst>
                  <a:ext uri="{FF2B5EF4-FFF2-40B4-BE49-F238E27FC236}">
                    <a16:creationId xmlns:a16="http://schemas.microsoft.com/office/drawing/2014/main" id="{BCE3E84F-1144-46E4-9DE4-E26B6FE48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8" y="3803"/>
                <a:ext cx="2" cy="3"/>
              </a:xfrm>
              <a:custGeom>
                <a:avLst/>
                <a:gdLst>
                  <a:gd name="T0" fmla="*/ 9 w 9"/>
                  <a:gd name="T1" fmla="*/ 11 h 11"/>
                  <a:gd name="T2" fmla="*/ 9 w 9"/>
                  <a:gd name="T3" fmla="*/ 9 h 11"/>
                  <a:gd name="T4" fmla="*/ 0 w 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9" y="11"/>
                    </a:moveTo>
                    <a:lnTo>
                      <a:pt x="9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5" name="Freeform 2801">
                <a:extLst>
                  <a:ext uri="{FF2B5EF4-FFF2-40B4-BE49-F238E27FC236}">
                    <a16:creationId xmlns:a16="http://schemas.microsoft.com/office/drawing/2014/main" id="{76E09ADA-CCBE-46CC-8AFD-DECB1205F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" y="3806"/>
                <a:ext cx="0" cy="7"/>
              </a:xfrm>
              <a:custGeom>
                <a:avLst/>
                <a:gdLst>
                  <a:gd name="T0" fmla="*/ 0 w 2"/>
                  <a:gd name="T1" fmla="*/ 28 h 28"/>
                  <a:gd name="T2" fmla="*/ 2 w 2"/>
                  <a:gd name="T3" fmla="*/ 1 h 28"/>
                  <a:gd name="T4" fmla="*/ 1 w 2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8">
                    <a:moveTo>
                      <a:pt x="0" y="28"/>
                    </a:moveTo>
                    <a:lnTo>
                      <a:pt x="2" y="1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6" name="Line 2802">
                <a:extLst>
                  <a:ext uri="{FF2B5EF4-FFF2-40B4-BE49-F238E27FC236}">
                    <a16:creationId xmlns:a16="http://schemas.microsoft.com/office/drawing/2014/main" id="{EB175681-1F5B-4D93-89D9-4E318CEF03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30" y="3813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7" name="Freeform 2803">
                <a:extLst>
                  <a:ext uri="{FF2B5EF4-FFF2-40B4-BE49-F238E27FC236}">
                    <a16:creationId xmlns:a16="http://schemas.microsoft.com/office/drawing/2014/main" id="{41507E41-0C41-4322-8FCF-BF70968CA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3" y="2034"/>
                <a:ext cx="116" cy="94"/>
              </a:xfrm>
              <a:custGeom>
                <a:avLst/>
                <a:gdLst>
                  <a:gd name="T0" fmla="*/ 465 w 465"/>
                  <a:gd name="T1" fmla="*/ 379 h 379"/>
                  <a:gd name="T2" fmla="*/ 464 w 465"/>
                  <a:gd name="T3" fmla="*/ 379 h 379"/>
                  <a:gd name="T4" fmla="*/ 387 w 465"/>
                  <a:gd name="T5" fmla="*/ 375 h 379"/>
                  <a:gd name="T6" fmla="*/ 374 w 465"/>
                  <a:gd name="T7" fmla="*/ 358 h 379"/>
                  <a:gd name="T8" fmla="*/ 320 w 465"/>
                  <a:gd name="T9" fmla="*/ 378 h 379"/>
                  <a:gd name="T10" fmla="*/ 288 w 465"/>
                  <a:gd name="T11" fmla="*/ 353 h 379"/>
                  <a:gd name="T12" fmla="*/ 287 w 465"/>
                  <a:gd name="T13" fmla="*/ 347 h 379"/>
                  <a:gd name="T14" fmla="*/ 249 w 465"/>
                  <a:gd name="T15" fmla="*/ 246 h 379"/>
                  <a:gd name="T16" fmla="*/ 247 w 465"/>
                  <a:gd name="T17" fmla="*/ 246 h 379"/>
                  <a:gd name="T18" fmla="*/ 195 w 465"/>
                  <a:gd name="T19" fmla="*/ 247 h 379"/>
                  <a:gd name="T20" fmla="*/ 170 w 465"/>
                  <a:gd name="T21" fmla="*/ 285 h 379"/>
                  <a:gd name="T22" fmla="*/ 169 w 465"/>
                  <a:gd name="T23" fmla="*/ 286 h 379"/>
                  <a:gd name="T24" fmla="*/ 137 w 465"/>
                  <a:gd name="T25" fmla="*/ 335 h 379"/>
                  <a:gd name="T26" fmla="*/ 78 w 465"/>
                  <a:gd name="T27" fmla="*/ 337 h 379"/>
                  <a:gd name="T28" fmla="*/ 1 w 465"/>
                  <a:gd name="T29" fmla="*/ 245 h 379"/>
                  <a:gd name="T30" fmla="*/ 0 w 465"/>
                  <a:gd name="T31" fmla="*/ 245 h 379"/>
                  <a:gd name="T32" fmla="*/ 5 w 465"/>
                  <a:gd name="T33" fmla="*/ 186 h 379"/>
                  <a:gd name="T34" fmla="*/ 61 w 465"/>
                  <a:gd name="T35" fmla="*/ 170 h 379"/>
                  <a:gd name="T36" fmla="*/ 61 w 465"/>
                  <a:gd name="T37" fmla="*/ 100 h 379"/>
                  <a:gd name="T38" fmla="*/ 91 w 465"/>
                  <a:gd name="T39" fmla="*/ 71 h 379"/>
                  <a:gd name="T40" fmla="*/ 124 w 465"/>
                  <a:gd name="T41" fmla="*/ 74 h 379"/>
                  <a:gd name="T42" fmla="*/ 131 w 465"/>
                  <a:gd name="T43" fmla="*/ 68 h 379"/>
                  <a:gd name="T44" fmla="*/ 157 w 465"/>
                  <a:gd name="T45" fmla="*/ 52 h 379"/>
                  <a:gd name="T46" fmla="*/ 159 w 465"/>
                  <a:gd name="T47" fmla="*/ 9 h 379"/>
                  <a:gd name="T48" fmla="*/ 179 w 465"/>
                  <a:gd name="T49" fmla="*/ 0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65" h="379">
                    <a:moveTo>
                      <a:pt x="465" y="379"/>
                    </a:moveTo>
                    <a:lnTo>
                      <a:pt x="464" y="379"/>
                    </a:lnTo>
                    <a:lnTo>
                      <a:pt x="387" y="375"/>
                    </a:lnTo>
                    <a:lnTo>
                      <a:pt x="374" y="358"/>
                    </a:lnTo>
                    <a:lnTo>
                      <a:pt x="320" y="378"/>
                    </a:lnTo>
                    <a:lnTo>
                      <a:pt x="288" y="353"/>
                    </a:lnTo>
                    <a:lnTo>
                      <a:pt x="287" y="347"/>
                    </a:lnTo>
                    <a:lnTo>
                      <a:pt x="249" y="246"/>
                    </a:lnTo>
                    <a:lnTo>
                      <a:pt x="247" y="246"/>
                    </a:lnTo>
                    <a:lnTo>
                      <a:pt x="195" y="247"/>
                    </a:lnTo>
                    <a:lnTo>
                      <a:pt x="170" y="285"/>
                    </a:lnTo>
                    <a:lnTo>
                      <a:pt x="169" y="286"/>
                    </a:lnTo>
                    <a:lnTo>
                      <a:pt x="137" y="335"/>
                    </a:lnTo>
                    <a:lnTo>
                      <a:pt x="78" y="337"/>
                    </a:lnTo>
                    <a:lnTo>
                      <a:pt x="1" y="245"/>
                    </a:lnTo>
                    <a:lnTo>
                      <a:pt x="0" y="245"/>
                    </a:lnTo>
                    <a:lnTo>
                      <a:pt x="5" y="186"/>
                    </a:lnTo>
                    <a:lnTo>
                      <a:pt x="61" y="170"/>
                    </a:lnTo>
                    <a:lnTo>
                      <a:pt x="61" y="100"/>
                    </a:lnTo>
                    <a:lnTo>
                      <a:pt x="91" y="71"/>
                    </a:lnTo>
                    <a:lnTo>
                      <a:pt x="124" y="74"/>
                    </a:lnTo>
                    <a:lnTo>
                      <a:pt x="131" y="68"/>
                    </a:lnTo>
                    <a:lnTo>
                      <a:pt x="157" y="52"/>
                    </a:lnTo>
                    <a:lnTo>
                      <a:pt x="159" y="9"/>
                    </a:lnTo>
                    <a:lnTo>
                      <a:pt x="17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8" name="Line 2804">
                <a:extLst>
                  <a:ext uri="{FF2B5EF4-FFF2-40B4-BE49-F238E27FC236}">
                    <a16:creationId xmlns:a16="http://schemas.microsoft.com/office/drawing/2014/main" id="{EA8F767D-CE00-4C58-8DF3-4D870AE80F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30" y="3806"/>
                <a:ext cx="0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9" name="Line 2805">
                <a:extLst>
                  <a:ext uri="{FF2B5EF4-FFF2-40B4-BE49-F238E27FC236}">
                    <a16:creationId xmlns:a16="http://schemas.microsoft.com/office/drawing/2014/main" id="{6CF850C8-BEC5-4BE9-A3BA-5FE092A773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0" y="3860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0" name="Freeform 2806">
                <a:extLst>
                  <a:ext uri="{FF2B5EF4-FFF2-40B4-BE49-F238E27FC236}">
                    <a16:creationId xmlns:a16="http://schemas.microsoft.com/office/drawing/2014/main" id="{0EFC9A62-8ECC-400F-80FA-F7D854178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3856"/>
                <a:ext cx="4" cy="4"/>
              </a:xfrm>
              <a:custGeom>
                <a:avLst/>
                <a:gdLst>
                  <a:gd name="T0" fmla="*/ 0 w 16"/>
                  <a:gd name="T1" fmla="*/ 18 h 18"/>
                  <a:gd name="T2" fmla="*/ 16 w 16"/>
                  <a:gd name="T3" fmla="*/ 2 h 18"/>
                  <a:gd name="T4" fmla="*/ 16 w 16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8">
                    <a:moveTo>
                      <a:pt x="0" y="18"/>
                    </a:moveTo>
                    <a:lnTo>
                      <a:pt x="16" y="2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1" name="Line 2807">
                <a:extLst>
                  <a:ext uri="{FF2B5EF4-FFF2-40B4-BE49-F238E27FC236}">
                    <a16:creationId xmlns:a16="http://schemas.microsoft.com/office/drawing/2014/main" id="{157027D4-F892-4803-A2C7-1B4CC1D16F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7" y="3850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2" name="Line 2808">
                <a:extLst>
                  <a:ext uri="{FF2B5EF4-FFF2-40B4-BE49-F238E27FC236}">
                    <a16:creationId xmlns:a16="http://schemas.microsoft.com/office/drawing/2014/main" id="{B418258F-5AF2-4AAD-8E0E-0CC7AD1F13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8" y="3845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3" name="Freeform 2809">
                <a:extLst>
                  <a:ext uri="{FF2B5EF4-FFF2-40B4-BE49-F238E27FC236}">
                    <a16:creationId xmlns:a16="http://schemas.microsoft.com/office/drawing/2014/main" id="{94CF443E-E15C-445F-B18F-B30CB5A5B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8" y="3845"/>
                <a:ext cx="0" cy="5"/>
              </a:xfrm>
              <a:custGeom>
                <a:avLst/>
                <a:gdLst>
                  <a:gd name="T0" fmla="*/ 0 w 1"/>
                  <a:gd name="T1" fmla="*/ 20 h 20"/>
                  <a:gd name="T2" fmla="*/ 0 w 1"/>
                  <a:gd name="T3" fmla="*/ 0 h 20"/>
                  <a:gd name="T4" fmla="*/ 1 w 1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0">
                    <a:moveTo>
                      <a:pt x="0" y="20"/>
                    </a:moveTo>
                    <a:lnTo>
                      <a:pt x="0" y="0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4" name="Line 2810">
                <a:extLst>
                  <a:ext uri="{FF2B5EF4-FFF2-40B4-BE49-F238E27FC236}">
                    <a16:creationId xmlns:a16="http://schemas.microsoft.com/office/drawing/2014/main" id="{A4C019C4-63A3-4D31-9AD6-A2E182F025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3" y="3856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5" name="Freeform 2811">
                <a:extLst>
                  <a:ext uri="{FF2B5EF4-FFF2-40B4-BE49-F238E27FC236}">
                    <a16:creationId xmlns:a16="http://schemas.microsoft.com/office/drawing/2014/main" id="{D2CEA919-10CD-47C0-9807-E643E2C106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3864"/>
                <a:ext cx="6" cy="8"/>
              </a:xfrm>
              <a:custGeom>
                <a:avLst/>
                <a:gdLst>
                  <a:gd name="T0" fmla="*/ 4 w 24"/>
                  <a:gd name="T1" fmla="*/ 31 h 31"/>
                  <a:gd name="T2" fmla="*/ 0 w 24"/>
                  <a:gd name="T3" fmla="*/ 23 h 31"/>
                  <a:gd name="T4" fmla="*/ 24 w 24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1">
                    <a:moveTo>
                      <a:pt x="4" y="31"/>
                    </a:moveTo>
                    <a:lnTo>
                      <a:pt x="0" y="23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6" name="Freeform 2812">
                <a:extLst>
                  <a:ext uri="{FF2B5EF4-FFF2-40B4-BE49-F238E27FC236}">
                    <a16:creationId xmlns:a16="http://schemas.microsoft.com/office/drawing/2014/main" id="{BC85AF6A-8629-4972-AF92-51EB8918C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5" y="3864"/>
                <a:ext cx="5" cy="8"/>
              </a:xfrm>
              <a:custGeom>
                <a:avLst/>
                <a:gdLst>
                  <a:gd name="T0" fmla="*/ 1 w 21"/>
                  <a:gd name="T1" fmla="*/ 31 h 31"/>
                  <a:gd name="T2" fmla="*/ 0 w 21"/>
                  <a:gd name="T3" fmla="*/ 22 h 31"/>
                  <a:gd name="T4" fmla="*/ 21 w 2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1">
                    <a:moveTo>
                      <a:pt x="1" y="31"/>
                    </a:moveTo>
                    <a:lnTo>
                      <a:pt x="0" y="22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7" name="Line 2813">
                <a:extLst>
                  <a:ext uri="{FF2B5EF4-FFF2-40B4-BE49-F238E27FC236}">
                    <a16:creationId xmlns:a16="http://schemas.microsoft.com/office/drawing/2014/main" id="{777F3FD3-7B7E-406D-9F47-79B60EDB36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77" y="3755"/>
                <a:ext cx="10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8" name="Line 2814">
                <a:extLst>
                  <a:ext uri="{FF2B5EF4-FFF2-40B4-BE49-F238E27FC236}">
                    <a16:creationId xmlns:a16="http://schemas.microsoft.com/office/drawing/2014/main" id="{49BA65C7-5BA0-45E0-9FD5-CD10054EB8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76" y="375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9" name="Line 2815">
                <a:extLst>
                  <a:ext uri="{FF2B5EF4-FFF2-40B4-BE49-F238E27FC236}">
                    <a16:creationId xmlns:a16="http://schemas.microsoft.com/office/drawing/2014/main" id="{7D86F247-90DF-40D0-8482-B62DCFF2C1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74" y="3745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0" name="Line 2816">
                <a:extLst>
                  <a:ext uri="{FF2B5EF4-FFF2-40B4-BE49-F238E27FC236}">
                    <a16:creationId xmlns:a16="http://schemas.microsoft.com/office/drawing/2014/main" id="{D567CCED-BED1-4C19-B2D9-20CBF3DB86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75" y="3751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1" name="Freeform 2817">
                <a:extLst>
                  <a:ext uri="{FF2B5EF4-FFF2-40B4-BE49-F238E27FC236}">
                    <a16:creationId xmlns:a16="http://schemas.microsoft.com/office/drawing/2014/main" id="{994E7C3B-B633-4B8E-8442-5291AC740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3745"/>
                <a:ext cx="1" cy="6"/>
              </a:xfrm>
              <a:custGeom>
                <a:avLst/>
                <a:gdLst>
                  <a:gd name="T0" fmla="*/ 1 w 1"/>
                  <a:gd name="T1" fmla="*/ 26 h 26"/>
                  <a:gd name="T2" fmla="*/ 1 w 1"/>
                  <a:gd name="T3" fmla="*/ 25 h 26"/>
                  <a:gd name="T4" fmla="*/ 0 w 1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6">
                    <a:moveTo>
                      <a:pt x="1" y="26"/>
                    </a:moveTo>
                    <a:lnTo>
                      <a:pt x="1" y="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0" name="Group 3019">
              <a:extLst>
                <a:ext uri="{FF2B5EF4-FFF2-40B4-BE49-F238E27FC236}">
                  <a16:creationId xmlns:a16="http://schemas.microsoft.com/office/drawing/2014/main" id="{DA86D72C-188F-4E1E-A922-7BF67EA7F5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7" y="1060"/>
              <a:ext cx="1930" cy="2743"/>
              <a:chOff x="3747" y="1060"/>
              <a:chExt cx="1930" cy="2743"/>
            </a:xfrm>
          </p:grpSpPr>
          <p:sp>
            <p:nvSpPr>
              <p:cNvPr id="2542" name="Freeform 2819">
                <a:extLst>
                  <a:ext uri="{FF2B5EF4-FFF2-40B4-BE49-F238E27FC236}">
                    <a16:creationId xmlns:a16="http://schemas.microsoft.com/office/drawing/2014/main" id="{8895AA93-A57C-4F70-B556-0F2C1DA88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5" y="3751"/>
                <a:ext cx="1" cy="2"/>
              </a:xfrm>
              <a:custGeom>
                <a:avLst/>
                <a:gdLst>
                  <a:gd name="T0" fmla="*/ 4 w 4"/>
                  <a:gd name="T1" fmla="*/ 8 h 8"/>
                  <a:gd name="T2" fmla="*/ 1 w 4"/>
                  <a:gd name="T3" fmla="*/ 2 h 8"/>
                  <a:gd name="T4" fmla="*/ 0 w 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3" name="Freeform 2820">
                <a:extLst>
                  <a:ext uri="{FF2B5EF4-FFF2-40B4-BE49-F238E27FC236}">
                    <a16:creationId xmlns:a16="http://schemas.microsoft.com/office/drawing/2014/main" id="{700F741F-F146-476E-A9DD-51F58F431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" y="3755"/>
                <a:ext cx="10" cy="6"/>
              </a:xfrm>
              <a:custGeom>
                <a:avLst/>
                <a:gdLst>
                  <a:gd name="T0" fmla="*/ 39 w 39"/>
                  <a:gd name="T1" fmla="*/ 25 h 25"/>
                  <a:gd name="T2" fmla="*/ 18 w 39"/>
                  <a:gd name="T3" fmla="*/ 23 h 25"/>
                  <a:gd name="T4" fmla="*/ 0 w 39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5">
                    <a:moveTo>
                      <a:pt x="39" y="25"/>
                    </a:moveTo>
                    <a:lnTo>
                      <a:pt x="18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4" name="Line 2821">
                <a:extLst>
                  <a:ext uri="{FF2B5EF4-FFF2-40B4-BE49-F238E27FC236}">
                    <a16:creationId xmlns:a16="http://schemas.microsoft.com/office/drawing/2014/main" id="{AABB0F12-7229-4DC8-85E3-1E82136BEF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95" y="3763"/>
                <a:ext cx="9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5" name="Line 2822">
                <a:extLst>
                  <a:ext uri="{FF2B5EF4-FFF2-40B4-BE49-F238E27FC236}">
                    <a16:creationId xmlns:a16="http://schemas.microsoft.com/office/drawing/2014/main" id="{680A2A0B-6945-41CA-93EA-24E62CD5C3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04" y="3769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6" name="Line 2823">
                <a:extLst>
                  <a:ext uri="{FF2B5EF4-FFF2-40B4-BE49-F238E27FC236}">
                    <a16:creationId xmlns:a16="http://schemas.microsoft.com/office/drawing/2014/main" id="{E76FB0FD-B0BD-4DDA-BF0B-8E43481F5E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09" y="3768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7" name="Freeform 2824">
                <a:extLst>
                  <a:ext uri="{FF2B5EF4-FFF2-40B4-BE49-F238E27FC236}">
                    <a16:creationId xmlns:a16="http://schemas.microsoft.com/office/drawing/2014/main" id="{E2DA3743-3481-4BCC-A3AD-FF8FD9820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4" y="3769"/>
                <a:ext cx="5" cy="3"/>
              </a:xfrm>
              <a:custGeom>
                <a:avLst/>
                <a:gdLst>
                  <a:gd name="T0" fmla="*/ 22 w 22"/>
                  <a:gd name="T1" fmla="*/ 0 h 11"/>
                  <a:gd name="T2" fmla="*/ 7 w 22"/>
                  <a:gd name="T3" fmla="*/ 11 h 11"/>
                  <a:gd name="T4" fmla="*/ 0 w 22"/>
                  <a:gd name="T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1">
                    <a:moveTo>
                      <a:pt x="22" y="0"/>
                    </a:moveTo>
                    <a:lnTo>
                      <a:pt x="7" y="11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8" name="Freeform 2825">
                <a:extLst>
                  <a:ext uri="{FF2B5EF4-FFF2-40B4-BE49-F238E27FC236}">
                    <a16:creationId xmlns:a16="http://schemas.microsoft.com/office/drawing/2014/main" id="{380972EB-3365-4C13-B0E7-53A77B3741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1" y="3762"/>
                <a:ext cx="4" cy="1"/>
              </a:xfrm>
              <a:custGeom>
                <a:avLst/>
                <a:gdLst>
                  <a:gd name="T0" fmla="*/ 15 w 15"/>
                  <a:gd name="T1" fmla="*/ 6 h 6"/>
                  <a:gd name="T2" fmla="*/ 9 w 15"/>
                  <a:gd name="T3" fmla="*/ 0 h 6"/>
                  <a:gd name="T4" fmla="*/ 0 w 1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6">
                    <a:moveTo>
                      <a:pt x="15" y="6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9" name="Line 2826">
                <a:extLst>
                  <a:ext uri="{FF2B5EF4-FFF2-40B4-BE49-F238E27FC236}">
                    <a16:creationId xmlns:a16="http://schemas.microsoft.com/office/drawing/2014/main" id="{9E37D503-B686-426A-B5D7-ED45377C39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87" y="3761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0" name="Line 2827">
                <a:extLst>
                  <a:ext uri="{FF2B5EF4-FFF2-40B4-BE49-F238E27FC236}">
                    <a16:creationId xmlns:a16="http://schemas.microsoft.com/office/drawing/2014/main" id="{986E6606-2149-4D74-8D84-E1EB48AF5E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1" y="3762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1" name="Freeform 2828">
                <a:extLst>
                  <a:ext uri="{FF2B5EF4-FFF2-40B4-BE49-F238E27FC236}">
                    <a16:creationId xmlns:a16="http://schemas.microsoft.com/office/drawing/2014/main" id="{BDD0AF41-9F4D-410A-9FD8-2C6250C35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3772"/>
                <a:ext cx="4" cy="6"/>
              </a:xfrm>
              <a:custGeom>
                <a:avLst/>
                <a:gdLst>
                  <a:gd name="T0" fmla="*/ 0 w 15"/>
                  <a:gd name="T1" fmla="*/ 27 h 27"/>
                  <a:gd name="T2" fmla="*/ 15 w 15"/>
                  <a:gd name="T3" fmla="*/ 7 h 27"/>
                  <a:gd name="T4" fmla="*/ 3 w 15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7">
                    <a:moveTo>
                      <a:pt x="0" y="27"/>
                    </a:moveTo>
                    <a:lnTo>
                      <a:pt x="15" y="7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2" name="Line 2829">
                <a:extLst>
                  <a:ext uri="{FF2B5EF4-FFF2-40B4-BE49-F238E27FC236}">
                    <a16:creationId xmlns:a16="http://schemas.microsoft.com/office/drawing/2014/main" id="{BCBEACA7-6B28-424C-93EC-697315DFE1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8" y="3778"/>
                <a:ext cx="6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3" name="Line 2830">
                <a:extLst>
                  <a:ext uri="{FF2B5EF4-FFF2-40B4-BE49-F238E27FC236}">
                    <a16:creationId xmlns:a16="http://schemas.microsoft.com/office/drawing/2014/main" id="{6A3F7E6F-856C-4913-A4C0-4674579549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18" y="3788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4" name="Line 2831">
                <a:extLst>
                  <a:ext uri="{FF2B5EF4-FFF2-40B4-BE49-F238E27FC236}">
                    <a16:creationId xmlns:a16="http://schemas.microsoft.com/office/drawing/2014/main" id="{A688FD19-F248-4E3E-B98A-56BCCB661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18" y="3790"/>
                <a:ext cx="10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5" name="Freeform 2832">
                <a:extLst>
                  <a:ext uri="{FF2B5EF4-FFF2-40B4-BE49-F238E27FC236}">
                    <a16:creationId xmlns:a16="http://schemas.microsoft.com/office/drawing/2014/main" id="{563E3E32-43EF-4AC8-8077-1689F37B8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3772"/>
                <a:ext cx="3" cy="6"/>
              </a:xfrm>
              <a:custGeom>
                <a:avLst/>
                <a:gdLst>
                  <a:gd name="T0" fmla="*/ 0 w 11"/>
                  <a:gd name="T1" fmla="*/ 27 h 27"/>
                  <a:gd name="T2" fmla="*/ 11 w 11"/>
                  <a:gd name="T3" fmla="*/ 8 h 27"/>
                  <a:gd name="T4" fmla="*/ 3 w 1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0" y="27"/>
                    </a:moveTo>
                    <a:lnTo>
                      <a:pt x="11" y="8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6" name="Freeform 2833">
                <a:extLst>
                  <a:ext uri="{FF2B5EF4-FFF2-40B4-BE49-F238E27FC236}">
                    <a16:creationId xmlns:a16="http://schemas.microsoft.com/office/drawing/2014/main" id="{F5E4D30F-7EA9-4CED-8A8A-F89B88700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3788"/>
                <a:ext cx="0" cy="2"/>
              </a:xfrm>
              <a:custGeom>
                <a:avLst/>
                <a:gdLst>
                  <a:gd name="T0" fmla="*/ 3 w 3"/>
                  <a:gd name="T1" fmla="*/ 6 h 6"/>
                  <a:gd name="T2" fmla="*/ 0 w 3"/>
                  <a:gd name="T3" fmla="*/ 2 h 6"/>
                  <a:gd name="T4" fmla="*/ 1 w 3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lnTo>
                      <a:pt x="0" y="2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7" name="Freeform 2834">
                <a:extLst>
                  <a:ext uri="{FF2B5EF4-FFF2-40B4-BE49-F238E27FC236}">
                    <a16:creationId xmlns:a16="http://schemas.microsoft.com/office/drawing/2014/main" id="{A37D77BD-FE7A-4582-8023-2A1E57118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2" y="3767"/>
                <a:ext cx="11" cy="2"/>
              </a:xfrm>
              <a:custGeom>
                <a:avLst/>
                <a:gdLst>
                  <a:gd name="T0" fmla="*/ 42 w 42"/>
                  <a:gd name="T1" fmla="*/ 6 h 6"/>
                  <a:gd name="T2" fmla="*/ 24 w 42"/>
                  <a:gd name="T3" fmla="*/ 0 h 6"/>
                  <a:gd name="T4" fmla="*/ 0 w 42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6">
                    <a:moveTo>
                      <a:pt x="42" y="6"/>
                    </a:moveTo>
                    <a:lnTo>
                      <a:pt x="24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8" name="Freeform 2835">
                <a:extLst>
                  <a:ext uri="{FF2B5EF4-FFF2-40B4-BE49-F238E27FC236}">
                    <a16:creationId xmlns:a16="http://schemas.microsoft.com/office/drawing/2014/main" id="{4758AD4F-B96B-47D6-8952-1C73F3DD5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2" y="3766"/>
                <a:ext cx="11" cy="3"/>
              </a:xfrm>
              <a:custGeom>
                <a:avLst/>
                <a:gdLst>
                  <a:gd name="T0" fmla="*/ 42 w 42"/>
                  <a:gd name="T1" fmla="*/ 12 h 12"/>
                  <a:gd name="T2" fmla="*/ 31 w 42"/>
                  <a:gd name="T3" fmla="*/ 0 h 12"/>
                  <a:gd name="T4" fmla="*/ 0 w 42"/>
                  <a:gd name="T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42" y="12"/>
                    </a:moveTo>
                    <a:lnTo>
                      <a:pt x="31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9" name="Line 2836">
                <a:extLst>
                  <a:ext uri="{FF2B5EF4-FFF2-40B4-BE49-F238E27FC236}">
                    <a16:creationId xmlns:a16="http://schemas.microsoft.com/office/drawing/2014/main" id="{E413A461-2E47-40DD-8701-DC41784BA5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23" y="3769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0" name="Line 2837">
                <a:extLst>
                  <a:ext uri="{FF2B5EF4-FFF2-40B4-BE49-F238E27FC236}">
                    <a16:creationId xmlns:a16="http://schemas.microsoft.com/office/drawing/2014/main" id="{D98A063F-56F3-4C30-AB69-54F8F58DB2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42" y="3501"/>
                <a:ext cx="29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1" name="Line 2838">
                <a:extLst>
                  <a:ext uri="{FF2B5EF4-FFF2-40B4-BE49-F238E27FC236}">
                    <a16:creationId xmlns:a16="http://schemas.microsoft.com/office/drawing/2014/main" id="{120E8899-703F-43B7-947A-F969A99134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58" y="3490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2" name="Freeform 2839">
                <a:extLst>
                  <a:ext uri="{FF2B5EF4-FFF2-40B4-BE49-F238E27FC236}">
                    <a16:creationId xmlns:a16="http://schemas.microsoft.com/office/drawing/2014/main" id="{ED7DEB2E-5D1E-4B68-99F2-34CD361DB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" y="3584"/>
                <a:ext cx="29" cy="26"/>
              </a:xfrm>
              <a:custGeom>
                <a:avLst/>
                <a:gdLst>
                  <a:gd name="T0" fmla="*/ 114 w 114"/>
                  <a:gd name="T1" fmla="*/ 86 h 101"/>
                  <a:gd name="T2" fmla="*/ 111 w 114"/>
                  <a:gd name="T3" fmla="*/ 83 h 101"/>
                  <a:gd name="T4" fmla="*/ 71 w 114"/>
                  <a:gd name="T5" fmla="*/ 100 h 101"/>
                  <a:gd name="T6" fmla="*/ 70 w 114"/>
                  <a:gd name="T7" fmla="*/ 101 h 101"/>
                  <a:gd name="T8" fmla="*/ 0 w 114"/>
                  <a:gd name="T9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01">
                    <a:moveTo>
                      <a:pt x="114" y="86"/>
                    </a:moveTo>
                    <a:lnTo>
                      <a:pt x="111" y="83"/>
                    </a:lnTo>
                    <a:lnTo>
                      <a:pt x="71" y="100"/>
                    </a:lnTo>
                    <a:lnTo>
                      <a:pt x="70" y="10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3" name="Freeform 2840">
                <a:extLst>
                  <a:ext uri="{FF2B5EF4-FFF2-40B4-BE49-F238E27FC236}">
                    <a16:creationId xmlns:a16="http://schemas.microsoft.com/office/drawing/2014/main" id="{4139172E-4B22-415E-8566-915831DE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" y="3703"/>
                <a:ext cx="1" cy="1"/>
              </a:xfrm>
              <a:custGeom>
                <a:avLst/>
                <a:gdLst>
                  <a:gd name="T0" fmla="*/ 0 w 4"/>
                  <a:gd name="T1" fmla="*/ 0 h 7"/>
                  <a:gd name="T2" fmla="*/ 4 w 4"/>
                  <a:gd name="T3" fmla="*/ 6 h 7"/>
                  <a:gd name="T4" fmla="*/ 4 w 4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0" y="0"/>
                    </a:moveTo>
                    <a:lnTo>
                      <a:pt x="4" y="6"/>
                    </a:lnTo>
                    <a:lnTo>
                      <a:pt x="4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4" name="Line 2841">
                <a:extLst>
                  <a:ext uri="{FF2B5EF4-FFF2-40B4-BE49-F238E27FC236}">
                    <a16:creationId xmlns:a16="http://schemas.microsoft.com/office/drawing/2014/main" id="{AC795955-9A17-4DAB-AF95-D04943F162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71" y="3703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5" name="Line 2842">
                <a:extLst>
                  <a:ext uri="{FF2B5EF4-FFF2-40B4-BE49-F238E27FC236}">
                    <a16:creationId xmlns:a16="http://schemas.microsoft.com/office/drawing/2014/main" id="{2710D060-FA59-4B8B-9692-72F79F17ED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72" y="3704"/>
                <a:ext cx="1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6" name="Freeform 2843">
                <a:extLst>
                  <a:ext uri="{FF2B5EF4-FFF2-40B4-BE49-F238E27FC236}">
                    <a16:creationId xmlns:a16="http://schemas.microsoft.com/office/drawing/2014/main" id="{397C8D34-992B-450B-A746-3A765E89D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2" y="3704"/>
                <a:ext cx="1" cy="7"/>
              </a:xfrm>
              <a:custGeom>
                <a:avLst/>
                <a:gdLst>
                  <a:gd name="T0" fmla="*/ 0 w 2"/>
                  <a:gd name="T1" fmla="*/ 0 h 25"/>
                  <a:gd name="T2" fmla="*/ 1 w 2"/>
                  <a:gd name="T3" fmla="*/ 1 h 25"/>
                  <a:gd name="T4" fmla="*/ 2 w 2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5">
                    <a:moveTo>
                      <a:pt x="0" y="0"/>
                    </a:moveTo>
                    <a:lnTo>
                      <a:pt x="1" y="1"/>
                    </a:lnTo>
                    <a:lnTo>
                      <a:pt x="2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7" name="Line 2844">
                <a:extLst>
                  <a:ext uri="{FF2B5EF4-FFF2-40B4-BE49-F238E27FC236}">
                    <a16:creationId xmlns:a16="http://schemas.microsoft.com/office/drawing/2014/main" id="{439622E1-BA4D-473B-B3D9-992385C520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48" y="3666"/>
                <a:ext cx="23" cy="3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8" name="Line 2845">
                <a:extLst>
                  <a:ext uri="{FF2B5EF4-FFF2-40B4-BE49-F238E27FC236}">
                    <a16:creationId xmlns:a16="http://schemas.microsoft.com/office/drawing/2014/main" id="{B2FF67F7-0800-43D8-B65D-9A5025EC27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3" y="3507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9" name="Line 2846">
                <a:extLst>
                  <a:ext uri="{FF2B5EF4-FFF2-40B4-BE49-F238E27FC236}">
                    <a16:creationId xmlns:a16="http://schemas.microsoft.com/office/drawing/2014/main" id="{AEE5F2F0-D7DB-447A-98BF-0B0B7DE288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37" y="3568"/>
                <a:ext cx="19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0" name="Line 2847">
                <a:extLst>
                  <a:ext uri="{FF2B5EF4-FFF2-40B4-BE49-F238E27FC236}">
                    <a16:creationId xmlns:a16="http://schemas.microsoft.com/office/drawing/2014/main" id="{E77B5FF3-6B91-419B-9948-B2C13EEB7C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30" y="3566"/>
                <a:ext cx="7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1" name="Freeform 2848">
                <a:extLst>
                  <a:ext uri="{FF2B5EF4-FFF2-40B4-BE49-F238E27FC236}">
                    <a16:creationId xmlns:a16="http://schemas.microsoft.com/office/drawing/2014/main" id="{4B19A293-70EC-4F58-93BB-C55D34023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" y="3566"/>
                <a:ext cx="7" cy="2"/>
              </a:xfrm>
              <a:custGeom>
                <a:avLst/>
                <a:gdLst>
                  <a:gd name="T0" fmla="*/ 29 w 29"/>
                  <a:gd name="T1" fmla="*/ 9 h 9"/>
                  <a:gd name="T2" fmla="*/ 24 w 29"/>
                  <a:gd name="T3" fmla="*/ 9 h 9"/>
                  <a:gd name="T4" fmla="*/ 0 w 2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9">
                    <a:moveTo>
                      <a:pt x="29" y="9"/>
                    </a:moveTo>
                    <a:lnTo>
                      <a:pt x="24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2" name="Freeform 2849">
                <a:extLst>
                  <a:ext uri="{FF2B5EF4-FFF2-40B4-BE49-F238E27FC236}">
                    <a16:creationId xmlns:a16="http://schemas.microsoft.com/office/drawing/2014/main" id="{524FC060-FFCE-49A9-91C2-4CC0E49D3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3553"/>
                <a:ext cx="4" cy="4"/>
              </a:xfrm>
              <a:custGeom>
                <a:avLst/>
                <a:gdLst>
                  <a:gd name="T0" fmla="*/ 17 w 17"/>
                  <a:gd name="T1" fmla="*/ 17 h 17"/>
                  <a:gd name="T2" fmla="*/ 15 w 17"/>
                  <a:gd name="T3" fmla="*/ 5 h 17"/>
                  <a:gd name="T4" fmla="*/ 0 w 17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7">
                    <a:moveTo>
                      <a:pt x="17" y="17"/>
                    </a:moveTo>
                    <a:lnTo>
                      <a:pt x="15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3" name="Freeform 2850">
                <a:extLst>
                  <a:ext uri="{FF2B5EF4-FFF2-40B4-BE49-F238E27FC236}">
                    <a16:creationId xmlns:a16="http://schemas.microsoft.com/office/drawing/2014/main" id="{9D0BC91F-6D08-4E42-A714-446DB9BB3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3" y="3553"/>
                <a:ext cx="4" cy="4"/>
              </a:xfrm>
              <a:custGeom>
                <a:avLst/>
                <a:gdLst>
                  <a:gd name="T0" fmla="*/ 0 w 17"/>
                  <a:gd name="T1" fmla="*/ 0 h 17"/>
                  <a:gd name="T2" fmla="*/ 15 w 17"/>
                  <a:gd name="T3" fmla="*/ 6 h 17"/>
                  <a:gd name="T4" fmla="*/ 17 w 17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7">
                    <a:moveTo>
                      <a:pt x="0" y="0"/>
                    </a:moveTo>
                    <a:lnTo>
                      <a:pt x="15" y="6"/>
                    </a:lnTo>
                    <a:lnTo>
                      <a:pt x="17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4" name="Line 2851">
                <a:extLst>
                  <a:ext uri="{FF2B5EF4-FFF2-40B4-BE49-F238E27FC236}">
                    <a16:creationId xmlns:a16="http://schemas.microsoft.com/office/drawing/2014/main" id="{14CD517F-5C30-4985-9889-1A6A9B74D8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59" y="3566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5" name="Line 2852">
                <a:extLst>
                  <a:ext uri="{FF2B5EF4-FFF2-40B4-BE49-F238E27FC236}">
                    <a16:creationId xmlns:a16="http://schemas.microsoft.com/office/drawing/2014/main" id="{78324ADB-7B67-4D3B-98C0-DF8A2AB88E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59" y="3566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6" name="Line 2853">
                <a:extLst>
                  <a:ext uri="{FF2B5EF4-FFF2-40B4-BE49-F238E27FC236}">
                    <a16:creationId xmlns:a16="http://schemas.microsoft.com/office/drawing/2014/main" id="{815EFFB6-1DFA-410B-94E4-8C03AD5732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3" y="3563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7" name="Line 2854">
                <a:extLst>
                  <a:ext uri="{FF2B5EF4-FFF2-40B4-BE49-F238E27FC236}">
                    <a16:creationId xmlns:a16="http://schemas.microsoft.com/office/drawing/2014/main" id="{6FA7E95B-D931-4CD7-A4F0-EA75A5EF69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9" y="356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8" name="Line 2855">
                <a:extLst>
                  <a:ext uri="{FF2B5EF4-FFF2-40B4-BE49-F238E27FC236}">
                    <a16:creationId xmlns:a16="http://schemas.microsoft.com/office/drawing/2014/main" id="{392D0A29-94C8-4149-8956-7F4FF832A4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56" y="3569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9" name="Freeform 2856">
                <a:extLst>
                  <a:ext uri="{FF2B5EF4-FFF2-40B4-BE49-F238E27FC236}">
                    <a16:creationId xmlns:a16="http://schemas.microsoft.com/office/drawing/2014/main" id="{10536F36-411C-4E37-A406-8D2DE0DD6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6" y="3569"/>
                <a:ext cx="3" cy="1"/>
              </a:xfrm>
              <a:custGeom>
                <a:avLst/>
                <a:gdLst>
                  <a:gd name="T0" fmla="*/ 12 w 13"/>
                  <a:gd name="T1" fmla="*/ 0 h 2"/>
                  <a:gd name="T2" fmla="*/ 13 w 13"/>
                  <a:gd name="T3" fmla="*/ 2 h 2"/>
                  <a:gd name="T4" fmla="*/ 0 w 1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">
                    <a:moveTo>
                      <a:pt x="12" y="0"/>
                    </a:moveTo>
                    <a:lnTo>
                      <a:pt x="13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0" name="Freeform 2857">
                <a:extLst>
                  <a:ext uri="{FF2B5EF4-FFF2-40B4-BE49-F238E27FC236}">
                    <a16:creationId xmlns:a16="http://schemas.microsoft.com/office/drawing/2014/main" id="{3C2E3377-EDB1-4246-93A5-B015548A4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7" y="3557"/>
                <a:ext cx="2" cy="12"/>
              </a:xfrm>
              <a:custGeom>
                <a:avLst/>
                <a:gdLst>
                  <a:gd name="T0" fmla="*/ 7 w 7"/>
                  <a:gd name="T1" fmla="*/ 46 h 46"/>
                  <a:gd name="T2" fmla="*/ 0 w 7"/>
                  <a:gd name="T3" fmla="*/ 4 h 46"/>
                  <a:gd name="T4" fmla="*/ 0 w 7"/>
                  <a:gd name="T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6">
                    <a:moveTo>
                      <a:pt x="7" y="46"/>
                    </a:move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1" name="Line 2858">
                <a:extLst>
                  <a:ext uri="{FF2B5EF4-FFF2-40B4-BE49-F238E27FC236}">
                    <a16:creationId xmlns:a16="http://schemas.microsoft.com/office/drawing/2014/main" id="{D9507479-BB95-454F-9898-1418C0CE89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2" y="3501"/>
                <a:ext cx="1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2" name="Line 2859">
                <a:extLst>
                  <a:ext uri="{FF2B5EF4-FFF2-40B4-BE49-F238E27FC236}">
                    <a16:creationId xmlns:a16="http://schemas.microsoft.com/office/drawing/2014/main" id="{1AE1FE0F-6FED-4781-B8B2-2AE6464BA0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85" y="3496"/>
                <a:ext cx="14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3" name="Line 2860">
                <a:extLst>
                  <a:ext uri="{FF2B5EF4-FFF2-40B4-BE49-F238E27FC236}">
                    <a16:creationId xmlns:a16="http://schemas.microsoft.com/office/drawing/2014/main" id="{803747A9-DA7C-4FAE-B189-05A293A04F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99" y="3508"/>
                <a:ext cx="1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4" name="Line 2861">
                <a:extLst>
                  <a:ext uri="{FF2B5EF4-FFF2-40B4-BE49-F238E27FC236}">
                    <a16:creationId xmlns:a16="http://schemas.microsoft.com/office/drawing/2014/main" id="{685581BD-22B5-48A4-B875-A1AFABB2B7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" y="3507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5" name="Freeform 2862">
                <a:extLst>
                  <a:ext uri="{FF2B5EF4-FFF2-40B4-BE49-F238E27FC236}">
                    <a16:creationId xmlns:a16="http://schemas.microsoft.com/office/drawing/2014/main" id="{2A285AE2-D82E-4A33-B233-3BE970442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9" y="3508"/>
                <a:ext cx="11" cy="3"/>
              </a:xfrm>
              <a:custGeom>
                <a:avLst/>
                <a:gdLst>
                  <a:gd name="T0" fmla="*/ 0 w 43"/>
                  <a:gd name="T1" fmla="*/ 9 h 10"/>
                  <a:gd name="T2" fmla="*/ 1 w 43"/>
                  <a:gd name="T3" fmla="*/ 10 h 10"/>
                  <a:gd name="T4" fmla="*/ 43 w 43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10">
                    <a:moveTo>
                      <a:pt x="0" y="9"/>
                    </a:moveTo>
                    <a:lnTo>
                      <a:pt x="1" y="10"/>
                    </a:lnTo>
                    <a:lnTo>
                      <a:pt x="4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6" name="Freeform 2863">
                <a:extLst>
                  <a:ext uri="{FF2B5EF4-FFF2-40B4-BE49-F238E27FC236}">
                    <a16:creationId xmlns:a16="http://schemas.microsoft.com/office/drawing/2014/main" id="{41D9C9DD-98D1-4721-A4D2-F0CC64AED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3" y="3511"/>
                <a:ext cx="57" cy="55"/>
              </a:xfrm>
              <a:custGeom>
                <a:avLst/>
                <a:gdLst>
                  <a:gd name="T0" fmla="*/ 225 w 225"/>
                  <a:gd name="T1" fmla="*/ 217 h 217"/>
                  <a:gd name="T2" fmla="*/ 115 w 225"/>
                  <a:gd name="T3" fmla="*/ 176 h 217"/>
                  <a:gd name="T4" fmla="*/ 11 w 225"/>
                  <a:gd name="T5" fmla="*/ 59 h 217"/>
                  <a:gd name="T6" fmla="*/ 0 w 225"/>
                  <a:gd name="T7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5" h="217">
                    <a:moveTo>
                      <a:pt x="225" y="217"/>
                    </a:moveTo>
                    <a:lnTo>
                      <a:pt x="115" y="176"/>
                    </a:lnTo>
                    <a:lnTo>
                      <a:pt x="11" y="5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7" name="Line 2864">
                <a:extLst>
                  <a:ext uri="{FF2B5EF4-FFF2-40B4-BE49-F238E27FC236}">
                    <a16:creationId xmlns:a16="http://schemas.microsoft.com/office/drawing/2014/main" id="{0D44FA60-EA77-4001-8160-F9BCB094DF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72" y="350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8" name="Line 2865">
                <a:extLst>
                  <a:ext uri="{FF2B5EF4-FFF2-40B4-BE49-F238E27FC236}">
                    <a16:creationId xmlns:a16="http://schemas.microsoft.com/office/drawing/2014/main" id="{AB8EC972-1820-4BA7-9947-4A6D594BF3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72" y="350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9" name="Line 2866">
                <a:extLst>
                  <a:ext uri="{FF2B5EF4-FFF2-40B4-BE49-F238E27FC236}">
                    <a16:creationId xmlns:a16="http://schemas.microsoft.com/office/drawing/2014/main" id="{967DC9C8-555D-4550-9A71-7403572C34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80" y="3496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0" name="Line 2867">
                <a:extLst>
                  <a:ext uri="{FF2B5EF4-FFF2-40B4-BE49-F238E27FC236}">
                    <a16:creationId xmlns:a16="http://schemas.microsoft.com/office/drawing/2014/main" id="{E49BE688-C215-4253-8BEE-509773F00F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74" y="3498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1" name="Freeform 2868">
                <a:extLst>
                  <a:ext uri="{FF2B5EF4-FFF2-40B4-BE49-F238E27FC236}">
                    <a16:creationId xmlns:a16="http://schemas.microsoft.com/office/drawing/2014/main" id="{013DCED2-E046-4C83-BD82-C3A61B22A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" y="3496"/>
                <a:ext cx="5" cy="2"/>
              </a:xfrm>
              <a:custGeom>
                <a:avLst/>
                <a:gdLst>
                  <a:gd name="T0" fmla="*/ 21 w 21"/>
                  <a:gd name="T1" fmla="*/ 1 h 10"/>
                  <a:gd name="T2" fmla="*/ 19 w 21"/>
                  <a:gd name="T3" fmla="*/ 0 h 10"/>
                  <a:gd name="T4" fmla="*/ 0 w 2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0">
                    <a:moveTo>
                      <a:pt x="21" y="1"/>
                    </a:moveTo>
                    <a:lnTo>
                      <a:pt x="19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2" name="Line 2869">
                <a:extLst>
                  <a:ext uri="{FF2B5EF4-FFF2-40B4-BE49-F238E27FC236}">
                    <a16:creationId xmlns:a16="http://schemas.microsoft.com/office/drawing/2014/main" id="{E1332A0C-26BD-40D6-8132-7336F126E5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5" y="3497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3" name="Line 2870">
                <a:extLst>
                  <a:ext uri="{FF2B5EF4-FFF2-40B4-BE49-F238E27FC236}">
                    <a16:creationId xmlns:a16="http://schemas.microsoft.com/office/drawing/2014/main" id="{6ECAD672-E90A-453A-B1D5-0217C295C7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0" y="3494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4" name="Line 2871">
                <a:extLst>
                  <a:ext uri="{FF2B5EF4-FFF2-40B4-BE49-F238E27FC236}">
                    <a16:creationId xmlns:a16="http://schemas.microsoft.com/office/drawing/2014/main" id="{3A1AD5C3-EC6F-425F-AFF8-6ED8A86A81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72" y="3501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5" name="Line 2872">
                <a:extLst>
                  <a:ext uri="{FF2B5EF4-FFF2-40B4-BE49-F238E27FC236}">
                    <a16:creationId xmlns:a16="http://schemas.microsoft.com/office/drawing/2014/main" id="{56BDDCED-5409-47CE-B931-6A3394EC38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71" y="3501"/>
                <a:ext cx="2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6" name="Line 2873">
                <a:extLst>
                  <a:ext uri="{FF2B5EF4-FFF2-40B4-BE49-F238E27FC236}">
                    <a16:creationId xmlns:a16="http://schemas.microsoft.com/office/drawing/2014/main" id="{565CD1E9-5EDF-410C-8696-4C34EE4E9B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71" y="3501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7" name="Line 2874">
                <a:extLst>
                  <a:ext uri="{FF2B5EF4-FFF2-40B4-BE49-F238E27FC236}">
                    <a16:creationId xmlns:a16="http://schemas.microsoft.com/office/drawing/2014/main" id="{47FEB4DB-D95F-47D6-841F-A489F9DC35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2" y="3501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8" name="Freeform 2875">
                <a:extLst>
                  <a:ext uri="{FF2B5EF4-FFF2-40B4-BE49-F238E27FC236}">
                    <a16:creationId xmlns:a16="http://schemas.microsoft.com/office/drawing/2014/main" id="{D00CB783-4CDF-4BF2-8EE9-F3BADCB7F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0" y="3494"/>
                <a:ext cx="5" cy="3"/>
              </a:xfrm>
              <a:custGeom>
                <a:avLst/>
                <a:gdLst>
                  <a:gd name="T0" fmla="*/ 0 w 22"/>
                  <a:gd name="T1" fmla="*/ 0 h 12"/>
                  <a:gd name="T2" fmla="*/ 1 w 22"/>
                  <a:gd name="T3" fmla="*/ 3 h 12"/>
                  <a:gd name="T4" fmla="*/ 22 w 2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2">
                    <a:moveTo>
                      <a:pt x="0" y="0"/>
                    </a:moveTo>
                    <a:lnTo>
                      <a:pt x="1" y="3"/>
                    </a:lnTo>
                    <a:lnTo>
                      <a:pt x="22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9" name="Freeform 2876">
                <a:extLst>
                  <a:ext uri="{FF2B5EF4-FFF2-40B4-BE49-F238E27FC236}">
                    <a16:creationId xmlns:a16="http://schemas.microsoft.com/office/drawing/2014/main" id="{CC0A380C-A15A-431D-8EDA-A1DEBBFDC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8" y="3490"/>
                <a:ext cx="2" cy="4"/>
              </a:xfrm>
              <a:custGeom>
                <a:avLst/>
                <a:gdLst>
                  <a:gd name="T0" fmla="*/ 0 w 8"/>
                  <a:gd name="T1" fmla="*/ 0 h 15"/>
                  <a:gd name="T2" fmla="*/ 6 w 8"/>
                  <a:gd name="T3" fmla="*/ 14 h 15"/>
                  <a:gd name="T4" fmla="*/ 8 w 8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5">
                    <a:moveTo>
                      <a:pt x="0" y="0"/>
                    </a:moveTo>
                    <a:lnTo>
                      <a:pt x="6" y="14"/>
                    </a:lnTo>
                    <a:lnTo>
                      <a:pt x="8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0" name="Line 2877">
                <a:extLst>
                  <a:ext uri="{FF2B5EF4-FFF2-40B4-BE49-F238E27FC236}">
                    <a16:creationId xmlns:a16="http://schemas.microsoft.com/office/drawing/2014/main" id="{B60B19A5-A62F-4AFD-9DBF-220182983A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57" y="3503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1" name="Line 2878">
                <a:extLst>
                  <a:ext uri="{FF2B5EF4-FFF2-40B4-BE49-F238E27FC236}">
                    <a16:creationId xmlns:a16="http://schemas.microsoft.com/office/drawing/2014/main" id="{F5A728B3-9D15-4C77-A778-D5E45986F1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60" y="3507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2" name="Freeform 2879">
                <a:extLst>
                  <a:ext uri="{FF2B5EF4-FFF2-40B4-BE49-F238E27FC236}">
                    <a16:creationId xmlns:a16="http://schemas.microsoft.com/office/drawing/2014/main" id="{4AFE102B-6EB9-47CD-936A-A40C91F5A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0" y="3507"/>
                <a:ext cx="5" cy="1"/>
              </a:xfrm>
              <a:custGeom>
                <a:avLst/>
                <a:gdLst>
                  <a:gd name="T0" fmla="*/ 19 w 19"/>
                  <a:gd name="T1" fmla="*/ 5 h 5"/>
                  <a:gd name="T2" fmla="*/ 4 w 19"/>
                  <a:gd name="T3" fmla="*/ 4 h 5"/>
                  <a:gd name="T4" fmla="*/ 0 w 19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5">
                    <a:moveTo>
                      <a:pt x="19" y="5"/>
                    </a:moveTo>
                    <a:lnTo>
                      <a:pt x="4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3" name="Line 2880">
                <a:extLst>
                  <a:ext uri="{FF2B5EF4-FFF2-40B4-BE49-F238E27FC236}">
                    <a16:creationId xmlns:a16="http://schemas.microsoft.com/office/drawing/2014/main" id="{D9E64A4D-F15C-4B72-BE68-914CD11646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15" y="3507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4" name="Freeform 2881">
                <a:extLst>
                  <a:ext uri="{FF2B5EF4-FFF2-40B4-BE49-F238E27FC236}">
                    <a16:creationId xmlns:a16="http://schemas.microsoft.com/office/drawing/2014/main" id="{7BDEA2D2-4F54-4E7D-A266-23AB1C80E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5" y="3507"/>
                <a:ext cx="6" cy="5"/>
              </a:xfrm>
              <a:custGeom>
                <a:avLst/>
                <a:gdLst>
                  <a:gd name="T0" fmla="*/ 0 w 26"/>
                  <a:gd name="T1" fmla="*/ 0 h 22"/>
                  <a:gd name="T2" fmla="*/ 2 w 26"/>
                  <a:gd name="T3" fmla="*/ 0 h 22"/>
                  <a:gd name="T4" fmla="*/ 26 w 26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2">
                    <a:moveTo>
                      <a:pt x="0" y="0"/>
                    </a:moveTo>
                    <a:lnTo>
                      <a:pt x="2" y="0"/>
                    </a:lnTo>
                    <a:lnTo>
                      <a:pt x="26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5" name="Line 2882">
                <a:extLst>
                  <a:ext uri="{FF2B5EF4-FFF2-40B4-BE49-F238E27FC236}">
                    <a16:creationId xmlns:a16="http://schemas.microsoft.com/office/drawing/2014/main" id="{9537E6B1-7A7A-4414-91F9-0D0515AE38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3" y="3507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6" name="Freeform 2883">
                <a:extLst>
                  <a:ext uri="{FF2B5EF4-FFF2-40B4-BE49-F238E27FC236}">
                    <a16:creationId xmlns:a16="http://schemas.microsoft.com/office/drawing/2014/main" id="{633A53C5-853C-4BB9-8A65-FFA2DDC05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1" y="3512"/>
                <a:ext cx="32" cy="41"/>
              </a:xfrm>
              <a:custGeom>
                <a:avLst/>
                <a:gdLst>
                  <a:gd name="T0" fmla="*/ 127 w 127"/>
                  <a:gd name="T1" fmla="*/ 164 h 164"/>
                  <a:gd name="T2" fmla="*/ 74 w 127"/>
                  <a:gd name="T3" fmla="*/ 138 h 164"/>
                  <a:gd name="T4" fmla="*/ 42 w 127"/>
                  <a:gd name="T5" fmla="*/ 97 h 164"/>
                  <a:gd name="T6" fmla="*/ 46 w 127"/>
                  <a:gd name="T7" fmla="*/ 40 h 164"/>
                  <a:gd name="T8" fmla="*/ 0 w 127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64">
                    <a:moveTo>
                      <a:pt x="127" y="164"/>
                    </a:moveTo>
                    <a:lnTo>
                      <a:pt x="74" y="138"/>
                    </a:lnTo>
                    <a:lnTo>
                      <a:pt x="42" y="97"/>
                    </a:lnTo>
                    <a:lnTo>
                      <a:pt x="46" y="4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7" name="Freeform 2884">
                <a:extLst>
                  <a:ext uri="{FF2B5EF4-FFF2-40B4-BE49-F238E27FC236}">
                    <a16:creationId xmlns:a16="http://schemas.microsoft.com/office/drawing/2014/main" id="{B0DA319F-44AB-4032-A881-07499CA28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0" y="3494"/>
                <a:ext cx="7" cy="9"/>
              </a:xfrm>
              <a:custGeom>
                <a:avLst/>
                <a:gdLst>
                  <a:gd name="T0" fmla="*/ 27 w 27"/>
                  <a:gd name="T1" fmla="*/ 34 h 34"/>
                  <a:gd name="T2" fmla="*/ 0 w 27"/>
                  <a:gd name="T3" fmla="*/ 4 h 34"/>
                  <a:gd name="T4" fmla="*/ 0 w 27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4">
                    <a:moveTo>
                      <a:pt x="27" y="34"/>
                    </a:move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8" name="Freeform 2885">
                <a:extLst>
                  <a:ext uri="{FF2B5EF4-FFF2-40B4-BE49-F238E27FC236}">
                    <a16:creationId xmlns:a16="http://schemas.microsoft.com/office/drawing/2014/main" id="{D7916447-D697-4083-9142-0C57A05DC9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0" y="3494"/>
                <a:ext cx="7" cy="9"/>
              </a:xfrm>
              <a:custGeom>
                <a:avLst/>
                <a:gdLst>
                  <a:gd name="T0" fmla="*/ 27 w 27"/>
                  <a:gd name="T1" fmla="*/ 34 h 34"/>
                  <a:gd name="T2" fmla="*/ 4 w 27"/>
                  <a:gd name="T3" fmla="*/ 5 h 34"/>
                  <a:gd name="T4" fmla="*/ 0 w 27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4">
                    <a:moveTo>
                      <a:pt x="27" y="34"/>
                    </a:moveTo>
                    <a:lnTo>
                      <a:pt x="4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9" name="Line 2886">
                <a:extLst>
                  <a:ext uri="{FF2B5EF4-FFF2-40B4-BE49-F238E27FC236}">
                    <a16:creationId xmlns:a16="http://schemas.microsoft.com/office/drawing/2014/main" id="{4F9EBE11-4438-45E6-829E-07986727FD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78" y="3536"/>
                <a:ext cx="8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0" name="Line 2887">
                <a:extLst>
                  <a:ext uri="{FF2B5EF4-FFF2-40B4-BE49-F238E27FC236}">
                    <a16:creationId xmlns:a16="http://schemas.microsoft.com/office/drawing/2014/main" id="{87EFEEF3-9DA1-40F3-8CAA-DCBFF4D3AD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47" y="3577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1" name="Line 2888">
                <a:extLst>
                  <a:ext uri="{FF2B5EF4-FFF2-40B4-BE49-F238E27FC236}">
                    <a16:creationId xmlns:a16="http://schemas.microsoft.com/office/drawing/2014/main" id="{81DC3F44-6FA4-4AAC-A458-83E1B6922D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51" y="3565"/>
                <a:ext cx="12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2" name="Line 2889">
                <a:extLst>
                  <a:ext uri="{FF2B5EF4-FFF2-40B4-BE49-F238E27FC236}">
                    <a16:creationId xmlns:a16="http://schemas.microsoft.com/office/drawing/2014/main" id="{C25DE839-50E1-4F25-B43B-8A14F1DC0D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647" y="358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3" name="Freeform 2890">
                <a:extLst>
                  <a:ext uri="{FF2B5EF4-FFF2-40B4-BE49-F238E27FC236}">
                    <a16:creationId xmlns:a16="http://schemas.microsoft.com/office/drawing/2014/main" id="{E3464B8C-7237-424D-BFE5-956BC5267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7" y="3582"/>
                <a:ext cx="1" cy="2"/>
              </a:xfrm>
              <a:custGeom>
                <a:avLst/>
                <a:gdLst>
                  <a:gd name="T0" fmla="*/ 1 w 8"/>
                  <a:gd name="T1" fmla="*/ 0 h 9"/>
                  <a:gd name="T2" fmla="*/ 0 w 8"/>
                  <a:gd name="T3" fmla="*/ 0 h 9"/>
                  <a:gd name="T4" fmla="*/ 8 w 8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">
                    <a:moveTo>
                      <a:pt x="1" y="0"/>
                    </a:moveTo>
                    <a:lnTo>
                      <a:pt x="0" y="0"/>
                    </a:lnTo>
                    <a:lnTo>
                      <a:pt x="8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4" name="Freeform 2891">
                <a:extLst>
                  <a:ext uri="{FF2B5EF4-FFF2-40B4-BE49-F238E27FC236}">
                    <a16:creationId xmlns:a16="http://schemas.microsoft.com/office/drawing/2014/main" id="{3B20227B-6962-4F8D-8209-33D58CBF4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6" y="3577"/>
                <a:ext cx="5" cy="5"/>
              </a:xfrm>
              <a:custGeom>
                <a:avLst/>
                <a:gdLst>
                  <a:gd name="T0" fmla="*/ 21 w 21"/>
                  <a:gd name="T1" fmla="*/ 0 h 22"/>
                  <a:gd name="T2" fmla="*/ 0 w 21"/>
                  <a:gd name="T3" fmla="*/ 20 h 22"/>
                  <a:gd name="T4" fmla="*/ 2 w 21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2">
                    <a:moveTo>
                      <a:pt x="21" y="0"/>
                    </a:moveTo>
                    <a:lnTo>
                      <a:pt x="0" y="20"/>
                    </a:lnTo>
                    <a:lnTo>
                      <a:pt x="2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5" name="Freeform 2892">
                <a:extLst>
                  <a:ext uri="{FF2B5EF4-FFF2-40B4-BE49-F238E27FC236}">
                    <a16:creationId xmlns:a16="http://schemas.microsoft.com/office/drawing/2014/main" id="{876AA67B-67E5-4E89-87D2-6D9C716C9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3558"/>
                <a:ext cx="2" cy="7"/>
              </a:xfrm>
              <a:custGeom>
                <a:avLst/>
                <a:gdLst>
                  <a:gd name="T0" fmla="*/ 0 w 10"/>
                  <a:gd name="T1" fmla="*/ 0 h 28"/>
                  <a:gd name="T2" fmla="*/ 10 w 10"/>
                  <a:gd name="T3" fmla="*/ 18 h 28"/>
                  <a:gd name="T4" fmla="*/ 4 w 10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8">
                    <a:moveTo>
                      <a:pt x="0" y="0"/>
                    </a:moveTo>
                    <a:lnTo>
                      <a:pt x="10" y="18"/>
                    </a:lnTo>
                    <a:lnTo>
                      <a:pt x="4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6" name="Freeform 2893">
                <a:extLst>
                  <a:ext uri="{FF2B5EF4-FFF2-40B4-BE49-F238E27FC236}">
                    <a16:creationId xmlns:a16="http://schemas.microsoft.com/office/drawing/2014/main" id="{EEB01469-C9F0-478A-A807-9947701FC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3558"/>
                <a:ext cx="3" cy="7"/>
              </a:xfrm>
              <a:custGeom>
                <a:avLst/>
                <a:gdLst>
                  <a:gd name="T0" fmla="*/ 4 w 12"/>
                  <a:gd name="T1" fmla="*/ 28 h 28"/>
                  <a:gd name="T2" fmla="*/ 12 w 12"/>
                  <a:gd name="T3" fmla="*/ 21 h 28"/>
                  <a:gd name="T4" fmla="*/ 0 w 12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8">
                    <a:moveTo>
                      <a:pt x="4" y="28"/>
                    </a:moveTo>
                    <a:lnTo>
                      <a:pt x="12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7" name="Line 2894">
                <a:extLst>
                  <a:ext uri="{FF2B5EF4-FFF2-40B4-BE49-F238E27FC236}">
                    <a16:creationId xmlns:a16="http://schemas.microsoft.com/office/drawing/2014/main" id="{EC989D32-A7E6-4580-BC1F-DE08B01170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90" y="3542"/>
                <a:ext cx="9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8" name="Line 2895">
                <a:extLst>
                  <a:ext uri="{FF2B5EF4-FFF2-40B4-BE49-F238E27FC236}">
                    <a16:creationId xmlns:a16="http://schemas.microsoft.com/office/drawing/2014/main" id="{9B9B786A-9176-40DD-B2BB-6200E0BB79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72" y="3547"/>
                <a:ext cx="14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9" name="Freeform 2896">
                <a:extLst>
                  <a:ext uri="{FF2B5EF4-FFF2-40B4-BE49-F238E27FC236}">
                    <a16:creationId xmlns:a16="http://schemas.microsoft.com/office/drawing/2014/main" id="{60B90179-8FCE-44F8-8CB8-8DB582107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5" y="3556"/>
                <a:ext cx="7" cy="7"/>
              </a:xfrm>
              <a:custGeom>
                <a:avLst/>
                <a:gdLst>
                  <a:gd name="T0" fmla="*/ 30 w 30"/>
                  <a:gd name="T1" fmla="*/ 0 h 28"/>
                  <a:gd name="T2" fmla="*/ 19 w 30"/>
                  <a:gd name="T3" fmla="*/ 8 h 28"/>
                  <a:gd name="T4" fmla="*/ 0 w 30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8">
                    <a:moveTo>
                      <a:pt x="30" y="0"/>
                    </a:moveTo>
                    <a:lnTo>
                      <a:pt x="19" y="8"/>
                    </a:lnTo>
                    <a:lnTo>
                      <a:pt x="0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0" name="Freeform 2897">
                <a:extLst>
                  <a:ext uri="{FF2B5EF4-FFF2-40B4-BE49-F238E27FC236}">
                    <a16:creationId xmlns:a16="http://schemas.microsoft.com/office/drawing/2014/main" id="{B0935B8A-4326-486E-8771-4CF7010D7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5" y="3556"/>
                <a:ext cx="7" cy="7"/>
              </a:xfrm>
              <a:custGeom>
                <a:avLst/>
                <a:gdLst>
                  <a:gd name="T0" fmla="*/ 0 w 30"/>
                  <a:gd name="T1" fmla="*/ 28 h 28"/>
                  <a:gd name="T2" fmla="*/ 17 w 30"/>
                  <a:gd name="T3" fmla="*/ 8 h 28"/>
                  <a:gd name="T4" fmla="*/ 30 w 30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8">
                    <a:moveTo>
                      <a:pt x="0" y="28"/>
                    </a:moveTo>
                    <a:lnTo>
                      <a:pt x="17" y="8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1" name="Line 2898">
                <a:extLst>
                  <a:ext uri="{FF2B5EF4-FFF2-40B4-BE49-F238E27FC236}">
                    <a16:creationId xmlns:a16="http://schemas.microsoft.com/office/drawing/2014/main" id="{8A398424-552C-499C-B96C-2E05DF5D77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86" y="3545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2" name="Line 2899">
                <a:extLst>
                  <a:ext uri="{FF2B5EF4-FFF2-40B4-BE49-F238E27FC236}">
                    <a16:creationId xmlns:a16="http://schemas.microsoft.com/office/drawing/2014/main" id="{285CAAE4-62C2-4C15-9D5A-C9F9DD5DE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86" y="354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3" name="Line 2900">
                <a:extLst>
                  <a:ext uri="{FF2B5EF4-FFF2-40B4-BE49-F238E27FC236}">
                    <a16:creationId xmlns:a16="http://schemas.microsoft.com/office/drawing/2014/main" id="{D19BED98-3F01-490A-AE91-14CF66329F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86" y="354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4" name="Line 2901">
                <a:extLst>
                  <a:ext uri="{FF2B5EF4-FFF2-40B4-BE49-F238E27FC236}">
                    <a16:creationId xmlns:a16="http://schemas.microsoft.com/office/drawing/2014/main" id="{70262012-0FD9-43F8-8CDB-47D70E6906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86" y="3545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5" name="Line 2902">
                <a:extLst>
                  <a:ext uri="{FF2B5EF4-FFF2-40B4-BE49-F238E27FC236}">
                    <a16:creationId xmlns:a16="http://schemas.microsoft.com/office/drawing/2014/main" id="{118B0070-5417-4B33-9CDC-D4A6E466CF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86" y="3547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6" name="Freeform 2903">
                <a:extLst>
                  <a:ext uri="{FF2B5EF4-FFF2-40B4-BE49-F238E27FC236}">
                    <a16:creationId xmlns:a16="http://schemas.microsoft.com/office/drawing/2014/main" id="{EA5D1786-BBCE-4BFB-9D55-F282CADC6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9" y="3538"/>
                <a:ext cx="9" cy="4"/>
              </a:xfrm>
              <a:custGeom>
                <a:avLst/>
                <a:gdLst>
                  <a:gd name="T0" fmla="*/ 0 w 37"/>
                  <a:gd name="T1" fmla="*/ 17 h 17"/>
                  <a:gd name="T2" fmla="*/ 32 w 37"/>
                  <a:gd name="T3" fmla="*/ 9 h 17"/>
                  <a:gd name="T4" fmla="*/ 37 w 37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7">
                    <a:moveTo>
                      <a:pt x="0" y="17"/>
                    </a:moveTo>
                    <a:lnTo>
                      <a:pt x="32" y="9"/>
                    </a:lnTo>
                    <a:lnTo>
                      <a:pt x="3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7" name="Freeform 2904">
                <a:extLst>
                  <a:ext uri="{FF2B5EF4-FFF2-40B4-BE49-F238E27FC236}">
                    <a16:creationId xmlns:a16="http://schemas.microsoft.com/office/drawing/2014/main" id="{4F50A28B-C74D-42D0-9E88-E918B6265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9" y="3538"/>
                <a:ext cx="9" cy="4"/>
              </a:xfrm>
              <a:custGeom>
                <a:avLst/>
                <a:gdLst>
                  <a:gd name="T0" fmla="*/ 37 w 37"/>
                  <a:gd name="T1" fmla="*/ 0 h 17"/>
                  <a:gd name="T2" fmla="*/ 33 w 37"/>
                  <a:gd name="T3" fmla="*/ 5 h 17"/>
                  <a:gd name="T4" fmla="*/ 0 w 37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7">
                    <a:moveTo>
                      <a:pt x="37" y="0"/>
                    </a:moveTo>
                    <a:lnTo>
                      <a:pt x="33" y="5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8" name="Line 2905">
                <a:extLst>
                  <a:ext uri="{FF2B5EF4-FFF2-40B4-BE49-F238E27FC236}">
                    <a16:creationId xmlns:a16="http://schemas.microsoft.com/office/drawing/2014/main" id="{40E45AE0-86C9-471D-9175-6EA7519794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72" y="352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9" name="Line 2906">
                <a:extLst>
                  <a:ext uri="{FF2B5EF4-FFF2-40B4-BE49-F238E27FC236}">
                    <a16:creationId xmlns:a16="http://schemas.microsoft.com/office/drawing/2014/main" id="{400A2FCE-CE46-4B76-80B0-D7C2DE8ADB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72" y="3524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0" name="Line 2907">
                <a:extLst>
                  <a:ext uri="{FF2B5EF4-FFF2-40B4-BE49-F238E27FC236}">
                    <a16:creationId xmlns:a16="http://schemas.microsoft.com/office/drawing/2014/main" id="{6974152B-721B-47E2-9256-8FCB33AD83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77" y="3528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1" name="Freeform 2908">
                <a:extLst>
                  <a:ext uri="{FF2B5EF4-FFF2-40B4-BE49-F238E27FC236}">
                    <a16:creationId xmlns:a16="http://schemas.microsoft.com/office/drawing/2014/main" id="{3C4E3A1A-AA20-4DEA-8801-AC59EC792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6" y="3528"/>
                <a:ext cx="6" cy="6"/>
              </a:xfrm>
              <a:custGeom>
                <a:avLst/>
                <a:gdLst>
                  <a:gd name="T0" fmla="*/ 3 w 24"/>
                  <a:gd name="T1" fmla="*/ 23 h 23"/>
                  <a:gd name="T2" fmla="*/ 0 w 24"/>
                  <a:gd name="T3" fmla="*/ 20 h 23"/>
                  <a:gd name="T4" fmla="*/ 24 w 24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3">
                    <a:moveTo>
                      <a:pt x="3" y="23"/>
                    </a:moveTo>
                    <a:lnTo>
                      <a:pt x="0" y="20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2" name="Line 2909">
                <a:extLst>
                  <a:ext uri="{FF2B5EF4-FFF2-40B4-BE49-F238E27FC236}">
                    <a16:creationId xmlns:a16="http://schemas.microsoft.com/office/drawing/2014/main" id="{C19FEC9F-5C7D-47FB-8AAF-829A14BEA0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77" y="353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3" name="Freeform 2910">
                <a:extLst>
                  <a:ext uri="{FF2B5EF4-FFF2-40B4-BE49-F238E27FC236}">
                    <a16:creationId xmlns:a16="http://schemas.microsoft.com/office/drawing/2014/main" id="{F4522142-6396-4462-941D-1A8B5B4FC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6" y="3534"/>
                <a:ext cx="2" cy="2"/>
              </a:xfrm>
              <a:custGeom>
                <a:avLst/>
                <a:gdLst>
                  <a:gd name="T0" fmla="*/ 6 w 6"/>
                  <a:gd name="T1" fmla="*/ 8 h 8"/>
                  <a:gd name="T2" fmla="*/ 0 w 6"/>
                  <a:gd name="T3" fmla="*/ 0 h 8"/>
                  <a:gd name="T4" fmla="*/ 1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6" y="8"/>
                    </a:moveTo>
                    <a:lnTo>
                      <a:pt x="0" y="0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4" name="Line 2911">
                <a:extLst>
                  <a:ext uri="{FF2B5EF4-FFF2-40B4-BE49-F238E27FC236}">
                    <a16:creationId xmlns:a16="http://schemas.microsoft.com/office/drawing/2014/main" id="{9C198142-3CB8-4338-9D92-0C20D54887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72" y="3524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5" name="Freeform 2912">
                <a:extLst>
                  <a:ext uri="{FF2B5EF4-FFF2-40B4-BE49-F238E27FC236}">
                    <a16:creationId xmlns:a16="http://schemas.microsoft.com/office/drawing/2014/main" id="{BAFA1BD3-B529-4725-ABB7-DE943953F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3521"/>
                <a:ext cx="1" cy="3"/>
              </a:xfrm>
              <a:custGeom>
                <a:avLst/>
                <a:gdLst>
                  <a:gd name="T0" fmla="*/ 1 w 4"/>
                  <a:gd name="T1" fmla="*/ 8 h 8"/>
                  <a:gd name="T2" fmla="*/ 0 w 4"/>
                  <a:gd name="T3" fmla="*/ 7 h 8"/>
                  <a:gd name="T4" fmla="*/ 4 w 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1" y="8"/>
                    </a:moveTo>
                    <a:lnTo>
                      <a:pt x="0" y="7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6" name="Line 2913">
                <a:extLst>
                  <a:ext uri="{FF2B5EF4-FFF2-40B4-BE49-F238E27FC236}">
                    <a16:creationId xmlns:a16="http://schemas.microsoft.com/office/drawing/2014/main" id="{9443140C-1B88-4A19-B383-9162C4E392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78" y="3526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7" name="Line 2914">
                <a:extLst>
                  <a:ext uri="{FF2B5EF4-FFF2-40B4-BE49-F238E27FC236}">
                    <a16:creationId xmlns:a16="http://schemas.microsoft.com/office/drawing/2014/main" id="{B65BA165-BE2B-4AA0-B8FC-7D90A3FA32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73" y="3519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8" name="Freeform 2915">
                <a:extLst>
                  <a:ext uri="{FF2B5EF4-FFF2-40B4-BE49-F238E27FC236}">
                    <a16:creationId xmlns:a16="http://schemas.microsoft.com/office/drawing/2014/main" id="{54D506F6-FC9D-478D-9A68-3518CCE79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3510"/>
                <a:ext cx="4" cy="9"/>
              </a:xfrm>
              <a:custGeom>
                <a:avLst/>
                <a:gdLst>
                  <a:gd name="T0" fmla="*/ 9 w 16"/>
                  <a:gd name="T1" fmla="*/ 37 h 37"/>
                  <a:gd name="T2" fmla="*/ 16 w 16"/>
                  <a:gd name="T3" fmla="*/ 20 h 37"/>
                  <a:gd name="T4" fmla="*/ 0 w 16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7">
                    <a:moveTo>
                      <a:pt x="9" y="37"/>
                    </a:moveTo>
                    <a:lnTo>
                      <a:pt x="16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9" name="Freeform 2916">
                <a:extLst>
                  <a:ext uri="{FF2B5EF4-FFF2-40B4-BE49-F238E27FC236}">
                    <a16:creationId xmlns:a16="http://schemas.microsoft.com/office/drawing/2014/main" id="{EA0BC7EA-8EAD-4D12-9E4B-000BEA8EC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5" y="3508"/>
                <a:ext cx="7" cy="2"/>
              </a:xfrm>
              <a:custGeom>
                <a:avLst/>
                <a:gdLst>
                  <a:gd name="T0" fmla="*/ 28 w 28"/>
                  <a:gd name="T1" fmla="*/ 4 h 4"/>
                  <a:gd name="T2" fmla="*/ 26 w 28"/>
                  <a:gd name="T3" fmla="*/ 2 h 4"/>
                  <a:gd name="T4" fmla="*/ 0 w 28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4">
                    <a:moveTo>
                      <a:pt x="28" y="4"/>
                    </a:moveTo>
                    <a:lnTo>
                      <a:pt x="26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0" name="Freeform 2917">
                <a:extLst>
                  <a:ext uri="{FF2B5EF4-FFF2-40B4-BE49-F238E27FC236}">
                    <a16:creationId xmlns:a16="http://schemas.microsoft.com/office/drawing/2014/main" id="{7FC91F46-B47E-4843-A88F-DACF7005F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2" y="3510"/>
                <a:ext cx="3" cy="9"/>
              </a:xfrm>
              <a:custGeom>
                <a:avLst/>
                <a:gdLst>
                  <a:gd name="T0" fmla="*/ 9 w 13"/>
                  <a:gd name="T1" fmla="*/ 37 h 37"/>
                  <a:gd name="T2" fmla="*/ 13 w 13"/>
                  <a:gd name="T3" fmla="*/ 24 h 37"/>
                  <a:gd name="T4" fmla="*/ 0 w 13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7">
                    <a:moveTo>
                      <a:pt x="9" y="37"/>
                    </a:moveTo>
                    <a:lnTo>
                      <a:pt x="13" y="2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1" name="Freeform 2918">
                <a:extLst>
                  <a:ext uri="{FF2B5EF4-FFF2-40B4-BE49-F238E27FC236}">
                    <a16:creationId xmlns:a16="http://schemas.microsoft.com/office/drawing/2014/main" id="{F34992A3-5369-4078-B8B9-D141E07964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8" y="3512"/>
                <a:ext cx="47" cy="26"/>
              </a:xfrm>
              <a:custGeom>
                <a:avLst/>
                <a:gdLst>
                  <a:gd name="T0" fmla="*/ 187 w 187"/>
                  <a:gd name="T1" fmla="*/ 4 h 105"/>
                  <a:gd name="T2" fmla="*/ 121 w 187"/>
                  <a:gd name="T3" fmla="*/ 0 h 105"/>
                  <a:gd name="T4" fmla="*/ 0 w 187"/>
                  <a:gd name="T5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7" h="105">
                    <a:moveTo>
                      <a:pt x="187" y="4"/>
                    </a:moveTo>
                    <a:lnTo>
                      <a:pt x="121" y="0"/>
                    </a:lnTo>
                    <a:lnTo>
                      <a:pt x="0" y="10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2" name="Freeform 2919">
                <a:extLst>
                  <a:ext uri="{FF2B5EF4-FFF2-40B4-BE49-F238E27FC236}">
                    <a16:creationId xmlns:a16="http://schemas.microsoft.com/office/drawing/2014/main" id="{3D0143A0-7830-4B3C-A05D-1010629E7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5" y="3512"/>
                <a:ext cx="6" cy="8"/>
              </a:xfrm>
              <a:custGeom>
                <a:avLst/>
                <a:gdLst>
                  <a:gd name="T0" fmla="*/ 25 w 25"/>
                  <a:gd name="T1" fmla="*/ 30 h 30"/>
                  <a:gd name="T2" fmla="*/ 9 w 25"/>
                  <a:gd name="T3" fmla="*/ 0 h 30"/>
                  <a:gd name="T4" fmla="*/ 0 w 25"/>
                  <a:gd name="T5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30">
                    <a:moveTo>
                      <a:pt x="25" y="30"/>
                    </a:moveTo>
                    <a:lnTo>
                      <a:pt x="9" y="0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3" name="Freeform 2920">
                <a:extLst>
                  <a:ext uri="{FF2B5EF4-FFF2-40B4-BE49-F238E27FC236}">
                    <a16:creationId xmlns:a16="http://schemas.microsoft.com/office/drawing/2014/main" id="{186F7418-2BE3-4BA8-9C4D-75A643D97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" y="3520"/>
                <a:ext cx="12" cy="38"/>
              </a:xfrm>
              <a:custGeom>
                <a:avLst/>
                <a:gdLst>
                  <a:gd name="T0" fmla="*/ 20 w 48"/>
                  <a:gd name="T1" fmla="*/ 153 h 153"/>
                  <a:gd name="T2" fmla="*/ 0 w 48"/>
                  <a:gd name="T3" fmla="*/ 120 h 153"/>
                  <a:gd name="T4" fmla="*/ 46 w 48"/>
                  <a:gd name="T5" fmla="*/ 56 h 153"/>
                  <a:gd name="T6" fmla="*/ 48 w 48"/>
                  <a:gd name="T7" fmla="*/ 53 h 153"/>
                  <a:gd name="T8" fmla="*/ 16 w 48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53">
                    <a:moveTo>
                      <a:pt x="20" y="153"/>
                    </a:moveTo>
                    <a:lnTo>
                      <a:pt x="0" y="120"/>
                    </a:lnTo>
                    <a:lnTo>
                      <a:pt x="46" y="56"/>
                    </a:lnTo>
                    <a:lnTo>
                      <a:pt x="48" y="53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4" name="Freeform 2921">
                <a:extLst>
                  <a:ext uri="{FF2B5EF4-FFF2-40B4-BE49-F238E27FC236}">
                    <a16:creationId xmlns:a16="http://schemas.microsoft.com/office/drawing/2014/main" id="{57C8BF04-796C-4890-BA17-D8FB1165D6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5" y="3513"/>
                <a:ext cx="6" cy="7"/>
              </a:xfrm>
              <a:custGeom>
                <a:avLst/>
                <a:gdLst>
                  <a:gd name="T0" fmla="*/ 25 w 25"/>
                  <a:gd name="T1" fmla="*/ 26 h 26"/>
                  <a:gd name="T2" fmla="*/ 9 w 25"/>
                  <a:gd name="T3" fmla="*/ 0 h 26"/>
                  <a:gd name="T4" fmla="*/ 0 w 2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6">
                    <a:moveTo>
                      <a:pt x="25" y="26"/>
                    </a:move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5" name="Line 2922">
                <a:extLst>
                  <a:ext uri="{FF2B5EF4-FFF2-40B4-BE49-F238E27FC236}">
                    <a16:creationId xmlns:a16="http://schemas.microsoft.com/office/drawing/2014/main" id="{3D833EEE-A2FD-4FC2-9BC0-4388E08332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29" y="3663"/>
                <a:ext cx="28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6" name="Line 2923">
                <a:extLst>
                  <a:ext uri="{FF2B5EF4-FFF2-40B4-BE49-F238E27FC236}">
                    <a16:creationId xmlns:a16="http://schemas.microsoft.com/office/drawing/2014/main" id="{5A98A595-92AE-4C85-804C-F766D4EBBB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44" y="3595"/>
                <a:ext cx="2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7" name="Line 2924">
                <a:extLst>
                  <a:ext uri="{FF2B5EF4-FFF2-40B4-BE49-F238E27FC236}">
                    <a16:creationId xmlns:a16="http://schemas.microsoft.com/office/drawing/2014/main" id="{D648A4EF-0783-4574-AB07-2039AAFDF3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04" y="3660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8" name="Line 2925">
                <a:extLst>
                  <a:ext uri="{FF2B5EF4-FFF2-40B4-BE49-F238E27FC236}">
                    <a16:creationId xmlns:a16="http://schemas.microsoft.com/office/drawing/2014/main" id="{8A3E5F75-BC35-4E57-ADA3-1AF60490FB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16" y="3666"/>
                <a:ext cx="6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9" name="Line 2926">
                <a:extLst>
                  <a:ext uri="{FF2B5EF4-FFF2-40B4-BE49-F238E27FC236}">
                    <a16:creationId xmlns:a16="http://schemas.microsoft.com/office/drawing/2014/main" id="{7EE457ED-3569-4AFF-939E-204DADC790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22" y="3671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0" name="Freeform 2927">
                <a:extLst>
                  <a:ext uri="{FF2B5EF4-FFF2-40B4-BE49-F238E27FC236}">
                    <a16:creationId xmlns:a16="http://schemas.microsoft.com/office/drawing/2014/main" id="{5ACE0F0C-938C-4276-8659-4372DB59D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3671"/>
                <a:ext cx="4" cy="2"/>
              </a:xfrm>
              <a:custGeom>
                <a:avLst/>
                <a:gdLst>
                  <a:gd name="T0" fmla="*/ 17 w 17"/>
                  <a:gd name="T1" fmla="*/ 0 h 6"/>
                  <a:gd name="T2" fmla="*/ 2 w 17"/>
                  <a:gd name="T3" fmla="*/ 6 h 6"/>
                  <a:gd name="T4" fmla="*/ 0 w 17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6">
                    <a:moveTo>
                      <a:pt x="17" y="0"/>
                    </a:moveTo>
                    <a:lnTo>
                      <a:pt x="2" y="6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1" name="Line 2928">
                <a:extLst>
                  <a:ext uri="{FF2B5EF4-FFF2-40B4-BE49-F238E27FC236}">
                    <a16:creationId xmlns:a16="http://schemas.microsoft.com/office/drawing/2014/main" id="{E9B95925-9E87-4A75-9CAE-B279BCCE9D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76" y="3665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2" name="Line 2929">
                <a:extLst>
                  <a:ext uri="{FF2B5EF4-FFF2-40B4-BE49-F238E27FC236}">
                    <a16:creationId xmlns:a16="http://schemas.microsoft.com/office/drawing/2014/main" id="{98D63DCF-11C1-4EEB-A16C-F308B84E95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78" y="3664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3" name="Line 2930">
                <a:extLst>
                  <a:ext uri="{FF2B5EF4-FFF2-40B4-BE49-F238E27FC236}">
                    <a16:creationId xmlns:a16="http://schemas.microsoft.com/office/drawing/2014/main" id="{2C701E9B-A2E7-439C-A5E6-0F108A371B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81" y="3661"/>
                <a:ext cx="1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4" name="Line 2931">
                <a:extLst>
                  <a:ext uri="{FF2B5EF4-FFF2-40B4-BE49-F238E27FC236}">
                    <a16:creationId xmlns:a16="http://schemas.microsoft.com/office/drawing/2014/main" id="{B586A305-AAAA-420F-9017-7EB450C57B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91" y="366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5" name="Freeform 2932">
                <a:extLst>
                  <a:ext uri="{FF2B5EF4-FFF2-40B4-BE49-F238E27FC236}">
                    <a16:creationId xmlns:a16="http://schemas.microsoft.com/office/drawing/2014/main" id="{8A472A74-CCA2-4232-A90A-C9B8FD9A8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3659"/>
                <a:ext cx="11" cy="1"/>
              </a:xfrm>
              <a:custGeom>
                <a:avLst/>
                <a:gdLst>
                  <a:gd name="T0" fmla="*/ 44 w 44"/>
                  <a:gd name="T1" fmla="*/ 3 h 4"/>
                  <a:gd name="T2" fmla="*/ 10 w 44"/>
                  <a:gd name="T3" fmla="*/ 0 h 4"/>
                  <a:gd name="T4" fmla="*/ 0 w 4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4">
                    <a:moveTo>
                      <a:pt x="44" y="3"/>
                    </a:moveTo>
                    <a:lnTo>
                      <a:pt x="10" y="0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6" name="Line 2933">
                <a:extLst>
                  <a:ext uri="{FF2B5EF4-FFF2-40B4-BE49-F238E27FC236}">
                    <a16:creationId xmlns:a16="http://schemas.microsoft.com/office/drawing/2014/main" id="{51559FD1-FB21-4757-B549-1C4730455C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93" y="3660"/>
                <a:ext cx="1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7" name="Freeform 2934">
                <a:extLst>
                  <a:ext uri="{FF2B5EF4-FFF2-40B4-BE49-F238E27FC236}">
                    <a16:creationId xmlns:a16="http://schemas.microsoft.com/office/drawing/2014/main" id="{AE6DE9B2-817C-4DE6-887C-640BF48437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1" y="3661"/>
                <a:ext cx="10" cy="3"/>
              </a:xfrm>
              <a:custGeom>
                <a:avLst/>
                <a:gdLst>
                  <a:gd name="T0" fmla="*/ 41 w 41"/>
                  <a:gd name="T1" fmla="*/ 0 h 12"/>
                  <a:gd name="T2" fmla="*/ 31 w 41"/>
                  <a:gd name="T3" fmla="*/ 3 h 12"/>
                  <a:gd name="T4" fmla="*/ 0 w 41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2">
                    <a:moveTo>
                      <a:pt x="41" y="0"/>
                    </a:moveTo>
                    <a:lnTo>
                      <a:pt x="31" y="3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8" name="Freeform 2935">
                <a:extLst>
                  <a:ext uri="{FF2B5EF4-FFF2-40B4-BE49-F238E27FC236}">
                    <a16:creationId xmlns:a16="http://schemas.microsoft.com/office/drawing/2014/main" id="{E6A6A756-434E-4C46-9B27-C2B101893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7" y="3663"/>
                <a:ext cx="6" cy="1"/>
              </a:xfrm>
              <a:custGeom>
                <a:avLst/>
                <a:gdLst>
                  <a:gd name="T0" fmla="*/ 25 w 25"/>
                  <a:gd name="T1" fmla="*/ 2 h 2"/>
                  <a:gd name="T2" fmla="*/ 1 w 25"/>
                  <a:gd name="T3" fmla="*/ 0 h 2"/>
                  <a:gd name="T4" fmla="*/ 0 w 25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">
                    <a:moveTo>
                      <a:pt x="25" y="2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9" name="Line 2936">
                <a:extLst>
                  <a:ext uri="{FF2B5EF4-FFF2-40B4-BE49-F238E27FC236}">
                    <a16:creationId xmlns:a16="http://schemas.microsoft.com/office/drawing/2014/main" id="{011DD599-55E9-4BDB-BD95-5146A4B0ED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63" y="3664"/>
                <a:ext cx="5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0" name="Line 2937">
                <a:extLst>
                  <a:ext uri="{FF2B5EF4-FFF2-40B4-BE49-F238E27FC236}">
                    <a16:creationId xmlns:a16="http://schemas.microsoft.com/office/drawing/2014/main" id="{EEBDB5B9-BFFE-415C-BE19-91DFD60E71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68" y="3664"/>
                <a:ext cx="8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1" name="Line 2938">
                <a:extLst>
                  <a:ext uri="{FF2B5EF4-FFF2-40B4-BE49-F238E27FC236}">
                    <a16:creationId xmlns:a16="http://schemas.microsoft.com/office/drawing/2014/main" id="{3BBADA4A-60C0-4972-998D-0B71CAB4E2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57" y="3663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2" name="Freeform 2939">
                <a:extLst>
                  <a:ext uri="{FF2B5EF4-FFF2-40B4-BE49-F238E27FC236}">
                    <a16:creationId xmlns:a16="http://schemas.microsoft.com/office/drawing/2014/main" id="{DD11BE19-CBEB-495E-8722-6E07C8B15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6" y="3665"/>
                <a:ext cx="2" cy="0"/>
              </a:xfrm>
              <a:custGeom>
                <a:avLst/>
                <a:gdLst>
                  <a:gd name="T0" fmla="*/ 8 w 8"/>
                  <a:gd name="T1" fmla="*/ 0 h 2"/>
                  <a:gd name="T2" fmla="*/ 1 w 8"/>
                  <a:gd name="T3" fmla="*/ 2 h 2"/>
                  <a:gd name="T4" fmla="*/ 0 w 8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">
                    <a:moveTo>
                      <a:pt x="8" y="0"/>
                    </a:moveTo>
                    <a:lnTo>
                      <a:pt x="1" y="2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3" name="Freeform 2940">
                <a:extLst>
                  <a:ext uri="{FF2B5EF4-FFF2-40B4-BE49-F238E27FC236}">
                    <a16:creationId xmlns:a16="http://schemas.microsoft.com/office/drawing/2014/main" id="{C31CF51E-2BCA-45E0-9BDC-9B45C2BC0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" y="3664"/>
                <a:ext cx="8" cy="2"/>
              </a:xfrm>
              <a:custGeom>
                <a:avLst/>
                <a:gdLst>
                  <a:gd name="T0" fmla="*/ 32 w 32"/>
                  <a:gd name="T1" fmla="*/ 3 h 7"/>
                  <a:gd name="T2" fmla="*/ 17 w 32"/>
                  <a:gd name="T3" fmla="*/ 7 h 7"/>
                  <a:gd name="T4" fmla="*/ 0 w 32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7">
                    <a:moveTo>
                      <a:pt x="32" y="3"/>
                    </a:moveTo>
                    <a:lnTo>
                      <a:pt x="17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4" name="Line 2941">
                <a:extLst>
                  <a:ext uri="{FF2B5EF4-FFF2-40B4-BE49-F238E27FC236}">
                    <a16:creationId xmlns:a16="http://schemas.microsoft.com/office/drawing/2014/main" id="{D7118C76-C0F0-4DEA-89F4-B1E778FC3E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26" y="3665"/>
                <a:ext cx="15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5" name="Line 2942">
                <a:extLst>
                  <a:ext uri="{FF2B5EF4-FFF2-40B4-BE49-F238E27FC236}">
                    <a16:creationId xmlns:a16="http://schemas.microsoft.com/office/drawing/2014/main" id="{F4747234-3D81-4B29-B93E-33232B80E2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41" y="3662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6" name="Line 2943">
                <a:extLst>
                  <a:ext uri="{FF2B5EF4-FFF2-40B4-BE49-F238E27FC236}">
                    <a16:creationId xmlns:a16="http://schemas.microsoft.com/office/drawing/2014/main" id="{59331735-84B8-4960-B0BC-A0D0152F4C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46" y="3652"/>
                <a:ext cx="1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7" name="Line 2944">
                <a:extLst>
                  <a:ext uri="{FF2B5EF4-FFF2-40B4-BE49-F238E27FC236}">
                    <a16:creationId xmlns:a16="http://schemas.microsoft.com/office/drawing/2014/main" id="{7F370B34-46B9-45A4-AA44-0280291788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41" y="3663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8" name="Line 2945">
                <a:extLst>
                  <a:ext uri="{FF2B5EF4-FFF2-40B4-BE49-F238E27FC236}">
                    <a16:creationId xmlns:a16="http://schemas.microsoft.com/office/drawing/2014/main" id="{E74DD04D-5E60-443F-B41D-4BD9B79823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46" y="3662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9" name="Line 2946">
                <a:extLst>
                  <a:ext uri="{FF2B5EF4-FFF2-40B4-BE49-F238E27FC236}">
                    <a16:creationId xmlns:a16="http://schemas.microsoft.com/office/drawing/2014/main" id="{DB1B1B5F-92C8-4F92-ABA5-9C8C6F42D7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6" y="3662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0" name="Line 2947">
                <a:extLst>
                  <a:ext uri="{FF2B5EF4-FFF2-40B4-BE49-F238E27FC236}">
                    <a16:creationId xmlns:a16="http://schemas.microsoft.com/office/drawing/2014/main" id="{42B3779C-669F-41BE-9CFA-A35CF71824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6" y="3662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1" name="Line 2948">
                <a:extLst>
                  <a:ext uri="{FF2B5EF4-FFF2-40B4-BE49-F238E27FC236}">
                    <a16:creationId xmlns:a16="http://schemas.microsoft.com/office/drawing/2014/main" id="{6D7EFE98-EE97-47C8-9363-EBFF3E9454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46" y="3663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2" name="Freeform 2949">
                <a:extLst>
                  <a:ext uri="{FF2B5EF4-FFF2-40B4-BE49-F238E27FC236}">
                    <a16:creationId xmlns:a16="http://schemas.microsoft.com/office/drawing/2014/main" id="{F9F832C1-24ED-46A1-8C43-9ED7AEF90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6" y="3652"/>
                <a:ext cx="1" cy="10"/>
              </a:xfrm>
              <a:custGeom>
                <a:avLst/>
                <a:gdLst>
                  <a:gd name="T0" fmla="*/ 0 w 3"/>
                  <a:gd name="T1" fmla="*/ 42 h 42"/>
                  <a:gd name="T2" fmla="*/ 2 w 3"/>
                  <a:gd name="T3" fmla="*/ 21 h 42"/>
                  <a:gd name="T4" fmla="*/ 2 w 3"/>
                  <a:gd name="T5" fmla="*/ 10 h 42"/>
                  <a:gd name="T6" fmla="*/ 2 w 3"/>
                  <a:gd name="T7" fmla="*/ 5 h 42"/>
                  <a:gd name="T8" fmla="*/ 3 w 3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2">
                    <a:moveTo>
                      <a:pt x="0" y="42"/>
                    </a:moveTo>
                    <a:lnTo>
                      <a:pt x="2" y="21"/>
                    </a:lnTo>
                    <a:lnTo>
                      <a:pt x="2" y="10"/>
                    </a:lnTo>
                    <a:lnTo>
                      <a:pt x="2" y="5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3" name="Freeform 2950">
                <a:extLst>
                  <a:ext uri="{FF2B5EF4-FFF2-40B4-BE49-F238E27FC236}">
                    <a16:creationId xmlns:a16="http://schemas.microsoft.com/office/drawing/2014/main" id="{5C744196-EAAA-4AC2-885B-8107701A3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6" y="3638"/>
                <a:ext cx="1" cy="10"/>
              </a:xfrm>
              <a:custGeom>
                <a:avLst/>
                <a:gdLst>
                  <a:gd name="T0" fmla="*/ 5 w 6"/>
                  <a:gd name="T1" fmla="*/ 39 h 39"/>
                  <a:gd name="T2" fmla="*/ 6 w 6"/>
                  <a:gd name="T3" fmla="*/ 37 h 39"/>
                  <a:gd name="T4" fmla="*/ 0 w 6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9">
                    <a:moveTo>
                      <a:pt x="5" y="39"/>
                    </a:moveTo>
                    <a:lnTo>
                      <a:pt x="6" y="3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4" name="Line 2951">
                <a:extLst>
                  <a:ext uri="{FF2B5EF4-FFF2-40B4-BE49-F238E27FC236}">
                    <a16:creationId xmlns:a16="http://schemas.microsoft.com/office/drawing/2014/main" id="{2AF78162-CE86-4601-AE8E-DC7AF9385D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7" y="3648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5" name="Freeform 2952">
                <a:extLst>
                  <a:ext uri="{FF2B5EF4-FFF2-40B4-BE49-F238E27FC236}">
                    <a16:creationId xmlns:a16="http://schemas.microsoft.com/office/drawing/2014/main" id="{52D62D0C-7429-4C03-AD60-3ED5B42C6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6" y="3638"/>
                <a:ext cx="1" cy="10"/>
              </a:xfrm>
              <a:custGeom>
                <a:avLst/>
                <a:gdLst>
                  <a:gd name="T0" fmla="*/ 0 w 5"/>
                  <a:gd name="T1" fmla="*/ 0 h 39"/>
                  <a:gd name="T2" fmla="*/ 2 w 5"/>
                  <a:gd name="T3" fmla="*/ 21 h 39"/>
                  <a:gd name="T4" fmla="*/ 2 w 5"/>
                  <a:gd name="T5" fmla="*/ 30 h 39"/>
                  <a:gd name="T6" fmla="*/ 5 w 5"/>
                  <a:gd name="T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9">
                    <a:moveTo>
                      <a:pt x="0" y="0"/>
                    </a:moveTo>
                    <a:lnTo>
                      <a:pt x="2" y="21"/>
                    </a:lnTo>
                    <a:lnTo>
                      <a:pt x="2" y="30"/>
                    </a:lnTo>
                    <a:lnTo>
                      <a:pt x="5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6" name="Freeform 2953">
                <a:extLst>
                  <a:ext uri="{FF2B5EF4-FFF2-40B4-BE49-F238E27FC236}">
                    <a16:creationId xmlns:a16="http://schemas.microsoft.com/office/drawing/2014/main" id="{28CEA392-D0F7-45A6-B54E-EDF8892C9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3660"/>
                <a:ext cx="9" cy="6"/>
              </a:xfrm>
              <a:custGeom>
                <a:avLst/>
                <a:gdLst>
                  <a:gd name="T0" fmla="*/ 35 w 35"/>
                  <a:gd name="T1" fmla="*/ 26 h 26"/>
                  <a:gd name="T2" fmla="*/ 9 w 35"/>
                  <a:gd name="T3" fmla="*/ 1 h 26"/>
                  <a:gd name="T4" fmla="*/ 0 w 3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6">
                    <a:moveTo>
                      <a:pt x="35" y="26"/>
                    </a:moveTo>
                    <a:lnTo>
                      <a:pt x="9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7" name="Freeform 2954">
                <a:extLst>
                  <a:ext uri="{FF2B5EF4-FFF2-40B4-BE49-F238E27FC236}">
                    <a16:creationId xmlns:a16="http://schemas.microsoft.com/office/drawing/2014/main" id="{3CD57FFE-D357-4A93-9798-282FC7330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7" y="3660"/>
                <a:ext cx="9" cy="6"/>
              </a:xfrm>
              <a:custGeom>
                <a:avLst/>
                <a:gdLst>
                  <a:gd name="T0" fmla="*/ 35 w 35"/>
                  <a:gd name="T1" fmla="*/ 26 h 26"/>
                  <a:gd name="T2" fmla="*/ 7 w 35"/>
                  <a:gd name="T3" fmla="*/ 2 h 26"/>
                  <a:gd name="T4" fmla="*/ 0 w 3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6">
                    <a:moveTo>
                      <a:pt x="35" y="26"/>
                    </a:moveTo>
                    <a:lnTo>
                      <a:pt x="7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8" name="Line 2955">
                <a:extLst>
                  <a:ext uri="{FF2B5EF4-FFF2-40B4-BE49-F238E27FC236}">
                    <a16:creationId xmlns:a16="http://schemas.microsoft.com/office/drawing/2014/main" id="{F21B997F-61A0-4A14-ADFA-03E68461FA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4" y="3621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9" name="Line 2956">
                <a:extLst>
                  <a:ext uri="{FF2B5EF4-FFF2-40B4-BE49-F238E27FC236}">
                    <a16:creationId xmlns:a16="http://schemas.microsoft.com/office/drawing/2014/main" id="{0366048C-6186-47AB-A813-C8E10408C9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4" y="3624"/>
                <a:ext cx="2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0" name="Freeform 2957">
                <a:extLst>
                  <a:ext uri="{FF2B5EF4-FFF2-40B4-BE49-F238E27FC236}">
                    <a16:creationId xmlns:a16="http://schemas.microsoft.com/office/drawing/2014/main" id="{788BBC31-40FD-40FE-95B5-BAFCFD7FE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4" y="3624"/>
                <a:ext cx="2" cy="11"/>
              </a:xfrm>
              <a:custGeom>
                <a:avLst/>
                <a:gdLst>
                  <a:gd name="T0" fmla="*/ 5 w 5"/>
                  <a:gd name="T1" fmla="*/ 41 h 41"/>
                  <a:gd name="T2" fmla="*/ 4 w 5"/>
                  <a:gd name="T3" fmla="*/ 22 h 41"/>
                  <a:gd name="T4" fmla="*/ 3 w 5"/>
                  <a:gd name="T5" fmla="*/ 14 h 41"/>
                  <a:gd name="T6" fmla="*/ 3 w 5"/>
                  <a:gd name="T7" fmla="*/ 9 h 41"/>
                  <a:gd name="T8" fmla="*/ 1 w 5"/>
                  <a:gd name="T9" fmla="*/ 4 h 41"/>
                  <a:gd name="T10" fmla="*/ 0 w 5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41">
                    <a:moveTo>
                      <a:pt x="5" y="41"/>
                    </a:moveTo>
                    <a:lnTo>
                      <a:pt x="4" y="22"/>
                    </a:lnTo>
                    <a:lnTo>
                      <a:pt x="3" y="14"/>
                    </a:lnTo>
                    <a:lnTo>
                      <a:pt x="3" y="9"/>
                    </a:lnTo>
                    <a:lnTo>
                      <a:pt x="1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1" name="Line 2958">
                <a:extLst>
                  <a:ext uri="{FF2B5EF4-FFF2-40B4-BE49-F238E27FC236}">
                    <a16:creationId xmlns:a16="http://schemas.microsoft.com/office/drawing/2014/main" id="{E7B53878-5530-4B51-A1EF-D6380933CF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6" y="3635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2" name="Freeform 2959">
                <a:extLst>
                  <a:ext uri="{FF2B5EF4-FFF2-40B4-BE49-F238E27FC236}">
                    <a16:creationId xmlns:a16="http://schemas.microsoft.com/office/drawing/2014/main" id="{3779452F-108D-4169-94FD-4A5F0EFC6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4" y="3611"/>
                <a:ext cx="1" cy="10"/>
              </a:xfrm>
              <a:custGeom>
                <a:avLst/>
                <a:gdLst>
                  <a:gd name="T0" fmla="*/ 0 w 5"/>
                  <a:gd name="T1" fmla="*/ 40 h 40"/>
                  <a:gd name="T2" fmla="*/ 0 w 5"/>
                  <a:gd name="T3" fmla="*/ 34 h 40"/>
                  <a:gd name="T4" fmla="*/ 2 w 5"/>
                  <a:gd name="T5" fmla="*/ 27 h 40"/>
                  <a:gd name="T6" fmla="*/ 2 w 5"/>
                  <a:gd name="T7" fmla="*/ 21 h 40"/>
                  <a:gd name="T8" fmla="*/ 3 w 5"/>
                  <a:gd name="T9" fmla="*/ 17 h 40"/>
                  <a:gd name="T10" fmla="*/ 5 w 5"/>
                  <a:gd name="T11" fmla="*/ 7 h 40"/>
                  <a:gd name="T12" fmla="*/ 4 w 5"/>
                  <a:gd name="T13" fmla="*/ 3 h 40"/>
                  <a:gd name="T14" fmla="*/ 2 w 5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0">
                    <a:moveTo>
                      <a:pt x="0" y="40"/>
                    </a:moveTo>
                    <a:lnTo>
                      <a:pt x="0" y="34"/>
                    </a:lnTo>
                    <a:lnTo>
                      <a:pt x="2" y="27"/>
                    </a:lnTo>
                    <a:lnTo>
                      <a:pt x="2" y="21"/>
                    </a:lnTo>
                    <a:lnTo>
                      <a:pt x="3" y="17"/>
                    </a:lnTo>
                    <a:lnTo>
                      <a:pt x="5" y="7"/>
                    </a:lnTo>
                    <a:lnTo>
                      <a:pt x="4" y="3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3" name="Freeform 2960">
                <a:extLst>
                  <a:ext uri="{FF2B5EF4-FFF2-40B4-BE49-F238E27FC236}">
                    <a16:creationId xmlns:a16="http://schemas.microsoft.com/office/drawing/2014/main" id="{C0347134-CD81-4BF3-B761-4E2965E384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4" y="3611"/>
                <a:ext cx="0" cy="10"/>
              </a:xfrm>
              <a:custGeom>
                <a:avLst/>
                <a:gdLst>
                  <a:gd name="T0" fmla="*/ 2 w 2"/>
                  <a:gd name="T1" fmla="*/ 0 h 40"/>
                  <a:gd name="T2" fmla="*/ 0 w 2"/>
                  <a:gd name="T3" fmla="*/ 34 h 40"/>
                  <a:gd name="T4" fmla="*/ 0 w 2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0">
                    <a:moveTo>
                      <a:pt x="2" y="0"/>
                    </a:moveTo>
                    <a:lnTo>
                      <a:pt x="0" y="34"/>
                    </a:lnTo>
                    <a:lnTo>
                      <a:pt x="0" y="4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4" name="Freeform 2961">
                <a:extLst>
                  <a:ext uri="{FF2B5EF4-FFF2-40B4-BE49-F238E27FC236}">
                    <a16:creationId xmlns:a16="http://schemas.microsoft.com/office/drawing/2014/main" id="{93766952-F8B7-4F6D-8491-B5C09F2D4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9" y="3666"/>
                <a:ext cx="38" cy="11"/>
              </a:xfrm>
              <a:custGeom>
                <a:avLst/>
                <a:gdLst>
                  <a:gd name="T0" fmla="*/ 152 w 152"/>
                  <a:gd name="T1" fmla="*/ 43 h 43"/>
                  <a:gd name="T2" fmla="*/ 113 w 152"/>
                  <a:gd name="T3" fmla="*/ 0 h 43"/>
                  <a:gd name="T4" fmla="*/ 0 w 152"/>
                  <a:gd name="T5" fmla="*/ 3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2" h="43">
                    <a:moveTo>
                      <a:pt x="152" y="43"/>
                    </a:moveTo>
                    <a:lnTo>
                      <a:pt x="113" y="0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5" name="Line 2962">
                <a:extLst>
                  <a:ext uri="{FF2B5EF4-FFF2-40B4-BE49-F238E27FC236}">
                    <a16:creationId xmlns:a16="http://schemas.microsoft.com/office/drawing/2014/main" id="{C7B15C22-127B-4A31-AAEC-225FF20B26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266" y="3681"/>
                <a:ext cx="54" cy="4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6" name="Freeform 2963">
                <a:extLst>
                  <a:ext uri="{FF2B5EF4-FFF2-40B4-BE49-F238E27FC236}">
                    <a16:creationId xmlns:a16="http://schemas.microsoft.com/office/drawing/2014/main" id="{79CA4D3A-BA48-48AB-9FD5-8432C15CF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3676"/>
                <a:ext cx="12" cy="4"/>
              </a:xfrm>
              <a:custGeom>
                <a:avLst/>
                <a:gdLst>
                  <a:gd name="T0" fmla="*/ 49 w 49"/>
                  <a:gd name="T1" fmla="*/ 0 h 16"/>
                  <a:gd name="T2" fmla="*/ 15 w 49"/>
                  <a:gd name="T3" fmla="*/ 16 h 16"/>
                  <a:gd name="T4" fmla="*/ 0 w 49"/>
                  <a:gd name="T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16">
                    <a:moveTo>
                      <a:pt x="49" y="0"/>
                    </a:moveTo>
                    <a:lnTo>
                      <a:pt x="15" y="16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7" name="Line 2964">
                <a:extLst>
                  <a:ext uri="{FF2B5EF4-FFF2-40B4-BE49-F238E27FC236}">
                    <a16:creationId xmlns:a16="http://schemas.microsoft.com/office/drawing/2014/main" id="{E976030F-D25C-4536-AE1A-E3FEF96611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17" y="3677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8" name="Freeform 2965">
                <a:extLst>
                  <a:ext uri="{FF2B5EF4-FFF2-40B4-BE49-F238E27FC236}">
                    <a16:creationId xmlns:a16="http://schemas.microsoft.com/office/drawing/2014/main" id="{24FDA78E-DD86-449E-B74A-4AA9BA522F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0" y="3676"/>
                <a:ext cx="9" cy="5"/>
              </a:xfrm>
              <a:custGeom>
                <a:avLst/>
                <a:gdLst>
                  <a:gd name="T0" fmla="*/ 35 w 35"/>
                  <a:gd name="T1" fmla="*/ 0 h 18"/>
                  <a:gd name="T2" fmla="*/ 3 w 35"/>
                  <a:gd name="T3" fmla="*/ 16 h 18"/>
                  <a:gd name="T4" fmla="*/ 0 w 35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8">
                    <a:moveTo>
                      <a:pt x="35" y="0"/>
                    </a:moveTo>
                    <a:lnTo>
                      <a:pt x="3" y="16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9" name="Freeform 2966">
                <a:extLst>
                  <a:ext uri="{FF2B5EF4-FFF2-40B4-BE49-F238E27FC236}">
                    <a16:creationId xmlns:a16="http://schemas.microsoft.com/office/drawing/2014/main" id="{35D99364-85FE-451D-BA46-AA6B0FB51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" y="3674"/>
                <a:ext cx="4" cy="0"/>
              </a:xfrm>
              <a:custGeom>
                <a:avLst/>
                <a:gdLst>
                  <a:gd name="T0" fmla="*/ 15 w 15"/>
                  <a:gd name="T1" fmla="*/ 0 h 1"/>
                  <a:gd name="T2" fmla="*/ 13 w 15"/>
                  <a:gd name="T3" fmla="*/ 0 h 1"/>
                  <a:gd name="T4" fmla="*/ 0 w 15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">
                    <a:moveTo>
                      <a:pt x="15" y="0"/>
                    </a:moveTo>
                    <a:lnTo>
                      <a:pt x="13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0" name="Line 2967">
                <a:extLst>
                  <a:ext uri="{FF2B5EF4-FFF2-40B4-BE49-F238E27FC236}">
                    <a16:creationId xmlns:a16="http://schemas.microsoft.com/office/drawing/2014/main" id="{B53EE5E8-2D07-4464-9C02-A8A04717D6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275" y="3674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1" name="Freeform 2968">
                <a:extLst>
                  <a:ext uri="{FF2B5EF4-FFF2-40B4-BE49-F238E27FC236}">
                    <a16:creationId xmlns:a16="http://schemas.microsoft.com/office/drawing/2014/main" id="{2BD43757-AD40-426C-90F0-56BE988D3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3726"/>
                <a:ext cx="5" cy="7"/>
              </a:xfrm>
              <a:custGeom>
                <a:avLst/>
                <a:gdLst>
                  <a:gd name="T0" fmla="*/ 3 w 17"/>
                  <a:gd name="T1" fmla="*/ 26 h 26"/>
                  <a:gd name="T2" fmla="*/ 0 w 17"/>
                  <a:gd name="T3" fmla="*/ 10 h 26"/>
                  <a:gd name="T4" fmla="*/ 17 w 17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6">
                    <a:moveTo>
                      <a:pt x="3" y="26"/>
                    </a:moveTo>
                    <a:lnTo>
                      <a:pt x="0" y="10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2" name="Freeform 2969">
                <a:extLst>
                  <a:ext uri="{FF2B5EF4-FFF2-40B4-BE49-F238E27FC236}">
                    <a16:creationId xmlns:a16="http://schemas.microsoft.com/office/drawing/2014/main" id="{6F584051-9D2F-48FE-BB3E-0662786D8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" y="3726"/>
                <a:ext cx="4" cy="7"/>
              </a:xfrm>
              <a:custGeom>
                <a:avLst/>
                <a:gdLst>
                  <a:gd name="T0" fmla="*/ 16 w 16"/>
                  <a:gd name="T1" fmla="*/ 0 h 26"/>
                  <a:gd name="T2" fmla="*/ 0 w 16"/>
                  <a:gd name="T3" fmla="*/ 13 h 26"/>
                  <a:gd name="T4" fmla="*/ 2 w 16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6">
                    <a:moveTo>
                      <a:pt x="16" y="0"/>
                    </a:moveTo>
                    <a:lnTo>
                      <a:pt x="0" y="13"/>
                    </a:lnTo>
                    <a:lnTo>
                      <a:pt x="2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3" name="Line 2970">
                <a:extLst>
                  <a:ext uri="{FF2B5EF4-FFF2-40B4-BE49-F238E27FC236}">
                    <a16:creationId xmlns:a16="http://schemas.microsoft.com/office/drawing/2014/main" id="{1C66A905-2DA9-4C7B-A5D1-3F857964FE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3" y="3532"/>
                <a:ext cx="2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4" name="Freeform 2971">
                <a:extLst>
                  <a:ext uri="{FF2B5EF4-FFF2-40B4-BE49-F238E27FC236}">
                    <a16:creationId xmlns:a16="http://schemas.microsoft.com/office/drawing/2014/main" id="{FD00E85C-570B-40E5-ABAD-566A93DB4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6" y="3584"/>
                <a:ext cx="1" cy="11"/>
              </a:xfrm>
              <a:custGeom>
                <a:avLst/>
                <a:gdLst>
                  <a:gd name="T0" fmla="*/ 7 w 7"/>
                  <a:gd name="T1" fmla="*/ 0 h 42"/>
                  <a:gd name="T2" fmla="*/ 2 w 7"/>
                  <a:gd name="T3" fmla="*/ 20 h 42"/>
                  <a:gd name="T4" fmla="*/ 0 w 7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2">
                    <a:moveTo>
                      <a:pt x="7" y="0"/>
                    </a:moveTo>
                    <a:lnTo>
                      <a:pt x="2" y="20"/>
                    </a:lnTo>
                    <a:lnTo>
                      <a:pt x="0" y="4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5" name="Line 2972">
                <a:extLst>
                  <a:ext uri="{FF2B5EF4-FFF2-40B4-BE49-F238E27FC236}">
                    <a16:creationId xmlns:a16="http://schemas.microsoft.com/office/drawing/2014/main" id="{60AF3407-A07F-4A69-A321-4A0D84C648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47" y="3579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6" name="Freeform 2973">
                <a:extLst>
                  <a:ext uri="{FF2B5EF4-FFF2-40B4-BE49-F238E27FC236}">
                    <a16:creationId xmlns:a16="http://schemas.microsoft.com/office/drawing/2014/main" id="{3AFA6EB4-FA86-4232-8405-B516A99EE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8" y="3574"/>
                <a:ext cx="1" cy="5"/>
              </a:xfrm>
              <a:custGeom>
                <a:avLst/>
                <a:gdLst>
                  <a:gd name="T0" fmla="*/ 4 w 4"/>
                  <a:gd name="T1" fmla="*/ 0 h 21"/>
                  <a:gd name="T2" fmla="*/ 2 w 4"/>
                  <a:gd name="T3" fmla="*/ 8 h 21"/>
                  <a:gd name="T4" fmla="*/ 0 w 4"/>
                  <a:gd name="T5" fmla="*/ 13 h 21"/>
                  <a:gd name="T6" fmla="*/ 0 w 4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1">
                    <a:moveTo>
                      <a:pt x="4" y="0"/>
                    </a:moveTo>
                    <a:lnTo>
                      <a:pt x="2" y="8"/>
                    </a:lnTo>
                    <a:lnTo>
                      <a:pt x="0" y="13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7" name="Line 2974">
                <a:extLst>
                  <a:ext uri="{FF2B5EF4-FFF2-40B4-BE49-F238E27FC236}">
                    <a16:creationId xmlns:a16="http://schemas.microsoft.com/office/drawing/2014/main" id="{5A9BC473-570A-4DA2-AD01-26D1D584A4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48" y="3574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8" name="Freeform 2975">
                <a:extLst>
                  <a:ext uri="{FF2B5EF4-FFF2-40B4-BE49-F238E27FC236}">
                    <a16:creationId xmlns:a16="http://schemas.microsoft.com/office/drawing/2014/main" id="{B39D59F2-D757-4237-BB89-0BBFF0C53B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6" y="3584"/>
                <a:ext cx="1" cy="11"/>
              </a:xfrm>
              <a:custGeom>
                <a:avLst/>
                <a:gdLst>
                  <a:gd name="T0" fmla="*/ 0 w 7"/>
                  <a:gd name="T1" fmla="*/ 42 h 42"/>
                  <a:gd name="T2" fmla="*/ 4 w 7"/>
                  <a:gd name="T3" fmla="*/ 19 h 42"/>
                  <a:gd name="T4" fmla="*/ 7 w 7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2">
                    <a:moveTo>
                      <a:pt x="0" y="42"/>
                    </a:moveTo>
                    <a:lnTo>
                      <a:pt x="4" y="19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9" name="Line 2976">
                <a:extLst>
                  <a:ext uri="{FF2B5EF4-FFF2-40B4-BE49-F238E27FC236}">
                    <a16:creationId xmlns:a16="http://schemas.microsoft.com/office/drawing/2014/main" id="{56D9F204-67ED-4A24-8BBD-2311B83982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5" y="354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0" name="Line 2977">
                <a:extLst>
                  <a:ext uri="{FF2B5EF4-FFF2-40B4-BE49-F238E27FC236}">
                    <a16:creationId xmlns:a16="http://schemas.microsoft.com/office/drawing/2014/main" id="{4EF36C42-B105-4A2A-8AF3-B666C9EDFF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7" y="3555"/>
                <a:ext cx="2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1" name="Line 2978">
                <a:extLst>
                  <a:ext uri="{FF2B5EF4-FFF2-40B4-BE49-F238E27FC236}">
                    <a16:creationId xmlns:a16="http://schemas.microsoft.com/office/drawing/2014/main" id="{1CEC7190-5BE0-48DF-8023-1BC0C31892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49" y="3563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2" name="Freeform 2979">
                <a:extLst>
                  <a:ext uri="{FF2B5EF4-FFF2-40B4-BE49-F238E27FC236}">
                    <a16:creationId xmlns:a16="http://schemas.microsoft.com/office/drawing/2014/main" id="{E6BBD66D-B1F1-40C1-A63C-3FD2C91D7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9" y="3563"/>
                <a:ext cx="1" cy="5"/>
              </a:xfrm>
              <a:custGeom>
                <a:avLst/>
                <a:gdLst>
                  <a:gd name="T0" fmla="*/ 0 w 4"/>
                  <a:gd name="T1" fmla="*/ 0 h 17"/>
                  <a:gd name="T2" fmla="*/ 0 w 4"/>
                  <a:gd name="T3" fmla="*/ 5 h 17"/>
                  <a:gd name="T4" fmla="*/ 4 w 4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7">
                    <a:moveTo>
                      <a:pt x="0" y="0"/>
                    </a:moveTo>
                    <a:lnTo>
                      <a:pt x="0" y="5"/>
                    </a:lnTo>
                    <a:lnTo>
                      <a:pt x="4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3" name="Freeform 2980">
                <a:extLst>
                  <a:ext uri="{FF2B5EF4-FFF2-40B4-BE49-F238E27FC236}">
                    <a16:creationId xmlns:a16="http://schemas.microsoft.com/office/drawing/2014/main" id="{C315B8FE-0059-4C71-9CEE-930003111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9" y="3568"/>
                <a:ext cx="1" cy="6"/>
              </a:xfrm>
              <a:custGeom>
                <a:avLst/>
                <a:gdLst>
                  <a:gd name="T0" fmla="*/ 4 w 5"/>
                  <a:gd name="T1" fmla="*/ 0 h 24"/>
                  <a:gd name="T2" fmla="*/ 5 w 5"/>
                  <a:gd name="T3" fmla="*/ 6 h 24"/>
                  <a:gd name="T4" fmla="*/ 0 w 5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4">
                    <a:moveTo>
                      <a:pt x="4" y="0"/>
                    </a:moveTo>
                    <a:lnTo>
                      <a:pt x="5" y="6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4" name="Freeform 2981">
                <a:extLst>
                  <a:ext uri="{FF2B5EF4-FFF2-40B4-BE49-F238E27FC236}">
                    <a16:creationId xmlns:a16="http://schemas.microsoft.com/office/drawing/2014/main" id="{02494F91-49A9-4999-A9FD-D5290257E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6" y="3544"/>
                <a:ext cx="1" cy="11"/>
              </a:xfrm>
              <a:custGeom>
                <a:avLst/>
                <a:gdLst>
                  <a:gd name="T0" fmla="*/ 0 w 8"/>
                  <a:gd name="T1" fmla="*/ 0 h 41"/>
                  <a:gd name="T2" fmla="*/ 4 w 8"/>
                  <a:gd name="T3" fmla="*/ 6 h 41"/>
                  <a:gd name="T4" fmla="*/ 6 w 8"/>
                  <a:gd name="T5" fmla="*/ 13 h 41"/>
                  <a:gd name="T6" fmla="*/ 8 w 8"/>
                  <a:gd name="T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1">
                    <a:moveTo>
                      <a:pt x="0" y="0"/>
                    </a:moveTo>
                    <a:lnTo>
                      <a:pt x="4" y="6"/>
                    </a:lnTo>
                    <a:lnTo>
                      <a:pt x="6" y="13"/>
                    </a:lnTo>
                    <a:lnTo>
                      <a:pt x="8" y="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5" name="Line 2982">
                <a:extLst>
                  <a:ext uri="{FF2B5EF4-FFF2-40B4-BE49-F238E27FC236}">
                    <a16:creationId xmlns:a16="http://schemas.microsoft.com/office/drawing/2014/main" id="{BAC118FE-023D-464D-B0EA-73BE824060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6" y="3544"/>
                <a:ext cx="1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6" name="Line 2983">
                <a:extLst>
                  <a:ext uri="{FF2B5EF4-FFF2-40B4-BE49-F238E27FC236}">
                    <a16:creationId xmlns:a16="http://schemas.microsoft.com/office/drawing/2014/main" id="{2AFBBD55-69B6-4F62-AE78-98C3435F30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2" y="3505"/>
                <a:ext cx="0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7" name="Freeform 2984">
                <a:extLst>
                  <a:ext uri="{FF2B5EF4-FFF2-40B4-BE49-F238E27FC236}">
                    <a16:creationId xmlns:a16="http://schemas.microsoft.com/office/drawing/2014/main" id="{18357FC9-769C-4428-ABB7-CF3572CA47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1" y="3505"/>
                <a:ext cx="1" cy="10"/>
              </a:xfrm>
              <a:custGeom>
                <a:avLst/>
                <a:gdLst>
                  <a:gd name="T0" fmla="*/ 1 w 2"/>
                  <a:gd name="T1" fmla="*/ 0 h 40"/>
                  <a:gd name="T2" fmla="*/ 0 w 2"/>
                  <a:gd name="T3" fmla="*/ 3 h 40"/>
                  <a:gd name="T4" fmla="*/ 0 w 2"/>
                  <a:gd name="T5" fmla="*/ 8 h 40"/>
                  <a:gd name="T6" fmla="*/ 0 w 2"/>
                  <a:gd name="T7" fmla="*/ 16 h 40"/>
                  <a:gd name="T8" fmla="*/ 1 w 2"/>
                  <a:gd name="T9" fmla="*/ 27 h 40"/>
                  <a:gd name="T10" fmla="*/ 2 w 2"/>
                  <a:gd name="T1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0">
                    <a:moveTo>
                      <a:pt x="1" y="0"/>
                    </a:moveTo>
                    <a:lnTo>
                      <a:pt x="0" y="3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1" y="27"/>
                    </a:lnTo>
                    <a:lnTo>
                      <a:pt x="2" y="4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8" name="Line 2985">
                <a:extLst>
                  <a:ext uri="{FF2B5EF4-FFF2-40B4-BE49-F238E27FC236}">
                    <a16:creationId xmlns:a16="http://schemas.microsoft.com/office/drawing/2014/main" id="{5D40DF2B-E5EF-4F45-88BE-12049C5B53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2" y="3515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9" name="Line 2986">
                <a:extLst>
                  <a:ext uri="{FF2B5EF4-FFF2-40B4-BE49-F238E27FC236}">
                    <a16:creationId xmlns:a16="http://schemas.microsoft.com/office/drawing/2014/main" id="{185503C1-23F7-4DDC-8686-F0C93C09DB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2" y="3518"/>
                <a:ext cx="0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0" name="Line 2987">
                <a:extLst>
                  <a:ext uri="{FF2B5EF4-FFF2-40B4-BE49-F238E27FC236}">
                    <a16:creationId xmlns:a16="http://schemas.microsoft.com/office/drawing/2014/main" id="{CB74DF9C-BB80-44B1-BECA-369FEDACA6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2" y="3528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1" name="Freeform 2988">
                <a:extLst>
                  <a:ext uri="{FF2B5EF4-FFF2-40B4-BE49-F238E27FC236}">
                    <a16:creationId xmlns:a16="http://schemas.microsoft.com/office/drawing/2014/main" id="{A91F63EC-8D18-45A6-97DE-472E36FECA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3" y="3532"/>
                <a:ext cx="2" cy="10"/>
              </a:xfrm>
              <a:custGeom>
                <a:avLst/>
                <a:gdLst>
                  <a:gd name="T0" fmla="*/ 0 w 7"/>
                  <a:gd name="T1" fmla="*/ 0 h 39"/>
                  <a:gd name="T2" fmla="*/ 5 w 7"/>
                  <a:gd name="T3" fmla="*/ 15 h 39"/>
                  <a:gd name="T4" fmla="*/ 6 w 7"/>
                  <a:gd name="T5" fmla="*/ 24 h 39"/>
                  <a:gd name="T6" fmla="*/ 6 w 7"/>
                  <a:gd name="T7" fmla="*/ 31 h 39"/>
                  <a:gd name="T8" fmla="*/ 7 w 7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9">
                    <a:moveTo>
                      <a:pt x="0" y="0"/>
                    </a:moveTo>
                    <a:lnTo>
                      <a:pt x="5" y="15"/>
                    </a:lnTo>
                    <a:lnTo>
                      <a:pt x="6" y="24"/>
                    </a:lnTo>
                    <a:lnTo>
                      <a:pt x="6" y="31"/>
                    </a:lnTo>
                    <a:lnTo>
                      <a:pt x="7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2" name="Freeform 2989">
                <a:extLst>
                  <a:ext uri="{FF2B5EF4-FFF2-40B4-BE49-F238E27FC236}">
                    <a16:creationId xmlns:a16="http://schemas.microsoft.com/office/drawing/2014/main" id="{7FAF4DB4-F25B-4DE9-AC9C-CD58264E8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2" y="3518"/>
                <a:ext cx="1" cy="10"/>
              </a:xfrm>
              <a:custGeom>
                <a:avLst/>
                <a:gdLst>
                  <a:gd name="T0" fmla="*/ 0 w 3"/>
                  <a:gd name="T1" fmla="*/ 0 h 42"/>
                  <a:gd name="T2" fmla="*/ 3 w 3"/>
                  <a:gd name="T3" fmla="*/ 24 h 42"/>
                  <a:gd name="T4" fmla="*/ 2 w 3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2">
                    <a:moveTo>
                      <a:pt x="0" y="0"/>
                    </a:moveTo>
                    <a:lnTo>
                      <a:pt x="3" y="24"/>
                    </a:lnTo>
                    <a:lnTo>
                      <a:pt x="2" y="4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3" name="Line 2990">
                <a:extLst>
                  <a:ext uri="{FF2B5EF4-FFF2-40B4-BE49-F238E27FC236}">
                    <a16:creationId xmlns:a16="http://schemas.microsoft.com/office/drawing/2014/main" id="{9A88D101-831E-4FB0-AEEC-37755D238F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51" y="3476"/>
                <a:ext cx="7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4" name="Line 2991">
                <a:extLst>
                  <a:ext uri="{FF2B5EF4-FFF2-40B4-BE49-F238E27FC236}">
                    <a16:creationId xmlns:a16="http://schemas.microsoft.com/office/drawing/2014/main" id="{38B10F75-9921-4494-8C85-2A6AAAFBE9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43" y="3473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5" name="Freeform 2992">
                <a:extLst>
                  <a:ext uri="{FF2B5EF4-FFF2-40B4-BE49-F238E27FC236}">
                    <a16:creationId xmlns:a16="http://schemas.microsoft.com/office/drawing/2014/main" id="{8DB4CC59-6B02-489F-AC97-AF219F694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3475"/>
                <a:ext cx="9" cy="2"/>
              </a:xfrm>
              <a:custGeom>
                <a:avLst/>
                <a:gdLst>
                  <a:gd name="T0" fmla="*/ 0 w 36"/>
                  <a:gd name="T1" fmla="*/ 2 h 8"/>
                  <a:gd name="T2" fmla="*/ 12 w 36"/>
                  <a:gd name="T3" fmla="*/ 8 h 8"/>
                  <a:gd name="T4" fmla="*/ 36 w 3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8">
                    <a:moveTo>
                      <a:pt x="0" y="2"/>
                    </a:moveTo>
                    <a:lnTo>
                      <a:pt x="12" y="8"/>
                    </a:lnTo>
                    <a:lnTo>
                      <a:pt x="3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6" name="Freeform 2993">
                <a:extLst>
                  <a:ext uri="{FF2B5EF4-FFF2-40B4-BE49-F238E27FC236}">
                    <a16:creationId xmlns:a16="http://schemas.microsoft.com/office/drawing/2014/main" id="{87B53A23-E8EE-42DB-84D5-4B4CC27A0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1105"/>
                <a:ext cx="10" cy="3"/>
              </a:xfrm>
              <a:custGeom>
                <a:avLst/>
                <a:gdLst>
                  <a:gd name="T0" fmla="*/ 0 w 39"/>
                  <a:gd name="T1" fmla="*/ 0 h 12"/>
                  <a:gd name="T2" fmla="*/ 34 w 39"/>
                  <a:gd name="T3" fmla="*/ 12 h 12"/>
                  <a:gd name="T4" fmla="*/ 39 w 39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2">
                    <a:moveTo>
                      <a:pt x="0" y="0"/>
                    </a:moveTo>
                    <a:lnTo>
                      <a:pt x="34" y="12"/>
                    </a:lnTo>
                    <a:lnTo>
                      <a:pt x="39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7" name="Freeform 2994">
                <a:extLst>
                  <a:ext uri="{FF2B5EF4-FFF2-40B4-BE49-F238E27FC236}">
                    <a16:creationId xmlns:a16="http://schemas.microsoft.com/office/drawing/2014/main" id="{AC964E64-C88B-48E2-885F-4768443733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5" y="1060"/>
                <a:ext cx="17" cy="47"/>
              </a:xfrm>
              <a:custGeom>
                <a:avLst/>
                <a:gdLst>
                  <a:gd name="T0" fmla="*/ 36 w 68"/>
                  <a:gd name="T1" fmla="*/ 0 h 189"/>
                  <a:gd name="T2" fmla="*/ 68 w 68"/>
                  <a:gd name="T3" fmla="*/ 55 h 189"/>
                  <a:gd name="T4" fmla="*/ 41 w 68"/>
                  <a:gd name="T5" fmla="*/ 173 h 189"/>
                  <a:gd name="T6" fmla="*/ 7 w 68"/>
                  <a:gd name="T7" fmla="*/ 180 h 189"/>
                  <a:gd name="T8" fmla="*/ 0 w 68"/>
                  <a:gd name="T9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89">
                    <a:moveTo>
                      <a:pt x="36" y="0"/>
                    </a:moveTo>
                    <a:lnTo>
                      <a:pt x="68" y="55"/>
                    </a:lnTo>
                    <a:lnTo>
                      <a:pt x="41" y="173"/>
                    </a:lnTo>
                    <a:lnTo>
                      <a:pt x="7" y="180"/>
                    </a:lnTo>
                    <a:lnTo>
                      <a:pt x="0" y="18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8" name="Freeform 2995">
                <a:extLst>
                  <a:ext uri="{FF2B5EF4-FFF2-40B4-BE49-F238E27FC236}">
                    <a16:creationId xmlns:a16="http://schemas.microsoft.com/office/drawing/2014/main" id="{160A6FCD-391B-41C4-9C03-05893E1E7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1105"/>
                <a:ext cx="10" cy="2"/>
              </a:xfrm>
              <a:custGeom>
                <a:avLst/>
                <a:gdLst>
                  <a:gd name="T0" fmla="*/ 39 w 39"/>
                  <a:gd name="T1" fmla="*/ 7 h 10"/>
                  <a:gd name="T2" fmla="*/ 35 w 39"/>
                  <a:gd name="T3" fmla="*/ 10 h 10"/>
                  <a:gd name="T4" fmla="*/ 0 w 39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0">
                    <a:moveTo>
                      <a:pt x="39" y="7"/>
                    </a:moveTo>
                    <a:lnTo>
                      <a:pt x="35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9" name="Line 2996">
                <a:extLst>
                  <a:ext uri="{FF2B5EF4-FFF2-40B4-BE49-F238E27FC236}">
                    <a16:creationId xmlns:a16="http://schemas.microsoft.com/office/drawing/2014/main" id="{B5709D15-81C1-47D8-8A4A-155704EDAA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92" y="1098"/>
                <a:ext cx="9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0" name="Freeform 2997">
                <a:extLst>
                  <a:ext uri="{FF2B5EF4-FFF2-40B4-BE49-F238E27FC236}">
                    <a16:creationId xmlns:a16="http://schemas.microsoft.com/office/drawing/2014/main" id="{3125068A-408A-4F04-9235-629780D62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1" y="1092"/>
                <a:ext cx="54" cy="13"/>
              </a:xfrm>
              <a:custGeom>
                <a:avLst/>
                <a:gdLst>
                  <a:gd name="T0" fmla="*/ 216 w 216"/>
                  <a:gd name="T1" fmla="*/ 50 h 50"/>
                  <a:gd name="T2" fmla="*/ 60 w 216"/>
                  <a:gd name="T3" fmla="*/ 0 h 50"/>
                  <a:gd name="T4" fmla="*/ 0 w 216"/>
                  <a:gd name="T5" fmla="*/ 2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" h="50">
                    <a:moveTo>
                      <a:pt x="216" y="50"/>
                    </a:moveTo>
                    <a:lnTo>
                      <a:pt x="60" y="0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1" name="Freeform 2998">
                <a:extLst>
                  <a:ext uri="{FF2B5EF4-FFF2-40B4-BE49-F238E27FC236}">
                    <a16:creationId xmlns:a16="http://schemas.microsoft.com/office/drawing/2014/main" id="{06B96814-E076-42DC-A70E-8D3AB682C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1098"/>
                <a:ext cx="9" cy="4"/>
              </a:xfrm>
              <a:custGeom>
                <a:avLst/>
                <a:gdLst>
                  <a:gd name="T0" fmla="*/ 37 w 37"/>
                  <a:gd name="T1" fmla="*/ 0 h 15"/>
                  <a:gd name="T2" fmla="*/ 1 w 37"/>
                  <a:gd name="T3" fmla="*/ 13 h 15"/>
                  <a:gd name="T4" fmla="*/ 0 w 3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5">
                    <a:moveTo>
                      <a:pt x="37" y="0"/>
                    </a:moveTo>
                    <a:lnTo>
                      <a:pt x="1" y="13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2" name="Line 2999">
                <a:extLst>
                  <a:ext uri="{FF2B5EF4-FFF2-40B4-BE49-F238E27FC236}">
                    <a16:creationId xmlns:a16="http://schemas.microsoft.com/office/drawing/2014/main" id="{262DFFE6-9402-4C0D-864A-9F70E21009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40" y="3474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3" name="Freeform 3000">
                <a:extLst>
                  <a:ext uri="{FF2B5EF4-FFF2-40B4-BE49-F238E27FC236}">
                    <a16:creationId xmlns:a16="http://schemas.microsoft.com/office/drawing/2014/main" id="{DBBD102D-758D-42E4-B011-94BBF32CF1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3475"/>
                <a:ext cx="9" cy="2"/>
              </a:xfrm>
              <a:custGeom>
                <a:avLst/>
                <a:gdLst>
                  <a:gd name="T0" fmla="*/ 0 w 36"/>
                  <a:gd name="T1" fmla="*/ 2 h 7"/>
                  <a:gd name="T2" fmla="*/ 10 w 36"/>
                  <a:gd name="T3" fmla="*/ 7 h 7"/>
                  <a:gd name="T4" fmla="*/ 36 w 3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7">
                    <a:moveTo>
                      <a:pt x="0" y="2"/>
                    </a:moveTo>
                    <a:lnTo>
                      <a:pt x="10" y="7"/>
                    </a:lnTo>
                    <a:lnTo>
                      <a:pt x="3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4" name="Line 3001">
                <a:extLst>
                  <a:ext uri="{FF2B5EF4-FFF2-40B4-BE49-F238E27FC236}">
                    <a16:creationId xmlns:a16="http://schemas.microsoft.com/office/drawing/2014/main" id="{6ADA7608-5A43-4953-9D3D-F31FDE8E91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43" y="3473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5" name="Freeform 3002">
                <a:extLst>
                  <a:ext uri="{FF2B5EF4-FFF2-40B4-BE49-F238E27FC236}">
                    <a16:creationId xmlns:a16="http://schemas.microsoft.com/office/drawing/2014/main" id="{3DDB345C-B472-455B-AFA4-236C52265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" y="3473"/>
                <a:ext cx="1" cy="3"/>
              </a:xfrm>
              <a:custGeom>
                <a:avLst/>
                <a:gdLst>
                  <a:gd name="T0" fmla="*/ 0 w 5"/>
                  <a:gd name="T1" fmla="*/ 0 h 12"/>
                  <a:gd name="T2" fmla="*/ 1 w 5"/>
                  <a:gd name="T3" fmla="*/ 0 h 12"/>
                  <a:gd name="T4" fmla="*/ 5 w 5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lnTo>
                      <a:pt x="1" y="0"/>
                    </a:lnTo>
                    <a:lnTo>
                      <a:pt x="5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6" name="Line 3003">
                <a:extLst>
                  <a:ext uri="{FF2B5EF4-FFF2-40B4-BE49-F238E27FC236}">
                    <a16:creationId xmlns:a16="http://schemas.microsoft.com/office/drawing/2014/main" id="{5259AF8D-BE1D-4F44-9709-0B9E03E9EE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50" y="3473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7" name="Line 3004">
                <a:extLst>
                  <a:ext uri="{FF2B5EF4-FFF2-40B4-BE49-F238E27FC236}">
                    <a16:creationId xmlns:a16="http://schemas.microsoft.com/office/drawing/2014/main" id="{E3870BA2-FCD5-4F4F-AFE8-9DED4A85B0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50" y="3339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8" name="Freeform 3005">
                <a:extLst>
                  <a:ext uri="{FF2B5EF4-FFF2-40B4-BE49-F238E27FC236}">
                    <a16:creationId xmlns:a16="http://schemas.microsoft.com/office/drawing/2014/main" id="{14D48BDF-1573-483B-9A2C-4CE8BD5A4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0" y="3338"/>
                <a:ext cx="10" cy="2"/>
              </a:xfrm>
              <a:custGeom>
                <a:avLst/>
                <a:gdLst>
                  <a:gd name="T0" fmla="*/ 0 w 39"/>
                  <a:gd name="T1" fmla="*/ 9 h 9"/>
                  <a:gd name="T2" fmla="*/ 10 w 39"/>
                  <a:gd name="T3" fmla="*/ 0 h 9"/>
                  <a:gd name="T4" fmla="*/ 39 w 39"/>
                  <a:gd name="T5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9">
                    <a:moveTo>
                      <a:pt x="0" y="9"/>
                    </a:moveTo>
                    <a:lnTo>
                      <a:pt x="10" y="0"/>
                    </a:lnTo>
                    <a:lnTo>
                      <a:pt x="39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9" name="Freeform 3006">
                <a:extLst>
                  <a:ext uri="{FF2B5EF4-FFF2-40B4-BE49-F238E27FC236}">
                    <a16:creationId xmlns:a16="http://schemas.microsoft.com/office/drawing/2014/main" id="{F3A066DD-2522-4707-9413-4FB5392DF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0" y="3336"/>
                <a:ext cx="10" cy="4"/>
              </a:xfrm>
              <a:custGeom>
                <a:avLst/>
                <a:gdLst>
                  <a:gd name="T0" fmla="*/ 39 w 39"/>
                  <a:gd name="T1" fmla="*/ 11 h 14"/>
                  <a:gd name="T2" fmla="*/ 10 w 39"/>
                  <a:gd name="T3" fmla="*/ 0 h 14"/>
                  <a:gd name="T4" fmla="*/ 0 w 39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4">
                    <a:moveTo>
                      <a:pt x="39" y="11"/>
                    </a:moveTo>
                    <a:lnTo>
                      <a:pt x="10" y="0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0" name="Line 3007">
                <a:extLst>
                  <a:ext uri="{FF2B5EF4-FFF2-40B4-BE49-F238E27FC236}">
                    <a16:creationId xmlns:a16="http://schemas.microsoft.com/office/drawing/2014/main" id="{A2F617C3-3947-42F1-AF7C-32DA784EA6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47" y="3237"/>
                <a:ext cx="9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1" name="Line 3008">
                <a:extLst>
                  <a:ext uri="{FF2B5EF4-FFF2-40B4-BE49-F238E27FC236}">
                    <a16:creationId xmlns:a16="http://schemas.microsoft.com/office/drawing/2014/main" id="{D3044950-4ACD-469F-9090-4416BF7583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02" y="3376"/>
                <a:ext cx="1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2" name="Freeform 3009">
                <a:extLst>
                  <a:ext uri="{FF2B5EF4-FFF2-40B4-BE49-F238E27FC236}">
                    <a16:creationId xmlns:a16="http://schemas.microsoft.com/office/drawing/2014/main" id="{541E3DD7-9FBD-4E28-B191-EC2861097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2" y="3393"/>
                <a:ext cx="14" cy="27"/>
              </a:xfrm>
              <a:custGeom>
                <a:avLst/>
                <a:gdLst>
                  <a:gd name="T0" fmla="*/ 0 w 59"/>
                  <a:gd name="T1" fmla="*/ 0 h 107"/>
                  <a:gd name="T2" fmla="*/ 57 w 59"/>
                  <a:gd name="T3" fmla="*/ 49 h 107"/>
                  <a:gd name="T4" fmla="*/ 59 w 59"/>
                  <a:gd name="T5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107">
                    <a:moveTo>
                      <a:pt x="0" y="0"/>
                    </a:moveTo>
                    <a:lnTo>
                      <a:pt x="57" y="49"/>
                    </a:lnTo>
                    <a:lnTo>
                      <a:pt x="59" y="10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3" name="Line 3010">
                <a:extLst>
                  <a:ext uri="{FF2B5EF4-FFF2-40B4-BE49-F238E27FC236}">
                    <a16:creationId xmlns:a16="http://schemas.microsoft.com/office/drawing/2014/main" id="{B512E256-606B-4721-94F5-5D4C0B1D2B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16" y="3420"/>
                <a:ext cx="1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4" name="Freeform 3011">
                <a:extLst>
                  <a:ext uri="{FF2B5EF4-FFF2-40B4-BE49-F238E27FC236}">
                    <a16:creationId xmlns:a16="http://schemas.microsoft.com/office/drawing/2014/main" id="{F1BB8E16-0A91-4EA4-A55C-EF3165702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0" y="3431"/>
                <a:ext cx="21" cy="45"/>
              </a:xfrm>
              <a:custGeom>
                <a:avLst/>
                <a:gdLst>
                  <a:gd name="T0" fmla="*/ 26 w 84"/>
                  <a:gd name="T1" fmla="*/ 0 h 181"/>
                  <a:gd name="T2" fmla="*/ 0 w 84"/>
                  <a:gd name="T3" fmla="*/ 56 h 181"/>
                  <a:gd name="T4" fmla="*/ 27 w 84"/>
                  <a:gd name="T5" fmla="*/ 161 h 181"/>
                  <a:gd name="T6" fmla="*/ 29 w 84"/>
                  <a:gd name="T7" fmla="*/ 162 h 181"/>
                  <a:gd name="T8" fmla="*/ 84 w 84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81">
                    <a:moveTo>
                      <a:pt x="26" y="0"/>
                    </a:moveTo>
                    <a:lnTo>
                      <a:pt x="0" y="56"/>
                    </a:lnTo>
                    <a:lnTo>
                      <a:pt x="27" y="161"/>
                    </a:lnTo>
                    <a:lnTo>
                      <a:pt x="29" y="162"/>
                    </a:lnTo>
                    <a:lnTo>
                      <a:pt x="84" y="18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5" name="Freeform 3012">
                <a:extLst>
                  <a:ext uri="{FF2B5EF4-FFF2-40B4-BE49-F238E27FC236}">
                    <a16:creationId xmlns:a16="http://schemas.microsoft.com/office/drawing/2014/main" id="{E962B899-C4FD-45F0-AE6D-0CFCC21155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3420"/>
                <a:ext cx="1" cy="11"/>
              </a:xfrm>
              <a:custGeom>
                <a:avLst/>
                <a:gdLst>
                  <a:gd name="T0" fmla="*/ 0 w 2"/>
                  <a:gd name="T1" fmla="*/ 0 h 42"/>
                  <a:gd name="T2" fmla="*/ 2 w 2"/>
                  <a:gd name="T3" fmla="*/ 40 h 42"/>
                  <a:gd name="T4" fmla="*/ 1 w 2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2">
                    <a:moveTo>
                      <a:pt x="0" y="0"/>
                    </a:moveTo>
                    <a:lnTo>
                      <a:pt x="2" y="40"/>
                    </a:lnTo>
                    <a:lnTo>
                      <a:pt x="1" y="4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6" name="Line 3013">
                <a:extLst>
                  <a:ext uri="{FF2B5EF4-FFF2-40B4-BE49-F238E27FC236}">
                    <a16:creationId xmlns:a16="http://schemas.microsoft.com/office/drawing/2014/main" id="{D441C039-8CE6-4DF9-B1EA-79F453BD44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55" y="1182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7" name="Freeform 3014">
                <a:extLst>
                  <a:ext uri="{FF2B5EF4-FFF2-40B4-BE49-F238E27FC236}">
                    <a16:creationId xmlns:a16="http://schemas.microsoft.com/office/drawing/2014/main" id="{D664986D-FD3E-46F3-9C9A-4313A0070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1182"/>
                <a:ext cx="3" cy="6"/>
              </a:xfrm>
              <a:custGeom>
                <a:avLst/>
                <a:gdLst>
                  <a:gd name="T0" fmla="*/ 8 w 8"/>
                  <a:gd name="T1" fmla="*/ 0 h 27"/>
                  <a:gd name="T2" fmla="*/ 2 w 8"/>
                  <a:gd name="T3" fmla="*/ 16 h 27"/>
                  <a:gd name="T4" fmla="*/ 0 w 8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7">
                    <a:moveTo>
                      <a:pt x="8" y="0"/>
                    </a:moveTo>
                    <a:lnTo>
                      <a:pt x="2" y="16"/>
                    </a:lnTo>
                    <a:lnTo>
                      <a:pt x="0" y="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8" name="Line 3015">
                <a:extLst>
                  <a:ext uri="{FF2B5EF4-FFF2-40B4-BE49-F238E27FC236}">
                    <a16:creationId xmlns:a16="http://schemas.microsoft.com/office/drawing/2014/main" id="{44C23C0F-9034-43DC-A256-8DF6F79AFD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58" y="1102"/>
                <a:ext cx="34" cy="8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9" name="Line 3016">
                <a:extLst>
                  <a:ext uri="{FF2B5EF4-FFF2-40B4-BE49-F238E27FC236}">
                    <a16:creationId xmlns:a16="http://schemas.microsoft.com/office/drawing/2014/main" id="{008E892B-7C01-4A63-B635-81D8CA6F54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47" y="1220"/>
                <a:ext cx="5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0" name="Freeform 3017">
                <a:extLst>
                  <a:ext uri="{FF2B5EF4-FFF2-40B4-BE49-F238E27FC236}">
                    <a16:creationId xmlns:a16="http://schemas.microsoft.com/office/drawing/2014/main" id="{A849610B-E469-451A-ABCC-3B5372AB5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7" y="1220"/>
                <a:ext cx="5" cy="7"/>
              </a:xfrm>
              <a:custGeom>
                <a:avLst/>
                <a:gdLst>
                  <a:gd name="T0" fmla="*/ 1 w 20"/>
                  <a:gd name="T1" fmla="*/ 0 h 31"/>
                  <a:gd name="T2" fmla="*/ 0 w 20"/>
                  <a:gd name="T3" fmla="*/ 2 h 31"/>
                  <a:gd name="T4" fmla="*/ 20 w 20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1">
                    <a:moveTo>
                      <a:pt x="1" y="0"/>
                    </a:moveTo>
                    <a:lnTo>
                      <a:pt x="0" y="2"/>
                    </a:lnTo>
                    <a:lnTo>
                      <a:pt x="20" y="3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1" name="Line 3018">
                <a:extLst>
                  <a:ext uri="{FF2B5EF4-FFF2-40B4-BE49-F238E27FC236}">
                    <a16:creationId xmlns:a16="http://schemas.microsoft.com/office/drawing/2014/main" id="{78B9CBEB-CD0D-423D-B2A1-B8A8B4910C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52" y="1227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1" name="Group 3220">
              <a:extLst>
                <a:ext uri="{FF2B5EF4-FFF2-40B4-BE49-F238E27FC236}">
                  <a16:creationId xmlns:a16="http://schemas.microsoft.com/office/drawing/2014/main" id="{CE42587C-7856-4A8A-AC23-29736B2ADA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6" y="1188"/>
              <a:ext cx="2571" cy="3014"/>
              <a:chOff x="3516" y="1188"/>
              <a:chExt cx="2571" cy="3014"/>
            </a:xfrm>
          </p:grpSpPr>
          <p:sp>
            <p:nvSpPr>
              <p:cNvPr id="2342" name="Freeform 3020">
                <a:extLst>
                  <a:ext uri="{FF2B5EF4-FFF2-40B4-BE49-F238E27FC236}">
                    <a16:creationId xmlns:a16="http://schemas.microsoft.com/office/drawing/2014/main" id="{9949B1F1-2A31-4CDF-8D01-F57DB46A1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8" y="1237"/>
                <a:ext cx="1" cy="2"/>
              </a:xfrm>
              <a:custGeom>
                <a:avLst/>
                <a:gdLst>
                  <a:gd name="T0" fmla="*/ 0 w 3"/>
                  <a:gd name="T1" fmla="*/ 5 h 5"/>
                  <a:gd name="T2" fmla="*/ 3 w 3"/>
                  <a:gd name="T3" fmla="*/ 1 h 5"/>
                  <a:gd name="T4" fmla="*/ 2 w 3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lnTo>
                      <a:pt x="3" y="1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3" name="Line 3021">
                <a:extLst>
                  <a:ext uri="{FF2B5EF4-FFF2-40B4-BE49-F238E27FC236}">
                    <a16:creationId xmlns:a16="http://schemas.microsoft.com/office/drawing/2014/main" id="{97985088-93F1-4E0E-8032-1BBBC4BA3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58" y="123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4" name="Freeform 3022">
                <a:extLst>
                  <a:ext uri="{FF2B5EF4-FFF2-40B4-BE49-F238E27FC236}">
                    <a16:creationId xmlns:a16="http://schemas.microsoft.com/office/drawing/2014/main" id="{AC1882BD-34C6-481B-A95D-7CE79C7B3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4" y="1239"/>
                <a:ext cx="11" cy="107"/>
              </a:xfrm>
              <a:custGeom>
                <a:avLst/>
                <a:gdLst>
                  <a:gd name="T0" fmla="*/ 19 w 44"/>
                  <a:gd name="T1" fmla="*/ 0 h 428"/>
                  <a:gd name="T2" fmla="*/ 4 w 44"/>
                  <a:gd name="T3" fmla="*/ 57 h 428"/>
                  <a:gd name="T4" fmla="*/ 44 w 44"/>
                  <a:gd name="T5" fmla="*/ 323 h 428"/>
                  <a:gd name="T6" fmla="*/ 0 w 44"/>
                  <a:gd name="T7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428">
                    <a:moveTo>
                      <a:pt x="19" y="0"/>
                    </a:moveTo>
                    <a:lnTo>
                      <a:pt x="4" y="57"/>
                    </a:lnTo>
                    <a:lnTo>
                      <a:pt x="44" y="323"/>
                    </a:lnTo>
                    <a:lnTo>
                      <a:pt x="0" y="4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5" name="Freeform 3023">
                <a:extLst>
                  <a:ext uri="{FF2B5EF4-FFF2-40B4-BE49-F238E27FC236}">
                    <a16:creationId xmlns:a16="http://schemas.microsoft.com/office/drawing/2014/main" id="{F950755D-7E6B-4B91-80A1-C8C42CCAA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4" y="1230"/>
                <a:ext cx="5" cy="7"/>
              </a:xfrm>
              <a:custGeom>
                <a:avLst/>
                <a:gdLst>
                  <a:gd name="T0" fmla="*/ 21 w 21"/>
                  <a:gd name="T1" fmla="*/ 32 h 32"/>
                  <a:gd name="T2" fmla="*/ 21 w 21"/>
                  <a:gd name="T3" fmla="*/ 29 h 32"/>
                  <a:gd name="T4" fmla="*/ 0 w 2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2">
                    <a:moveTo>
                      <a:pt x="21" y="32"/>
                    </a:moveTo>
                    <a:lnTo>
                      <a:pt x="21" y="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6" name="Line 3024">
                <a:extLst>
                  <a:ext uri="{FF2B5EF4-FFF2-40B4-BE49-F238E27FC236}">
                    <a16:creationId xmlns:a16="http://schemas.microsoft.com/office/drawing/2014/main" id="{0FCB4E42-8452-4918-9CB1-09E3ED025E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54" y="1230"/>
                <a:ext cx="5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7" name="Line 3025">
                <a:extLst>
                  <a:ext uri="{FF2B5EF4-FFF2-40B4-BE49-F238E27FC236}">
                    <a16:creationId xmlns:a16="http://schemas.microsoft.com/office/drawing/2014/main" id="{7FCE850D-2DCA-43FA-A924-0C02B65C4B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47" y="1188"/>
                <a:ext cx="8" cy="3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8" name="Line 3026">
                <a:extLst>
                  <a:ext uri="{FF2B5EF4-FFF2-40B4-BE49-F238E27FC236}">
                    <a16:creationId xmlns:a16="http://schemas.microsoft.com/office/drawing/2014/main" id="{32EB38D2-ABB1-46FF-9107-A60A779BD8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76" y="3372"/>
                <a:ext cx="6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9" name="Line 3027">
                <a:extLst>
                  <a:ext uri="{FF2B5EF4-FFF2-40B4-BE49-F238E27FC236}">
                    <a16:creationId xmlns:a16="http://schemas.microsoft.com/office/drawing/2014/main" id="{6E6CB0F9-E6BD-4280-9215-D68F3F1F9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77" y="3372"/>
                <a:ext cx="9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0" name="Line 3028">
                <a:extLst>
                  <a:ext uri="{FF2B5EF4-FFF2-40B4-BE49-F238E27FC236}">
                    <a16:creationId xmlns:a16="http://schemas.microsoft.com/office/drawing/2014/main" id="{F437EE4C-3E96-4D55-BCC2-458D424B4C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77" y="3372"/>
                <a:ext cx="5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1" name="Line 3029">
                <a:extLst>
                  <a:ext uri="{FF2B5EF4-FFF2-40B4-BE49-F238E27FC236}">
                    <a16:creationId xmlns:a16="http://schemas.microsoft.com/office/drawing/2014/main" id="{2C776803-B0AF-4EE9-9660-7D19421653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4" y="3383"/>
                <a:ext cx="9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2" name="Line 3030">
                <a:extLst>
                  <a:ext uri="{FF2B5EF4-FFF2-40B4-BE49-F238E27FC236}">
                    <a16:creationId xmlns:a16="http://schemas.microsoft.com/office/drawing/2014/main" id="{4EDCBD42-043C-4AF6-9A43-6214D756FA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86" y="3374"/>
                <a:ext cx="1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3" name="Line 3031">
                <a:extLst>
                  <a:ext uri="{FF2B5EF4-FFF2-40B4-BE49-F238E27FC236}">
                    <a16:creationId xmlns:a16="http://schemas.microsoft.com/office/drawing/2014/main" id="{D8229A80-FFA4-4991-9C49-4E3D948FE4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93" y="3388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4" name="Freeform 3032">
                <a:extLst>
                  <a:ext uri="{FF2B5EF4-FFF2-40B4-BE49-F238E27FC236}">
                    <a16:creationId xmlns:a16="http://schemas.microsoft.com/office/drawing/2014/main" id="{43A7030B-0791-4BAF-BD9F-A69DC7419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3390"/>
                <a:ext cx="6" cy="3"/>
              </a:xfrm>
              <a:custGeom>
                <a:avLst/>
                <a:gdLst>
                  <a:gd name="T0" fmla="*/ 0 w 24"/>
                  <a:gd name="T1" fmla="*/ 0 h 15"/>
                  <a:gd name="T2" fmla="*/ 17 w 24"/>
                  <a:gd name="T3" fmla="*/ 11 h 15"/>
                  <a:gd name="T4" fmla="*/ 24 w 24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5">
                    <a:moveTo>
                      <a:pt x="0" y="0"/>
                    </a:moveTo>
                    <a:lnTo>
                      <a:pt x="17" y="11"/>
                    </a:lnTo>
                    <a:lnTo>
                      <a:pt x="24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5" name="Line 3033">
                <a:extLst>
                  <a:ext uri="{FF2B5EF4-FFF2-40B4-BE49-F238E27FC236}">
                    <a16:creationId xmlns:a16="http://schemas.microsoft.com/office/drawing/2014/main" id="{6F47DF36-125F-40F3-BF8D-D9772F4872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96" y="3390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6" name="Freeform 3034">
                <a:extLst>
                  <a:ext uri="{FF2B5EF4-FFF2-40B4-BE49-F238E27FC236}">
                    <a16:creationId xmlns:a16="http://schemas.microsoft.com/office/drawing/2014/main" id="{D63FF98C-B133-4961-A10A-EE4C8E573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4" y="3383"/>
                <a:ext cx="9" cy="5"/>
              </a:xfrm>
              <a:custGeom>
                <a:avLst/>
                <a:gdLst>
                  <a:gd name="T0" fmla="*/ 0 w 35"/>
                  <a:gd name="T1" fmla="*/ 0 h 23"/>
                  <a:gd name="T2" fmla="*/ 2 w 35"/>
                  <a:gd name="T3" fmla="*/ 4 h 23"/>
                  <a:gd name="T4" fmla="*/ 35 w 35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3">
                    <a:moveTo>
                      <a:pt x="0" y="0"/>
                    </a:moveTo>
                    <a:lnTo>
                      <a:pt x="2" y="4"/>
                    </a:lnTo>
                    <a:lnTo>
                      <a:pt x="35" y="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7" name="Line 3035">
                <a:extLst>
                  <a:ext uri="{FF2B5EF4-FFF2-40B4-BE49-F238E27FC236}">
                    <a16:creationId xmlns:a16="http://schemas.microsoft.com/office/drawing/2014/main" id="{3DDA5339-3127-4A31-AC52-2A671055F8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82" y="3380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8" name="Line 3036">
                <a:extLst>
                  <a:ext uri="{FF2B5EF4-FFF2-40B4-BE49-F238E27FC236}">
                    <a16:creationId xmlns:a16="http://schemas.microsoft.com/office/drawing/2014/main" id="{6A30044C-C261-4105-B278-92CA82D079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76" y="3372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9" name="Freeform 3037">
                <a:extLst>
                  <a:ext uri="{FF2B5EF4-FFF2-40B4-BE49-F238E27FC236}">
                    <a16:creationId xmlns:a16="http://schemas.microsoft.com/office/drawing/2014/main" id="{520C2D4C-F1F3-4C21-A83D-B6CFB7878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6" y="3372"/>
                <a:ext cx="10" cy="2"/>
              </a:xfrm>
              <a:custGeom>
                <a:avLst/>
                <a:gdLst>
                  <a:gd name="T0" fmla="*/ 39 w 39"/>
                  <a:gd name="T1" fmla="*/ 8 h 8"/>
                  <a:gd name="T2" fmla="*/ 0 w 39"/>
                  <a:gd name="T3" fmla="*/ 0 h 8"/>
                  <a:gd name="T4" fmla="*/ 2 w 39"/>
                  <a:gd name="T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8">
                    <a:moveTo>
                      <a:pt x="39" y="8"/>
                    </a:moveTo>
                    <a:lnTo>
                      <a:pt x="0" y="0"/>
                    </a:lnTo>
                    <a:lnTo>
                      <a:pt x="2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0" name="Freeform 3038">
                <a:extLst>
                  <a:ext uri="{FF2B5EF4-FFF2-40B4-BE49-F238E27FC236}">
                    <a16:creationId xmlns:a16="http://schemas.microsoft.com/office/drawing/2014/main" id="{0E992D4F-11C8-42CA-BFD4-AC8BA0C7D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3351"/>
                <a:ext cx="5" cy="8"/>
              </a:xfrm>
              <a:custGeom>
                <a:avLst/>
                <a:gdLst>
                  <a:gd name="T0" fmla="*/ 0 w 20"/>
                  <a:gd name="T1" fmla="*/ 0 h 30"/>
                  <a:gd name="T2" fmla="*/ 11 w 20"/>
                  <a:gd name="T3" fmla="*/ 26 h 30"/>
                  <a:gd name="T4" fmla="*/ 20 w 20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0">
                    <a:moveTo>
                      <a:pt x="0" y="0"/>
                    </a:moveTo>
                    <a:lnTo>
                      <a:pt x="11" y="26"/>
                    </a:lnTo>
                    <a:lnTo>
                      <a:pt x="20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1" name="Freeform 3039">
                <a:extLst>
                  <a:ext uri="{FF2B5EF4-FFF2-40B4-BE49-F238E27FC236}">
                    <a16:creationId xmlns:a16="http://schemas.microsoft.com/office/drawing/2014/main" id="{177F1CD5-1262-4B51-9110-1FD414875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9" y="3351"/>
                <a:ext cx="5" cy="8"/>
              </a:xfrm>
              <a:custGeom>
                <a:avLst/>
                <a:gdLst>
                  <a:gd name="T0" fmla="*/ 20 w 20"/>
                  <a:gd name="T1" fmla="*/ 30 h 30"/>
                  <a:gd name="T2" fmla="*/ 12 w 20"/>
                  <a:gd name="T3" fmla="*/ 25 h 30"/>
                  <a:gd name="T4" fmla="*/ 0 w 2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0">
                    <a:moveTo>
                      <a:pt x="20" y="30"/>
                    </a:moveTo>
                    <a:lnTo>
                      <a:pt x="12" y="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2" name="Line 3040">
                <a:extLst>
                  <a:ext uri="{FF2B5EF4-FFF2-40B4-BE49-F238E27FC236}">
                    <a16:creationId xmlns:a16="http://schemas.microsoft.com/office/drawing/2014/main" id="{DCD228D3-FFCD-4C6F-9C5A-E7E948ADD7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64" y="3359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3" name="Freeform 3041">
                <a:extLst>
                  <a:ext uri="{FF2B5EF4-FFF2-40B4-BE49-F238E27FC236}">
                    <a16:creationId xmlns:a16="http://schemas.microsoft.com/office/drawing/2014/main" id="{9BA8AFAE-58B6-4F27-9739-7AF4AAD21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4" y="3369"/>
                <a:ext cx="2" cy="3"/>
              </a:xfrm>
              <a:custGeom>
                <a:avLst/>
                <a:gdLst>
                  <a:gd name="T0" fmla="*/ 0 w 6"/>
                  <a:gd name="T1" fmla="*/ 0 h 13"/>
                  <a:gd name="T2" fmla="*/ 3 w 6"/>
                  <a:gd name="T3" fmla="*/ 9 h 13"/>
                  <a:gd name="T4" fmla="*/ 6 w 6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3">
                    <a:moveTo>
                      <a:pt x="0" y="0"/>
                    </a:moveTo>
                    <a:lnTo>
                      <a:pt x="3" y="9"/>
                    </a:lnTo>
                    <a:lnTo>
                      <a:pt x="6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4" name="Freeform 3042">
                <a:extLst>
                  <a:ext uri="{FF2B5EF4-FFF2-40B4-BE49-F238E27FC236}">
                    <a16:creationId xmlns:a16="http://schemas.microsoft.com/office/drawing/2014/main" id="{0B2EB536-8E7D-4C88-A8DD-56DC38BF29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361"/>
                <a:ext cx="7" cy="8"/>
              </a:xfrm>
              <a:custGeom>
                <a:avLst/>
                <a:gdLst>
                  <a:gd name="T0" fmla="*/ 0 w 28"/>
                  <a:gd name="T1" fmla="*/ 0 h 30"/>
                  <a:gd name="T2" fmla="*/ 20 w 28"/>
                  <a:gd name="T3" fmla="*/ 15 h 30"/>
                  <a:gd name="T4" fmla="*/ 28 w 28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0">
                    <a:moveTo>
                      <a:pt x="0" y="0"/>
                    </a:moveTo>
                    <a:lnTo>
                      <a:pt x="20" y="15"/>
                    </a:lnTo>
                    <a:lnTo>
                      <a:pt x="28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5" name="Freeform 3043">
                <a:extLst>
                  <a:ext uri="{FF2B5EF4-FFF2-40B4-BE49-F238E27FC236}">
                    <a16:creationId xmlns:a16="http://schemas.microsoft.com/office/drawing/2014/main" id="{5FC5F5EC-1026-433B-A179-05DF03A6C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7" y="3361"/>
                <a:ext cx="7" cy="8"/>
              </a:xfrm>
              <a:custGeom>
                <a:avLst/>
                <a:gdLst>
                  <a:gd name="T0" fmla="*/ 28 w 28"/>
                  <a:gd name="T1" fmla="*/ 30 h 30"/>
                  <a:gd name="T2" fmla="*/ 20 w 28"/>
                  <a:gd name="T3" fmla="*/ 11 h 30"/>
                  <a:gd name="T4" fmla="*/ 0 w 28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0">
                    <a:moveTo>
                      <a:pt x="28" y="30"/>
                    </a:moveTo>
                    <a:lnTo>
                      <a:pt x="20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6" name="Line 3044">
                <a:extLst>
                  <a:ext uri="{FF2B5EF4-FFF2-40B4-BE49-F238E27FC236}">
                    <a16:creationId xmlns:a16="http://schemas.microsoft.com/office/drawing/2014/main" id="{7C46CDCA-6DC4-4759-A8DF-8DB147A7AB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53" y="3340"/>
                <a:ext cx="4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7" name="Line 3045">
                <a:extLst>
                  <a:ext uri="{FF2B5EF4-FFF2-40B4-BE49-F238E27FC236}">
                    <a16:creationId xmlns:a16="http://schemas.microsoft.com/office/drawing/2014/main" id="{F4600F2A-2665-4A31-BE29-B0046EE36D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57" y="3347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8" name="Freeform 3046">
                <a:extLst>
                  <a:ext uri="{FF2B5EF4-FFF2-40B4-BE49-F238E27FC236}">
                    <a16:creationId xmlns:a16="http://schemas.microsoft.com/office/drawing/2014/main" id="{E87CCC55-73D1-417A-BFA1-05D0C793EF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3" y="3340"/>
                <a:ext cx="4" cy="7"/>
              </a:xfrm>
              <a:custGeom>
                <a:avLst/>
                <a:gdLst>
                  <a:gd name="T0" fmla="*/ 13 w 13"/>
                  <a:gd name="T1" fmla="*/ 26 h 26"/>
                  <a:gd name="T2" fmla="*/ 1 w 13"/>
                  <a:gd name="T3" fmla="*/ 0 h 26"/>
                  <a:gd name="T4" fmla="*/ 0 w 13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6">
                    <a:moveTo>
                      <a:pt x="13" y="26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9" name="Freeform 3047">
                <a:extLst>
                  <a:ext uri="{FF2B5EF4-FFF2-40B4-BE49-F238E27FC236}">
                    <a16:creationId xmlns:a16="http://schemas.microsoft.com/office/drawing/2014/main" id="{DEE470B6-C106-437A-BA52-95FA22D0A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2" y="3376"/>
                <a:ext cx="11" cy="0"/>
              </a:xfrm>
              <a:custGeom>
                <a:avLst/>
                <a:gdLst>
                  <a:gd name="T0" fmla="*/ 44 w 44"/>
                  <a:gd name="T1" fmla="*/ 0 h 3"/>
                  <a:gd name="T2" fmla="*/ 17 w 44"/>
                  <a:gd name="T3" fmla="*/ 3 h 3"/>
                  <a:gd name="T4" fmla="*/ 0 w 4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">
                    <a:moveTo>
                      <a:pt x="44" y="0"/>
                    </a:moveTo>
                    <a:lnTo>
                      <a:pt x="17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0" name="Line 3048">
                <a:extLst>
                  <a:ext uri="{FF2B5EF4-FFF2-40B4-BE49-F238E27FC236}">
                    <a16:creationId xmlns:a16="http://schemas.microsoft.com/office/drawing/2014/main" id="{ADC9941F-28EE-4ABF-B557-1DE536FAEE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19" y="3347"/>
                <a:ext cx="9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1" name="Freeform 3049">
                <a:extLst>
                  <a:ext uri="{FF2B5EF4-FFF2-40B4-BE49-F238E27FC236}">
                    <a16:creationId xmlns:a16="http://schemas.microsoft.com/office/drawing/2014/main" id="{FF892DC8-849E-4AAF-B39D-31074F623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348"/>
                <a:ext cx="10" cy="3"/>
              </a:xfrm>
              <a:custGeom>
                <a:avLst/>
                <a:gdLst>
                  <a:gd name="T0" fmla="*/ 0 w 40"/>
                  <a:gd name="T1" fmla="*/ 0 h 10"/>
                  <a:gd name="T2" fmla="*/ 12 w 40"/>
                  <a:gd name="T3" fmla="*/ 10 h 10"/>
                  <a:gd name="T4" fmla="*/ 40 w 40"/>
                  <a:gd name="T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10">
                    <a:moveTo>
                      <a:pt x="0" y="0"/>
                    </a:moveTo>
                    <a:lnTo>
                      <a:pt x="12" y="10"/>
                    </a:lnTo>
                    <a:lnTo>
                      <a:pt x="40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2" name="Line 3050">
                <a:extLst>
                  <a:ext uri="{FF2B5EF4-FFF2-40B4-BE49-F238E27FC236}">
                    <a16:creationId xmlns:a16="http://schemas.microsoft.com/office/drawing/2014/main" id="{940BEA21-606C-4716-9846-820DD315CE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15" y="3348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3" name="Line 3051">
                <a:extLst>
                  <a:ext uri="{FF2B5EF4-FFF2-40B4-BE49-F238E27FC236}">
                    <a16:creationId xmlns:a16="http://schemas.microsoft.com/office/drawing/2014/main" id="{AB4DFE6D-6349-478C-B4BC-13E3EAC0BF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02" y="3346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4" name="Freeform 3052">
                <a:extLst>
                  <a:ext uri="{FF2B5EF4-FFF2-40B4-BE49-F238E27FC236}">
                    <a16:creationId xmlns:a16="http://schemas.microsoft.com/office/drawing/2014/main" id="{CC33414A-6826-45A9-8E02-3F8D7D8B2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" y="3348"/>
                <a:ext cx="10" cy="2"/>
              </a:xfrm>
              <a:custGeom>
                <a:avLst/>
                <a:gdLst>
                  <a:gd name="T0" fmla="*/ 40 w 40"/>
                  <a:gd name="T1" fmla="*/ 4 h 8"/>
                  <a:gd name="T2" fmla="*/ 11 w 40"/>
                  <a:gd name="T3" fmla="*/ 8 h 8"/>
                  <a:gd name="T4" fmla="*/ 0 w 40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8">
                    <a:moveTo>
                      <a:pt x="40" y="4"/>
                    </a:moveTo>
                    <a:lnTo>
                      <a:pt x="11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5" name="Line 3053">
                <a:extLst>
                  <a:ext uri="{FF2B5EF4-FFF2-40B4-BE49-F238E27FC236}">
                    <a16:creationId xmlns:a16="http://schemas.microsoft.com/office/drawing/2014/main" id="{799CB715-9356-4694-8A41-D532C50028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38" y="3340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6" name="Freeform 3054">
                <a:extLst>
                  <a:ext uri="{FF2B5EF4-FFF2-40B4-BE49-F238E27FC236}">
                    <a16:creationId xmlns:a16="http://schemas.microsoft.com/office/drawing/2014/main" id="{BFA05CC4-92CA-43A9-841B-CAD3EC952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1" y="3343"/>
                <a:ext cx="7" cy="5"/>
              </a:xfrm>
              <a:custGeom>
                <a:avLst/>
                <a:gdLst>
                  <a:gd name="T0" fmla="*/ 0 w 30"/>
                  <a:gd name="T1" fmla="*/ 17 h 20"/>
                  <a:gd name="T2" fmla="*/ 18 w 30"/>
                  <a:gd name="T3" fmla="*/ 20 h 20"/>
                  <a:gd name="T4" fmla="*/ 30 w 30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0">
                    <a:moveTo>
                      <a:pt x="0" y="17"/>
                    </a:moveTo>
                    <a:lnTo>
                      <a:pt x="18" y="20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7" name="Line 3055">
                <a:extLst>
                  <a:ext uri="{FF2B5EF4-FFF2-40B4-BE49-F238E27FC236}">
                    <a16:creationId xmlns:a16="http://schemas.microsoft.com/office/drawing/2014/main" id="{E44BCEDC-1AB6-4161-931E-6362053F97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28" y="3347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8" name="Freeform 3056">
                <a:extLst>
                  <a:ext uri="{FF2B5EF4-FFF2-40B4-BE49-F238E27FC236}">
                    <a16:creationId xmlns:a16="http://schemas.microsoft.com/office/drawing/2014/main" id="{EE896EF5-DCFC-49D8-912D-A6B6A321D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" y="3347"/>
                <a:ext cx="9" cy="1"/>
              </a:xfrm>
              <a:custGeom>
                <a:avLst/>
                <a:gdLst>
                  <a:gd name="T0" fmla="*/ 35 w 35"/>
                  <a:gd name="T1" fmla="*/ 1 h 5"/>
                  <a:gd name="T2" fmla="*/ 26 w 35"/>
                  <a:gd name="T3" fmla="*/ 0 h 5"/>
                  <a:gd name="T4" fmla="*/ 0 w 3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5">
                    <a:moveTo>
                      <a:pt x="35" y="1"/>
                    </a:moveTo>
                    <a:lnTo>
                      <a:pt x="26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9" name="Freeform 3057">
                <a:extLst>
                  <a:ext uri="{FF2B5EF4-FFF2-40B4-BE49-F238E27FC236}">
                    <a16:creationId xmlns:a16="http://schemas.microsoft.com/office/drawing/2014/main" id="{2AF65EBA-2676-401F-A085-36CA32C0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1" y="3343"/>
                <a:ext cx="7" cy="5"/>
              </a:xfrm>
              <a:custGeom>
                <a:avLst/>
                <a:gdLst>
                  <a:gd name="T0" fmla="*/ 30 w 30"/>
                  <a:gd name="T1" fmla="*/ 0 h 19"/>
                  <a:gd name="T2" fmla="*/ 17 w 30"/>
                  <a:gd name="T3" fmla="*/ 19 h 19"/>
                  <a:gd name="T4" fmla="*/ 0 w 30"/>
                  <a:gd name="T5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9">
                    <a:moveTo>
                      <a:pt x="30" y="0"/>
                    </a:moveTo>
                    <a:lnTo>
                      <a:pt x="17" y="19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0" name="Line 3058">
                <a:extLst>
                  <a:ext uri="{FF2B5EF4-FFF2-40B4-BE49-F238E27FC236}">
                    <a16:creationId xmlns:a16="http://schemas.microsoft.com/office/drawing/2014/main" id="{01DA6F1E-B32A-48A9-A404-B994124144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55" y="3207"/>
                <a:ext cx="18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1" name="Line 3059">
                <a:extLst>
                  <a:ext uri="{FF2B5EF4-FFF2-40B4-BE49-F238E27FC236}">
                    <a16:creationId xmlns:a16="http://schemas.microsoft.com/office/drawing/2014/main" id="{BD69C87F-CA13-4CC9-81A6-26BC71A3D3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45" y="3205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2" name="Freeform 3060">
                <a:extLst>
                  <a:ext uri="{FF2B5EF4-FFF2-40B4-BE49-F238E27FC236}">
                    <a16:creationId xmlns:a16="http://schemas.microsoft.com/office/drawing/2014/main" id="{10D674C6-2D37-4815-BF08-A5F7909A4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1346"/>
                <a:ext cx="1" cy="11"/>
              </a:xfrm>
              <a:custGeom>
                <a:avLst/>
                <a:gdLst>
                  <a:gd name="T0" fmla="*/ 0 w 4"/>
                  <a:gd name="T1" fmla="*/ 44 h 44"/>
                  <a:gd name="T2" fmla="*/ 4 w 4"/>
                  <a:gd name="T3" fmla="*/ 6 h 44"/>
                  <a:gd name="T4" fmla="*/ 3 w 4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4">
                    <a:moveTo>
                      <a:pt x="0" y="44"/>
                    </a:moveTo>
                    <a:lnTo>
                      <a:pt x="4" y="6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3" name="Freeform 3061">
                <a:extLst>
                  <a:ext uri="{FF2B5EF4-FFF2-40B4-BE49-F238E27FC236}">
                    <a16:creationId xmlns:a16="http://schemas.microsoft.com/office/drawing/2014/main" id="{1368CB77-CA10-4966-9D0A-65DC721B3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1346"/>
                <a:ext cx="1" cy="11"/>
              </a:xfrm>
              <a:custGeom>
                <a:avLst/>
                <a:gdLst>
                  <a:gd name="T0" fmla="*/ 3 w 3"/>
                  <a:gd name="T1" fmla="*/ 0 h 44"/>
                  <a:gd name="T2" fmla="*/ 2 w 3"/>
                  <a:gd name="T3" fmla="*/ 2 h 44"/>
                  <a:gd name="T4" fmla="*/ 0 w 3"/>
                  <a:gd name="T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4">
                    <a:moveTo>
                      <a:pt x="3" y="0"/>
                    </a:moveTo>
                    <a:lnTo>
                      <a:pt x="2" y="2"/>
                    </a:lnTo>
                    <a:lnTo>
                      <a:pt x="0" y="4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4" name="Freeform 3062">
                <a:extLst>
                  <a:ext uri="{FF2B5EF4-FFF2-40B4-BE49-F238E27FC236}">
                    <a16:creationId xmlns:a16="http://schemas.microsoft.com/office/drawing/2014/main" id="{F9CFC5AC-4B51-4444-BA36-3C88E44E8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" y="1357"/>
                <a:ext cx="26" cy="51"/>
              </a:xfrm>
              <a:custGeom>
                <a:avLst/>
                <a:gdLst>
                  <a:gd name="T0" fmla="*/ 4 w 106"/>
                  <a:gd name="T1" fmla="*/ 0 h 204"/>
                  <a:gd name="T2" fmla="*/ 0 w 106"/>
                  <a:gd name="T3" fmla="*/ 62 h 204"/>
                  <a:gd name="T4" fmla="*/ 0 w 106"/>
                  <a:gd name="T5" fmla="*/ 63 h 204"/>
                  <a:gd name="T6" fmla="*/ 87 w 106"/>
                  <a:gd name="T7" fmla="*/ 189 h 204"/>
                  <a:gd name="T8" fmla="*/ 106 w 106"/>
                  <a:gd name="T9" fmla="*/ 20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04">
                    <a:moveTo>
                      <a:pt x="4" y="0"/>
                    </a:moveTo>
                    <a:lnTo>
                      <a:pt x="0" y="62"/>
                    </a:lnTo>
                    <a:lnTo>
                      <a:pt x="0" y="63"/>
                    </a:lnTo>
                    <a:lnTo>
                      <a:pt x="87" y="189"/>
                    </a:lnTo>
                    <a:lnTo>
                      <a:pt x="106" y="20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5" name="Freeform 3063">
                <a:extLst>
                  <a:ext uri="{FF2B5EF4-FFF2-40B4-BE49-F238E27FC236}">
                    <a16:creationId xmlns:a16="http://schemas.microsoft.com/office/drawing/2014/main" id="{D8CE7DE6-553C-4B0A-99ED-37FF17260B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" y="1459"/>
                <a:ext cx="6" cy="7"/>
              </a:xfrm>
              <a:custGeom>
                <a:avLst/>
                <a:gdLst>
                  <a:gd name="T0" fmla="*/ 1 w 25"/>
                  <a:gd name="T1" fmla="*/ 28 h 28"/>
                  <a:gd name="T2" fmla="*/ 0 w 25"/>
                  <a:gd name="T3" fmla="*/ 13 h 28"/>
                  <a:gd name="T4" fmla="*/ 25 w 25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8">
                    <a:moveTo>
                      <a:pt x="1" y="28"/>
                    </a:moveTo>
                    <a:lnTo>
                      <a:pt x="0" y="13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6" name="Freeform 3064">
                <a:extLst>
                  <a:ext uri="{FF2B5EF4-FFF2-40B4-BE49-F238E27FC236}">
                    <a16:creationId xmlns:a16="http://schemas.microsoft.com/office/drawing/2014/main" id="{7A3277A4-477E-405F-AD1B-0B68D6FADB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" y="1459"/>
                <a:ext cx="6" cy="7"/>
              </a:xfrm>
              <a:custGeom>
                <a:avLst/>
                <a:gdLst>
                  <a:gd name="T0" fmla="*/ 26 w 26"/>
                  <a:gd name="T1" fmla="*/ 0 h 28"/>
                  <a:gd name="T2" fmla="*/ 0 w 26"/>
                  <a:gd name="T3" fmla="*/ 12 h 28"/>
                  <a:gd name="T4" fmla="*/ 2 w 26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8">
                    <a:moveTo>
                      <a:pt x="26" y="0"/>
                    </a:moveTo>
                    <a:lnTo>
                      <a:pt x="0" y="12"/>
                    </a:lnTo>
                    <a:lnTo>
                      <a:pt x="2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7" name="Line 3065">
                <a:extLst>
                  <a:ext uri="{FF2B5EF4-FFF2-40B4-BE49-F238E27FC236}">
                    <a16:creationId xmlns:a16="http://schemas.microsoft.com/office/drawing/2014/main" id="{EEE2C245-2614-43DD-B441-57B5B25790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78" y="1408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8" name="Freeform 3066">
                <a:extLst>
                  <a:ext uri="{FF2B5EF4-FFF2-40B4-BE49-F238E27FC236}">
                    <a16:creationId xmlns:a16="http://schemas.microsoft.com/office/drawing/2014/main" id="{E7C20654-54CB-4BEE-A06C-1B2B2A3D0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9" y="1411"/>
                <a:ext cx="19" cy="48"/>
              </a:xfrm>
              <a:custGeom>
                <a:avLst/>
                <a:gdLst>
                  <a:gd name="T0" fmla="*/ 55 w 76"/>
                  <a:gd name="T1" fmla="*/ 0 h 193"/>
                  <a:gd name="T2" fmla="*/ 76 w 76"/>
                  <a:gd name="T3" fmla="*/ 82 h 193"/>
                  <a:gd name="T4" fmla="*/ 49 w 76"/>
                  <a:gd name="T5" fmla="*/ 167 h 193"/>
                  <a:gd name="T6" fmla="*/ 47 w 76"/>
                  <a:gd name="T7" fmla="*/ 169 h 193"/>
                  <a:gd name="T8" fmla="*/ 0 w 76"/>
                  <a:gd name="T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93">
                    <a:moveTo>
                      <a:pt x="55" y="0"/>
                    </a:moveTo>
                    <a:lnTo>
                      <a:pt x="76" y="82"/>
                    </a:lnTo>
                    <a:lnTo>
                      <a:pt x="49" y="167"/>
                    </a:lnTo>
                    <a:lnTo>
                      <a:pt x="47" y="169"/>
                    </a:lnTo>
                    <a:lnTo>
                      <a:pt x="0" y="19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9" name="Line 3067">
                <a:extLst>
                  <a:ext uri="{FF2B5EF4-FFF2-40B4-BE49-F238E27FC236}">
                    <a16:creationId xmlns:a16="http://schemas.microsoft.com/office/drawing/2014/main" id="{0347D4BC-E423-4A64-A1D6-822C0348C3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8" y="1408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0" name="Freeform 3068">
                <a:extLst>
                  <a:ext uri="{FF2B5EF4-FFF2-40B4-BE49-F238E27FC236}">
                    <a16:creationId xmlns:a16="http://schemas.microsoft.com/office/drawing/2014/main" id="{96B06586-39B7-4447-A7D8-B3C9E7F86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7" y="1466"/>
                <a:ext cx="12" cy="110"/>
              </a:xfrm>
              <a:custGeom>
                <a:avLst/>
                <a:gdLst>
                  <a:gd name="T0" fmla="*/ 25 w 50"/>
                  <a:gd name="T1" fmla="*/ 0 h 441"/>
                  <a:gd name="T2" fmla="*/ 50 w 50"/>
                  <a:gd name="T3" fmla="*/ 262 h 441"/>
                  <a:gd name="T4" fmla="*/ 50 w 50"/>
                  <a:gd name="T5" fmla="*/ 263 h 441"/>
                  <a:gd name="T6" fmla="*/ 0 w 50"/>
                  <a:gd name="T7" fmla="*/ 441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441">
                    <a:moveTo>
                      <a:pt x="25" y="0"/>
                    </a:moveTo>
                    <a:lnTo>
                      <a:pt x="50" y="262"/>
                    </a:lnTo>
                    <a:lnTo>
                      <a:pt x="50" y="263"/>
                    </a:lnTo>
                    <a:lnTo>
                      <a:pt x="0" y="4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1" name="Freeform 3069">
                <a:extLst>
                  <a:ext uri="{FF2B5EF4-FFF2-40B4-BE49-F238E27FC236}">
                    <a16:creationId xmlns:a16="http://schemas.microsoft.com/office/drawing/2014/main" id="{E21022B2-3CEF-4C0A-A468-75A94ED98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4" y="1576"/>
                <a:ext cx="3" cy="5"/>
              </a:xfrm>
              <a:custGeom>
                <a:avLst/>
                <a:gdLst>
                  <a:gd name="T0" fmla="*/ 0 w 12"/>
                  <a:gd name="T1" fmla="*/ 18 h 18"/>
                  <a:gd name="T2" fmla="*/ 11 w 12"/>
                  <a:gd name="T3" fmla="*/ 5 h 18"/>
                  <a:gd name="T4" fmla="*/ 12 w 1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8">
                    <a:moveTo>
                      <a:pt x="0" y="18"/>
                    </a:moveTo>
                    <a:lnTo>
                      <a:pt x="11" y="5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2" name="Freeform 3070">
                <a:extLst>
                  <a:ext uri="{FF2B5EF4-FFF2-40B4-BE49-F238E27FC236}">
                    <a16:creationId xmlns:a16="http://schemas.microsoft.com/office/drawing/2014/main" id="{79DCBF58-7270-47DC-87B7-15848FDEF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5" y="1581"/>
                <a:ext cx="49" cy="80"/>
              </a:xfrm>
              <a:custGeom>
                <a:avLst/>
                <a:gdLst>
                  <a:gd name="T0" fmla="*/ 197 w 197"/>
                  <a:gd name="T1" fmla="*/ 0 h 318"/>
                  <a:gd name="T2" fmla="*/ 164 w 197"/>
                  <a:gd name="T3" fmla="*/ 43 h 318"/>
                  <a:gd name="T4" fmla="*/ 92 w 197"/>
                  <a:gd name="T5" fmla="*/ 76 h 318"/>
                  <a:gd name="T6" fmla="*/ 86 w 197"/>
                  <a:gd name="T7" fmla="*/ 80 h 318"/>
                  <a:gd name="T8" fmla="*/ 84 w 197"/>
                  <a:gd name="T9" fmla="*/ 82 h 318"/>
                  <a:gd name="T10" fmla="*/ 67 w 197"/>
                  <a:gd name="T11" fmla="*/ 147 h 318"/>
                  <a:gd name="T12" fmla="*/ 3 w 197"/>
                  <a:gd name="T13" fmla="*/ 234 h 318"/>
                  <a:gd name="T14" fmla="*/ 0 w 197"/>
                  <a:gd name="T15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7" h="318">
                    <a:moveTo>
                      <a:pt x="197" y="0"/>
                    </a:moveTo>
                    <a:lnTo>
                      <a:pt x="164" y="43"/>
                    </a:lnTo>
                    <a:lnTo>
                      <a:pt x="92" y="76"/>
                    </a:lnTo>
                    <a:lnTo>
                      <a:pt x="86" y="80"/>
                    </a:lnTo>
                    <a:lnTo>
                      <a:pt x="84" y="82"/>
                    </a:lnTo>
                    <a:lnTo>
                      <a:pt x="67" y="147"/>
                    </a:lnTo>
                    <a:lnTo>
                      <a:pt x="3" y="234"/>
                    </a:lnTo>
                    <a:lnTo>
                      <a:pt x="0" y="3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3" name="Freeform 3071">
                <a:extLst>
                  <a:ext uri="{FF2B5EF4-FFF2-40B4-BE49-F238E27FC236}">
                    <a16:creationId xmlns:a16="http://schemas.microsoft.com/office/drawing/2014/main" id="{4254D799-649A-4DCA-A0E7-E38C3E908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4" y="1576"/>
                <a:ext cx="3" cy="5"/>
              </a:xfrm>
              <a:custGeom>
                <a:avLst/>
                <a:gdLst>
                  <a:gd name="T0" fmla="*/ 12 w 12"/>
                  <a:gd name="T1" fmla="*/ 0 h 18"/>
                  <a:gd name="T2" fmla="*/ 11 w 12"/>
                  <a:gd name="T3" fmla="*/ 4 h 18"/>
                  <a:gd name="T4" fmla="*/ 0 w 12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8">
                    <a:moveTo>
                      <a:pt x="12" y="0"/>
                    </a:moveTo>
                    <a:lnTo>
                      <a:pt x="11" y="4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4" name="Line 3072">
                <a:extLst>
                  <a:ext uri="{FF2B5EF4-FFF2-40B4-BE49-F238E27FC236}">
                    <a16:creationId xmlns:a16="http://schemas.microsoft.com/office/drawing/2014/main" id="{8B97602E-B0DF-43E5-A696-ACE265393E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48" y="3206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5" name="Line 3073">
                <a:extLst>
                  <a:ext uri="{FF2B5EF4-FFF2-40B4-BE49-F238E27FC236}">
                    <a16:creationId xmlns:a16="http://schemas.microsoft.com/office/drawing/2014/main" id="{FF2E7967-420A-4801-88B8-0D9CE3A476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04" y="1661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6" name="Freeform 3074">
                <a:extLst>
                  <a:ext uri="{FF2B5EF4-FFF2-40B4-BE49-F238E27FC236}">
                    <a16:creationId xmlns:a16="http://schemas.microsoft.com/office/drawing/2014/main" id="{4E0644AC-10C7-4504-8C51-449A69EC1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4" y="1661"/>
                <a:ext cx="1" cy="5"/>
              </a:xfrm>
              <a:custGeom>
                <a:avLst/>
                <a:gdLst>
                  <a:gd name="T0" fmla="*/ 1 w 1"/>
                  <a:gd name="T1" fmla="*/ 0 h 23"/>
                  <a:gd name="T2" fmla="*/ 0 w 1"/>
                  <a:gd name="T3" fmla="*/ 14 h 23"/>
                  <a:gd name="T4" fmla="*/ 0 w 1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3">
                    <a:moveTo>
                      <a:pt x="1" y="0"/>
                    </a:moveTo>
                    <a:lnTo>
                      <a:pt x="0" y="14"/>
                    </a:lnTo>
                    <a:lnTo>
                      <a:pt x="0" y="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7" name="Freeform 3075">
                <a:extLst>
                  <a:ext uri="{FF2B5EF4-FFF2-40B4-BE49-F238E27FC236}">
                    <a16:creationId xmlns:a16="http://schemas.microsoft.com/office/drawing/2014/main" id="{D6633232-834E-4E90-9C58-3DCD3D811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1666"/>
                <a:ext cx="32" cy="35"/>
              </a:xfrm>
              <a:custGeom>
                <a:avLst/>
                <a:gdLst>
                  <a:gd name="T0" fmla="*/ 120 w 129"/>
                  <a:gd name="T1" fmla="*/ 0 h 139"/>
                  <a:gd name="T2" fmla="*/ 121 w 129"/>
                  <a:gd name="T3" fmla="*/ 10 h 139"/>
                  <a:gd name="T4" fmla="*/ 121 w 129"/>
                  <a:gd name="T5" fmla="*/ 11 h 139"/>
                  <a:gd name="T6" fmla="*/ 129 w 129"/>
                  <a:gd name="T7" fmla="*/ 76 h 139"/>
                  <a:gd name="T8" fmla="*/ 102 w 129"/>
                  <a:gd name="T9" fmla="*/ 100 h 139"/>
                  <a:gd name="T10" fmla="*/ 105 w 129"/>
                  <a:gd name="T11" fmla="*/ 120 h 139"/>
                  <a:gd name="T12" fmla="*/ 70 w 129"/>
                  <a:gd name="T13" fmla="*/ 139 h 139"/>
                  <a:gd name="T14" fmla="*/ 70 w 129"/>
                  <a:gd name="T15" fmla="*/ 137 h 139"/>
                  <a:gd name="T16" fmla="*/ 38 w 129"/>
                  <a:gd name="T17" fmla="*/ 65 h 139"/>
                  <a:gd name="T18" fmla="*/ 0 w 129"/>
                  <a:gd name="T19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139">
                    <a:moveTo>
                      <a:pt x="120" y="0"/>
                    </a:moveTo>
                    <a:lnTo>
                      <a:pt x="121" y="10"/>
                    </a:lnTo>
                    <a:lnTo>
                      <a:pt x="121" y="11"/>
                    </a:lnTo>
                    <a:lnTo>
                      <a:pt x="129" y="76"/>
                    </a:lnTo>
                    <a:lnTo>
                      <a:pt x="102" y="100"/>
                    </a:lnTo>
                    <a:lnTo>
                      <a:pt x="105" y="120"/>
                    </a:lnTo>
                    <a:lnTo>
                      <a:pt x="70" y="139"/>
                    </a:lnTo>
                    <a:lnTo>
                      <a:pt x="70" y="137"/>
                    </a:lnTo>
                    <a:lnTo>
                      <a:pt x="38" y="65"/>
                    </a:lnTo>
                    <a:lnTo>
                      <a:pt x="0" y="5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8" name="Freeform 3076">
                <a:extLst>
                  <a:ext uri="{FF2B5EF4-FFF2-40B4-BE49-F238E27FC236}">
                    <a16:creationId xmlns:a16="http://schemas.microsoft.com/office/drawing/2014/main" id="{DE31C613-576C-4099-A2FA-41D4C0A70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" y="3206"/>
                <a:ext cx="7" cy="1"/>
              </a:xfrm>
              <a:custGeom>
                <a:avLst/>
                <a:gdLst>
                  <a:gd name="T0" fmla="*/ 0 w 32"/>
                  <a:gd name="T1" fmla="*/ 0 h 7"/>
                  <a:gd name="T2" fmla="*/ 2 w 32"/>
                  <a:gd name="T3" fmla="*/ 1 h 7"/>
                  <a:gd name="T4" fmla="*/ 32 w 32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7">
                    <a:moveTo>
                      <a:pt x="0" y="0"/>
                    </a:moveTo>
                    <a:lnTo>
                      <a:pt x="2" y="1"/>
                    </a:lnTo>
                    <a:lnTo>
                      <a:pt x="32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9" name="Freeform 3077">
                <a:extLst>
                  <a:ext uri="{FF2B5EF4-FFF2-40B4-BE49-F238E27FC236}">
                    <a16:creationId xmlns:a16="http://schemas.microsoft.com/office/drawing/2014/main" id="{C3C25EED-A6FB-4FC2-932B-B0D397878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5" y="3205"/>
                <a:ext cx="3" cy="1"/>
              </a:xfrm>
              <a:custGeom>
                <a:avLst/>
                <a:gdLst>
                  <a:gd name="T0" fmla="*/ 0 w 8"/>
                  <a:gd name="T1" fmla="*/ 0 h 3"/>
                  <a:gd name="T2" fmla="*/ 6 w 8"/>
                  <a:gd name="T3" fmla="*/ 3 h 3"/>
                  <a:gd name="T4" fmla="*/ 8 w 8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6" y="3"/>
                    </a:lnTo>
                    <a:lnTo>
                      <a:pt x="8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0" name="Freeform 3078">
                <a:extLst>
                  <a:ext uri="{FF2B5EF4-FFF2-40B4-BE49-F238E27FC236}">
                    <a16:creationId xmlns:a16="http://schemas.microsoft.com/office/drawing/2014/main" id="{58CA8D29-667D-47B0-B051-2C75648C8A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3" y="3210"/>
                <a:ext cx="9" cy="3"/>
              </a:xfrm>
              <a:custGeom>
                <a:avLst/>
                <a:gdLst>
                  <a:gd name="T0" fmla="*/ 33 w 33"/>
                  <a:gd name="T1" fmla="*/ 10 h 10"/>
                  <a:gd name="T2" fmla="*/ 22 w 33"/>
                  <a:gd name="T3" fmla="*/ 4 h 10"/>
                  <a:gd name="T4" fmla="*/ 0 w 33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0">
                    <a:moveTo>
                      <a:pt x="33" y="10"/>
                    </a:moveTo>
                    <a:lnTo>
                      <a:pt x="22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1" name="Freeform 3079">
                <a:extLst>
                  <a:ext uri="{FF2B5EF4-FFF2-40B4-BE49-F238E27FC236}">
                    <a16:creationId xmlns:a16="http://schemas.microsoft.com/office/drawing/2014/main" id="{4BA2CC33-ED87-4BCB-901B-603116760F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2" y="3213"/>
                <a:ext cx="28" cy="9"/>
              </a:xfrm>
              <a:custGeom>
                <a:avLst/>
                <a:gdLst>
                  <a:gd name="T0" fmla="*/ 112 w 112"/>
                  <a:gd name="T1" fmla="*/ 39 h 39"/>
                  <a:gd name="T2" fmla="*/ 54 w 112"/>
                  <a:gd name="T3" fmla="*/ 31 h 39"/>
                  <a:gd name="T4" fmla="*/ 0 w 112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" h="39">
                    <a:moveTo>
                      <a:pt x="112" y="39"/>
                    </a:moveTo>
                    <a:lnTo>
                      <a:pt x="54" y="3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2" name="Freeform 3080">
                <a:extLst>
                  <a:ext uri="{FF2B5EF4-FFF2-40B4-BE49-F238E27FC236}">
                    <a16:creationId xmlns:a16="http://schemas.microsoft.com/office/drawing/2014/main" id="{E30A4BC9-058B-4E52-89C8-0CAF333B0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3" y="3210"/>
                <a:ext cx="9" cy="3"/>
              </a:xfrm>
              <a:custGeom>
                <a:avLst/>
                <a:gdLst>
                  <a:gd name="T0" fmla="*/ 0 w 33"/>
                  <a:gd name="T1" fmla="*/ 0 h 10"/>
                  <a:gd name="T2" fmla="*/ 18 w 33"/>
                  <a:gd name="T3" fmla="*/ 4 h 10"/>
                  <a:gd name="T4" fmla="*/ 33 w 33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0">
                    <a:moveTo>
                      <a:pt x="0" y="0"/>
                    </a:moveTo>
                    <a:lnTo>
                      <a:pt x="18" y="4"/>
                    </a:lnTo>
                    <a:lnTo>
                      <a:pt x="33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3" name="Freeform 3081">
                <a:extLst>
                  <a:ext uri="{FF2B5EF4-FFF2-40B4-BE49-F238E27FC236}">
                    <a16:creationId xmlns:a16="http://schemas.microsoft.com/office/drawing/2014/main" id="{5CF4A8E2-F46F-42A0-B034-F7122AD06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0" y="3222"/>
                <a:ext cx="9" cy="2"/>
              </a:xfrm>
              <a:custGeom>
                <a:avLst/>
                <a:gdLst>
                  <a:gd name="T0" fmla="*/ 40 w 40"/>
                  <a:gd name="T1" fmla="*/ 6 h 6"/>
                  <a:gd name="T2" fmla="*/ 30 w 40"/>
                  <a:gd name="T3" fmla="*/ 1 h 6"/>
                  <a:gd name="T4" fmla="*/ 0 w 40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6">
                    <a:moveTo>
                      <a:pt x="40" y="6"/>
                    </a:moveTo>
                    <a:lnTo>
                      <a:pt x="3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4" name="Line 3082">
                <a:extLst>
                  <a:ext uri="{FF2B5EF4-FFF2-40B4-BE49-F238E27FC236}">
                    <a16:creationId xmlns:a16="http://schemas.microsoft.com/office/drawing/2014/main" id="{621F9816-DCD1-499F-B084-68F3245ED9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19" y="3224"/>
                <a:ext cx="28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5" name="Line 3083">
                <a:extLst>
                  <a:ext uri="{FF2B5EF4-FFF2-40B4-BE49-F238E27FC236}">
                    <a16:creationId xmlns:a16="http://schemas.microsoft.com/office/drawing/2014/main" id="{58F0EEFB-B954-4CA5-B44D-5F39643A43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310" y="3222"/>
                <a:ext cx="9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6" name="Line 3084">
                <a:extLst>
                  <a:ext uri="{FF2B5EF4-FFF2-40B4-BE49-F238E27FC236}">
                    <a16:creationId xmlns:a16="http://schemas.microsoft.com/office/drawing/2014/main" id="{ABF55A16-F2A4-427D-A0BB-697337DEF8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25" y="3276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7" name="Freeform 3085">
                <a:extLst>
                  <a:ext uri="{FF2B5EF4-FFF2-40B4-BE49-F238E27FC236}">
                    <a16:creationId xmlns:a16="http://schemas.microsoft.com/office/drawing/2014/main" id="{99F67CF0-3A52-4070-A1A9-73E92C9AC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3270"/>
                <a:ext cx="9" cy="6"/>
              </a:xfrm>
              <a:custGeom>
                <a:avLst/>
                <a:gdLst>
                  <a:gd name="T0" fmla="*/ 36 w 36"/>
                  <a:gd name="T1" fmla="*/ 21 h 21"/>
                  <a:gd name="T2" fmla="*/ 6 w 36"/>
                  <a:gd name="T3" fmla="*/ 7 h 21"/>
                  <a:gd name="T4" fmla="*/ 0 w 36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1">
                    <a:moveTo>
                      <a:pt x="36" y="21"/>
                    </a:moveTo>
                    <a:lnTo>
                      <a:pt x="6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8" name="Freeform 3086">
                <a:extLst>
                  <a:ext uri="{FF2B5EF4-FFF2-40B4-BE49-F238E27FC236}">
                    <a16:creationId xmlns:a16="http://schemas.microsoft.com/office/drawing/2014/main" id="{6EBB294F-6085-46D3-85E3-3B02CA9B0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6" y="3270"/>
                <a:ext cx="9" cy="6"/>
              </a:xfrm>
              <a:custGeom>
                <a:avLst/>
                <a:gdLst>
                  <a:gd name="T0" fmla="*/ 36 w 36"/>
                  <a:gd name="T1" fmla="*/ 21 h 21"/>
                  <a:gd name="T2" fmla="*/ 5 w 36"/>
                  <a:gd name="T3" fmla="*/ 8 h 21"/>
                  <a:gd name="T4" fmla="*/ 0 w 36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1">
                    <a:moveTo>
                      <a:pt x="36" y="21"/>
                    </a:moveTo>
                    <a:lnTo>
                      <a:pt x="5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9" name="Freeform 3087">
                <a:extLst>
                  <a:ext uri="{FF2B5EF4-FFF2-40B4-BE49-F238E27FC236}">
                    <a16:creationId xmlns:a16="http://schemas.microsoft.com/office/drawing/2014/main" id="{2E9DE896-E1F4-40FF-9A79-5B0637326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" y="3277"/>
                <a:ext cx="9" cy="6"/>
              </a:xfrm>
              <a:custGeom>
                <a:avLst/>
                <a:gdLst>
                  <a:gd name="T0" fmla="*/ 0 w 36"/>
                  <a:gd name="T1" fmla="*/ 0 h 22"/>
                  <a:gd name="T2" fmla="*/ 29 w 36"/>
                  <a:gd name="T3" fmla="*/ 13 h 22"/>
                  <a:gd name="T4" fmla="*/ 36 w 36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2">
                    <a:moveTo>
                      <a:pt x="0" y="0"/>
                    </a:moveTo>
                    <a:lnTo>
                      <a:pt x="29" y="13"/>
                    </a:lnTo>
                    <a:lnTo>
                      <a:pt x="36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0" name="Freeform 3088">
                <a:extLst>
                  <a:ext uri="{FF2B5EF4-FFF2-40B4-BE49-F238E27FC236}">
                    <a16:creationId xmlns:a16="http://schemas.microsoft.com/office/drawing/2014/main" id="{623577A1-3C58-4445-9B05-D2429060C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" y="3277"/>
                <a:ext cx="9" cy="6"/>
              </a:xfrm>
              <a:custGeom>
                <a:avLst/>
                <a:gdLst>
                  <a:gd name="T0" fmla="*/ 36 w 36"/>
                  <a:gd name="T1" fmla="*/ 22 h 22"/>
                  <a:gd name="T2" fmla="*/ 35 w 36"/>
                  <a:gd name="T3" fmla="*/ 14 h 22"/>
                  <a:gd name="T4" fmla="*/ 0 w 36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2">
                    <a:moveTo>
                      <a:pt x="36" y="22"/>
                    </a:moveTo>
                    <a:lnTo>
                      <a:pt x="35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1" name="Freeform 3089">
                <a:extLst>
                  <a:ext uri="{FF2B5EF4-FFF2-40B4-BE49-F238E27FC236}">
                    <a16:creationId xmlns:a16="http://schemas.microsoft.com/office/drawing/2014/main" id="{505148D1-AB9A-4CB2-B071-4514EE14E8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3248"/>
                <a:ext cx="9" cy="2"/>
              </a:xfrm>
              <a:custGeom>
                <a:avLst/>
                <a:gdLst>
                  <a:gd name="T0" fmla="*/ 33 w 33"/>
                  <a:gd name="T1" fmla="*/ 10 h 10"/>
                  <a:gd name="T2" fmla="*/ 18 w 33"/>
                  <a:gd name="T3" fmla="*/ 2 h 10"/>
                  <a:gd name="T4" fmla="*/ 0 w 33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0">
                    <a:moveTo>
                      <a:pt x="33" y="10"/>
                    </a:moveTo>
                    <a:lnTo>
                      <a:pt x="18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2" name="Freeform 3090">
                <a:extLst>
                  <a:ext uri="{FF2B5EF4-FFF2-40B4-BE49-F238E27FC236}">
                    <a16:creationId xmlns:a16="http://schemas.microsoft.com/office/drawing/2014/main" id="{961FD129-EA54-42D3-BE17-02918A92E3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241"/>
                <a:ext cx="29" cy="7"/>
              </a:xfrm>
              <a:custGeom>
                <a:avLst/>
                <a:gdLst>
                  <a:gd name="T0" fmla="*/ 119 w 119"/>
                  <a:gd name="T1" fmla="*/ 26 h 26"/>
                  <a:gd name="T2" fmla="*/ 7 w 119"/>
                  <a:gd name="T3" fmla="*/ 4 h 26"/>
                  <a:gd name="T4" fmla="*/ 0 w 11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9" h="26">
                    <a:moveTo>
                      <a:pt x="119" y="26"/>
                    </a:moveTo>
                    <a:lnTo>
                      <a:pt x="7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3" name="Freeform 3091">
                <a:extLst>
                  <a:ext uri="{FF2B5EF4-FFF2-40B4-BE49-F238E27FC236}">
                    <a16:creationId xmlns:a16="http://schemas.microsoft.com/office/drawing/2014/main" id="{4A32E925-65F7-49EB-8CE7-939D12193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7" y="3237"/>
                <a:ext cx="9" cy="4"/>
              </a:xfrm>
              <a:custGeom>
                <a:avLst/>
                <a:gdLst>
                  <a:gd name="T0" fmla="*/ 36 w 36"/>
                  <a:gd name="T1" fmla="*/ 17 h 17"/>
                  <a:gd name="T2" fmla="*/ 31 w 36"/>
                  <a:gd name="T3" fmla="*/ 13 h 17"/>
                  <a:gd name="T4" fmla="*/ 0 w 36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7">
                    <a:moveTo>
                      <a:pt x="36" y="17"/>
                    </a:moveTo>
                    <a:lnTo>
                      <a:pt x="31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4" name="Freeform 3092">
                <a:extLst>
                  <a:ext uri="{FF2B5EF4-FFF2-40B4-BE49-F238E27FC236}">
                    <a16:creationId xmlns:a16="http://schemas.microsoft.com/office/drawing/2014/main" id="{32DCF210-6A3E-49C4-8D5D-D5E153F9C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" y="3248"/>
                <a:ext cx="9" cy="2"/>
              </a:xfrm>
              <a:custGeom>
                <a:avLst/>
                <a:gdLst>
                  <a:gd name="T0" fmla="*/ 33 w 33"/>
                  <a:gd name="T1" fmla="*/ 10 h 10"/>
                  <a:gd name="T2" fmla="*/ 23 w 33"/>
                  <a:gd name="T3" fmla="*/ 4 h 10"/>
                  <a:gd name="T4" fmla="*/ 0 w 33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0">
                    <a:moveTo>
                      <a:pt x="33" y="10"/>
                    </a:moveTo>
                    <a:lnTo>
                      <a:pt x="23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5" name="Freeform 3093">
                <a:extLst>
                  <a:ext uri="{FF2B5EF4-FFF2-40B4-BE49-F238E27FC236}">
                    <a16:creationId xmlns:a16="http://schemas.microsoft.com/office/drawing/2014/main" id="{D95DB9E0-3AFF-43D8-8C97-F37F1BC15B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" y="3250"/>
                <a:ext cx="22" cy="20"/>
              </a:xfrm>
              <a:custGeom>
                <a:avLst/>
                <a:gdLst>
                  <a:gd name="T0" fmla="*/ 90 w 90"/>
                  <a:gd name="T1" fmla="*/ 82 h 82"/>
                  <a:gd name="T2" fmla="*/ 53 w 90"/>
                  <a:gd name="T3" fmla="*/ 27 h 82"/>
                  <a:gd name="T4" fmla="*/ 0 w 90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82">
                    <a:moveTo>
                      <a:pt x="90" y="82"/>
                    </a:moveTo>
                    <a:lnTo>
                      <a:pt x="53" y="2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6" name="Line 3094">
                <a:extLst>
                  <a:ext uri="{FF2B5EF4-FFF2-40B4-BE49-F238E27FC236}">
                    <a16:creationId xmlns:a16="http://schemas.microsoft.com/office/drawing/2014/main" id="{FB33809B-322D-45EB-9183-2341B915C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49" y="3338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7" name="Line 3095">
                <a:extLst>
                  <a:ext uri="{FF2B5EF4-FFF2-40B4-BE49-F238E27FC236}">
                    <a16:creationId xmlns:a16="http://schemas.microsoft.com/office/drawing/2014/main" id="{200B03E0-94DB-4102-BA47-3FFAA4CA41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63" y="3340"/>
                <a:ext cx="1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8" name="Line 3096">
                <a:extLst>
                  <a:ext uri="{FF2B5EF4-FFF2-40B4-BE49-F238E27FC236}">
                    <a16:creationId xmlns:a16="http://schemas.microsoft.com/office/drawing/2014/main" id="{08E5AAA5-9E8D-4821-B8AC-BC68FA0F43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9" y="3338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9" name="Freeform 3097">
                <a:extLst>
                  <a:ext uri="{FF2B5EF4-FFF2-40B4-BE49-F238E27FC236}">
                    <a16:creationId xmlns:a16="http://schemas.microsoft.com/office/drawing/2014/main" id="{19239345-E659-454A-99C7-C5A9AD535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1" y="3359"/>
                <a:ext cx="6" cy="7"/>
              </a:xfrm>
              <a:custGeom>
                <a:avLst/>
                <a:gdLst>
                  <a:gd name="T0" fmla="*/ 26 w 26"/>
                  <a:gd name="T1" fmla="*/ 31 h 31"/>
                  <a:gd name="T2" fmla="*/ 3 w 26"/>
                  <a:gd name="T3" fmla="*/ 3 h 31"/>
                  <a:gd name="T4" fmla="*/ 0 w 26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1">
                    <a:moveTo>
                      <a:pt x="26" y="31"/>
                    </a:move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0" name="Line 3098">
                <a:extLst>
                  <a:ext uri="{FF2B5EF4-FFF2-40B4-BE49-F238E27FC236}">
                    <a16:creationId xmlns:a16="http://schemas.microsoft.com/office/drawing/2014/main" id="{9A463D42-31D7-4878-B0BD-E5FF262719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76" y="3341"/>
                <a:ext cx="25" cy="1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1" name="Freeform 3099">
                <a:extLst>
                  <a:ext uri="{FF2B5EF4-FFF2-40B4-BE49-F238E27FC236}">
                    <a16:creationId xmlns:a16="http://schemas.microsoft.com/office/drawing/2014/main" id="{E1B4D7CF-1E64-4D0B-84F0-8F358405D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4" y="3341"/>
                <a:ext cx="2" cy="0"/>
              </a:xfrm>
              <a:custGeom>
                <a:avLst/>
                <a:gdLst>
                  <a:gd name="T0" fmla="*/ 9 w 9"/>
                  <a:gd name="T1" fmla="*/ 3 h 3"/>
                  <a:gd name="T2" fmla="*/ 6 w 9"/>
                  <a:gd name="T3" fmla="*/ 0 h 3"/>
                  <a:gd name="T4" fmla="*/ 0 w 9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">
                    <a:moveTo>
                      <a:pt x="9" y="3"/>
                    </a:move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2" name="Line 3100">
                <a:extLst>
                  <a:ext uri="{FF2B5EF4-FFF2-40B4-BE49-F238E27FC236}">
                    <a16:creationId xmlns:a16="http://schemas.microsoft.com/office/drawing/2014/main" id="{FE3D29C1-CC2F-4A98-BB13-BB26799873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01" y="3359"/>
                <a:ext cx="6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3" name="Line 3101">
                <a:extLst>
                  <a:ext uri="{FF2B5EF4-FFF2-40B4-BE49-F238E27FC236}">
                    <a16:creationId xmlns:a16="http://schemas.microsoft.com/office/drawing/2014/main" id="{BEBA988B-6CE4-4D93-A356-51F635A2EB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74" y="3341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4" name="Freeform 3102">
                <a:extLst>
                  <a:ext uri="{FF2B5EF4-FFF2-40B4-BE49-F238E27FC236}">
                    <a16:creationId xmlns:a16="http://schemas.microsoft.com/office/drawing/2014/main" id="{FA25AD7D-0599-4E24-859B-5BF8FCCCC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" y="3366"/>
                <a:ext cx="55" cy="34"/>
              </a:xfrm>
              <a:custGeom>
                <a:avLst/>
                <a:gdLst>
                  <a:gd name="T0" fmla="*/ 218 w 218"/>
                  <a:gd name="T1" fmla="*/ 127 h 133"/>
                  <a:gd name="T2" fmla="*/ 110 w 218"/>
                  <a:gd name="T3" fmla="*/ 133 h 133"/>
                  <a:gd name="T4" fmla="*/ 108 w 218"/>
                  <a:gd name="T5" fmla="*/ 133 h 133"/>
                  <a:gd name="T6" fmla="*/ 0 w 21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8" h="133">
                    <a:moveTo>
                      <a:pt x="218" y="127"/>
                    </a:moveTo>
                    <a:lnTo>
                      <a:pt x="110" y="133"/>
                    </a:lnTo>
                    <a:lnTo>
                      <a:pt x="108" y="13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5" name="Freeform 3103">
                <a:extLst>
                  <a:ext uri="{FF2B5EF4-FFF2-40B4-BE49-F238E27FC236}">
                    <a16:creationId xmlns:a16="http://schemas.microsoft.com/office/drawing/2014/main" id="{559A5AF3-F818-4290-9525-D6C13CADAD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3394"/>
                <a:ext cx="9" cy="4"/>
              </a:xfrm>
              <a:custGeom>
                <a:avLst/>
                <a:gdLst>
                  <a:gd name="T0" fmla="*/ 35 w 35"/>
                  <a:gd name="T1" fmla="*/ 0 h 16"/>
                  <a:gd name="T2" fmla="*/ 27 w 35"/>
                  <a:gd name="T3" fmla="*/ 11 h 16"/>
                  <a:gd name="T4" fmla="*/ 0 w 35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6">
                    <a:moveTo>
                      <a:pt x="35" y="0"/>
                    </a:moveTo>
                    <a:lnTo>
                      <a:pt x="27" y="11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6" name="Line 3104">
                <a:extLst>
                  <a:ext uri="{FF2B5EF4-FFF2-40B4-BE49-F238E27FC236}">
                    <a16:creationId xmlns:a16="http://schemas.microsoft.com/office/drawing/2014/main" id="{37219FAE-4B15-4CF6-BB26-0A0376887D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71" y="3379"/>
                <a:ext cx="6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7" name="Freeform 3105">
                <a:extLst>
                  <a:ext uri="{FF2B5EF4-FFF2-40B4-BE49-F238E27FC236}">
                    <a16:creationId xmlns:a16="http://schemas.microsoft.com/office/drawing/2014/main" id="{8D3341F1-EFBC-43CB-B23F-17F96EACA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" y="3394"/>
                <a:ext cx="9" cy="4"/>
              </a:xfrm>
              <a:custGeom>
                <a:avLst/>
                <a:gdLst>
                  <a:gd name="T0" fmla="*/ 35 w 35"/>
                  <a:gd name="T1" fmla="*/ 0 h 16"/>
                  <a:gd name="T2" fmla="*/ 30 w 35"/>
                  <a:gd name="T3" fmla="*/ 14 h 16"/>
                  <a:gd name="T4" fmla="*/ 0 w 35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6">
                    <a:moveTo>
                      <a:pt x="35" y="0"/>
                    </a:moveTo>
                    <a:lnTo>
                      <a:pt x="30" y="14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8" name="Line 3106">
                <a:extLst>
                  <a:ext uri="{FF2B5EF4-FFF2-40B4-BE49-F238E27FC236}">
                    <a16:creationId xmlns:a16="http://schemas.microsoft.com/office/drawing/2014/main" id="{339E56D6-75EB-4BAD-B81E-B150143206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7" y="3399"/>
                <a:ext cx="2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9" name="Freeform 3107">
                <a:extLst>
                  <a:ext uri="{FF2B5EF4-FFF2-40B4-BE49-F238E27FC236}">
                    <a16:creationId xmlns:a16="http://schemas.microsoft.com/office/drawing/2014/main" id="{6F78CF13-5DB5-415F-9AEE-E3CBD4DA8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5" y="3450"/>
                <a:ext cx="25" cy="44"/>
              </a:xfrm>
              <a:custGeom>
                <a:avLst/>
                <a:gdLst>
                  <a:gd name="T0" fmla="*/ 100 w 101"/>
                  <a:gd name="T1" fmla="*/ 178 h 178"/>
                  <a:gd name="T2" fmla="*/ 101 w 101"/>
                  <a:gd name="T3" fmla="*/ 81 h 178"/>
                  <a:gd name="T4" fmla="*/ 0 w 101"/>
                  <a:gd name="T5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178">
                    <a:moveTo>
                      <a:pt x="100" y="178"/>
                    </a:moveTo>
                    <a:lnTo>
                      <a:pt x="101" y="8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0" name="Freeform 3108">
                <a:extLst>
                  <a:ext uri="{FF2B5EF4-FFF2-40B4-BE49-F238E27FC236}">
                    <a16:creationId xmlns:a16="http://schemas.microsoft.com/office/drawing/2014/main" id="{6607507C-CDBF-4EDC-8734-E4B69EBAA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2" y="3421"/>
                <a:ext cx="7" cy="21"/>
              </a:xfrm>
              <a:custGeom>
                <a:avLst/>
                <a:gdLst>
                  <a:gd name="T0" fmla="*/ 23 w 24"/>
                  <a:gd name="T1" fmla="*/ 88 h 88"/>
                  <a:gd name="T2" fmla="*/ 24 w 24"/>
                  <a:gd name="T3" fmla="*/ 34 h 88"/>
                  <a:gd name="T4" fmla="*/ 0 w 24"/>
                  <a:gd name="T5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88">
                    <a:moveTo>
                      <a:pt x="23" y="88"/>
                    </a:moveTo>
                    <a:lnTo>
                      <a:pt x="24" y="3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1" name="Freeform 3109">
                <a:extLst>
                  <a:ext uri="{FF2B5EF4-FFF2-40B4-BE49-F238E27FC236}">
                    <a16:creationId xmlns:a16="http://schemas.microsoft.com/office/drawing/2014/main" id="{BB106310-5FF8-497C-A20D-384205425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3442"/>
                <a:ext cx="7" cy="8"/>
              </a:xfrm>
              <a:custGeom>
                <a:avLst/>
                <a:gdLst>
                  <a:gd name="T0" fmla="*/ 28 w 28"/>
                  <a:gd name="T1" fmla="*/ 30 h 30"/>
                  <a:gd name="T2" fmla="*/ 0 w 28"/>
                  <a:gd name="T3" fmla="*/ 8 h 30"/>
                  <a:gd name="T4" fmla="*/ 1 w 28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0">
                    <a:moveTo>
                      <a:pt x="28" y="30"/>
                    </a:moveTo>
                    <a:lnTo>
                      <a:pt x="0" y="8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2" name="Freeform 3110">
                <a:extLst>
                  <a:ext uri="{FF2B5EF4-FFF2-40B4-BE49-F238E27FC236}">
                    <a16:creationId xmlns:a16="http://schemas.microsoft.com/office/drawing/2014/main" id="{1155A051-C8D4-4947-99A1-C25405E04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8" y="3442"/>
                <a:ext cx="7" cy="8"/>
              </a:xfrm>
              <a:custGeom>
                <a:avLst/>
                <a:gdLst>
                  <a:gd name="T0" fmla="*/ 27 w 27"/>
                  <a:gd name="T1" fmla="*/ 30 h 30"/>
                  <a:gd name="T2" fmla="*/ 0 w 27"/>
                  <a:gd name="T3" fmla="*/ 7 h 30"/>
                  <a:gd name="T4" fmla="*/ 0 w 27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0">
                    <a:moveTo>
                      <a:pt x="27" y="30"/>
                    </a:moveTo>
                    <a:lnTo>
                      <a:pt x="0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3" name="Line 3111">
                <a:extLst>
                  <a:ext uri="{FF2B5EF4-FFF2-40B4-BE49-F238E27FC236}">
                    <a16:creationId xmlns:a16="http://schemas.microsoft.com/office/drawing/2014/main" id="{39FF6722-8D44-4399-980D-B919B0397C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47" y="3406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4" name="Freeform 3112">
                <a:extLst>
                  <a:ext uri="{FF2B5EF4-FFF2-40B4-BE49-F238E27FC236}">
                    <a16:creationId xmlns:a16="http://schemas.microsoft.com/office/drawing/2014/main" id="{DE025519-6C03-49B1-BBEA-435EF0625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7" y="3406"/>
                <a:ext cx="3" cy="7"/>
              </a:xfrm>
              <a:custGeom>
                <a:avLst/>
                <a:gdLst>
                  <a:gd name="T0" fmla="*/ 0 w 10"/>
                  <a:gd name="T1" fmla="*/ 26 h 28"/>
                  <a:gd name="T2" fmla="*/ 2 w 10"/>
                  <a:gd name="T3" fmla="*/ 28 h 28"/>
                  <a:gd name="T4" fmla="*/ 10 w 10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8">
                    <a:moveTo>
                      <a:pt x="0" y="26"/>
                    </a:moveTo>
                    <a:lnTo>
                      <a:pt x="2" y="28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5" name="Line 3113">
                <a:extLst>
                  <a:ext uri="{FF2B5EF4-FFF2-40B4-BE49-F238E27FC236}">
                    <a16:creationId xmlns:a16="http://schemas.microsoft.com/office/drawing/2014/main" id="{9A300CA7-CBCD-4BB3-BB1E-AD270E5DA8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97" y="3419"/>
                <a:ext cx="1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6" name="Line 3114">
                <a:extLst>
                  <a:ext uri="{FF2B5EF4-FFF2-40B4-BE49-F238E27FC236}">
                    <a16:creationId xmlns:a16="http://schemas.microsoft.com/office/drawing/2014/main" id="{CB684FB6-5379-419F-9F90-E3ED8EEA49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07" y="3420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7" name="Freeform 3115">
                <a:extLst>
                  <a:ext uri="{FF2B5EF4-FFF2-40B4-BE49-F238E27FC236}">
                    <a16:creationId xmlns:a16="http://schemas.microsoft.com/office/drawing/2014/main" id="{347E3572-FE79-4BC3-902D-9F8D60DF5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0" y="3420"/>
                <a:ext cx="2" cy="1"/>
              </a:xfrm>
              <a:custGeom>
                <a:avLst/>
                <a:gdLst>
                  <a:gd name="T0" fmla="*/ 11 w 11"/>
                  <a:gd name="T1" fmla="*/ 1 h 1"/>
                  <a:gd name="T2" fmla="*/ 11 w 11"/>
                  <a:gd name="T3" fmla="*/ 0 h 1"/>
                  <a:gd name="T4" fmla="*/ 0 w 1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">
                    <a:moveTo>
                      <a:pt x="11" y="1"/>
                    </a:moveTo>
                    <a:lnTo>
                      <a:pt x="1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8" name="Line 3116">
                <a:extLst>
                  <a:ext uri="{FF2B5EF4-FFF2-40B4-BE49-F238E27FC236}">
                    <a16:creationId xmlns:a16="http://schemas.microsoft.com/office/drawing/2014/main" id="{9BAC5DCC-C71C-4806-9BEA-4E778A69E2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10" y="342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9" name="Freeform 3117">
                <a:extLst>
                  <a:ext uri="{FF2B5EF4-FFF2-40B4-BE49-F238E27FC236}">
                    <a16:creationId xmlns:a16="http://schemas.microsoft.com/office/drawing/2014/main" id="{1175306E-B5F1-40A6-8D75-F409DB2C8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3419"/>
                <a:ext cx="10" cy="1"/>
              </a:xfrm>
              <a:custGeom>
                <a:avLst/>
                <a:gdLst>
                  <a:gd name="T0" fmla="*/ 40 w 40"/>
                  <a:gd name="T1" fmla="*/ 3 h 3"/>
                  <a:gd name="T2" fmla="*/ 0 w 40"/>
                  <a:gd name="T3" fmla="*/ 1 h 3"/>
                  <a:gd name="T4" fmla="*/ 0 w 40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">
                    <a:moveTo>
                      <a:pt x="40" y="3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0" name="Freeform 3118">
                <a:extLst>
                  <a:ext uri="{FF2B5EF4-FFF2-40B4-BE49-F238E27FC236}">
                    <a16:creationId xmlns:a16="http://schemas.microsoft.com/office/drawing/2014/main" id="{462CBC6A-6447-4D92-AEC5-95865350E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3387"/>
                <a:ext cx="2" cy="9"/>
              </a:xfrm>
              <a:custGeom>
                <a:avLst/>
                <a:gdLst>
                  <a:gd name="T0" fmla="*/ 3 w 6"/>
                  <a:gd name="T1" fmla="*/ 34 h 34"/>
                  <a:gd name="T2" fmla="*/ 0 w 6"/>
                  <a:gd name="T3" fmla="*/ 33 h 34"/>
                  <a:gd name="T4" fmla="*/ 6 w 6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4">
                    <a:moveTo>
                      <a:pt x="3" y="34"/>
                    </a:moveTo>
                    <a:lnTo>
                      <a:pt x="0" y="33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1" name="Freeform 3119">
                <a:extLst>
                  <a:ext uri="{FF2B5EF4-FFF2-40B4-BE49-F238E27FC236}">
                    <a16:creationId xmlns:a16="http://schemas.microsoft.com/office/drawing/2014/main" id="{F348AF4B-E4B4-4DDD-8377-55AF1DE03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3" y="3397"/>
                <a:ext cx="6" cy="2"/>
              </a:xfrm>
              <a:custGeom>
                <a:avLst/>
                <a:gdLst>
                  <a:gd name="T0" fmla="*/ 25 w 25"/>
                  <a:gd name="T1" fmla="*/ 11 h 11"/>
                  <a:gd name="T2" fmla="*/ 25 w 25"/>
                  <a:gd name="T3" fmla="*/ 8 h 11"/>
                  <a:gd name="T4" fmla="*/ 0 w 25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1">
                    <a:moveTo>
                      <a:pt x="25" y="11"/>
                    </a:moveTo>
                    <a:lnTo>
                      <a:pt x="25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2" name="Line 3120">
                <a:extLst>
                  <a:ext uri="{FF2B5EF4-FFF2-40B4-BE49-F238E27FC236}">
                    <a16:creationId xmlns:a16="http://schemas.microsoft.com/office/drawing/2014/main" id="{9423CE79-5601-4415-AF3C-E46752BC89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91" y="3396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3" name="Line 3121">
                <a:extLst>
                  <a:ext uri="{FF2B5EF4-FFF2-40B4-BE49-F238E27FC236}">
                    <a16:creationId xmlns:a16="http://schemas.microsoft.com/office/drawing/2014/main" id="{35B530FF-F162-4ACB-85EE-C0DE3AAEC8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1" y="3387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4" name="Line 3122">
                <a:extLst>
                  <a:ext uri="{FF2B5EF4-FFF2-40B4-BE49-F238E27FC236}">
                    <a16:creationId xmlns:a16="http://schemas.microsoft.com/office/drawing/2014/main" id="{E43AD503-E618-4F9E-9707-8E4F1C8F13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93" y="3397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5" name="Freeform 3123">
                <a:extLst>
                  <a:ext uri="{FF2B5EF4-FFF2-40B4-BE49-F238E27FC236}">
                    <a16:creationId xmlns:a16="http://schemas.microsoft.com/office/drawing/2014/main" id="{E31B9D16-CC62-4D24-95FD-5CA69D505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3373"/>
                <a:ext cx="79" cy="14"/>
              </a:xfrm>
              <a:custGeom>
                <a:avLst/>
                <a:gdLst>
                  <a:gd name="T0" fmla="*/ 316 w 316"/>
                  <a:gd name="T1" fmla="*/ 57 h 57"/>
                  <a:gd name="T2" fmla="*/ 217 w 316"/>
                  <a:gd name="T3" fmla="*/ 42 h 57"/>
                  <a:gd name="T4" fmla="*/ 216 w 316"/>
                  <a:gd name="T5" fmla="*/ 42 h 57"/>
                  <a:gd name="T6" fmla="*/ 107 w 316"/>
                  <a:gd name="T7" fmla="*/ 0 h 57"/>
                  <a:gd name="T8" fmla="*/ 105 w 316"/>
                  <a:gd name="T9" fmla="*/ 0 h 57"/>
                  <a:gd name="T10" fmla="*/ 0 w 316"/>
                  <a:gd name="T11" fmla="*/ 1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6" h="57">
                    <a:moveTo>
                      <a:pt x="316" y="57"/>
                    </a:moveTo>
                    <a:lnTo>
                      <a:pt x="217" y="42"/>
                    </a:lnTo>
                    <a:lnTo>
                      <a:pt x="216" y="42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6" name="Freeform 3124">
                <a:extLst>
                  <a:ext uri="{FF2B5EF4-FFF2-40B4-BE49-F238E27FC236}">
                    <a16:creationId xmlns:a16="http://schemas.microsoft.com/office/drawing/2014/main" id="{382EFE50-9557-4B86-8498-E0CDD64220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0" y="3384"/>
                <a:ext cx="12" cy="22"/>
              </a:xfrm>
              <a:custGeom>
                <a:avLst/>
                <a:gdLst>
                  <a:gd name="T0" fmla="*/ 0 w 48"/>
                  <a:gd name="T1" fmla="*/ 88 h 88"/>
                  <a:gd name="T2" fmla="*/ 7 w 48"/>
                  <a:gd name="T3" fmla="*/ 66 h 88"/>
                  <a:gd name="T4" fmla="*/ 8 w 48"/>
                  <a:gd name="T5" fmla="*/ 65 h 88"/>
                  <a:gd name="T6" fmla="*/ 48 w 48"/>
                  <a:gd name="T7" fmla="*/ 37 h 88"/>
                  <a:gd name="T8" fmla="*/ 1 w 48"/>
                  <a:gd name="T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88">
                    <a:moveTo>
                      <a:pt x="0" y="88"/>
                    </a:moveTo>
                    <a:lnTo>
                      <a:pt x="7" y="66"/>
                    </a:lnTo>
                    <a:lnTo>
                      <a:pt x="8" y="65"/>
                    </a:lnTo>
                    <a:lnTo>
                      <a:pt x="48" y="37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7" name="Freeform 3125">
                <a:extLst>
                  <a:ext uri="{FF2B5EF4-FFF2-40B4-BE49-F238E27FC236}">
                    <a16:creationId xmlns:a16="http://schemas.microsoft.com/office/drawing/2014/main" id="{BF194AE4-0319-40BA-BA78-B7DA812106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3376"/>
                <a:ext cx="6" cy="8"/>
              </a:xfrm>
              <a:custGeom>
                <a:avLst/>
                <a:gdLst>
                  <a:gd name="T0" fmla="*/ 0 w 24"/>
                  <a:gd name="T1" fmla="*/ 0 h 33"/>
                  <a:gd name="T2" fmla="*/ 10 w 24"/>
                  <a:gd name="T3" fmla="*/ 8 h 33"/>
                  <a:gd name="T4" fmla="*/ 22 w 24"/>
                  <a:gd name="T5" fmla="*/ 30 h 33"/>
                  <a:gd name="T6" fmla="*/ 24 w 24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3">
                    <a:moveTo>
                      <a:pt x="0" y="0"/>
                    </a:moveTo>
                    <a:lnTo>
                      <a:pt x="10" y="8"/>
                    </a:lnTo>
                    <a:lnTo>
                      <a:pt x="22" y="30"/>
                    </a:lnTo>
                    <a:lnTo>
                      <a:pt x="24" y="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8" name="Freeform 3126">
                <a:extLst>
                  <a:ext uri="{FF2B5EF4-FFF2-40B4-BE49-F238E27FC236}">
                    <a16:creationId xmlns:a16="http://schemas.microsoft.com/office/drawing/2014/main" id="{E98B53DA-4806-4142-A2E8-D118CBDC3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4" y="3376"/>
                <a:ext cx="6" cy="8"/>
              </a:xfrm>
              <a:custGeom>
                <a:avLst/>
                <a:gdLst>
                  <a:gd name="T0" fmla="*/ 24 w 24"/>
                  <a:gd name="T1" fmla="*/ 33 h 33"/>
                  <a:gd name="T2" fmla="*/ 13 w 24"/>
                  <a:gd name="T3" fmla="*/ 7 h 33"/>
                  <a:gd name="T4" fmla="*/ 0 w 24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3">
                    <a:moveTo>
                      <a:pt x="24" y="33"/>
                    </a:moveTo>
                    <a:lnTo>
                      <a:pt x="13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9" name="Line 3127">
                <a:extLst>
                  <a:ext uri="{FF2B5EF4-FFF2-40B4-BE49-F238E27FC236}">
                    <a16:creationId xmlns:a16="http://schemas.microsoft.com/office/drawing/2014/main" id="{D19C3A85-54F4-46F3-96C0-86167D2D3A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42" y="3374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0" name="Freeform 3128">
                <a:extLst>
                  <a:ext uri="{FF2B5EF4-FFF2-40B4-BE49-F238E27FC236}">
                    <a16:creationId xmlns:a16="http://schemas.microsoft.com/office/drawing/2014/main" id="{2839C4FE-E9EB-422D-8573-FAEE64F3C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" y="3379"/>
                <a:ext cx="55" cy="33"/>
              </a:xfrm>
              <a:custGeom>
                <a:avLst/>
                <a:gdLst>
                  <a:gd name="T0" fmla="*/ 0 w 223"/>
                  <a:gd name="T1" fmla="*/ 32 h 132"/>
                  <a:gd name="T2" fmla="*/ 45 w 223"/>
                  <a:gd name="T3" fmla="*/ 0 h 132"/>
                  <a:gd name="T4" fmla="*/ 118 w 223"/>
                  <a:gd name="T5" fmla="*/ 74 h 132"/>
                  <a:gd name="T6" fmla="*/ 120 w 223"/>
                  <a:gd name="T7" fmla="*/ 76 h 132"/>
                  <a:gd name="T8" fmla="*/ 182 w 223"/>
                  <a:gd name="T9" fmla="*/ 96 h 132"/>
                  <a:gd name="T10" fmla="*/ 223 w 223"/>
                  <a:gd name="T11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3" h="132">
                    <a:moveTo>
                      <a:pt x="0" y="32"/>
                    </a:moveTo>
                    <a:lnTo>
                      <a:pt x="45" y="0"/>
                    </a:lnTo>
                    <a:lnTo>
                      <a:pt x="118" y="74"/>
                    </a:lnTo>
                    <a:lnTo>
                      <a:pt x="120" y="76"/>
                    </a:lnTo>
                    <a:lnTo>
                      <a:pt x="182" y="96"/>
                    </a:lnTo>
                    <a:lnTo>
                      <a:pt x="223" y="13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1" name="Freeform 3129">
                <a:extLst>
                  <a:ext uri="{FF2B5EF4-FFF2-40B4-BE49-F238E27FC236}">
                    <a16:creationId xmlns:a16="http://schemas.microsoft.com/office/drawing/2014/main" id="{E693193A-A2FD-4973-9345-AAE00DDD5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4" y="3355"/>
                <a:ext cx="8" cy="12"/>
              </a:xfrm>
              <a:custGeom>
                <a:avLst/>
                <a:gdLst>
                  <a:gd name="T0" fmla="*/ 3 w 29"/>
                  <a:gd name="T1" fmla="*/ 51 h 51"/>
                  <a:gd name="T2" fmla="*/ 0 w 29"/>
                  <a:gd name="T3" fmla="*/ 18 h 51"/>
                  <a:gd name="T4" fmla="*/ 29 w 29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51">
                    <a:moveTo>
                      <a:pt x="3" y="51"/>
                    </a:moveTo>
                    <a:lnTo>
                      <a:pt x="0" y="18"/>
                    </a:lnTo>
                    <a:lnTo>
                      <a:pt x="2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2" name="Freeform 3130">
                <a:extLst>
                  <a:ext uri="{FF2B5EF4-FFF2-40B4-BE49-F238E27FC236}">
                    <a16:creationId xmlns:a16="http://schemas.microsoft.com/office/drawing/2014/main" id="{7F99522A-5A7C-4EEE-8C5B-074D220CA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3367"/>
                <a:ext cx="7" cy="7"/>
              </a:xfrm>
              <a:custGeom>
                <a:avLst/>
                <a:gdLst>
                  <a:gd name="T0" fmla="*/ 26 w 26"/>
                  <a:gd name="T1" fmla="*/ 26 h 26"/>
                  <a:gd name="T2" fmla="*/ 0 w 26"/>
                  <a:gd name="T3" fmla="*/ 6 h 26"/>
                  <a:gd name="T4" fmla="*/ 0 w 26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6">
                    <a:moveTo>
                      <a:pt x="26" y="26"/>
                    </a:move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3" name="Freeform 3131">
                <a:extLst>
                  <a:ext uri="{FF2B5EF4-FFF2-40B4-BE49-F238E27FC236}">
                    <a16:creationId xmlns:a16="http://schemas.microsoft.com/office/drawing/2014/main" id="{07FE5DFF-7BFC-45F2-838D-A3247041D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3367"/>
                <a:ext cx="7" cy="7"/>
              </a:xfrm>
              <a:custGeom>
                <a:avLst/>
                <a:gdLst>
                  <a:gd name="T0" fmla="*/ 0 w 26"/>
                  <a:gd name="T1" fmla="*/ 0 h 26"/>
                  <a:gd name="T2" fmla="*/ 0 w 26"/>
                  <a:gd name="T3" fmla="*/ 7 h 26"/>
                  <a:gd name="T4" fmla="*/ 26 w 26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lnTo>
                      <a:pt x="0" y="7"/>
                    </a:lnTo>
                    <a:lnTo>
                      <a:pt x="26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4" name="Line 3132">
                <a:extLst>
                  <a:ext uri="{FF2B5EF4-FFF2-40B4-BE49-F238E27FC236}">
                    <a16:creationId xmlns:a16="http://schemas.microsoft.com/office/drawing/2014/main" id="{D46AB637-9B77-48F0-9DCF-6852F648BE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2" y="3339"/>
                <a:ext cx="1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5" name="Line 3133">
                <a:extLst>
                  <a:ext uri="{FF2B5EF4-FFF2-40B4-BE49-F238E27FC236}">
                    <a16:creationId xmlns:a16="http://schemas.microsoft.com/office/drawing/2014/main" id="{CA1C5B27-89CC-4A06-AD43-36533C2198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52" y="3338"/>
                <a:ext cx="1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6" name="Line 3134">
                <a:extLst>
                  <a:ext uri="{FF2B5EF4-FFF2-40B4-BE49-F238E27FC236}">
                    <a16:creationId xmlns:a16="http://schemas.microsoft.com/office/drawing/2014/main" id="{85E9959B-360A-45DF-A6F4-A5FDE5B27C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50" y="3339"/>
                <a:ext cx="2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7" name="Freeform 3135">
                <a:extLst>
                  <a:ext uri="{FF2B5EF4-FFF2-40B4-BE49-F238E27FC236}">
                    <a16:creationId xmlns:a16="http://schemas.microsoft.com/office/drawing/2014/main" id="{CF9B2E7A-EBA0-41DF-94E4-9B7574008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2" y="3349"/>
                <a:ext cx="8" cy="6"/>
              </a:xfrm>
              <a:custGeom>
                <a:avLst/>
                <a:gdLst>
                  <a:gd name="T0" fmla="*/ 33 w 33"/>
                  <a:gd name="T1" fmla="*/ 0 h 25"/>
                  <a:gd name="T2" fmla="*/ 31 w 33"/>
                  <a:gd name="T3" fmla="*/ 6 h 25"/>
                  <a:gd name="T4" fmla="*/ 0 w 33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5">
                    <a:moveTo>
                      <a:pt x="33" y="0"/>
                    </a:moveTo>
                    <a:lnTo>
                      <a:pt x="31" y="6"/>
                    </a:lnTo>
                    <a:lnTo>
                      <a:pt x="0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8" name="Freeform 3136">
                <a:extLst>
                  <a:ext uri="{FF2B5EF4-FFF2-40B4-BE49-F238E27FC236}">
                    <a16:creationId xmlns:a16="http://schemas.microsoft.com/office/drawing/2014/main" id="{F96419B6-FC12-436F-B5B3-B93D6214C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2" y="3349"/>
                <a:ext cx="8" cy="6"/>
              </a:xfrm>
              <a:custGeom>
                <a:avLst/>
                <a:gdLst>
                  <a:gd name="T0" fmla="*/ 0 w 33"/>
                  <a:gd name="T1" fmla="*/ 25 h 25"/>
                  <a:gd name="T2" fmla="*/ 32 w 33"/>
                  <a:gd name="T3" fmla="*/ 7 h 25"/>
                  <a:gd name="T4" fmla="*/ 33 w 33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5">
                    <a:moveTo>
                      <a:pt x="0" y="25"/>
                    </a:moveTo>
                    <a:lnTo>
                      <a:pt x="32" y="7"/>
                    </a:lnTo>
                    <a:lnTo>
                      <a:pt x="3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9" name="Line 3137">
                <a:extLst>
                  <a:ext uri="{FF2B5EF4-FFF2-40B4-BE49-F238E27FC236}">
                    <a16:creationId xmlns:a16="http://schemas.microsoft.com/office/drawing/2014/main" id="{1FF1226A-F30D-4498-828B-0DB2CBD08B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52" y="333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0" name="Line 3138">
                <a:extLst>
                  <a:ext uri="{FF2B5EF4-FFF2-40B4-BE49-F238E27FC236}">
                    <a16:creationId xmlns:a16="http://schemas.microsoft.com/office/drawing/2014/main" id="{BA6A940F-038D-40B9-98BA-ECD35210E3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52" y="3338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1" name="Line 3139">
                <a:extLst>
                  <a:ext uri="{FF2B5EF4-FFF2-40B4-BE49-F238E27FC236}">
                    <a16:creationId xmlns:a16="http://schemas.microsoft.com/office/drawing/2014/main" id="{D047E581-704A-4D35-83AA-6C45255162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52" y="333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2" name="Line 3140">
                <a:extLst>
                  <a:ext uri="{FF2B5EF4-FFF2-40B4-BE49-F238E27FC236}">
                    <a16:creationId xmlns:a16="http://schemas.microsoft.com/office/drawing/2014/main" id="{89EDAB65-8F73-4669-9477-FE3B54FE6B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22" y="3303"/>
                <a:ext cx="4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3" name="Freeform 3141">
                <a:extLst>
                  <a:ext uri="{FF2B5EF4-FFF2-40B4-BE49-F238E27FC236}">
                    <a16:creationId xmlns:a16="http://schemas.microsoft.com/office/drawing/2014/main" id="{8F1C3174-31C8-4164-BBA7-5E98CACE4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" y="3331"/>
                <a:ext cx="8" cy="5"/>
              </a:xfrm>
              <a:custGeom>
                <a:avLst/>
                <a:gdLst>
                  <a:gd name="T0" fmla="*/ 32 w 32"/>
                  <a:gd name="T1" fmla="*/ 21 h 21"/>
                  <a:gd name="T2" fmla="*/ 15 w 32"/>
                  <a:gd name="T3" fmla="*/ 13 h 21"/>
                  <a:gd name="T4" fmla="*/ 0 w 32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1">
                    <a:moveTo>
                      <a:pt x="32" y="21"/>
                    </a:moveTo>
                    <a:lnTo>
                      <a:pt x="15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4" name="Freeform 3142">
                <a:extLst>
                  <a:ext uri="{FF2B5EF4-FFF2-40B4-BE49-F238E27FC236}">
                    <a16:creationId xmlns:a16="http://schemas.microsoft.com/office/drawing/2014/main" id="{3996DF04-0907-43A7-9229-2C502FC55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3336"/>
                <a:ext cx="3" cy="2"/>
              </a:xfrm>
              <a:custGeom>
                <a:avLst/>
                <a:gdLst>
                  <a:gd name="T0" fmla="*/ 13 w 13"/>
                  <a:gd name="T1" fmla="*/ 6 h 6"/>
                  <a:gd name="T2" fmla="*/ 2 w 13"/>
                  <a:gd name="T3" fmla="*/ 1 h 6"/>
                  <a:gd name="T4" fmla="*/ 0 w 13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6">
                    <a:moveTo>
                      <a:pt x="13" y="6"/>
                    </a:moveTo>
                    <a:lnTo>
                      <a:pt x="2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5" name="Freeform 3143">
                <a:extLst>
                  <a:ext uri="{FF2B5EF4-FFF2-40B4-BE49-F238E27FC236}">
                    <a16:creationId xmlns:a16="http://schemas.microsoft.com/office/drawing/2014/main" id="{32DF6114-1CBE-486B-8F44-E89787FD2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" y="3331"/>
                <a:ext cx="8" cy="5"/>
              </a:xfrm>
              <a:custGeom>
                <a:avLst/>
                <a:gdLst>
                  <a:gd name="T0" fmla="*/ 0 w 32"/>
                  <a:gd name="T1" fmla="*/ 0 h 21"/>
                  <a:gd name="T2" fmla="*/ 15 w 32"/>
                  <a:gd name="T3" fmla="*/ 15 h 21"/>
                  <a:gd name="T4" fmla="*/ 32 w 32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1">
                    <a:moveTo>
                      <a:pt x="0" y="0"/>
                    </a:moveTo>
                    <a:lnTo>
                      <a:pt x="15" y="15"/>
                    </a:lnTo>
                    <a:lnTo>
                      <a:pt x="32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6" name="Line 3144">
                <a:extLst>
                  <a:ext uri="{FF2B5EF4-FFF2-40B4-BE49-F238E27FC236}">
                    <a16:creationId xmlns:a16="http://schemas.microsoft.com/office/drawing/2014/main" id="{1DAFB265-E8D5-4CA6-A12A-02C1CF30BE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25" y="3320"/>
                <a:ext cx="13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7" name="Line 3145">
                <a:extLst>
                  <a:ext uri="{FF2B5EF4-FFF2-40B4-BE49-F238E27FC236}">
                    <a16:creationId xmlns:a16="http://schemas.microsoft.com/office/drawing/2014/main" id="{CF2BE71B-7C2D-4C23-A336-D51B04A648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25" y="3314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8" name="Freeform 3146">
                <a:extLst>
                  <a:ext uri="{FF2B5EF4-FFF2-40B4-BE49-F238E27FC236}">
                    <a16:creationId xmlns:a16="http://schemas.microsoft.com/office/drawing/2014/main" id="{58DF0F03-4931-4269-8100-B143EBD67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6" y="3310"/>
                <a:ext cx="1" cy="4"/>
              </a:xfrm>
              <a:custGeom>
                <a:avLst/>
                <a:gdLst>
                  <a:gd name="T0" fmla="*/ 1 w 4"/>
                  <a:gd name="T1" fmla="*/ 15 h 15"/>
                  <a:gd name="T2" fmla="*/ 4 w 4"/>
                  <a:gd name="T3" fmla="*/ 8 h 15"/>
                  <a:gd name="T4" fmla="*/ 0 w 4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5">
                    <a:moveTo>
                      <a:pt x="1" y="15"/>
                    </a:moveTo>
                    <a:lnTo>
                      <a:pt x="4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9" name="Freeform 3147">
                <a:extLst>
                  <a:ext uri="{FF2B5EF4-FFF2-40B4-BE49-F238E27FC236}">
                    <a16:creationId xmlns:a16="http://schemas.microsoft.com/office/drawing/2014/main" id="{6FA3A483-092B-44CB-8791-9BCA54E0D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" y="3314"/>
                <a:ext cx="3" cy="6"/>
              </a:xfrm>
              <a:custGeom>
                <a:avLst/>
                <a:gdLst>
                  <a:gd name="T0" fmla="*/ 10 w 10"/>
                  <a:gd name="T1" fmla="*/ 0 h 25"/>
                  <a:gd name="T2" fmla="*/ 0 w 10"/>
                  <a:gd name="T3" fmla="*/ 23 h 25"/>
                  <a:gd name="T4" fmla="*/ 2 w 10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5">
                    <a:moveTo>
                      <a:pt x="10" y="0"/>
                    </a:moveTo>
                    <a:lnTo>
                      <a:pt x="0" y="23"/>
                    </a:lnTo>
                    <a:lnTo>
                      <a:pt x="2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0" name="Freeform 3148">
                <a:extLst>
                  <a:ext uri="{FF2B5EF4-FFF2-40B4-BE49-F238E27FC236}">
                    <a16:creationId xmlns:a16="http://schemas.microsoft.com/office/drawing/2014/main" id="{FA29E37C-5893-4677-AC44-2331B6679B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6" y="3310"/>
                <a:ext cx="1" cy="4"/>
              </a:xfrm>
              <a:custGeom>
                <a:avLst/>
                <a:gdLst>
                  <a:gd name="T0" fmla="*/ 0 w 3"/>
                  <a:gd name="T1" fmla="*/ 0 h 15"/>
                  <a:gd name="T2" fmla="*/ 3 w 3"/>
                  <a:gd name="T3" fmla="*/ 7 h 15"/>
                  <a:gd name="T4" fmla="*/ 1 w 3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5">
                    <a:moveTo>
                      <a:pt x="0" y="0"/>
                    </a:moveTo>
                    <a:lnTo>
                      <a:pt x="3" y="7"/>
                    </a:lnTo>
                    <a:lnTo>
                      <a:pt x="1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1" name="Freeform 3149">
                <a:extLst>
                  <a:ext uri="{FF2B5EF4-FFF2-40B4-BE49-F238E27FC236}">
                    <a16:creationId xmlns:a16="http://schemas.microsoft.com/office/drawing/2014/main" id="{141ADB47-9C6A-4E5C-9612-0D6E418C8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" y="3295"/>
                <a:ext cx="17" cy="5"/>
              </a:xfrm>
              <a:custGeom>
                <a:avLst/>
                <a:gdLst>
                  <a:gd name="T0" fmla="*/ 69 w 69"/>
                  <a:gd name="T1" fmla="*/ 17 h 17"/>
                  <a:gd name="T2" fmla="*/ 68 w 69"/>
                  <a:gd name="T3" fmla="*/ 16 h 17"/>
                  <a:gd name="T4" fmla="*/ 0 w 69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17">
                    <a:moveTo>
                      <a:pt x="69" y="17"/>
                    </a:moveTo>
                    <a:lnTo>
                      <a:pt x="68" y="1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2" name="Line 3150">
                <a:extLst>
                  <a:ext uri="{FF2B5EF4-FFF2-40B4-BE49-F238E27FC236}">
                    <a16:creationId xmlns:a16="http://schemas.microsoft.com/office/drawing/2014/main" id="{FA7DDE85-3B24-4E9C-B1BA-27E195D6E8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20" y="3300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3" name="Line 3151">
                <a:extLst>
                  <a:ext uri="{FF2B5EF4-FFF2-40B4-BE49-F238E27FC236}">
                    <a16:creationId xmlns:a16="http://schemas.microsoft.com/office/drawing/2014/main" id="{39C52657-0F4C-459B-AC42-F65C0D72BF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520" y="3300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4" name="Line 3152">
                <a:extLst>
                  <a:ext uri="{FF2B5EF4-FFF2-40B4-BE49-F238E27FC236}">
                    <a16:creationId xmlns:a16="http://schemas.microsoft.com/office/drawing/2014/main" id="{E8B4A6F2-6DEE-45F5-A9E2-2FF76BA16B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97" y="3294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5" name="Line 3153">
                <a:extLst>
                  <a:ext uri="{FF2B5EF4-FFF2-40B4-BE49-F238E27FC236}">
                    <a16:creationId xmlns:a16="http://schemas.microsoft.com/office/drawing/2014/main" id="{0CAB8282-77D7-40E8-A9C0-341CDDC15D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95" y="3292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6" name="Freeform 3154">
                <a:extLst>
                  <a:ext uri="{FF2B5EF4-FFF2-40B4-BE49-F238E27FC236}">
                    <a16:creationId xmlns:a16="http://schemas.microsoft.com/office/drawing/2014/main" id="{8AAB465E-C6DB-422D-B4A9-5DB6F6F2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7" y="3279"/>
                <a:ext cx="58" cy="13"/>
              </a:xfrm>
              <a:custGeom>
                <a:avLst/>
                <a:gdLst>
                  <a:gd name="T0" fmla="*/ 235 w 235"/>
                  <a:gd name="T1" fmla="*/ 53 h 53"/>
                  <a:gd name="T2" fmla="*/ 187 w 235"/>
                  <a:gd name="T3" fmla="*/ 0 h 53"/>
                  <a:gd name="T4" fmla="*/ 137 w 235"/>
                  <a:gd name="T5" fmla="*/ 26 h 53"/>
                  <a:gd name="T6" fmla="*/ 42 w 235"/>
                  <a:gd name="T7" fmla="*/ 47 h 53"/>
                  <a:gd name="T8" fmla="*/ 1 w 235"/>
                  <a:gd name="T9" fmla="*/ 38 h 53"/>
                  <a:gd name="T10" fmla="*/ 0 w 235"/>
                  <a:gd name="T11" fmla="*/ 1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5" h="53">
                    <a:moveTo>
                      <a:pt x="235" y="53"/>
                    </a:moveTo>
                    <a:lnTo>
                      <a:pt x="187" y="0"/>
                    </a:lnTo>
                    <a:lnTo>
                      <a:pt x="137" y="26"/>
                    </a:lnTo>
                    <a:lnTo>
                      <a:pt x="42" y="47"/>
                    </a:lnTo>
                    <a:lnTo>
                      <a:pt x="1" y="38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7" name="Freeform 3155">
                <a:extLst>
                  <a:ext uri="{FF2B5EF4-FFF2-40B4-BE49-F238E27FC236}">
                    <a16:creationId xmlns:a16="http://schemas.microsoft.com/office/drawing/2014/main" id="{0873B488-64EA-46D1-A151-0D0762492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" y="3294"/>
                <a:ext cx="6" cy="1"/>
              </a:xfrm>
              <a:custGeom>
                <a:avLst/>
                <a:gdLst>
                  <a:gd name="T0" fmla="*/ 0 w 26"/>
                  <a:gd name="T1" fmla="*/ 0 h 6"/>
                  <a:gd name="T2" fmla="*/ 1 w 26"/>
                  <a:gd name="T3" fmla="*/ 1 h 6"/>
                  <a:gd name="T4" fmla="*/ 26 w 26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6">
                    <a:moveTo>
                      <a:pt x="0" y="0"/>
                    </a:moveTo>
                    <a:lnTo>
                      <a:pt x="1" y="1"/>
                    </a:lnTo>
                    <a:lnTo>
                      <a:pt x="26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8" name="Freeform 3156">
                <a:extLst>
                  <a:ext uri="{FF2B5EF4-FFF2-40B4-BE49-F238E27FC236}">
                    <a16:creationId xmlns:a16="http://schemas.microsoft.com/office/drawing/2014/main" id="{F6A54B7B-12B5-4A67-9E3B-4CCCDA2B49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6" y="2108"/>
                <a:ext cx="38" cy="12"/>
              </a:xfrm>
              <a:custGeom>
                <a:avLst/>
                <a:gdLst>
                  <a:gd name="T0" fmla="*/ 151 w 151"/>
                  <a:gd name="T1" fmla="*/ 29 h 48"/>
                  <a:gd name="T2" fmla="*/ 85 w 151"/>
                  <a:gd name="T3" fmla="*/ 48 h 48"/>
                  <a:gd name="T4" fmla="*/ 0 w 151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" h="48">
                    <a:moveTo>
                      <a:pt x="151" y="29"/>
                    </a:moveTo>
                    <a:lnTo>
                      <a:pt x="85" y="4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9" name="Freeform 3157">
                <a:extLst>
                  <a:ext uri="{FF2B5EF4-FFF2-40B4-BE49-F238E27FC236}">
                    <a16:creationId xmlns:a16="http://schemas.microsoft.com/office/drawing/2014/main" id="{F384878C-3CC5-406D-9A1B-6B2B9377B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5" y="3292"/>
                <a:ext cx="2" cy="2"/>
              </a:xfrm>
              <a:custGeom>
                <a:avLst/>
                <a:gdLst>
                  <a:gd name="T0" fmla="*/ 0 w 5"/>
                  <a:gd name="T1" fmla="*/ 0 h 6"/>
                  <a:gd name="T2" fmla="*/ 4 w 5"/>
                  <a:gd name="T3" fmla="*/ 6 h 6"/>
                  <a:gd name="T4" fmla="*/ 5 w 5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4" y="6"/>
                    </a:lnTo>
                    <a:lnTo>
                      <a:pt x="5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0" name="Line 3158">
                <a:extLst>
                  <a:ext uri="{FF2B5EF4-FFF2-40B4-BE49-F238E27FC236}">
                    <a16:creationId xmlns:a16="http://schemas.microsoft.com/office/drawing/2014/main" id="{C92C5B79-6C19-448E-A065-148DF093BE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837" y="3659"/>
                <a:ext cx="134" cy="5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1" name="Freeform 3159">
                <a:extLst>
                  <a:ext uri="{FF2B5EF4-FFF2-40B4-BE49-F238E27FC236}">
                    <a16:creationId xmlns:a16="http://schemas.microsoft.com/office/drawing/2014/main" id="{1FAA9E8A-2E7D-40A9-80C2-F7D7269C4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0" y="3355"/>
                <a:ext cx="57" cy="304"/>
              </a:xfrm>
              <a:custGeom>
                <a:avLst/>
                <a:gdLst>
                  <a:gd name="T0" fmla="*/ 149 w 231"/>
                  <a:gd name="T1" fmla="*/ 1214 h 1214"/>
                  <a:gd name="T2" fmla="*/ 231 w 231"/>
                  <a:gd name="T3" fmla="*/ 545 h 1214"/>
                  <a:gd name="T4" fmla="*/ 0 w 231"/>
                  <a:gd name="T5" fmla="*/ 0 h 1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1" h="1214">
                    <a:moveTo>
                      <a:pt x="149" y="1214"/>
                    </a:moveTo>
                    <a:lnTo>
                      <a:pt x="231" y="54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2" name="Freeform 3160">
                <a:extLst>
                  <a:ext uri="{FF2B5EF4-FFF2-40B4-BE49-F238E27FC236}">
                    <a16:creationId xmlns:a16="http://schemas.microsoft.com/office/drawing/2014/main" id="{B24EA901-F7B2-421A-8D16-2B3F5D63D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3606"/>
                <a:ext cx="8" cy="5"/>
              </a:xfrm>
              <a:custGeom>
                <a:avLst/>
                <a:gdLst>
                  <a:gd name="T0" fmla="*/ 32 w 32"/>
                  <a:gd name="T1" fmla="*/ 21 h 22"/>
                  <a:gd name="T2" fmla="*/ 30 w 32"/>
                  <a:gd name="T3" fmla="*/ 22 h 22"/>
                  <a:gd name="T4" fmla="*/ 0 w 32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2">
                    <a:moveTo>
                      <a:pt x="32" y="21"/>
                    </a:moveTo>
                    <a:lnTo>
                      <a:pt x="30" y="2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3" name="Freeform 3161">
                <a:extLst>
                  <a:ext uri="{FF2B5EF4-FFF2-40B4-BE49-F238E27FC236}">
                    <a16:creationId xmlns:a16="http://schemas.microsoft.com/office/drawing/2014/main" id="{BC5ABC48-5E3A-4670-A73C-B8D1C4D05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5" y="3609"/>
                <a:ext cx="152" cy="50"/>
              </a:xfrm>
              <a:custGeom>
                <a:avLst/>
                <a:gdLst>
                  <a:gd name="T0" fmla="*/ 607 w 607"/>
                  <a:gd name="T1" fmla="*/ 199 h 199"/>
                  <a:gd name="T2" fmla="*/ 69 w 607"/>
                  <a:gd name="T3" fmla="*/ 0 h 199"/>
                  <a:gd name="T4" fmla="*/ 0 w 607"/>
                  <a:gd name="T5" fmla="*/ 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7" h="199">
                    <a:moveTo>
                      <a:pt x="607" y="199"/>
                    </a:moveTo>
                    <a:lnTo>
                      <a:pt x="69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4" name="Freeform 3162">
                <a:extLst>
                  <a:ext uri="{FF2B5EF4-FFF2-40B4-BE49-F238E27FC236}">
                    <a16:creationId xmlns:a16="http://schemas.microsoft.com/office/drawing/2014/main" id="{93E6DACC-A2EC-4894-BBDA-F01710958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7" y="3369"/>
                <a:ext cx="5" cy="10"/>
              </a:xfrm>
              <a:custGeom>
                <a:avLst/>
                <a:gdLst>
                  <a:gd name="T0" fmla="*/ 18 w 18"/>
                  <a:gd name="T1" fmla="*/ 0 h 39"/>
                  <a:gd name="T2" fmla="*/ 12 w 18"/>
                  <a:gd name="T3" fmla="*/ 10 h 39"/>
                  <a:gd name="T4" fmla="*/ 0 w 18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9">
                    <a:moveTo>
                      <a:pt x="18" y="0"/>
                    </a:moveTo>
                    <a:lnTo>
                      <a:pt x="12" y="10"/>
                    </a:lnTo>
                    <a:lnTo>
                      <a:pt x="0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5" name="Freeform 3163">
                <a:extLst>
                  <a:ext uri="{FF2B5EF4-FFF2-40B4-BE49-F238E27FC236}">
                    <a16:creationId xmlns:a16="http://schemas.microsoft.com/office/drawing/2014/main" id="{829324BE-9974-4C19-B476-5A67FE8D1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2" y="3355"/>
                <a:ext cx="118" cy="14"/>
              </a:xfrm>
              <a:custGeom>
                <a:avLst/>
                <a:gdLst>
                  <a:gd name="T0" fmla="*/ 472 w 472"/>
                  <a:gd name="T1" fmla="*/ 3 h 58"/>
                  <a:gd name="T2" fmla="*/ 55 w 472"/>
                  <a:gd name="T3" fmla="*/ 1 h 58"/>
                  <a:gd name="T4" fmla="*/ 41 w 472"/>
                  <a:gd name="T5" fmla="*/ 0 h 58"/>
                  <a:gd name="T6" fmla="*/ 0 w 472"/>
                  <a:gd name="T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2" h="58">
                    <a:moveTo>
                      <a:pt x="472" y="3"/>
                    </a:moveTo>
                    <a:lnTo>
                      <a:pt x="55" y="1"/>
                    </a:lnTo>
                    <a:lnTo>
                      <a:pt x="41" y="0"/>
                    </a:lnTo>
                    <a:lnTo>
                      <a:pt x="0" y="5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6" name="Line 3164">
                <a:extLst>
                  <a:ext uri="{FF2B5EF4-FFF2-40B4-BE49-F238E27FC236}">
                    <a16:creationId xmlns:a16="http://schemas.microsoft.com/office/drawing/2014/main" id="{10A30E37-476C-4A1A-B4A1-D05830A80B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03" y="3331"/>
                <a:ext cx="32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7" name="Line 3165">
                <a:extLst>
                  <a:ext uri="{FF2B5EF4-FFF2-40B4-BE49-F238E27FC236}">
                    <a16:creationId xmlns:a16="http://schemas.microsoft.com/office/drawing/2014/main" id="{0479C369-0752-44D1-AA29-3D9A4A778B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42" y="3341"/>
                <a:ext cx="28" cy="5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8" name="Freeform 3166">
                <a:extLst>
                  <a:ext uri="{FF2B5EF4-FFF2-40B4-BE49-F238E27FC236}">
                    <a16:creationId xmlns:a16="http://schemas.microsoft.com/office/drawing/2014/main" id="{A3BE2A39-6D11-4D67-B20A-E2711C15E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3401"/>
                <a:ext cx="8" cy="6"/>
              </a:xfrm>
              <a:custGeom>
                <a:avLst/>
                <a:gdLst>
                  <a:gd name="T0" fmla="*/ 32 w 32"/>
                  <a:gd name="T1" fmla="*/ 21 h 21"/>
                  <a:gd name="T2" fmla="*/ 18 w 32"/>
                  <a:gd name="T3" fmla="*/ 18 h 21"/>
                  <a:gd name="T4" fmla="*/ 0 w 32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1">
                    <a:moveTo>
                      <a:pt x="32" y="21"/>
                    </a:moveTo>
                    <a:lnTo>
                      <a:pt x="18" y="1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9" name="Freeform 3167">
                <a:extLst>
                  <a:ext uri="{FF2B5EF4-FFF2-40B4-BE49-F238E27FC236}">
                    <a16:creationId xmlns:a16="http://schemas.microsoft.com/office/drawing/2014/main" id="{F5AF8228-434F-4A29-85AB-97F8758647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3401"/>
                <a:ext cx="8" cy="6"/>
              </a:xfrm>
              <a:custGeom>
                <a:avLst/>
                <a:gdLst>
                  <a:gd name="T0" fmla="*/ 0 w 32"/>
                  <a:gd name="T1" fmla="*/ 0 h 21"/>
                  <a:gd name="T2" fmla="*/ 14 w 32"/>
                  <a:gd name="T3" fmla="*/ 17 h 21"/>
                  <a:gd name="T4" fmla="*/ 32 w 32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1">
                    <a:moveTo>
                      <a:pt x="0" y="0"/>
                    </a:moveTo>
                    <a:lnTo>
                      <a:pt x="14" y="17"/>
                    </a:lnTo>
                    <a:lnTo>
                      <a:pt x="32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0" name="Freeform 3168">
                <a:extLst>
                  <a:ext uri="{FF2B5EF4-FFF2-40B4-BE49-F238E27FC236}">
                    <a16:creationId xmlns:a16="http://schemas.microsoft.com/office/drawing/2014/main" id="{A803723C-FC88-4130-BCF1-0B5AF68A9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3338"/>
                <a:ext cx="7" cy="3"/>
              </a:xfrm>
              <a:custGeom>
                <a:avLst/>
                <a:gdLst>
                  <a:gd name="T0" fmla="*/ 28 w 28"/>
                  <a:gd name="T1" fmla="*/ 13 h 13"/>
                  <a:gd name="T2" fmla="*/ 25 w 28"/>
                  <a:gd name="T3" fmla="*/ 7 h 13"/>
                  <a:gd name="T4" fmla="*/ 0 w 28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">
                    <a:moveTo>
                      <a:pt x="28" y="13"/>
                    </a:moveTo>
                    <a:lnTo>
                      <a:pt x="25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1" name="Freeform 3169">
                <a:extLst>
                  <a:ext uri="{FF2B5EF4-FFF2-40B4-BE49-F238E27FC236}">
                    <a16:creationId xmlns:a16="http://schemas.microsoft.com/office/drawing/2014/main" id="{DB22FF63-43A0-4FFB-9728-0837827BD2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" y="3338"/>
                <a:ext cx="7" cy="3"/>
              </a:xfrm>
              <a:custGeom>
                <a:avLst/>
                <a:gdLst>
                  <a:gd name="T0" fmla="*/ 0 w 28"/>
                  <a:gd name="T1" fmla="*/ 0 h 13"/>
                  <a:gd name="T2" fmla="*/ 25 w 28"/>
                  <a:gd name="T3" fmla="*/ 7 h 13"/>
                  <a:gd name="T4" fmla="*/ 28 w 28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">
                    <a:moveTo>
                      <a:pt x="0" y="0"/>
                    </a:moveTo>
                    <a:lnTo>
                      <a:pt x="25" y="7"/>
                    </a:lnTo>
                    <a:lnTo>
                      <a:pt x="28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2" name="Line 3170">
                <a:extLst>
                  <a:ext uri="{FF2B5EF4-FFF2-40B4-BE49-F238E27FC236}">
                    <a16:creationId xmlns:a16="http://schemas.microsoft.com/office/drawing/2014/main" id="{5190B382-0142-4B7A-9EA2-CBBD8FF67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076" y="3399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3" name="Freeform 3171">
                <a:extLst>
                  <a:ext uri="{FF2B5EF4-FFF2-40B4-BE49-F238E27FC236}">
                    <a16:creationId xmlns:a16="http://schemas.microsoft.com/office/drawing/2014/main" id="{F4F25148-C7F1-4546-A58F-B009BAED76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0" y="3391"/>
                <a:ext cx="6" cy="8"/>
              </a:xfrm>
              <a:custGeom>
                <a:avLst/>
                <a:gdLst>
                  <a:gd name="T0" fmla="*/ 26 w 26"/>
                  <a:gd name="T1" fmla="*/ 33 h 33"/>
                  <a:gd name="T2" fmla="*/ 9 w 26"/>
                  <a:gd name="T3" fmla="*/ 14 h 33"/>
                  <a:gd name="T4" fmla="*/ 0 w 26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3">
                    <a:moveTo>
                      <a:pt x="26" y="33"/>
                    </a:moveTo>
                    <a:lnTo>
                      <a:pt x="9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4" name="Freeform 3172">
                <a:extLst>
                  <a:ext uri="{FF2B5EF4-FFF2-40B4-BE49-F238E27FC236}">
                    <a16:creationId xmlns:a16="http://schemas.microsoft.com/office/drawing/2014/main" id="{F532674C-5746-464E-9E69-53F5D13C2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0" y="3391"/>
                <a:ext cx="6" cy="8"/>
              </a:xfrm>
              <a:custGeom>
                <a:avLst/>
                <a:gdLst>
                  <a:gd name="T0" fmla="*/ 0 w 26"/>
                  <a:gd name="T1" fmla="*/ 0 h 33"/>
                  <a:gd name="T2" fmla="*/ 10 w 26"/>
                  <a:gd name="T3" fmla="*/ 18 h 33"/>
                  <a:gd name="T4" fmla="*/ 26 w 26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3">
                    <a:moveTo>
                      <a:pt x="0" y="0"/>
                    </a:moveTo>
                    <a:lnTo>
                      <a:pt x="10" y="18"/>
                    </a:lnTo>
                    <a:lnTo>
                      <a:pt x="26" y="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5" name="Freeform 3173">
                <a:extLst>
                  <a:ext uri="{FF2B5EF4-FFF2-40B4-BE49-F238E27FC236}">
                    <a16:creationId xmlns:a16="http://schemas.microsoft.com/office/drawing/2014/main" id="{D36978D9-0921-4CA1-B751-8D01FB9B9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0" y="3336"/>
                <a:ext cx="187" cy="36"/>
              </a:xfrm>
              <a:custGeom>
                <a:avLst/>
                <a:gdLst>
                  <a:gd name="T0" fmla="*/ 0 w 751"/>
                  <a:gd name="T1" fmla="*/ 76 h 144"/>
                  <a:gd name="T2" fmla="*/ 457 w 751"/>
                  <a:gd name="T3" fmla="*/ 144 h 144"/>
                  <a:gd name="T4" fmla="*/ 515 w 751"/>
                  <a:gd name="T5" fmla="*/ 60 h 144"/>
                  <a:gd name="T6" fmla="*/ 516 w 751"/>
                  <a:gd name="T7" fmla="*/ 59 h 144"/>
                  <a:gd name="T8" fmla="*/ 751 w 751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1" h="144">
                    <a:moveTo>
                      <a:pt x="0" y="76"/>
                    </a:moveTo>
                    <a:lnTo>
                      <a:pt x="457" y="144"/>
                    </a:lnTo>
                    <a:lnTo>
                      <a:pt x="515" y="60"/>
                    </a:lnTo>
                    <a:lnTo>
                      <a:pt x="516" y="59"/>
                    </a:lnTo>
                    <a:lnTo>
                      <a:pt x="75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6" name="Line 3174">
                <a:extLst>
                  <a:ext uri="{FF2B5EF4-FFF2-40B4-BE49-F238E27FC236}">
                    <a16:creationId xmlns:a16="http://schemas.microsoft.com/office/drawing/2014/main" id="{246D3D07-DD75-4B9C-8B9E-53FF382C36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87" y="3335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7" name="Line 3175">
                <a:extLst>
                  <a:ext uri="{FF2B5EF4-FFF2-40B4-BE49-F238E27FC236}">
                    <a16:creationId xmlns:a16="http://schemas.microsoft.com/office/drawing/2014/main" id="{D6AEE5A0-10F3-4F24-9021-3312DA587C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89" y="3333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8" name="Freeform 3176">
                <a:extLst>
                  <a:ext uri="{FF2B5EF4-FFF2-40B4-BE49-F238E27FC236}">
                    <a16:creationId xmlns:a16="http://schemas.microsoft.com/office/drawing/2014/main" id="{AF0C2A34-041D-4351-AD8C-B7A7770F8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3330"/>
                <a:ext cx="10" cy="3"/>
              </a:xfrm>
              <a:custGeom>
                <a:avLst/>
                <a:gdLst>
                  <a:gd name="T0" fmla="*/ 41 w 41"/>
                  <a:gd name="T1" fmla="*/ 5 h 12"/>
                  <a:gd name="T2" fmla="*/ 18 w 41"/>
                  <a:gd name="T3" fmla="*/ 0 h 12"/>
                  <a:gd name="T4" fmla="*/ 0 w 41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2">
                    <a:moveTo>
                      <a:pt x="41" y="5"/>
                    </a:moveTo>
                    <a:lnTo>
                      <a:pt x="18" y="0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9" name="Freeform 3177">
                <a:extLst>
                  <a:ext uri="{FF2B5EF4-FFF2-40B4-BE49-F238E27FC236}">
                    <a16:creationId xmlns:a16="http://schemas.microsoft.com/office/drawing/2014/main" id="{9BD17D2F-0FBC-4D57-B8E5-12ACF91F0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7" y="3335"/>
                <a:ext cx="2" cy="1"/>
              </a:xfrm>
              <a:custGeom>
                <a:avLst/>
                <a:gdLst>
                  <a:gd name="T0" fmla="*/ 0 w 8"/>
                  <a:gd name="T1" fmla="*/ 3 h 3"/>
                  <a:gd name="T2" fmla="*/ 4 w 8"/>
                  <a:gd name="T3" fmla="*/ 2 h 3"/>
                  <a:gd name="T4" fmla="*/ 8 w 8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3"/>
                    </a:moveTo>
                    <a:lnTo>
                      <a:pt x="4" y="2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0" name="Freeform 3178">
                <a:extLst>
                  <a:ext uri="{FF2B5EF4-FFF2-40B4-BE49-F238E27FC236}">
                    <a16:creationId xmlns:a16="http://schemas.microsoft.com/office/drawing/2014/main" id="{CF547D92-F9CE-41EB-8A86-4C0611B3E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3" y="3331"/>
                <a:ext cx="10" cy="2"/>
              </a:xfrm>
              <a:custGeom>
                <a:avLst/>
                <a:gdLst>
                  <a:gd name="T0" fmla="*/ 0 w 41"/>
                  <a:gd name="T1" fmla="*/ 9 h 9"/>
                  <a:gd name="T2" fmla="*/ 25 w 41"/>
                  <a:gd name="T3" fmla="*/ 0 h 9"/>
                  <a:gd name="T4" fmla="*/ 41 w 41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9">
                    <a:moveTo>
                      <a:pt x="0" y="9"/>
                    </a:moveTo>
                    <a:lnTo>
                      <a:pt x="25" y="0"/>
                    </a:lnTo>
                    <a:lnTo>
                      <a:pt x="41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1" name="Line 3179">
                <a:extLst>
                  <a:ext uri="{FF2B5EF4-FFF2-40B4-BE49-F238E27FC236}">
                    <a16:creationId xmlns:a16="http://schemas.microsoft.com/office/drawing/2014/main" id="{F3FE5138-BC78-467D-BAFB-0F5C7E4D60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88" y="3933"/>
                <a:ext cx="94" cy="5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2" name="Line 3180">
                <a:extLst>
                  <a:ext uri="{FF2B5EF4-FFF2-40B4-BE49-F238E27FC236}">
                    <a16:creationId xmlns:a16="http://schemas.microsoft.com/office/drawing/2014/main" id="{FD91A6D9-1C59-4772-AC71-F71782280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19" y="4091"/>
                <a:ext cx="6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3" name="Line 3181">
                <a:extLst>
                  <a:ext uri="{FF2B5EF4-FFF2-40B4-BE49-F238E27FC236}">
                    <a16:creationId xmlns:a16="http://schemas.microsoft.com/office/drawing/2014/main" id="{4106CEBC-2429-43B6-A56E-97D52951D9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18" y="4038"/>
                <a:ext cx="1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4" name="Line 3182">
                <a:extLst>
                  <a:ext uri="{FF2B5EF4-FFF2-40B4-BE49-F238E27FC236}">
                    <a16:creationId xmlns:a16="http://schemas.microsoft.com/office/drawing/2014/main" id="{3AC2037B-49AA-4392-AA7B-9217C100D8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98" y="3977"/>
                <a:ext cx="10" cy="2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5" name="Line 3183">
                <a:extLst>
                  <a:ext uri="{FF2B5EF4-FFF2-40B4-BE49-F238E27FC236}">
                    <a16:creationId xmlns:a16="http://schemas.microsoft.com/office/drawing/2014/main" id="{062E2A9B-AB2F-4712-8FDD-E31F304DEA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21" y="4017"/>
                <a:ext cx="87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6" name="Freeform 3184">
                <a:extLst>
                  <a:ext uri="{FF2B5EF4-FFF2-40B4-BE49-F238E27FC236}">
                    <a16:creationId xmlns:a16="http://schemas.microsoft.com/office/drawing/2014/main" id="{BB95A617-8B6D-43E1-9D9D-583095022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2" y="4143"/>
                <a:ext cx="7" cy="8"/>
              </a:xfrm>
              <a:custGeom>
                <a:avLst/>
                <a:gdLst>
                  <a:gd name="T0" fmla="*/ 0 w 30"/>
                  <a:gd name="T1" fmla="*/ 30 h 30"/>
                  <a:gd name="T2" fmla="*/ 13 w 30"/>
                  <a:gd name="T3" fmla="*/ 26 h 30"/>
                  <a:gd name="T4" fmla="*/ 30 w 3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0">
                    <a:moveTo>
                      <a:pt x="0" y="30"/>
                    </a:moveTo>
                    <a:lnTo>
                      <a:pt x="13" y="26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7" name="Freeform 3185">
                <a:extLst>
                  <a:ext uri="{FF2B5EF4-FFF2-40B4-BE49-F238E27FC236}">
                    <a16:creationId xmlns:a16="http://schemas.microsoft.com/office/drawing/2014/main" id="{27131C85-A656-42B4-BDE6-EC6524918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2" y="4143"/>
                <a:ext cx="7" cy="8"/>
              </a:xfrm>
              <a:custGeom>
                <a:avLst/>
                <a:gdLst>
                  <a:gd name="T0" fmla="*/ 0 w 30"/>
                  <a:gd name="T1" fmla="*/ 30 h 30"/>
                  <a:gd name="T2" fmla="*/ 16 w 30"/>
                  <a:gd name="T3" fmla="*/ 18 h 30"/>
                  <a:gd name="T4" fmla="*/ 30 w 3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0">
                    <a:moveTo>
                      <a:pt x="0" y="30"/>
                    </a:moveTo>
                    <a:lnTo>
                      <a:pt x="16" y="18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8" name="Freeform 3186">
                <a:extLst>
                  <a:ext uri="{FF2B5EF4-FFF2-40B4-BE49-F238E27FC236}">
                    <a16:creationId xmlns:a16="http://schemas.microsoft.com/office/drawing/2014/main" id="{25B583C0-C889-4969-B8BE-7CDCDB373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9" y="4109"/>
                <a:ext cx="17" cy="34"/>
              </a:xfrm>
              <a:custGeom>
                <a:avLst/>
                <a:gdLst>
                  <a:gd name="T0" fmla="*/ 0 w 66"/>
                  <a:gd name="T1" fmla="*/ 137 h 137"/>
                  <a:gd name="T2" fmla="*/ 66 w 66"/>
                  <a:gd name="T3" fmla="*/ 40 h 137"/>
                  <a:gd name="T4" fmla="*/ 24 w 66"/>
                  <a:gd name="T5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137">
                    <a:moveTo>
                      <a:pt x="0" y="137"/>
                    </a:moveTo>
                    <a:lnTo>
                      <a:pt x="66" y="40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9" name="Line 3187">
                <a:extLst>
                  <a:ext uri="{FF2B5EF4-FFF2-40B4-BE49-F238E27FC236}">
                    <a16:creationId xmlns:a16="http://schemas.microsoft.com/office/drawing/2014/main" id="{498D538F-1C64-4E3D-9A45-CA99B7E563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29" y="4104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0" name="Line 3188">
                <a:extLst>
                  <a:ext uri="{FF2B5EF4-FFF2-40B4-BE49-F238E27FC236}">
                    <a16:creationId xmlns:a16="http://schemas.microsoft.com/office/drawing/2014/main" id="{ECCA378B-009B-44BB-91A1-138465610D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25" y="4100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1" name="Freeform 3189">
                <a:extLst>
                  <a:ext uri="{FF2B5EF4-FFF2-40B4-BE49-F238E27FC236}">
                    <a16:creationId xmlns:a16="http://schemas.microsoft.com/office/drawing/2014/main" id="{DBD26C19-6E94-427C-B5C6-523787D4B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9" y="4104"/>
                <a:ext cx="6" cy="5"/>
              </a:xfrm>
              <a:custGeom>
                <a:avLst/>
                <a:gdLst>
                  <a:gd name="T0" fmla="*/ 23 w 23"/>
                  <a:gd name="T1" fmla="*/ 22 h 22"/>
                  <a:gd name="T2" fmla="*/ 14 w 23"/>
                  <a:gd name="T3" fmla="*/ 21 h 22"/>
                  <a:gd name="T4" fmla="*/ 0 w 23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2">
                    <a:moveTo>
                      <a:pt x="23" y="22"/>
                    </a:moveTo>
                    <a:lnTo>
                      <a:pt x="14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2" name="Freeform 3190">
                <a:extLst>
                  <a:ext uri="{FF2B5EF4-FFF2-40B4-BE49-F238E27FC236}">
                    <a16:creationId xmlns:a16="http://schemas.microsoft.com/office/drawing/2014/main" id="{AF8F63FE-C9B0-4C98-A6D2-5D10980E07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4" y="4038"/>
                <a:ext cx="10" cy="1"/>
              </a:xfrm>
              <a:custGeom>
                <a:avLst/>
                <a:gdLst>
                  <a:gd name="T0" fmla="*/ 0 w 41"/>
                  <a:gd name="T1" fmla="*/ 3 h 4"/>
                  <a:gd name="T2" fmla="*/ 34 w 41"/>
                  <a:gd name="T3" fmla="*/ 4 h 4"/>
                  <a:gd name="T4" fmla="*/ 41 w 4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4">
                    <a:moveTo>
                      <a:pt x="0" y="3"/>
                    </a:moveTo>
                    <a:lnTo>
                      <a:pt x="34" y="4"/>
                    </a:lnTo>
                    <a:lnTo>
                      <a:pt x="4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3" name="Line 3191">
                <a:extLst>
                  <a:ext uri="{FF2B5EF4-FFF2-40B4-BE49-F238E27FC236}">
                    <a16:creationId xmlns:a16="http://schemas.microsoft.com/office/drawing/2014/main" id="{54A42EC8-B507-4AFB-8F8E-9541FFCBCE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34" y="4038"/>
                <a:ext cx="1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4" name="Line 3192">
                <a:extLst>
                  <a:ext uri="{FF2B5EF4-FFF2-40B4-BE49-F238E27FC236}">
                    <a16:creationId xmlns:a16="http://schemas.microsoft.com/office/drawing/2014/main" id="{73D63F73-2C6C-4711-B713-ABD0A2ADA8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2" y="4016"/>
                <a:ext cx="9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5" name="Line 3193">
                <a:extLst>
                  <a:ext uri="{FF2B5EF4-FFF2-40B4-BE49-F238E27FC236}">
                    <a16:creationId xmlns:a16="http://schemas.microsoft.com/office/drawing/2014/main" id="{CCCDB4F2-718D-4A3E-A09E-D23078B58D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12" y="4015"/>
                <a:ext cx="9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6" name="Line 3194">
                <a:extLst>
                  <a:ext uri="{FF2B5EF4-FFF2-40B4-BE49-F238E27FC236}">
                    <a16:creationId xmlns:a16="http://schemas.microsoft.com/office/drawing/2014/main" id="{AE66A066-6B72-42D2-B6CF-9FE1DDC7DB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2" y="4015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7" name="Freeform 3195">
                <a:extLst>
                  <a:ext uri="{FF2B5EF4-FFF2-40B4-BE49-F238E27FC236}">
                    <a16:creationId xmlns:a16="http://schemas.microsoft.com/office/drawing/2014/main" id="{1E49856F-9BB7-49AA-91F3-85DFEC0F0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8" y="4005"/>
                <a:ext cx="4" cy="11"/>
              </a:xfrm>
              <a:custGeom>
                <a:avLst/>
                <a:gdLst>
                  <a:gd name="T0" fmla="*/ 14 w 14"/>
                  <a:gd name="T1" fmla="*/ 41 h 41"/>
                  <a:gd name="T2" fmla="*/ 11 w 14"/>
                  <a:gd name="T3" fmla="*/ 41 h 41"/>
                  <a:gd name="T4" fmla="*/ 0 w 14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41">
                    <a:moveTo>
                      <a:pt x="14" y="41"/>
                    </a:moveTo>
                    <a:lnTo>
                      <a:pt x="11" y="4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8" name="Line 3196">
                <a:extLst>
                  <a:ext uri="{FF2B5EF4-FFF2-40B4-BE49-F238E27FC236}">
                    <a16:creationId xmlns:a16="http://schemas.microsoft.com/office/drawing/2014/main" id="{C9C3A1A4-233E-45DB-BEF1-8C73D5BDEA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4005"/>
                <a:ext cx="4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9" name="Freeform 3197">
                <a:extLst>
                  <a:ext uri="{FF2B5EF4-FFF2-40B4-BE49-F238E27FC236}">
                    <a16:creationId xmlns:a16="http://schemas.microsoft.com/office/drawing/2014/main" id="{2690C41B-0A6B-4646-82F2-2D98F438B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4" y="4016"/>
                <a:ext cx="68" cy="22"/>
              </a:xfrm>
              <a:custGeom>
                <a:avLst/>
                <a:gdLst>
                  <a:gd name="T0" fmla="*/ 0 w 270"/>
                  <a:gd name="T1" fmla="*/ 87 h 87"/>
                  <a:gd name="T2" fmla="*/ 270 w 270"/>
                  <a:gd name="T3" fmla="*/ 3 h 87"/>
                  <a:gd name="T4" fmla="*/ 269 w 270"/>
                  <a:gd name="T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0" h="87">
                    <a:moveTo>
                      <a:pt x="0" y="87"/>
                    </a:moveTo>
                    <a:lnTo>
                      <a:pt x="270" y="3"/>
                    </a:lnTo>
                    <a:lnTo>
                      <a:pt x="26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0" name="Freeform 3198">
                <a:extLst>
                  <a:ext uri="{FF2B5EF4-FFF2-40B4-BE49-F238E27FC236}">
                    <a16:creationId xmlns:a16="http://schemas.microsoft.com/office/drawing/2014/main" id="{DD03D7FD-7390-4249-ABDB-7758E922B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4031"/>
                <a:ext cx="5" cy="3"/>
              </a:xfrm>
              <a:custGeom>
                <a:avLst/>
                <a:gdLst>
                  <a:gd name="T0" fmla="*/ 21 w 21"/>
                  <a:gd name="T1" fmla="*/ 12 h 12"/>
                  <a:gd name="T2" fmla="*/ 11 w 21"/>
                  <a:gd name="T3" fmla="*/ 2 h 12"/>
                  <a:gd name="T4" fmla="*/ 0 w 21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2">
                    <a:moveTo>
                      <a:pt x="21" y="12"/>
                    </a:moveTo>
                    <a:lnTo>
                      <a:pt x="1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1" name="Freeform 3199">
                <a:extLst>
                  <a:ext uri="{FF2B5EF4-FFF2-40B4-BE49-F238E27FC236}">
                    <a16:creationId xmlns:a16="http://schemas.microsoft.com/office/drawing/2014/main" id="{F0344E2B-FDEB-47C0-AF4C-7D76A53C7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4031"/>
                <a:ext cx="5" cy="3"/>
              </a:xfrm>
              <a:custGeom>
                <a:avLst/>
                <a:gdLst>
                  <a:gd name="T0" fmla="*/ 0 w 21"/>
                  <a:gd name="T1" fmla="*/ 0 h 12"/>
                  <a:gd name="T2" fmla="*/ 15 w 21"/>
                  <a:gd name="T3" fmla="*/ 2 h 12"/>
                  <a:gd name="T4" fmla="*/ 21 w 21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2">
                    <a:moveTo>
                      <a:pt x="0" y="0"/>
                    </a:moveTo>
                    <a:lnTo>
                      <a:pt x="15" y="2"/>
                    </a:lnTo>
                    <a:lnTo>
                      <a:pt x="21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2" name="Line 3200">
                <a:extLst>
                  <a:ext uri="{FF2B5EF4-FFF2-40B4-BE49-F238E27FC236}">
                    <a16:creationId xmlns:a16="http://schemas.microsoft.com/office/drawing/2014/main" id="{A89A4104-9808-46AB-A304-0D368F2C71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33" y="4121"/>
                <a:ext cx="23" cy="5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3" name="Line 3201">
                <a:extLst>
                  <a:ext uri="{FF2B5EF4-FFF2-40B4-BE49-F238E27FC236}">
                    <a16:creationId xmlns:a16="http://schemas.microsoft.com/office/drawing/2014/main" id="{224F4E81-FF8A-45CD-846A-DED1C5B89C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94" y="4151"/>
                <a:ext cx="28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4" name="Freeform 3202">
                <a:extLst>
                  <a:ext uri="{FF2B5EF4-FFF2-40B4-BE49-F238E27FC236}">
                    <a16:creationId xmlns:a16="http://schemas.microsoft.com/office/drawing/2014/main" id="{7F51DF87-41D8-46A8-8A4A-2EB0B4D8E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5" y="4162"/>
                <a:ext cx="9" cy="7"/>
              </a:xfrm>
              <a:custGeom>
                <a:avLst/>
                <a:gdLst>
                  <a:gd name="T0" fmla="*/ 0 w 34"/>
                  <a:gd name="T1" fmla="*/ 28 h 28"/>
                  <a:gd name="T2" fmla="*/ 7 w 34"/>
                  <a:gd name="T3" fmla="*/ 19 h 28"/>
                  <a:gd name="T4" fmla="*/ 34 w 34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8">
                    <a:moveTo>
                      <a:pt x="0" y="28"/>
                    </a:moveTo>
                    <a:lnTo>
                      <a:pt x="7" y="19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5" name="Freeform 3203">
                <a:extLst>
                  <a:ext uri="{FF2B5EF4-FFF2-40B4-BE49-F238E27FC236}">
                    <a16:creationId xmlns:a16="http://schemas.microsoft.com/office/drawing/2014/main" id="{7152099A-3A8A-40EC-8FE1-7AF7F2C88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4" y="4162"/>
                <a:ext cx="160" cy="40"/>
              </a:xfrm>
              <a:custGeom>
                <a:avLst/>
                <a:gdLst>
                  <a:gd name="T0" fmla="*/ 0 w 639"/>
                  <a:gd name="T1" fmla="*/ 63 h 162"/>
                  <a:gd name="T2" fmla="*/ 1 w 639"/>
                  <a:gd name="T3" fmla="*/ 67 h 162"/>
                  <a:gd name="T4" fmla="*/ 345 w 639"/>
                  <a:gd name="T5" fmla="*/ 162 h 162"/>
                  <a:gd name="T6" fmla="*/ 483 w 639"/>
                  <a:gd name="T7" fmla="*/ 111 h 162"/>
                  <a:gd name="T8" fmla="*/ 524 w 639"/>
                  <a:gd name="T9" fmla="*/ 45 h 162"/>
                  <a:gd name="T10" fmla="*/ 639 w 639"/>
                  <a:gd name="T11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9" h="162">
                    <a:moveTo>
                      <a:pt x="0" y="63"/>
                    </a:moveTo>
                    <a:lnTo>
                      <a:pt x="1" y="67"/>
                    </a:lnTo>
                    <a:lnTo>
                      <a:pt x="345" y="162"/>
                    </a:lnTo>
                    <a:lnTo>
                      <a:pt x="483" y="111"/>
                    </a:lnTo>
                    <a:lnTo>
                      <a:pt x="524" y="45"/>
                    </a:lnTo>
                    <a:lnTo>
                      <a:pt x="63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6" name="Line 3204">
                <a:extLst>
                  <a:ext uri="{FF2B5EF4-FFF2-40B4-BE49-F238E27FC236}">
                    <a16:creationId xmlns:a16="http://schemas.microsoft.com/office/drawing/2014/main" id="{B720B8BA-A4C2-40D8-A301-2A1125366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56" y="4043"/>
                <a:ext cx="42" cy="7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7" name="Freeform 3205">
                <a:extLst>
                  <a:ext uri="{FF2B5EF4-FFF2-40B4-BE49-F238E27FC236}">
                    <a16:creationId xmlns:a16="http://schemas.microsoft.com/office/drawing/2014/main" id="{55CFECB1-1C8C-4D75-B01E-AD5FD5C53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9" y="4057"/>
                <a:ext cx="13" cy="114"/>
              </a:xfrm>
              <a:custGeom>
                <a:avLst/>
                <a:gdLst>
                  <a:gd name="T0" fmla="*/ 0 w 54"/>
                  <a:gd name="T1" fmla="*/ 0 h 455"/>
                  <a:gd name="T2" fmla="*/ 54 w 54"/>
                  <a:gd name="T3" fmla="*/ 223 h 455"/>
                  <a:gd name="T4" fmla="*/ 38 w 54"/>
                  <a:gd name="T5" fmla="*/ 444 h 455"/>
                  <a:gd name="T6" fmla="*/ 35 w 54"/>
                  <a:gd name="T7" fmla="*/ 455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455">
                    <a:moveTo>
                      <a:pt x="0" y="0"/>
                    </a:moveTo>
                    <a:lnTo>
                      <a:pt x="54" y="223"/>
                    </a:lnTo>
                    <a:lnTo>
                      <a:pt x="38" y="444"/>
                    </a:lnTo>
                    <a:lnTo>
                      <a:pt x="35" y="45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8" name="Line 3206">
                <a:extLst>
                  <a:ext uri="{FF2B5EF4-FFF2-40B4-BE49-F238E27FC236}">
                    <a16:creationId xmlns:a16="http://schemas.microsoft.com/office/drawing/2014/main" id="{E16A4EC8-53B2-40EA-95E7-54C74BC219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56" y="4121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9" name="Line 3207">
                <a:extLst>
                  <a:ext uri="{FF2B5EF4-FFF2-40B4-BE49-F238E27FC236}">
                    <a16:creationId xmlns:a16="http://schemas.microsoft.com/office/drawing/2014/main" id="{0F1E7A13-0EE8-476A-8BD6-91BA6CFF1F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77" y="4007"/>
                <a:ext cx="10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0" name="Line 3208">
                <a:extLst>
                  <a:ext uri="{FF2B5EF4-FFF2-40B4-BE49-F238E27FC236}">
                    <a16:creationId xmlns:a16="http://schemas.microsoft.com/office/drawing/2014/main" id="{8EC68878-35A0-4CE1-8469-890CE4793E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98" y="4043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1" name="Line 3209">
                <a:extLst>
                  <a:ext uri="{FF2B5EF4-FFF2-40B4-BE49-F238E27FC236}">
                    <a16:creationId xmlns:a16="http://schemas.microsoft.com/office/drawing/2014/main" id="{A85B80F0-3574-4F9D-BDF0-574C9CBFA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99" y="4043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2" name="Freeform 3210">
                <a:extLst>
                  <a:ext uri="{FF2B5EF4-FFF2-40B4-BE49-F238E27FC236}">
                    <a16:creationId xmlns:a16="http://schemas.microsoft.com/office/drawing/2014/main" id="{A2A3A01D-3BE4-49B8-BF12-AF08AA5B8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4026"/>
                <a:ext cx="13" cy="10"/>
              </a:xfrm>
              <a:custGeom>
                <a:avLst/>
                <a:gdLst>
                  <a:gd name="T0" fmla="*/ 0 w 51"/>
                  <a:gd name="T1" fmla="*/ 0 h 43"/>
                  <a:gd name="T2" fmla="*/ 36 w 51"/>
                  <a:gd name="T3" fmla="*/ 42 h 43"/>
                  <a:gd name="T4" fmla="*/ 51 w 51"/>
                  <a:gd name="T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43">
                    <a:moveTo>
                      <a:pt x="0" y="0"/>
                    </a:moveTo>
                    <a:lnTo>
                      <a:pt x="36" y="42"/>
                    </a:lnTo>
                    <a:lnTo>
                      <a:pt x="51" y="4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3" name="Freeform 3211">
                <a:extLst>
                  <a:ext uri="{FF2B5EF4-FFF2-40B4-BE49-F238E27FC236}">
                    <a16:creationId xmlns:a16="http://schemas.microsoft.com/office/drawing/2014/main" id="{51827D22-E980-4D6C-9903-615F20161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2" y="4026"/>
                <a:ext cx="26" cy="17"/>
              </a:xfrm>
              <a:custGeom>
                <a:avLst/>
                <a:gdLst>
                  <a:gd name="T0" fmla="*/ 103 w 103"/>
                  <a:gd name="T1" fmla="*/ 70 h 70"/>
                  <a:gd name="T2" fmla="*/ 54 w 103"/>
                  <a:gd name="T3" fmla="*/ 67 h 70"/>
                  <a:gd name="T4" fmla="*/ 0 w 103"/>
                  <a:gd name="T5" fmla="*/ 9 h 70"/>
                  <a:gd name="T6" fmla="*/ 8 w 103"/>
                  <a:gd name="T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3" h="70">
                    <a:moveTo>
                      <a:pt x="103" y="70"/>
                    </a:moveTo>
                    <a:lnTo>
                      <a:pt x="54" y="67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4" name="Line 3212">
                <a:extLst>
                  <a:ext uri="{FF2B5EF4-FFF2-40B4-BE49-F238E27FC236}">
                    <a16:creationId xmlns:a16="http://schemas.microsoft.com/office/drawing/2014/main" id="{C0D86C0A-2910-46E6-A34F-6B59F23656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74" y="4021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5" name="Freeform 3213">
                <a:extLst>
                  <a:ext uri="{FF2B5EF4-FFF2-40B4-BE49-F238E27FC236}">
                    <a16:creationId xmlns:a16="http://schemas.microsoft.com/office/drawing/2014/main" id="{592D86A2-F75A-4AE5-B457-5E2DF6BC5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4021"/>
                <a:ext cx="3" cy="5"/>
              </a:xfrm>
              <a:custGeom>
                <a:avLst/>
                <a:gdLst>
                  <a:gd name="T0" fmla="*/ 1 w 15"/>
                  <a:gd name="T1" fmla="*/ 21 h 21"/>
                  <a:gd name="T2" fmla="*/ 0 w 15"/>
                  <a:gd name="T3" fmla="*/ 20 h 21"/>
                  <a:gd name="T4" fmla="*/ 15 w 15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1">
                    <a:moveTo>
                      <a:pt x="1" y="21"/>
                    </a:moveTo>
                    <a:lnTo>
                      <a:pt x="0" y="20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6" name="Freeform 3214">
                <a:extLst>
                  <a:ext uri="{FF2B5EF4-FFF2-40B4-BE49-F238E27FC236}">
                    <a16:creationId xmlns:a16="http://schemas.microsoft.com/office/drawing/2014/main" id="{89AAEA40-B6EE-45EF-A61F-E7375765EB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0" y="4037"/>
                <a:ext cx="10" cy="6"/>
              </a:xfrm>
              <a:custGeom>
                <a:avLst/>
                <a:gdLst>
                  <a:gd name="T0" fmla="*/ 0 w 42"/>
                  <a:gd name="T1" fmla="*/ 0 h 26"/>
                  <a:gd name="T2" fmla="*/ 42 w 42"/>
                  <a:gd name="T3" fmla="*/ 4 h 26"/>
                  <a:gd name="T4" fmla="*/ 40 w 42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6">
                    <a:moveTo>
                      <a:pt x="0" y="0"/>
                    </a:moveTo>
                    <a:lnTo>
                      <a:pt x="42" y="4"/>
                    </a:lnTo>
                    <a:lnTo>
                      <a:pt x="40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7" name="Freeform 3215">
                <a:extLst>
                  <a:ext uri="{FF2B5EF4-FFF2-40B4-BE49-F238E27FC236}">
                    <a16:creationId xmlns:a16="http://schemas.microsoft.com/office/drawing/2014/main" id="{B5FE08E8-2CF5-48BA-B649-74CB17C63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7" y="3996"/>
                <a:ext cx="3" cy="11"/>
              </a:xfrm>
              <a:custGeom>
                <a:avLst/>
                <a:gdLst>
                  <a:gd name="T0" fmla="*/ 11 w 11"/>
                  <a:gd name="T1" fmla="*/ 0 h 44"/>
                  <a:gd name="T2" fmla="*/ 3 w 11"/>
                  <a:gd name="T3" fmla="*/ 41 h 44"/>
                  <a:gd name="T4" fmla="*/ 0 w 11"/>
                  <a:gd name="T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44">
                    <a:moveTo>
                      <a:pt x="11" y="0"/>
                    </a:moveTo>
                    <a:lnTo>
                      <a:pt x="3" y="41"/>
                    </a:lnTo>
                    <a:lnTo>
                      <a:pt x="0" y="4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8" name="Line 3216">
                <a:extLst>
                  <a:ext uri="{FF2B5EF4-FFF2-40B4-BE49-F238E27FC236}">
                    <a16:creationId xmlns:a16="http://schemas.microsoft.com/office/drawing/2014/main" id="{55ED5780-3E7A-4570-A4C4-69CFE5666B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04" y="4066"/>
                <a:ext cx="15" cy="2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9" name="Freeform 3217">
                <a:extLst>
                  <a:ext uri="{FF2B5EF4-FFF2-40B4-BE49-F238E27FC236}">
                    <a16:creationId xmlns:a16="http://schemas.microsoft.com/office/drawing/2014/main" id="{4F75A86B-36EC-4CC9-B259-D72CE47E3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4091"/>
                <a:ext cx="6" cy="9"/>
              </a:xfrm>
              <a:custGeom>
                <a:avLst/>
                <a:gdLst>
                  <a:gd name="T0" fmla="*/ 27 w 27"/>
                  <a:gd name="T1" fmla="*/ 35 h 35"/>
                  <a:gd name="T2" fmla="*/ 15 w 27"/>
                  <a:gd name="T3" fmla="*/ 24 h 35"/>
                  <a:gd name="T4" fmla="*/ 0 w 27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5">
                    <a:moveTo>
                      <a:pt x="27" y="35"/>
                    </a:moveTo>
                    <a:lnTo>
                      <a:pt x="15" y="2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0" name="Freeform 3218">
                <a:extLst>
                  <a:ext uri="{FF2B5EF4-FFF2-40B4-BE49-F238E27FC236}">
                    <a16:creationId xmlns:a16="http://schemas.microsoft.com/office/drawing/2014/main" id="{C9C00488-A256-4D2A-9199-2ED5F9037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1" y="4056"/>
                <a:ext cx="3" cy="10"/>
              </a:xfrm>
              <a:custGeom>
                <a:avLst/>
                <a:gdLst>
                  <a:gd name="T0" fmla="*/ 13 w 13"/>
                  <a:gd name="T1" fmla="*/ 40 h 40"/>
                  <a:gd name="T2" fmla="*/ 0 w 13"/>
                  <a:gd name="T3" fmla="*/ 18 h 40"/>
                  <a:gd name="T4" fmla="*/ 1 w 13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40">
                    <a:moveTo>
                      <a:pt x="13" y="40"/>
                    </a:moveTo>
                    <a:lnTo>
                      <a:pt x="0" y="18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1" name="Freeform 3219">
                <a:extLst>
                  <a:ext uri="{FF2B5EF4-FFF2-40B4-BE49-F238E27FC236}">
                    <a16:creationId xmlns:a16="http://schemas.microsoft.com/office/drawing/2014/main" id="{D56610A6-CBBC-4B2C-8910-6CCBADB10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1" y="4056"/>
                <a:ext cx="3" cy="10"/>
              </a:xfrm>
              <a:custGeom>
                <a:avLst/>
                <a:gdLst>
                  <a:gd name="T0" fmla="*/ 12 w 12"/>
                  <a:gd name="T1" fmla="*/ 40 h 40"/>
                  <a:gd name="T2" fmla="*/ 0 w 12"/>
                  <a:gd name="T3" fmla="*/ 15 h 40"/>
                  <a:gd name="T4" fmla="*/ 0 w 1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40">
                    <a:moveTo>
                      <a:pt x="12" y="40"/>
                    </a:move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2" name="Group 3421">
              <a:extLst>
                <a:ext uri="{FF2B5EF4-FFF2-40B4-BE49-F238E27FC236}">
                  <a16:creationId xmlns:a16="http://schemas.microsoft.com/office/drawing/2014/main" id="{D720D33B-1ECD-4A25-80D1-B56910A2B3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7" y="2003"/>
              <a:ext cx="2828" cy="2053"/>
              <a:chOff x="2447" y="2003"/>
              <a:chExt cx="2828" cy="2053"/>
            </a:xfrm>
          </p:grpSpPr>
          <p:sp>
            <p:nvSpPr>
              <p:cNvPr id="2142" name="Freeform 3221">
                <a:extLst>
                  <a:ext uri="{FF2B5EF4-FFF2-40B4-BE49-F238E27FC236}">
                    <a16:creationId xmlns:a16="http://schemas.microsoft.com/office/drawing/2014/main" id="{0F65D2D0-A6A8-4C47-BFF6-AEB4B3352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1" y="4040"/>
                <a:ext cx="17" cy="16"/>
              </a:xfrm>
              <a:custGeom>
                <a:avLst/>
                <a:gdLst>
                  <a:gd name="T0" fmla="*/ 0 w 68"/>
                  <a:gd name="T1" fmla="*/ 63 h 63"/>
                  <a:gd name="T2" fmla="*/ 5 w 68"/>
                  <a:gd name="T3" fmla="*/ 5 h 63"/>
                  <a:gd name="T4" fmla="*/ 68 w 68"/>
                  <a:gd name="T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63">
                    <a:moveTo>
                      <a:pt x="0" y="63"/>
                    </a:moveTo>
                    <a:lnTo>
                      <a:pt x="5" y="5"/>
                    </a:lnTo>
                    <a:lnTo>
                      <a:pt x="6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3" name="Line 3222">
                <a:extLst>
                  <a:ext uri="{FF2B5EF4-FFF2-40B4-BE49-F238E27FC236}">
                    <a16:creationId xmlns:a16="http://schemas.microsoft.com/office/drawing/2014/main" id="{3900803C-44E7-4C07-B8C9-621A2A3229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07" y="4040"/>
                <a:ext cx="1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4" name="Line 3223">
                <a:extLst>
                  <a:ext uri="{FF2B5EF4-FFF2-40B4-BE49-F238E27FC236}">
                    <a16:creationId xmlns:a16="http://schemas.microsoft.com/office/drawing/2014/main" id="{43F99FF6-D8B8-4C47-B89A-AC08552713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02" y="3908"/>
                <a:ext cx="2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5" name="Line 3224">
                <a:extLst>
                  <a:ext uri="{FF2B5EF4-FFF2-40B4-BE49-F238E27FC236}">
                    <a16:creationId xmlns:a16="http://schemas.microsoft.com/office/drawing/2014/main" id="{D6C6D0CE-D3F9-4AE5-8BDD-2B0E3CC91E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08" y="3957"/>
                <a:ext cx="6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6" name="Line 3225">
                <a:extLst>
                  <a:ext uri="{FF2B5EF4-FFF2-40B4-BE49-F238E27FC236}">
                    <a16:creationId xmlns:a16="http://schemas.microsoft.com/office/drawing/2014/main" id="{44134C5A-1B85-4F95-9126-F409DD0AEF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77" y="3991"/>
                <a:ext cx="1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7" name="Freeform 3226">
                <a:extLst>
                  <a:ext uri="{FF2B5EF4-FFF2-40B4-BE49-F238E27FC236}">
                    <a16:creationId xmlns:a16="http://schemas.microsoft.com/office/drawing/2014/main" id="{385B942B-73BA-4A96-B9A7-837273980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7" y="3991"/>
                <a:ext cx="11" cy="2"/>
              </a:xfrm>
              <a:custGeom>
                <a:avLst/>
                <a:gdLst>
                  <a:gd name="T0" fmla="*/ 44 w 44"/>
                  <a:gd name="T1" fmla="*/ 0 h 8"/>
                  <a:gd name="T2" fmla="*/ 30 w 44"/>
                  <a:gd name="T3" fmla="*/ 8 h 8"/>
                  <a:gd name="T4" fmla="*/ 0 w 44"/>
                  <a:gd name="T5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8">
                    <a:moveTo>
                      <a:pt x="44" y="0"/>
                    </a:moveTo>
                    <a:lnTo>
                      <a:pt x="30" y="8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8" name="Freeform 3227">
                <a:extLst>
                  <a:ext uri="{FF2B5EF4-FFF2-40B4-BE49-F238E27FC236}">
                    <a16:creationId xmlns:a16="http://schemas.microsoft.com/office/drawing/2014/main" id="{5CA1F669-8C1F-4B66-B477-333E8B44F5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6" y="3959"/>
                <a:ext cx="41" cy="34"/>
              </a:xfrm>
              <a:custGeom>
                <a:avLst/>
                <a:gdLst>
                  <a:gd name="T0" fmla="*/ 164 w 164"/>
                  <a:gd name="T1" fmla="*/ 135 h 135"/>
                  <a:gd name="T2" fmla="*/ 97 w 164"/>
                  <a:gd name="T3" fmla="*/ 131 h 135"/>
                  <a:gd name="T4" fmla="*/ 96 w 164"/>
                  <a:gd name="T5" fmla="*/ 129 h 135"/>
                  <a:gd name="T6" fmla="*/ 0 w 164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" h="135">
                    <a:moveTo>
                      <a:pt x="164" y="135"/>
                    </a:moveTo>
                    <a:lnTo>
                      <a:pt x="97" y="131"/>
                    </a:lnTo>
                    <a:lnTo>
                      <a:pt x="96" y="1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9" name="Line 3228">
                <a:extLst>
                  <a:ext uri="{FF2B5EF4-FFF2-40B4-BE49-F238E27FC236}">
                    <a16:creationId xmlns:a16="http://schemas.microsoft.com/office/drawing/2014/main" id="{1F7EEAF7-4098-4B4B-BC7B-48D5BDCDAD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14" y="3952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0" name="Line 3229">
                <a:extLst>
                  <a:ext uri="{FF2B5EF4-FFF2-40B4-BE49-F238E27FC236}">
                    <a16:creationId xmlns:a16="http://schemas.microsoft.com/office/drawing/2014/main" id="{FF553EA6-6E0C-4CFC-B802-0D5E3FF0A9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24" y="3953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1" name="Freeform 3230">
                <a:extLst>
                  <a:ext uri="{FF2B5EF4-FFF2-40B4-BE49-F238E27FC236}">
                    <a16:creationId xmlns:a16="http://schemas.microsoft.com/office/drawing/2014/main" id="{6375A116-3290-4AD8-B933-D07701600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0" y="3955"/>
                <a:ext cx="6" cy="4"/>
              </a:xfrm>
              <a:custGeom>
                <a:avLst/>
                <a:gdLst>
                  <a:gd name="T0" fmla="*/ 20 w 20"/>
                  <a:gd name="T1" fmla="*/ 14 h 14"/>
                  <a:gd name="T2" fmla="*/ 14 w 20"/>
                  <a:gd name="T3" fmla="*/ 6 h 14"/>
                  <a:gd name="T4" fmla="*/ 0 w 20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4">
                    <a:moveTo>
                      <a:pt x="20" y="14"/>
                    </a:moveTo>
                    <a:lnTo>
                      <a:pt x="14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2" name="Freeform 3231">
                <a:extLst>
                  <a:ext uri="{FF2B5EF4-FFF2-40B4-BE49-F238E27FC236}">
                    <a16:creationId xmlns:a16="http://schemas.microsoft.com/office/drawing/2014/main" id="{266F612A-8675-4B34-AF9F-DA732C6CA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0" y="3955"/>
                <a:ext cx="6" cy="4"/>
              </a:xfrm>
              <a:custGeom>
                <a:avLst/>
                <a:gdLst>
                  <a:gd name="T0" fmla="*/ 20 w 20"/>
                  <a:gd name="T1" fmla="*/ 14 h 14"/>
                  <a:gd name="T2" fmla="*/ 12 w 20"/>
                  <a:gd name="T3" fmla="*/ 7 h 14"/>
                  <a:gd name="T4" fmla="*/ 0 w 20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4">
                    <a:moveTo>
                      <a:pt x="20" y="14"/>
                    </a:moveTo>
                    <a:lnTo>
                      <a:pt x="12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3" name="Line 3232">
                <a:extLst>
                  <a:ext uri="{FF2B5EF4-FFF2-40B4-BE49-F238E27FC236}">
                    <a16:creationId xmlns:a16="http://schemas.microsoft.com/office/drawing/2014/main" id="{B3375925-4B0A-4C5B-BBD1-8EC08DE838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21" y="3950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4" name="Line 3233">
                <a:extLst>
                  <a:ext uri="{FF2B5EF4-FFF2-40B4-BE49-F238E27FC236}">
                    <a16:creationId xmlns:a16="http://schemas.microsoft.com/office/drawing/2014/main" id="{4C6AF722-AD37-41CD-A135-505C79B3C2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21" y="3940"/>
                <a:ext cx="0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5" name="Line 3234">
                <a:extLst>
                  <a:ext uri="{FF2B5EF4-FFF2-40B4-BE49-F238E27FC236}">
                    <a16:creationId xmlns:a16="http://schemas.microsoft.com/office/drawing/2014/main" id="{091D31A0-AC45-402F-9804-B8B71AF010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20" y="395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6" name="Line 3235">
                <a:extLst>
                  <a:ext uri="{FF2B5EF4-FFF2-40B4-BE49-F238E27FC236}">
                    <a16:creationId xmlns:a16="http://schemas.microsoft.com/office/drawing/2014/main" id="{07C4B44C-D346-4811-98A8-E86B7F1D1F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20" y="3952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7" name="Freeform 3236">
                <a:extLst>
                  <a:ext uri="{FF2B5EF4-FFF2-40B4-BE49-F238E27FC236}">
                    <a16:creationId xmlns:a16="http://schemas.microsoft.com/office/drawing/2014/main" id="{7DDF5C82-BDEE-4D6D-A8B3-ADACAC3A67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9" y="3940"/>
                <a:ext cx="2" cy="12"/>
              </a:xfrm>
              <a:custGeom>
                <a:avLst/>
                <a:gdLst>
                  <a:gd name="T0" fmla="*/ 1 w 7"/>
                  <a:gd name="T1" fmla="*/ 47 h 47"/>
                  <a:gd name="T2" fmla="*/ 0 w 7"/>
                  <a:gd name="T3" fmla="*/ 47 h 47"/>
                  <a:gd name="T4" fmla="*/ 7 w 7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7">
                    <a:moveTo>
                      <a:pt x="1" y="47"/>
                    </a:moveTo>
                    <a:lnTo>
                      <a:pt x="0" y="47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8" name="Freeform 3237">
                <a:extLst>
                  <a:ext uri="{FF2B5EF4-FFF2-40B4-BE49-F238E27FC236}">
                    <a16:creationId xmlns:a16="http://schemas.microsoft.com/office/drawing/2014/main" id="{FB160910-A2A3-4EF3-B7A2-742095BCE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1" y="3911"/>
                <a:ext cx="4" cy="29"/>
              </a:xfrm>
              <a:custGeom>
                <a:avLst/>
                <a:gdLst>
                  <a:gd name="T0" fmla="*/ 0 w 15"/>
                  <a:gd name="T1" fmla="*/ 113 h 113"/>
                  <a:gd name="T2" fmla="*/ 15 w 15"/>
                  <a:gd name="T3" fmla="*/ 0 h 113"/>
                  <a:gd name="T4" fmla="*/ 13 w 15"/>
                  <a:gd name="T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13">
                    <a:moveTo>
                      <a:pt x="0" y="113"/>
                    </a:moveTo>
                    <a:lnTo>
                      <a:pt x="15" y="0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9" name="Line 3238">
                <a:extLst>
                  <a:ext uri="{FF2B5EF4-FFF2-40B4-BE49-F238E27FC236}">
                    <a16:creationId xmlns:a16="http://schemas.microsoft.com/office/drawing/2014/main" id="{AF133466-C962-41CA-A8A0-D7D90BE179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90" y="3966"/>
                <a:ext cx="5" cy="3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0" name="Freeform 3239">
                <a:extLst>
                  <a:ext uri="{FF2B5EF4-FFF2-40B4-BE49-F238E27FC236}">
                    <a16:creationId xmlns:a16="http://schemas.microsoft.com/office/drawing/2014/main" id="{CF36D5D3-E7DB-4F13-89B3-60674CAE4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7" y="3996"/>
                <a:ext cx="3" cy="11"/>
              </a:xfrm>
              <a:custGeom>
                <a:avLst/>
                <a:gdLst>
                  <a:gd name="T0" fmla="*/ 0 w 11"/>
                  <a:gd name="T1" fmla="*/ 44 h 44"/>
                  <a:gd name="T2" fmla="*/ 3 w 11"/>
                  <a:gd name="T3" fmla="*/ 25 h 44"/>
                  <a:gd name="T4" fmla="*/ 11 w 11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44">
                    <a:moveTo>
                      <a:pt x="0" y="44"/>
                    </a:moveTo>
                    <a:lnTo>
                      <a:pt x="3" y="25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1" name="Freeform 3240">
                <a:extLst>
                  <a:ext uri="{FF2B5EF4-FFF2-40B4-BE49-F238E27FC236}">
                    <a16:creationId xmlns:a16="http://schemas.microsoft.com/office/drawing/2014/main" id="{DAF0834D-4222-47C0-9D6B-C34BE1B64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3" y="3964"/>
                <a:ext cx="5" cy="1"/>
              </a:xfrm>
              <a:custGeom>
                <a:avLst/>
                <a:gdLst>
                  <a:gd name="T0" fmla="*/ 0 w 21"/>
                  <a:gd name="T1" fmla="*/ 3 h 4"/>
                  <a:gd name="T2" fmla="*/ 17 w 21"/>
                  <a:gd name="T3" fmla="*/ 4 h 4"/>
                  <a:gd name="T4" fmla="*/ 18 w 21"/>
                  <a:gd name="T5" fmla="*/ 2 h 4"/>
                  <a:gd name="T6" fmla="*/ 21 w 2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">
                    <a:moveTo>
                      <a:pt x="0" y="3"/>
                    </a:moveTo>
                    <a:lnTo>
                      <a:pt x="17" y="4"/>
                    </a:lnTo>
                    <a:lnTo>
                      <a:pt x="18" y="2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2" name="Freeform 3241">
                <a:extLst>
                  <a:ext uri="{FF2B5EF4-FFF2-40B4-BE49-F238E27FC236}">
                    <a16:creationId xmlns:a16="http://schemas.microsoft.com/office/drawing/2014/main" id="{41CFDBD1-C170-414F-898F-978B2B682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" y="3957"/>
                <a:ext cx="6" cy="7"/>
              </a:xfrm>
              <a:custGeom>
                <a:avLst/>
                <a:gdLst>
                  <a:gd name="T0" fmla="*/ 0 w 23"/>
                  <a:gd name="T1" fmla="*/ 25 h 25"/>
                  <a:gd name="T2" fmla="*/ 3 w 23"/>
                  <a:gd name="T3" fmla="*/ 25 h 25"/>
                  <a:gd name="T4" fmla="*/ 23 w 23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5">
                    <a:moveTo>
                      <a:pt x="0" y="25"/>
                    </a:moveTo>
                    <a:lnTo>
                      <a:pt x="3" y="25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3" name="Line 3242">
                <a:extLst>
                  <a:ext uri="{FF2B5EF4-FFF2-40B4-BE49-F238E27FC236}">
                    <a16:creationId xmlns:a16="http://schemas.microsoft.com/office/drawing/2014/main" id="{C6FC7746-7A7F-473A-B214-6884BBA2E9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95" y="3964"/>
                <a:ext cx="8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4" name="Freeform 3243">
                <a:extLst>
                  <a:ext uri="{FF2B5EF4-FFF2-40B4-BE49-F238E27FC236}">
                    <a16:creationId xmlns:a16="http://schemas.microsoft.com/office/drawing/2014/main" id="{1D5604E7-3411-4206-BA53-FE8AB0F0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5" y="3964"/>
                <a:ext cx="8" cy="2"/>
              </a:xfrm>
              <a:custGeom>
                <a:avLst/>
                <a:gdLst>
                  <a:gd name="T0" fmla="*/ 0 w 30"/>
                  <a:gd name="T1" fmla="*/ 7 h 7"/>
                  <a:gd name="T2" fmla="*/ 1 w 30"/>
                  <a:gd name="T3" fmla="*/ 0 h 7"/>
                  <a:gd name="T4" fmla="*/ 30 w 30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7">
                    <a:moveTo>
                      <a:pt x="0" y="7"/>
                    </a:moveTo>
                    <a:lnTo>
                      <a:pt x="1" y="0"/>
                    </a:lnTo>
                    <a:lnTo>
                      <a:pt x="3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5" name="Line 3244">
                <a:extLst>
                  <a:ext uri="{FF2B5EF4-FFF2-40B4-BE49-F238E27FC236}">
                    <a16:creationId xmlns:a16="http://schemas.microsoft.com/office/drawing/2014/main" id="{A1D50B5A-3A80-4492-AFD5-E13E189171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64" y="3740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6" name="Freeform 3245">
                <a:extLst>
                  <a:ext uri="{FF2B5EF4-FFF2-40B4-BE49-F238E27FC236}">
                    <a16:creationId xmlns:a16="http://schemas.microsoft.com/office/drawing/2014/main" id="{9B602341-5FEC-459B-9751-89C38E61C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5" y="3832"/>
                <a:ext cx="45" cy="79"/>
              </a:xfrm>
              <a:custGeom>
                <a:avLst/>
                <a:gdLst>
                  <a:gd name="T0" fmla="*/ 0 w 180"/>
                  <a:gd name="T1" fmla="*/ 318 h 318"/>
                  <a:gd name="T2" fmla="*/ 64 w 180"/>
                  <a:gd name="T3" fmla="*/ 263 h 318"/>
                  <a:gd name="T4" fmla="*/ 84 w 180"/>
                  <a:gd name="T5" fmla="*/ 184 h 318"/>
                  <a:gd name="T6" fmla="*/ 163 w 180"/>
                  <a:gd name="T7" fmla="*/ 153 h 318"/>
                  <a:gd name="T8" fmla="*/ 180 w 180"/>
                  <a:gd name="T9" fmla="*/ 103 h 318"/>
                  <a:gd name="T10" fmla="*/ 165 w 180"/>
                  <a:gd name="T11" fmla="*/ 25 h 318"/>
                  <a:gd name="T12" fmla="*/ 164 w 180"/>
                  <a:gd name="T13" fmla="*/ 14 h 318"/>
                  <a:gd name="T14" fmla="*/ 137 w 180"/>
                  <a:gd name="T15" fmla="*/ 5 h 318"/>
                  <a:gd name="T16" fmla="*/ 134 w 180"/>
                  <a:gd name="T17" fmla="*/ 3 h 318"/>
                  <a:gd name="T18" fmla="*/ 82 w 180"/>
                  <a:gd name="T19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0" h="318">
                    <a:moveTo>
                      <a:pt x="0" y="318"/>
                    </a:moveTo>
                    <a:lnTo>
                      <a:pt x="64" y="263"/>
                    </a:lnTo>
                    <a:lnTo>
                      <a:pt x="84" y="184"/>
                    </a:lnTo>
                    <a:lnTo>
                      <a:pt x="163" y="153"/>
                    </a:lnTo>
                    <a:lnTo>
                      <a:pt x="180" y="103"/>
                    </a:lnTo>
                    <a:lnTo>
                      <a:pt x="165" y="25"/>
                    </a:lnTo>
                    <a:lnTo>
                      <a:pt x="164" y="14"/>
                    </a:lnTo>
                    <a:lnTo>
                      <a:pt x="137" y="5"/>
                    </a:lnTo>
                    <a:lnTo>
                      <a:pt x="134" y="3"/>
                    </a:lnTo>
                    <a:lnTo>
                      <a:pt x="8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7" name="Line 3246">
                <a:extLst>
                  <a:ext uri="{FF2B5EF4-FFF2-40B4-BE49-F238E27FC236}">
                    <a16:creationId xmlns:a16="http://schemas.microsoft.com/office/drawing/2014/main" id="{76DD1ED5-3E94-49CC-83AC-1F74434781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52" y="3744"/>
                <a:ext cx="8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8" name="Line 3247">
                <a:extLst>
                  <a:ext uri="{FF2B5EF4-FFF2-40B4-BE49-F238E27FC236}">
                    <a16:creationId xmlns:a16="http://schemas.microsoft.com/office/drawing/2014/main" id="{9794F381-0F62-4842-9CF5-D388720E55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46" y="3741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9" name="Line 3248">
                <a:extLst>
                  <a:ext uri="{FF2B5EF4-FFF2-40B4-BE49-F238E27FC236}">
                    <a16:creationId xmlns:a16="http://schemas.microsoft.com/office/drawing/2014/main" id="{BB7B596B-DD42-483A-97B3-A77863917C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51" y="3741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0" name="Line 3249">
                <a:extLst>
                  <a:ext uri="{FF2B5EF4-FFF2-40B4-BE49-F238E27FC236}">
                    <a16:creationId xmlns:a16="http://schemas.microsoft.com/office/drawing/2014/main" id="{48A9EC24-6F2E-4EBC-8CC2-D590A3ABA9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52" y="3743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1" name="Freeform 3250">
                <a:extLst>
                  <a:ext uri="{FF2B5EF4-FFF2-40B4-BE49-F238E27FC236}">
                    <a16:creationId xmlns:a16="http://schemas.microsoft.com/office/drawing/2014/main" id="{EEA86F32-D93D-4D4A-9167-0ECF85BF8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3744"/>
                <a:ext cx="8" cy="1"/>
              </a:xfrm>
              <a:custGeom>
                <a:avLst/>
                <a:gdLst>
                  <a:gd name="T0" fmla="*/ 0 w 30"/>
                  <a:gd name="T1" fmla="*/ 0 h 6"/>
                  <a:gd name="T2" fmla="*/ 3 w 30"/>
                  <a:gd name="T3" fmla="*/ 4 h 6"/>
                  <a:gd name="T4" fmla="*/ 30 w 30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6">
                    <a:moveTo>
                      <a:pt x="0" y="0"/>
                    </a:moveTo>
                    <a:lnTo>
                      <a:pt x="3" y="4"/>
                    </a:lnTo>
                    <a:lnTo>
                      <a:pt x="3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2" name="Freeform 3251">
                <a:extLst>
                  <a:ext uri="{FF2B5EF4-FFF2-40B4-BE49-F238E27FC236}">
                    <a16:creationId xmlns:a16="http://schemas.microsoft.com/office/drawing/2014/main" id="{0F975BDE-2435-4ABA-958C-6C602B4E0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3743"/>
                <a:ext cx="0" cy="1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3 h 3"/>
                  <a:gd name="T4" fmla="*/ 2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3" name="Freeform 3252">
                <a:extLst>
                  <a:ext uri="{FF2B5EF4-FFF2-40B4-BE49-F238E27FC236}">
                    <a16:creationId xmlns:a16="http://schemas.microsoft.com/office/drawing/2014/main" id="{F51BD8D8-F5B1-4379-962A-E8C17EC77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1" y="3741"/>
                <a:ext cx="1" cy="2"/>
              </a:xfrm>
              <a:custGeom>
                <a:avLst/>
                <a:gdLst>
                  <a:gd name="T0" fmla="*/ 4 w 4"/>
                  <a:gd name="T1" fmla="*/ 7 h 7"/>
                  <a:gd name="T2" fmla="*/ 1 w 4"/>
                  <a:gd name="T3" fmla="*/ 2 h 7"/>
                  <a:gd name="T4" fmla="*/ 0 w 4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4" y="7"/>
                    </a:move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4" name="Freeform 3253">
                <a:extLst>
                  <a:ext uri="{FF2B5EF4-FFF2-40B4-BE49-F238E27FC236}">
                    <a16:creationId xmlns:a16="http://schemas.microsoft.com/office/drawing/2014/main" id="{6AF5C68D-11FB-4DD2-9BDC-DE1CF9771D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2" y="3741"/>
                <a:ext cx="0" cy="2"/>
              </a:xfrm>
              <a:custGeom>
                <a:avLst/>
                <a:gdLst>
                  <a:gd name="T0" fmla="*/ 0 w 1"/>
                  <a:gd name="T1" fmla="*/ 10 h 10"/>
                  <a:gd name="T2" fmla="*/ 1 w 1"/>
                  <a:gd name="T3" fmla="*/ 3 h 10"/>
                  <a:gd name="T4" fmla="*/ 1 w 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0">
                    <a:moveTo>
                      <a:pt x="0" y="10"/>
                    </a:moveTo>
                    <a:lnTo>
                      <a:pt x="1" y="3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5" name="Line 3254">
                <a:extLst>
                  <a:ext uri="{FF2B5EF4-FFF2-40B4-BE49-F238E27FC236}">
                    <a16:creationId xmlns:a16="http://schemas.microsoft.com/office/drawing/2014/main" id="{2C1E104C-6D14-4E72-A602-1EB17302E0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52" y="3739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6" name="Freeform 3255">
                <a:extLst>
                  <a:ext uri="{FF2B5EF4-FFF2-40B4-BE49-F238E27FC236}">
                    <a16:creationId xmlns:a16="http://schemas.microsoft.com/office/drawing/2014/main" id="{03A316D9-8515-490A-8A8E-1364CBF54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" y="3740"/>
                <a:ext cx="7" cy="1"/>
              </a:xfrm>
              <a:custGeom>
                <a:avLst/>
                <a:gdLst>
                  <a:gd name="T0" fmla="*/ 26 w 26"/>
                  <a:gd name="T1" fmla="*/ 0 h 3"/>
                  <a:gd name="T2" fmla="*/ 3 w 26"/>
                  <a:gd name="T3" fmla="*/ 0 h 3"/>
                  <a:gd name="T4" fmla="*/ 0 w 26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">
                    <a:moveTo>
                      <a:pt x="26" y="0"/>
                    </a:moveTo>
                    <a:lnTo>
                      <a:pt x="3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7" name="Freeform 3256">
                <a:extLst>
                  <a:ext uri="{FF2B5EF4-FFF2-40B4-BE49-F238E27FC236}">
                    <a16:creationId xmlns:a16="http://schemas.microsoft.com/office/drawing/2014/main" id="{0352B387-8A8C-48BA-B591-79BD7CFC6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1" y="3741"/>
                <a:ext cx="3" cy="2"/>
              </a:xfrm>
              <a:custGeom>
                <a:avLst/>
                <a:gdLst>
                  <a:gd name="T0" fmla="*/ 12 w 12"/>
                  <a:gd name="T1" fmla="*/ 0 h 11"/>
                  <a:gd name="T2" fmla="*/ 11 w 12"/>
                  <a:gd name="T3" fmla="*/ 1 h 11"/>
                  <a:gd name="T4" fmla="*/ 0 w 1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12" y="0"/>
                    </a:moveTo>
                    <a:lnTo>
                      <a:pt x="11" y="1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8" name="Line 3257">
                <a:extLst>
                  <a:ext uri="{FF2B5EF4-FFF2-40B4-BE49-F238E27FC236}">
                    <a16:creationId xmlns:a16="http://schemas.microsoft.com/office/drawing/2014/main" id="{4416BCDF-E2C2-40E3-B84D-C82FAD7E9A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60" y="374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9" name="Line 3258">
                <a:extLst>
                  <a:ext uri="{FF2B5EF4-FFF2-40B4-BE49-F238E27FC236}">
                    <a16:creationId xmlns:a16="http://schemas.microsoft.com/office/drawing/2014/main" id="{F67AA772-9194-4DDC-BD3F-7486ED1104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61" y="3741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0" name="Line 3259">
                <a:extLst>
                  <a:ext uri="{FF2B5EF4-FFF2-40B4-BE49-F238E27FC236}">
                    <a16:creationId xmlns:a16="http://schemas.microsoft.com/office/drawing/2014/main" id="{CA394691-00BA-44FB-89D3-ADC2B65F45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71" y="3739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1" name="Freeform 3260">
                <a:extLst>
                  <a:ext uri="{FF2B5EF4-FFF2-40B4-BE49-F238E27FC236}">
                    <a16:creationId xmlns:a16="http://schemas.microsoft.com/office/drawing/2014/main" id="{F5297F6E-6DF6-46B7-84F3-C552CF66F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3" y="3733"/>
                <a:ext cx="4" cy="6"/>
              </a:xfrm>
              <a:custGeom>
                <a:avLst/>
                <a:gdLst>
                  <a:gd name="T0" fmla="*/ 13 w 13"/>
                  <a:gd name="T1" fmla="*/ 0 h 26"/>
                  <a:gd name="T2" fmla="*/ 9 w 13"/>
                  <a:gd name="T3" fmla="*/ 24 h 26"/>
                  <a:gd name="T4" fmla="*/ 0 w 13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6">
                    <a:moveTo>
                      <a:pt x="13" y="0"/>
                    </a:moveTo>
                    <a:lnTo>
                      <a:pt x="9" y="24"/>
                    </a:lnTo>
                    <a:lnTo>
                      <a:pt x="0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2" name="Freeform 3261">
                <a:extLst>
                  <a:ext uri="{FF2B5EF4-FFF2-40B4-BE49-F238E27FC236}">
                    <a16:creationId xmlns:a16="http://schemas.microsoft.com/office/drawing/2014/main" id="{47AA0ED1-3CF7-442B-BF42-EACF5D93C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3" y="3733"/>
                <a:ext cx="4" cy="6"/>
              </a:xfrm>
              <a:custGeom>
                <a:avLst/>
                <a:gdLst>
                  <a:gd name="T0" fmla="*/ 13 w 13"/>
                  <a:gd name="T1" fmla="*/ 0 h 26"/>
                  <a:gd name="T2" fmla="*/ 10 w 13"/>
                  <a:gd name="T3" fmla="*/ 25 h 26"/>
                  <a:gd name="T4" fmla="*/ 0 w 13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6">
                    <a:moveTo>
                      <a:pt x="13" y="0"/>
                    </a:moveTo>
                    <a:lnTo>
                      <a:pt x="10" y="25"/>
                    </a:lnTo>
                    <a:lnTo>
                      <a:pt x="0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3" name="Freeform 3262">
                <a:extLst>
                  <a:ext uri="{FF2B5EF4-FFF2-40B4-BE49-F238E27FC236}">
                    <a16:creationId xmlns:a16="http://schemas.microsoft.com/office/drawing/2014/main" id="{0554FF59-BBBA-4913-9160-0A9DCE0D7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2" y="3936"/>
                <a:ext cx="6" cy="41"/>
              </a:xfrm>
              <a:custGeom>
                <a:avLst/>
                <a:gdLst>
                  <a:gd name="T0" fmla="*/ 23 w 23"/>
                  <a:gd name="T1" fmla="*/ 162 h 162"/>
                  <a:gd name="T2" fmla="*/ 7 w 23"/>
                  <a:gd name="T3" fmla="*/ 117 h 162"/>
                  <a:gd name="T4" fmla="*/ 0 w 23"/>
                  <a:gd name="T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62">
                    <a:moveTo>
                      <a:pt x="23" y="162"/>
                    </a:moveTo>
                    <a:lnTo>
                      <a:pt x="7" y="1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4" name="Line 3263">
                <a:extLst>
                  <a:ext uri="{FF2B5EF4-FFF2-40B4-BE49-F238E27FC236}">
                    <a16:creationId xmlns:a16="http://schemas.microsoft.com/office/drawing/2014/main" id="{C33FCA1A-4DD2-49F3-8ACE-6B910CCE6A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97" y="3966"/>
                <a:ext cx="1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5" name="Line 3264">
                <a:extLst>
                  <a:ext uri="{FF2B5EF4-FFF2-40B4-BE49-F238E27FC236}">
                    <a16:creationId xmlns:a16="http://schemas.microsoft.com/office/drawing/2014/main" id="{87BAF4F4-A4C6-4433-A0AB-FA7D47B68A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82" y="3929"/>
                <a:ext cx="1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6" name="Line 3265">
                <a:extLst>
                  <a:ext uri="{FF2B5EF4-FFF2-40B4-BE49-F238E27FC236}">
                    <a16:creationId xmlns:a16="http://schemas.microsoft.com/office/drawing/2014/main" id="{568DAD8B-E14E-4710-A470-D3E63C4900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92" y="3928"/>
                <a:ext cx="1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7" name="Line 3266">
                <a:extLst>
                  <a:ext uri="{FF2B5EF4-FFF2-40B4-BE49-F238E27FC236}">
                    <a16:creationId xmlns:a16="http://schemas.microsoft.com/office/drawing/2014/main" id="{E5E042DC-5A7D-448A-AEB1-7DF9E7FF95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92" y="3929"/>
                <a:ext cx="0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8" name="Freeform 3267">
                <a:extLst>
                  <a:ext uri="{FF2B5EF4-FFF2-40B4-BE49-F238E27FC236}">
                    <a16:creationId xmlns:a16="http://schemas.microsoft.com/office/drawing/2014/main" id="{D5EAD4AF-59DF-44F3-839C-72C5A65F4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2" y="3927"/>
                <a:ext cx="10" cy="6"/>
              </a:xfrm>
              <a:custGeom>
                <a:avLst/>
                <a:gdLst>
                  <a:gd name="T0" fmla="*/ 38 w 38"/>
                  <a:gd name="T1" fmla="*/ 7 h 23"/>
                  <a:gd name="T2" fmla="*/ 37 w 38"/>
                  <a:gd name="T3" fmla="*/ 0 h 23"/>
                  <a:gd name="T4" fmla="*/ 0 w 38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38" y="7"/>
                    </a:moveTo>
                    <a:lnTo>
                      <a:pt x="37" y="0"/>
                    </a:lnTo>
                    <a:lnTo>
                      <a:pt x="0" y="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9" name="Line 3268">
                <a:extLst>
                  <a:ext uri="{FF2B5EF4-FFF2-40B4-BE49-F238E27FC236}">
                    <a16:creationId xmlns:a16="http://schemas.microsoft.com/office/drawing/2014/main" id="{F3E8B570-2BF7-49AF-A84D-EDD89370C8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92" y="3928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0" name="Line 3269">
                <a:extLst>
                  <a:ext uri="{FF2B5EF4-FFF2-40B4-BE49-F238E27FC236}">
                    <a16:creationId xmlns:a16="http://schemas.microsoft.com/office/drawing/2014/main" id="{518469D8-1E1E-489F-975F-23C70F9461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92" y="392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1" name="Freeform 3270">
                <a:extLst>
                  <a:ext uri="{FF2B5EF4-FFF2-40B4-BE49-F238E27FC236}">
                    <a16:creationId xmlns:a16="http://schemas.microsoft.com/office/drawing/2014/main" id="{B351AB62-F35B-425D-9169-FB52DC901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2" y="3928"/>
                <a:ext cx="1" cy="1"/>
              </a:xfrm>
              <a:custGeom>
                <a:avLst/>
                <a:gdLst>
                  <a:gd name="T0" fmla="*/ 0 w 5"/>
                  <a:gd name="T1" fmla="*/ 4 h 4"/>
                  <a:gd name="T2" fmla="*/ 5 w 5"/>
                  <a:gd name="T3" fmla="*/ 0 h 4"/>
                  <a:gd name="T4" fmla="*/ 5 w 5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5" y="0"/>
                    </a:lnTo>
                    <a:lnTo>
                      <a:pt x="5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2" name="Line 3271">
                <a:extLst>
                  <a:ext uri="{FF2B5EF4-FFF2-40B4-BE49-F238E27FC236}">
                    <a16:creationId xmlns:a16="http://schemas.microsoft.com/office/drawing/2014/main" id="{F06ED95B-7C37-457D-8EF5-A022AA4F6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0" y="3292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3" name="Freeform 3272">
                <a:extLst>
                  <a:ext uri="{FF2B5EF4-FFF2-40B4-BE49-F238E27FC236}">
                    <a16:creationId xmlns:a16="http://schemas.microsoft.com/office/drawing/2014/main" id="{4A824887-498F-4E5B-ACDE-E4B5243FE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5" y="3304"/>
                <a:ext cx="38" cy="61"/>
              </a:xfrm>
              <a:custGeom>
                <a:avLst/>
                <a:gdLst>
                  <a:gd name="T0" fmla="*/ 0 w 153"/>
                  <a:gd name="T1" fmla="*/ 241 h 241"/>
                  <a:gd name="T2" fmla="*/ 7 w 153"/>
                  <a:gd name="T3" fmla="*/ 231 h 241"/>
                  <a:gd name="T4" fmla="*/ 122 w 153"/>
                  <a:gd name="T5" fmla="*/ 110 h 241"/>
                  <a:gd name="T6" fmla="*/ 153 w 153"/>
                  <a:gd name="T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241">
                    <a:moveTo>
                      <a:pt x="0" y="241"/>
                    </a:moveTo>
                    <a:lnTo>
                      <a:pt x="7" y="231"/>
                    </a:lnTo>
                    <a:lnTo>
                      <a:pt x="122" y="110"/>
                    </a:lnTo>
                    <a:lnTo>
                      <a:pt x="15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4" name="Line 3273">
                <a:extLst>
                  <a:ext uri="{FF2B5EF4-FFF2-40B4-BE49-F238E27FC236}">
                    <a16:creationId xmlns:a16="http://schemas.microsoft.com/office/drawing/2014/main" id="{6E80FB8B-3FAE-4E2E-97BF-20A595BD6B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3" y="3284"/>
                <a:ext cx="7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5" name="Freeform 3274">
                <a:extLst>
                  <a:ext uri="{FF2B5EF4-FFF2-40B4-BE49-F238E27FC236}">
                    <a16:creationId xmlns:a16="http://schemas.microsoft.com/office/drawing/2014/main" id="{4144B343-F71C-4D21-A89C-FF67989C1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4" y="3288"/>
                <a:ext cx="5" cy="19"/>
              </a:xfrm>
              <a:custGeom>
                <a:avLst/>
                <a:gdLst>
                  <a:gd name="T0" fmla="*/ 3 w 20"/>
                  <a:gd name="T1" fmla="*/ 0 h 76"/>
                  <a:gd name="T2" fmla="*/ 20 w 20"/>
                  <a:gd name="T3" fmla="*/ 21 h 76"/>
                  <a:gd name="T4" fmla="*/ 10 w 20"/>
                  <a:gd name="T5" fmla="*/ 69 h 76"/>
                  <a:gd name="T6" fmla="*/ 0 w 20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76">
                    <a:moveTo>
                      <a:pt x="3" y="0"/>
                    </a:moveTo>
                    <a:lnTo>
                      <a:pt x="20" y="21"/>
                    </a:lnTo>
                    <a:lnTo>
                      <a:pt x="10" y="69"/>
                    </a:lnTo>
                    <a:lnTo>
                      <a:pt x="0" y="7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6" name="Line 3275">
                <a:extLst>
                  <a:ext uri="{FF2B5EF4-FFF2-40B4-BE49-F238E27FC236}">
                    <a16:creationId xmlns:a16="http://schemas.microsoft.com/office/drawing/2014/main" id="{C9DFB99F-F521-4D7F-80EB-DDF349D1DC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31" y="3283"/>
                <a:ext cx="1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7" name="Line 3276">
                <a:extLst>
                  <a:ext uri="{FF2B5EF4-FFF2-40B4-BE49-F238E27FC236}">
                    <a16:creationId xmlns:a16="http://schemas.microsoft.com/office/drawing/2014/main" id="{1330AE80-7E40-4F3F-81D6-8983FCE143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43" y="3284"/>
                <a:ext cx="7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8" name="Freeform 3277">
                <a:extLst>
                  <a:ext uri="{FF2B5EF4-FFF2-40B4-BE49-F238E27FC236}">
                    <a16:creationId xmlns:a16="http://schemas.microsoft.com/office/drawing/2014/main" id="{A36AB5B6-90A9-49CE-9E59-ED2AAD4EF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4" y="3285"/>
                <a:ext cx="4" cy="3"/>
              </a:xfrm>
              <a:custGeom>
                <a:avLst/>
                <a:gdLst>
                  <a:gd name="T0" fmla="*/ 16 w 16"/>
                  <a:gd name="T1" fmla="*/ 0 h 11"/>
                  <a:gd name="T2" fmla="*/ 0 w 16"/>
                  <a:gd name="T3" fmla="*/ 4 h 11"/>
                  <a:gd name="T4" fmla="*/ 5 w 16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1">
                    <a:moveTo>
                      <a:pt x="16" y="0"/>
                    </a:moveTo>
                    <a:lnTo>
                      <a:pt x="0" y="4"/>
                    </a:lnTo>
                    <a:lnTo>
                      <a:pt x="5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9" name="Line 3278">
                <a:extLst>
                  <a:ext uri="{FF2B5EF4-FFF2-40B4-BE49-F238E27FC236}">
                    <a16:creationId xmlns:a16="http://schemas.microsoft.com/office/drawing/2014/main" id="{44ECB936-9385-4197-8F75-1B1D6B8E7D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28" y="3284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0" name="Freeform 3279">
                <a:extLst>
                  <a:ext uri="{FF2B5EF4-FFF2-40B4-BE49-F238E27FC236}">
                    <a16:creationId xmlns:a16="http://schemas.microsoft.com/office/drawing/2014/main" id="{39362382-48E6-446F-9FB9-B013E1EDA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4" y="3285"/>
                <a:ext cx="4" cy="3"/>
              </a:xfrm>
              <a:custGeom>
                <a:avLst/>
                <a:gdLst>
                  <a:gd name="T0" fmla="*/ 3 w 14"/>
                  <a:gd name="T1" fmla="*/ 11 h 11"/>
                  <a:gd name="T2" fmla="*/ 0 w 14"/>
                  <a:gd name="T3" fmla="*/ 4 h 11"/>
                  <a:gd name="T4" fmla="*/ 14 w 14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1">
                    <a:moveTo>
                      <a:pt x="3" y="11"/>
                    </a:moveTo>
                    <a:lnTo>
                      <a:pt x="0" y="4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1" name="Line 3280">
                <a:extLst>
                  <a:ext uri="{FF2B5EF4-FFF2-40B4-BE49-F238E27FC236}">
                    <a16:creationId xmlns:a16="http://schemas.microsoft.com/office/drawing/2014/main" id="{0D2F8FC7-90CA-44B0-8B36-F4F020F3E1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43" y="3284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2" name="Freeform 3281">
                <a:extLst>
                  <a:ext uri="{FF2B5EF4-FFF2-40B4-BE49-F238E27FC236}">
                    <a16:creationId xmlns:a16="http://schemas.microsoft.com/office/drawing/2014/main" id="{23DD602A-6595-4196-BB70-A1774C1C7A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1" y="3282"/>
                <a:ext cx="11" cy="2"/>
              </a:xfrm>
              <a:custGeom>
                <a:avLst/>
                <a:gdLst>
                  <a:gd name="T0" fmla="*/ 45 w 45"/>
                  <a:gd name="T1" fmla="*/ 2 h 10"/>
                  <a:gd name="T2" fmla="*/ 43 w 45"/>
                  <a:gd name="T3" fmla="*/ 0 h 10"/>
                  <a:gd name="T4" fmla="*/ 0 w 45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10">
                    <a:moveTo>
                      <a:pt x="45" y="2"/>
                    </a:moveTo>
                    <a:lnTo>
                      <a:pt x="43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3" name="Line 3282">
                <a:extLst>
                  <a:ext uri="{FF2B5EF4-FFF2-40B4-BE49-F238E27FC236}">
                    <a16:creationId xmlns:a16="http://schemas.microsoft.com/office/drawing/2014/main" id="{9CC2E75E-90D2-4778-8F44-067C78E66A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42" y="3283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4" name="Freeform 3283">
                <a:extLst>
                  <a:ext uri="{FF2B5EF4-FFF2-40B4-BE49-F238E27FC236}">
                    <a16:creationId xmlns:a16="http://schemas.microsoft.com/office/drawing/2014/main" id="{9F185619-1E82-46D8-8BF1-4DAD7238B2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3268"/>
                <a:ext cx="35" cy="16"/>
              </a:xfrm>
              <a:custGeom>
                <a:avLst/>
                <a:gdLst>
                  <a:gd name="T0" fmla="*/ 139 w 139"/>
                  <a:gd name="T1" fmla="*/ 0 h 63"/>
                  <a:gd name="T2" fmla="*/ 131 w 139"/>
                  <a:gd name="T3" fmla="*/ 13 h 63"/>
                  <a:gd name="T4" fmla="*/ 68 w 139"/>
                  <a:gd name="T5" fmla="*/ 11 h 63"/>
                  <a:gd name="T6" fmla="*/ 67 w 139"/>
                  <a:gd name="T7" fmla="*/ 13 h 63"/>
                  <a:gd name="T8" fmla="*/ 47 w 139"/>
                  <a:gd name="T9" fmla="*/ 54 h 63"/>
                  <a:gd name="T10" fmla="*/ 0 w 139"/>
                  <a:gd name="T11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63">
                    <a:moveTo>
                      <a:pt x="139" y="0"/>
                    </a:moveTo>
                    <a:lnTo>
                      <a:pt x="131" y="13"/>
                    </a:lnTo>
                    <a:lnTo>
                      <a:pt x="68" y="11"/>
                    </a:lnTo>
                    <a:lnTo>
                      <a:pt x="67" y="13"/>
                    </a:lnTo>
                    <a:lnTo>
                      <a:pt x="47" y="54"/>
                    </a:lnTo>
                    <a:lnTo>
                      <a:pt x="0" y="6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5" name="Line 3284">
                <a:extLst>
                  <a:ext uri="{FF2B5EF4-FFF2-40B4-BE49-F238E27FC236}">
                    <a16:creationId xmlns:a16="http://schemas.microsoft.com/office/drawing/2014/main" id="{E7B0361B-BE29-4BC9-A17B-EABCE19777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53" y="3298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6" name="Line 3285">
                <a:extLst>
                  <a:ext uri="{FF2B5EF4-FFF2-40B4-BE49-F238E27FC236}">
                    <a16:creationId xmlns:a16="http://schemas.microsoft.com/office/drawing/2014/main" id="{BAC8D068-C91F-437E-86B2-D384232552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2" y="3296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7" name="Freeform 3286">
                <a:extLst>
                  <a:ext uri="{FF2B5EF4-FFF2-40B4-BE49-F238E27FC236}">
                    <a16:creationId xmlns:a16="http://schemas.microsoft.com/office/drawing/2014/main" id="{E44AE64F-67B2-4E31-8790-EE5C36A98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2" y="3296"/>
                <a:ext cx="2" cy="2"/>
              </a:xfrm>
              <a:custGeom>
                <a:avLst/>
                <a:gdLst>
                  <a:gd name="T0" fmla="*/ 8 w 8"/>
                  <a:gd name="T1" fmla="*/ 9 h 9"/>
                  <a:gd name="T2" fmla="*/ 8 w 8"/>
                  <a:gd name="T3" fmla="*/ 8 h 9"/>
                  <a:gd name="T4" fmla="*/ 0 w 8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">
                    <a:moveTo>
                      <a:pt x="8" y="9"/>
                    </a:moveTo>
                    <a:lnTo>
                      <a:pt x="8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8" name="Freeform 3287">
                <a:extLst>
                  <a:ext uri="{FF2B5EF4-FFF2-40B4-BE49-F238E27FC236}">
                    <a16:creationId xmlns:a16="http://schemas.microsoft.com/office/drawing/2014/main" id="{B4FD242B-EB33-495B-A901-7D887ADAB6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3" y="3298"/>
                <a:ext cx="1" cy="6"/>
              </a:xfrm>
              <a:custGeom>
                <a:avLst/>
                <a:gdLst>
                  <a:gd name="T0" fmla="*/ 0 w 7"/>
                  <a:gd name="T1" fmla="*/ 27 h 27"/>
                  <a:gd name="T2" fmla="*/ 7 w 7"/>
                  <a:gd name="T3" fmla="*/ 3 h 27"/>
                  <a:gd name="T4" fmla="*/ 5 w 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7">
                    <a:moveTo>
                      <a:pt x="0" y="27"/>
                    </a:moveTo>
                    <a:lnTo>
                      <a:pt x="7" y="3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9" name="Freeform 3288">
                <a:extLst>
                  <a:ext uri="{FF2B5EF4-FFF2-40B4-BE49-F238E27FC236}">
                    <a16:creationId xmlns:a16="http://schemas.microsoft.com/office/drawing/2014/main" id="{36C8828E-5815-422D-9F92-38FF2185B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5" y="3307"/>
                <a:ext cx="9" cy="5"/>
              </a:xfrm>
              <a:custGeom>
                <a:avLst/>
                <a:gdLst>
                  <a:gd name="T0" fmla="*/ 37 w 37"/>
                  <a:gd name="T1" fmla="*/ 0 h 19"/>
                  <a:gd name="T2" fmla="*/ 15 w 37"/>
                  <a:gd name="T3" fmla="*/ 17 h 19"/>
                  <a:gd name="T4" fmla="*/ 0 w 37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9">
                    <a:moveTo>
                      <a:pt x="37" y="0"/>
                    </a:moveTo>
                    <a:lnTo>
                      <a:pt x="15" y="17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0" name="Freeform 3289">
                <a:extLst>
                  <a:ext uri="{FF2B5EF4-FFF2-40B4-BE49-F238E27FC236}">
                    <a16:creationId xmlns:a16="http://schemas.microsoft.com/office/drawing/2014/main" id="{D6F083A4-86D6-4B48-9982-B7F640489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3312"/>
                <a:ext cx="34" cy="2"/>
              </a:xfrm>
              <a:custGeom>
                <a:avLst/>
                <a:gdLst>
                  <a:gd name="T0" fmla="*/ 136 w 136"/>
                  <a:gd name="T1" fmla="*/ 0 h 9"/>
                  <a:gd name="T2" fmla="*/ 1 w 136"/>
                  <a:gd name="T3" fmla="*/ 9 h 9"/>
                  <a:gd name="T4" fmla="*/ 0 w 136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" h="9">
                    <a:moveTo>
                      <a:pt x="136" y="0"/>
                    </a:moveTo>
                    <a:lnTo>
                      <a:pt x="1" y="9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1" name="Line 3290">
                <a:extLst>
                  <a:ext uri="{FF2B5EF4-FFF2-40B4-BE49-F238E27FC236}">
                    <a16:creationId xmlns:a16="http://schemas.microsoft.com/office/drawing/2014/main" id="{022B23C0-93D9-4192-9377-766C61F924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78" y="3313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2" name="Freeform 3291">
                <a:extLst>
                  <a:ext uri="{FF2B5EF4-FFF2-40B4-BE49-F238E27FC236}">
                    <a16:creationId xmlns:a16="http://schemas.microsoft.com/office/drawing/2014/main" id="{E9C4304F-B8A8-4A90-A962-594A62319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8" y="3313"/>
                <a:ext cx="3" cy="1"/>
              </a:xfrm>
              <a:custGeom>
                <a:avLst/>
                <a:gdLst>
                  <a:gd name="T0" fmla="*/ 0 w 12"/>
                  <a:gd name="T1" fmla="*/ 0 h 5"/>
                  <a:gd name="T2" fmla="*/ 11 w 12"/>
                  <a:gd name="T3" fmla="*/ 5 h 5"/>
                  <a:gd name="T4" fmla="*/ 12 w 12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5">
                    <a:moveTo>
                      <a:pt x="0" y="0"/>
                    </a:moveTo>
                    <a:lnTo>
                      <a:pt x="11" y="5"/>
                    </a:lnTo>
                    <a:lnTo>
                      <a:pt x="12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3" name="Freeform 3292">
                <a:extLst>
                  <a:ext uri="{FF2B5EF4-FFF2-40B4-BE49-F238E27FC236}">
                    <a16:creationId xmlns:a16="http://schemas.microsoft.com/office/drawing/2014/main" id="{17876BF4-88E8-4227-8A57-1589264BF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5" y="3307"/>
                <a:ext cx="9" cy="5"/>
              </a:xfrm>
              <a:custGeom>
                <a:avLst/>
                <a:gdLst>
                  <a:gd name="T0" fmla="*/ 0 w 37"/>
                  <a:gd name="T1" fmla="*/ 19 h 19"/>
                  <a:gd name="T2" fmla="*/ 17 w 37"/>
                  <a:gd name="T3" fmla="*/ 18 h 19"/>
                  <a:gd name="T4" fmla="*/ 37 w 37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9">
                    <a:moveTo>
                      <a:pt x="0" y="19"/>
                    </a:moveTo>
                    <a:lnTo>
                      <a:pt x="17" y="18"/>
                    </a:lnTo>
                    <a:lnTo>
                      <a:pt x="3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4" name="Freeform 3293">
                <a:extLst>
                  <a:ext uri="{FF2B5EF4-FFF2-40B4-BE49-F238E27FC236}">
                    <a16:creationId xmlns:a16="http://schemas.microsoft.com/office/drawing/2014/main" id="{E7EF2420-1B50-46D0-A2C7-E6F06644D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0" y="3266"/>
                <a:ext cx="17" cy="13"/>
              </a:xfrm>
              <a:custGeom>
                <a:avLst/>
                <a:gdLst>
                  <a:gd name="T0" fmla="*/ 69 w 69"/>
                  <a:gd name="T1" fmla="*/ 49 h 49"/>
                  <a:gd name="T2" fmla="*/ 67 w 69"/>
                  <a:gd name="T3" fmla="*/ 34 h 49"/>
                  <a:gd name="T4" fmla="*/ 0 w 69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49">
                    <a:moveTo>
                      <a:pt x="69" y="49"/>
                    </a:moveTo>
                    <a:lnTo>
                      <a:pt x="67" y="3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5" name="Freeform 3294">
                <a:extLst>
                  <a:ext uri="{FF2B5EF4-FFF2-40B4-BE49-F238E27FC236}">
                    <a16:creationId xmlns:a16="http://schemas.microsoft.com/office/drawing/2014/main" id="{2B6E9FC2-2F55-4B9E-B102-1587375B4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" y="3279"/>
                <a:ext cx="10" cy="3"/>
              </a:xfrm>
              <a:custGeom>
                <a:avLst/>
                <a:gdLst>
                  <a:gd name="T0" fmla="*/ 39 w 39"/>
                  <a:gd name="T1" fmla="*/ 11 h 11"/>
                  <a:gd name="T2" fmla="*/ 2 w 39"/>
                  <a:gd name="T3" fmla="*/ 6 h 11"/>
                  <a:gd name="T4" fmla="*/ 0 w 3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1">
                    <a:moveTo>
                      <a:pt x="39" y="11"/>
                    </a:moveTo>
                    <a:lnTo>
                      <a:pt x="2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6" name="Freeform 3295">
                <a:extLst>
                  <a:ext uri="{FF2B5EF4-FFF2-40B4-BE49-F238E27FC236}">
                    <a16:creationId xmlns:a16="http://schemas.microsoft.com/office/drawing/2014/main" id="{6664B04E-A30E-4DCE-A734-08E972405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" y="3279"/>
                <a:ext cx="10" cy="3"/>
              </a:xfrm>
              <a:custGeom>
                <a:avLst/>
                <a:gdLst>
                  <a:gd name="T0" fmla="*/ 0 w 39"/>
                  <a:gd name="T1" fmla="*/ 0 h 11"/>
                  <a:gd name="T2" fmla="*/ 0 w 39"/>
                  <a:gd name="T3" fmla="*/ 8 h 11"/>
                  <a:gd name="T4" fmla="*/ 39 w 39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1">
                    <a:moveTo>
                      <a:pt x="0" y="0"/>
                    </a:moveTo>
                    <a:lnTo>
                      <a:pt x="0" y="8"/>
                    </a:lnTo>
                    <a:lnTo>
                      <a:pt x="39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7" name="Freeform 3296">
                <a:extLst>
                  <a:ext uri="{FF2B5EF4-FFF2-40B4-BE49-F238E27FC236}">
                    <a16:creationId xmlns:a16="http://schemas.microsoft.com/office/drawing/2014/main" id="{21E7400E-239F-4087-AB83-25283FB441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1" y="3279"/>
                <a:ext cx="5" cy="3"/>
              </a:xfrm>
              <a:custGeom>
                <a:avLst/>
                <a:gdLst>
                  <a:gd name="T0" fmla="*/ 0 w 23"/>
                  <a:gd name="T1" fmla="*/ 13 h 13"/>
                  <a:gd name="T2" fmla="*/ 1 w 23"/>
                  <a:gd name="T3" fmla="*/ 13 h 13"/>
                  <a:gd name="T4" fmla="*/ 23 w 23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3">
                    <a:moveTo>
                      <a:pt x="0" y="13"/>
                    </a:moveTo>
                    <a:lnTo>
                      <a:pt x="1" y="13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8" name="Line 3297">
                <a:extLst>
                  <a:ext uri="{FF2B5EF4-FFF2-40B4-BE49-F238E27FC236}">
                    <a16:creationId xmlns:a16="http://schemas.microsoft.com/office/drawing/2014/main" id="{BAF9B83D-3F51-4C41-B43C-76E8ECB172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07" y="3282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9" name="Line 3298">
                <a:extLst>
                  <a:ext uri="{FF2B5EF4-FFF2-40B4-BE49-F238E27FC236}">
                    <a16:creationId xmlns:a16="http://schemas.microsoft.com/office/drawing/2014/main" id="{3413E66C-1DAF-4554-BC13-67E26E6E3F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11" y="3279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0" name="Freeform 3299">
                <a:extLst>
                  <a:ext uri="{FF2B5EF4-FFF2-40B4-BE49-F238E27FC236}">
                    <a16:creationId xmlns:a16="http://schemas.microsoft.com/office/drawing/2014/main" id="{5A8867AC-41F5-4FB9-9B00-2D457EBDD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6" y="3275"/>
                <a:ext cx="16" cy="4"/>
              </a:xfrm>
              <a:custGeom>
                <a:avLst/>
                <a:gdLst>
                  <a:gd name="T0" fmla="*/ 62 w 62"/>
                  <a:gd name="T1" fmla="*/ 0 h 13"/>
                  <a:gd name="T2" fmla="*/ 61 w 62"/>
                  <a:gd name="T3" fmla="*/ 0 h 13"/>
                  <a:gd name="T4" fmla="*/ 19 w 62"/>
                  <a:gd name="T5" fmla="*/ 0 h 13"/>
                  <a:gd name="T6" fmla="*/ 0 w 62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13">
                    <a:moveTo>
                      <a:pt x="62" y="0"/>
                    </a:moveTo>
                    <a:lnTo>
                      <a:pt x="61" y="0"/>
                    </a:lnTo>
                    <a:lnTo>
                      <a:pt x="19" y="0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1" name="Line 3300">
                <a:extLst>
                  <a:ext uri="{FF2B5EF4-FFF2-40B4-BE49-F238E27FC236}">
                    <a16:creationId xmlns:a16="http://schemas.microsoft.com/office/drawing/2014/main" id="{2DD16129-DB71-4401-A3CF-2CB0F8A28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78" y="3266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2" name="Freeform 3301">
                <a:extLst>
                  <a:ext uri="{FF2B5EF4-FFF2-40B4-BE49-F238E27FC236}">
                    <a16:creationId xmlns:a16="http://schemas.microsoft.com/office/drawing/2014/main" id="{152ACA33-E644-4C3D-8174-783E8845E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3266"/>
                <a:ext cx="2" cy="2"/>
              </a:xfrm>
              <a:custGeom>
                <a:avLst/>
                <a:gdLst>
                  <a:gd name="T0" fmla="*/ 7 w 7"/>
                  <a:gd name="T1" fmla="*/ 1 h 8"/>
                  <a:gd name="T2" fmla="*/ 4 w 7"/>
                  <a:gd name="T3" fmla="*/ 0 h 8"/>
                  <a:gd name="T4" fmla="*/ 0 w 7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8">
                    <a:moveTo>
                      <a:pt x="7" y="1"/>
                    </a:moveTo>
                    <a:lnTo>
                      <a:pt x="4" y="0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3" name="Line 3302">
                <a:extLst>
                  <a:ext uri="{FF2B5EF4-FFF2-40B4-BE49-F238E27FC236}">
                    <a16:creationId xmlns:a16="http://schemas.microsoft.com/office/drawing/2014/main" id="{74B6CEDD-AE3D-44FC-8301-93F8EA4BE3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19" y="3674"/>
                <a:ext cx="11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4" name="Line 3303">
                <a:extLst>
                  <a:ext uri="{FF2B5EF4-FFF2-40B4-BE49-F238E27FC236}">
                    <a16:creationId xmlns:a16="http://schemas.microsoft.com/office/drawing/2014/main" id="{B34AA4D3-2BFF-41D0-A5BC-25925A75F9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46" y="3703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5" name="Freeform 3304">
                <a:extLst>
                  <a:ext uri="{FF2B5EF4-FFF2-40B4-BE49-F238E27FC236}">
                    <a16:creationId xmlns:a16="http://schemas.microsoft.com/office/drawing/2014/main" id="{B673C5FE-9CD3-4303-BAA3-28D22DA82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4" y="3698"/>
                <a:ext cx="10" cy="2"/>
              </a:xfrm>
              <a:custGeom>
                <a:avLst/>
                <a:gdLst>
                  <a:gd name="T0" fmla="*/ 0 w 41"/>
                  <a:gd name="T1" fmla="*/ 8 h 8"/>
                  <a:gd name="T2" fmla="*/ 33 w 41"/>
                  <a:gd name="T3" fmla="*/ 4 h 8"/>
                  <a:gd name="T4" fmla="*/ 41 w 41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8">
                    <a:moveTo>
                      <a:pt x="0" y="8"/>
                    </a:moveTo>
                    <a:lnTo>
                      <a:pt x="33" y="4"/>
                    </a:lnTo>
                    <a:lnTo>
                      <a:pt x="4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6" name="Freeform 3305">
                <a:extLst>
                  <a:ext uri="{FF2B5EF4-FFF2-40B4-BE49-F238E27FC236}">
                    <a16:creationId xmlns:a16="http://schemas.microsoft.com/office/drawing/2014/main" id="{A52C98B6-F882-4DB1-B260-E147D16BF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4" y="3674"/>
                <a:ext cx="101" cy="24"/>
              </a:xfrm>
              <a:custGeom>
                <a:avLst/>
                <a:gdLst>
                  <a:gd name="T0" fmla="*/ 402 w 402"/>
                  <a:gd name="T1" fmla="*/ 0 h 94"/>
                  <a:gd name="T2" fmla="*/ 256 w 402"/>
                  <a:gd name="T3" fmla="*/ 9 h 94"/>
                  <a:gd name="T4" fmla="*/ 12 w 402"/>
                  <a:gd name="T5" fmla="*/ 92 h 94"/>
                  <a:gd name="T6" fmla="*/ 0 w 402"/>
                  <a:gd name="T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2" h="94">
                    <a:moveTo>
                      <a:pt x="402" y="0"/>
                    </a:moveTo>
                    <a:lnTo>
                      <a:pt x="256" y="9"/>
                    </a:lnTo>
                    <a:lnTo>
                      <a:pt x="12" y="92"/>
                    </a:lnTo>
                    <a:lnTo>
                      <a:pt x="0" y="9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7" name="Line 3306">
                <a:extLst>
                  <a:ext uri="{FF2B5EF4-FFF2-40B4-BE49-F238E27FC236}">
                    <a16:creationId xmlns:a16="http://schemas.microsoft.com/office/drawing/2014/main" id="{59FAFA11-3F46-451A-ACF6-6336358C6A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64" y="3698"/>
                <a:ext cx="1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8" name="Line 3307">
                <a:extLst>
                  <a:ext uri="{FF2B5EF4-FFF2-40B4-BE49-F238E27FC236}">
                    <a16:creationId xmlns:a16="http://schemas.microsoft.com/office/drawing/2014/main" id="{77867DE5-628B-45CA-9962-4C6C706794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48" y="3700"/>
                <a:ext cx="1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9" name="Line 3308">
                <a:extLst>
                  <a:ext uri="{FF2B5EF4-FFF2-40B4-BE49-F238E27FC236}">
                    <a16:creationId xmlns:a16="http://schemas.microsoft.com/office/drawing/2014/main" id="{F93E9189-BFDE-4DE8-92C1-CA0588BF53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46" y="3703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0" name="Freeform 3309">
                <a:extLst>
                  <a:ext uri="{FF2B5EF4-FFF2-40B4-BE49-F238E27FC236}">
                    <a16:creationId xmlns:a16="http://schemas.microsoft.com/office/drawing/2014/main" id="{DF8DF523-4DBA-4CD6-A975-A5841EEE4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8" y="3676"/>
                <a:ext cx="98" cy="28"/>
              </a:xfrm>
              <a:custGeom>
                <a:avLst/>
                <a:gdLst>
                  <a:gd name="T0" fmla="*/ 392 w 392"/>
                  <a:gd name="T1" fmla="*/ 112 h 112"/>
                  <a:gd name="T2" fmla="*/ 278 w 392"/>
                  <a:gd name="T3" fmla="*/ 12 h 112"/>
                  <a:gd name="T4" fmla="*/ 180 w 392"/>
                  <a:gd name="T5" fmla="*/ 0 h 112"/>
                  <a:gd name="T6" fmla="*/ 0 w 392"/>
                  <a:gd name="T7" fmla="*/ 5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2" h="112">
                    <a:moveTo>
                      <a:pt x="392" y="112"/>
                    </a:moveTo>
                    <a:lnTo>
                      <a:pt x="278" y="12"/>
                    </a:lnTo>
                    <a:lnTo>
                      <a:pt x="180" y="0"/>
                    </a:lnTo>
                    <a:lnTo>
                      <a:pt x="0" y="5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1" name="Line 3310">
                <a:extLst>
                  <a:ext uri="{FF2B5EF4-FFF2-40B4-BE49-F238E27FC236}">
                    <a16:creationId xmlns:a16="http://schemas.microsoft.com/office/drawing/2014/main" id="{00F067C9-B115-427B-89D1-1F14D2F77B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30" y="3687"/>
                <a:ext cx="9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2" name="Line 3311">
                <a:extLst>
                  <a:ext uri="{FF2B5EF4-FFF2-40B4-BE49-F238E27FC236}">
                    <a16:creationId xmlns:a16="http://schemas.microsoft.com/office/drawing/2014/main" id="{6E291DAB-EBF9-4652-A61A-1599C83EA9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47" y="3690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3" name="Line 3312">
                <a:extLst>
                  <a:ext uri="{FF2B5EF4-FFF2-40B4-BE49-F238E27FC236}">
                    <a16:creationId xmlns:a16="http://schemas.microsoft.com/office/drawing/2014/main" id="{581E9D8F-D03A-4920-9187-1117FD0B58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42" y="3689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4" name="Line 3313">
                <a:extLst>
                  <a:ext uri="{FF2B5EF4-FFF2-40B4-BE49-F238E27FC236}">
                    <a16:creationId xmlns:a16="http://schemas.microsoft.com/office/drawing/2014/main" id="{8B68F08E-914B-4834-80BD-ED800F19AA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39" y="3689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5" name="Freeform 3314">
                <a:extLst>
                  <a:ext uri="{FF2B5EF4-FFF2-40B4-BE49-F238E27FC236}">
                    <a16:creationId xmlns:a16="http://schemas.microsoft.com/office/drawing/2014/main" id="{02C27625-9B38-4CAB-8BDF-FE7AC9929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7" y="3690"/>
                <a:ext cx="1" cy="0"/>
              </a:xfrm>
              <a:custGeom>
                <a:avLst/>
                <a:gdLst>
                  <a:gd name="T0" fmla="*/ 0 w 7"/>
                  <a:gd name="T1" fmla="*/ 3 h 3"/>
                  <a:gd name="T2" fmla="*/ 1 w 7"/>
                  <a:gd name="T3" fmla="*/ 3 h 3"/>
                  <a:gd name="T4" fmla="*/ 7 w 7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lnTo>
                      <a:pt x="1" y="3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6" name="Freeform 3315">
                <a:extLst>
                  <a:ext uri="{FF2B5EF4-FFF2-40B4-BE49-F238E27FC236}">
                    <a16:creationId xmlns:a16="http://schemas.microsoft.com/office/drawing/2014/main" id="{2C12FC97-2EDE-4F1F-8437-30356C4E3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2" y="3689"/>
                <a:ext cx="5" cy="2"/>
              </a:xfrm>
              <a:custGeom>
                <a:avLst/>
                <a:gdLst>
                  <a:gd name="T0" fmla="*/ 0 w 19"/>
                  <a:gd name="T1" fmla="*/ 0 h 6"/>
                  <a:gd name="T2" fmla="*/ 18 w 19"/>
                  <a:gd name="T3" fmla="*/ 6 h 6"/>
                  <a:gd name="T4" fmla="*/ 19 w 19"/>
                  <a:gd name="T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6">
                    <a:moveTo>
                      <a:pt x="0" y="0"/>
                    </a:moveTo>
                    <a:lnTo>
                      <a:pt x="18" y="6"/>
                    </a:lnTo>
                    <a:lnTo>
                      <a:pt x="19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7" name="Freeform 3316">
                <a:extLst>
                  <a:ext uri="{FF2B5EF4-FFF2-40B4-BE49-F238E27FC236}">
                    <a16:creationId xmlns:a16="http://schemas.microsoft.com/office/drawing/2014/main" id="{15F0841C-A57A-4BAA-80C9-F16EEE4C2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" y="3687"/>
                <a:ext cx="9" cy="2"/>
              </a:xfrm>
              <a:custGeom>
                <a:avLst/>
                <a:gdLst>
                  <a:gd name="T0" fmla="*/ 0 w 37"/>
                  <a:gd name="T1" fmla="*/ 0 h 7"/>
                  <a:gd name="T2" fmla="*/ 1 w 37"/>
                  <a:gd name="T3" fmla="*/ 5 h 7"/>
                  <a:gd name="T4" fmla="*/ 37 w 37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7">
                    <a:moveTo>
                      <a:pt x="0" y="0"/>
                    </a:moveTo>
                    <a:lnTo>
                      <a:pt x="1" y="5"/>
                    </a:lnTo>
                    <a:lnTo>
                      <a:pt x="37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8" name="Line 3317">
                <a:extLst>
                  <a:ext uri="{FF2B5EF4-FFF2-40B4-BE49-F238E27FC236}">
                    <a16:creationId xmlns:a16="http://schemas.microsoft.com/office/drawing/2014/main" id="{B28C9F34-8B62-4688-9308-D68B5152F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94" y="3687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9" name="Freeform 3318">
                <a:extLst>
                  <a:ext uri="{FF2B5EF4-FFF2-40B4-BE49-F238E27FC236}">
                    <a16:creationId xmlns:a16="http://schemas.microsoft.com/office/drawing/2014/main" id="{EDB01632-B6A4-4B2C-8A67-1AD0403C5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8" y="3696"/>
                <a:ext cx="15" cy="28"/>
              </a:xfrm>
              <a:custGeom>
                <a:avLst/>
                <a:gdLst>
                  <a:gd name="T0" fmla="*/ 60 w 60"/>
                  <a:gd name="T1" fmla="*/ 0 h 114"/>
                  <a:gd name="T2" fmla="*/ 59 w 60"/>
                  <a:gd name="T3" fmla="*/ 72 h 114"/>
                  <a:gd name="T4" fmla="*/ 0 w 60"/>
                  <a:gd name="T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114">
                    <a:moveTo>
                      <a:pt x="60" y="0"/>
                    </a:moveTo>
                    <a:lnTo>
                      <a:pt x="59" y="72"/>
                    </a:lnTo>
                    <a:lnTo>
                      <a:pt x="0" y="1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0" name="Line 3319">
                <a:extLst>
                  <a:ext uri="{FF2B5EF4-FFF2-40B4-BE49-F238E27FC236}">
                    <a16:creationId xmlns:a16="http://schemas.microsoft.com/office/drawing/2014/main" id="{771DE8E4-5C22-4328-8992-BA7A15A43D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77" y="3728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1" name="Freeform 3320">
                <a:extLst>
                  <a:ext uri="{FF2B5EF4-FFF2-40B4-BE49-F238E27FC236}">
                    <a16:creationId xmlns:a16="http://schemas.microsoft.com/office/drawing/2014/main" id="{C9D0C9FC-ABD9-44CD-8034-072554A49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7" y="3724"/>
                <a:ext cx="1" cy="4"/>
              </a:xfrm>
              <a:custGeom>
                <a:avLst/>
                <a:gdLst>
                  <a:gd name="T0" fmla="*/ 5 w 5"/>
                  <a:gd name="T1" fmla="*/ 0 h 15"/>
                  <a:gd name="T2" fmla="*/ 1 w 5"/>
                  <a:gd name="T3" fmla="*/ 2 h 15"/>
                  <a:gd name="T4" fmla="*/ 0 w 5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5">
                    <a:moveTo>
                      <a:pt x="5" y="0"/>
                    </a:moveTo>
                    <a:lnTo>
                      <a:pt x="1" y="2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2" name="Line 3321">
                <a:extLst>
                  <a:ext uri="{FF2B5EF4-FFF2-40B4-BE49-F238E27FC236}">
                    <a16:creationId xmlns:a16="http://schemas.microsoft.com/office/drawing/2014/main" id="{F3234195-3539-4404-A1BE-A988306E62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77" y="3724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3" name="Freeform 3322">
                <a:extLst>
                  <a:ext uri="{FF2B5EF4-FFF2-40B4-BE49-F238E27FC236}">
                    <a16:creationId xmlns:a16="http://schemas.microsoft.com/office/drawing/2014/main" id="{4901AA81-2789-49BC-BBD4-779DB5780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3687"/>
                <a:ext cx="5" cy="6"/>
              </a:xfrm>
              <a:custGeom>
                <a:avLst/>
                <a:gdLst>
                  <a:gd name="T0" fmla="*/ 20 w 20"/>
                  <a:gd name="T1" fmla="*/ 0 h 22"/>
                  <a:gd name="T2" fmla="*/ 0 w 20"/>
                  <a:gd name="T3" fmla="*/ 20 h 22"/>
                  <a:gd name="T4" fmla="*/ 0 w 20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2">
                    <a:moveTo>
                      <a:pt x="20" y="0"/>
                    </a:moveTo>
                    <a:lnTo>
                      <a:pt x="0" y="20"/>
                    </a:lnTo>
                    <a:lnTo>
                      <a:pt x="0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4" name="Freeform 3323">
                <a:extLst>
                  <a:ext uri="{FF2B5EF4-FFF2-40B4-BE49-F238E27FC236}">
                    <a16:creationId xmlns:a16="http://schemas.microsoft.com/office/drawing/2014/main" id="{12AA7EAA-5084-442C-8347-BD8191F032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3" y="3693"/>
                <a:ext cx="1" cy="3"/>
              </a:xfrm>
              <a:custGeom>
                <a:avLst/>
                <a:gdLst>
                  <a:gd name="T0" fmla="*/ 3 w 3"/>
                  <a:gd name="T1" fmla="*/ 0 h 12"/>
                  <a:gd name="T2" fmla="*/ 1 w 3"/>
                  <a:gd name="T3" fmla="*/ 2 h 12"/>
                  <a:gd name="T4" fmla="*/ 0 w 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2">
                    <a:moveTo>
                      <a:pt x="3" y="0"/>
                    </a:moveTo>
                    <a:lnTo>
                      <a:pt x="1" y="2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5" name="Line 3324">
                <a:extLst>
                  <a:ext uri="{FF2B5EF4-FFF2-40B4-BE49-F238E27FC236}">
                    <a16:creationId xmlns:a16="http://schemas.microsoft.com/office/drawing/2014/main" id="{B5DDCF81-7017-44C7-9A88-2523453B4F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93" y="3693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6" name="Freeform 3325">
                <a:extLst>
                  <a:ext uri="{FF2B5EF4-FFF2-40B4-BE49-F238E27FC236}">
                    <a16:creationId xmlns:a16="http://schemas.microsoft.com/office/drawing/2014/main" id="{83665DA0-DFEB-49FE-A008-F740EB35C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9" y="3674"/>
                <a:ext cx="15" cy="13"/>
              </a:xfrm>
              <a:custGeom>
                <a:avLst/>
                <a:gdLst>
                  <a:gd name="T0" fmla="*/ 61 w 61"/>
                  <a:gd name="T1" fmla="*/ 0 h 52"/>
                  <a:gd name="T2" fmla="*/ 38 w 61"/>
                  <a:gd name="T3" fmla="*/ 11 h 52"/>
                  <a:gd name="T4" fmla="*/ 0 w 61"/>
                  <a:gd name="T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52">
                    <a:moveTo>
                      <a:pt x="61" y="0"/>
                    </a:moveTo>
                    <a:lnTo>
                      <a:pt x="38" y="11"/>
                    </a:lnTo>
                    <a:lnTo>
                      <a:pt x="0" y="5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7" name="Freeform 3326">
                <a:extLst>
                  <a:ext uri="{FF2B5EF4-FFF2-40B4-BE49-F238E27FC236}">
                    <a16:creationId xmlns:a16="http://schemas.microsoft.com/office/drawing/2014/main" id="{975A05B0-0EB9-40E3-B9E0-E96DDAA3C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" y="3672"/>
                <a:ext cx="4" cy="2"/>
              </a:xfrm>
              <a:custGeom>
                <a:avLst/>
                <a:gdLst>
                  <a:gd name="T0" fmla="*/ 15 w 15"/>
                  <a:gd name="T1" fmla="*/ 2 h 9"/>
                  <a:gd name="T2" fmla="*/ 14 w 15"/>
                  <a:gd name="T3" fmla="*/ 0 h 9"/>
                  <a:gd name="T4" fmla="*/ 0 w 15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15" y="2"/>
                    </a:moveTo>
                    <a:lnTo>
                      <a:pt x="14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8" name="Freeform 3327">
                <a:extLst>
                  <a:ext uri="{FF2B5EF4-FFF2-40B4-BE49-F238E27FC236}">
                    <a16:creationId xmlns:a16="http://schemas.microsoft.com/office/drawing/2014/main" id="{DAA0E605-4CA3-4F62-A295-B8C2D62DD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8" y="3672"/>
                <a:ext cx="1" cy="2"/>
              </a:xfrm>
              <a:custGeom>
                <a:avLst/>
                <a:gdLst>
                  <a:gd name="T0" fmla="*/ 7 w 7"/>
                  <a:gd name="T1" fmla="*/ 7 h 7"/>
                  <a:gd name="T2" fmla="*/ 1 w 7"/>
                  <a:gd name="T3" fmla="*/ 0 h 7"/>
                  <a:gd name="T4" fmla="*/ 0 w 7"/>
                  <a:gd name="T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7" y="7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9" name="Line 3328">
                <a:extLst>
                  <a:ext uri="{FF2B5EF4-FFF2-40B4-BE49-F238E27FC236}">
                    <a16:creationId xmlns:a16="http://schemas.microsoft.com/office/drawing/2014/main" id="{EF560572-26DF-415E-AB59-D1DD0AA397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18" y="367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0" name="Line 3329">
                <a:extLst>
                  <a:ext uri="{FF2B5EF4-FFF2-40B4-BE49-F238E27FC236}">
                    <a16:creationId xmlns:a16="http://schemas.microsoft.com/office/drawing/2014/main" id="{0C776BF5-46F6-4404-88DC-6C23E820C5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14" y="3672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1" name="Line 3330">
                <a:extLst>
                  <a:ext uri="{FF2B5EF4-FFF2-40B4-BE49-F238E27FC236}">
                    <a16:creationId xmlns:a16="http://schemas.microsoft.com/office/drawing/2014/main" id="{E89E3178-A1FD-4B4C-B1EB-F00A403D6C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207" y="3198"/>
                <a:ext cx="13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2" name="Line 3331">
                <a:extLst>
                  <a:ext uri="{FF2B5EF4-FFF2-40B4-BE49-F238E27FC236}">
                    <a16:creationId xmlns:a16="http://schemas.microsoft.com/office/drawing/2014/main" id="{5DC63A37-86F2-4BA4-A424-D54931D4C6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26" y="3196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3" name="Freeform 3332">
                <a:extLst>
                  <a:ext uri="{FF2B5EF4-FFF2-40B4-BE49-F238E27FC236}">
                    <a16:creationId xmlns:a16="http://schemas.microsoft.com/office/drawing/2014/main" id="{648FC401-F315-4ED4-BB74-89B0A5B50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3196"/>
                <a:ext cx="4" cy="2"/>
              </a:xfrm>
              <a:custGeom>
                <a:avLst/>
                <a:gdLst>
                  <a:gd name="T0" fmla="*/ 17 w 17"/>
                  <a:gd name="T1" fmla="*/ 8 h 8"/>
                  <a:gd name="T2" fmla="*/ 1 w 17"/>
                  <a:gd name="T3" fmla="*/ 0 h 8"/>
                  <a:gd name="T4" fmla="*/ 0 w 17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8">
                    <a:moveTo>
                      <a:pt x="17" y="8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4" name="Freeform 3333">
                <a:extLst>
                  <a:ext uri="{FF2B5EF4-FFF2-40B4-BE49-F238E27FC236}">
                    <a16:creationId xmlns:a16="http://schemas.microsoft.com/office/drawing/2014/main" id="{64992939-425C-4245-A8F9-78184BB4A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0" y="2113"/>
                <a:ext cx="44" cy="22"/>
              </a:xfrm>
              <a:custGeom>
                <a:avLst/>
                <a:gdLst>
                  <a:gd name="T0" fmla="*/ 178 w 178"/>
                  <a:gd name="T1" fmla="*/ 90 h 90"/>
                  <a:gd name="T2" fmla="*/ 124 w 178"/>
                  <a:gd name="T3" fmla="*/ 73 h 90"/>
                  <a:gd name="T4" fmla="*/ 43 w 178"/>
                  <a:gd name="T5" fmla="*/ 5 h 90"/>
                  <a:gd name="T6" fmla="*/ 42 w 178"/>
                  <a:gd name="T7" fmla="*/ 4 h 90"/>
                  <a:gd name="T8" fmla="*/ 0 w 178"/>
                  <a:gd name="T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90">
                    <a:moveTo>
                      <a:pt x="178" y="90"/>
                    </a:moveTo>
                    <a:lnTo>
                      <a:pt x="124" y="73"/>
                    </a:lnTo>
                    <a:lnTo>
                      <a:pt x="43" y="5"/>
                    </a:lnTo>
                    <a:lnTo>
                      <a:pt x="42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5" name="Freeform 3334">
                <a:extLst>
                  <a:ext uri="{FF2B5EF4-FFF2-40B4-BE49-F238E27FC236}">
                    <a16:creationId xmlns:a16="http://schemas.microsoft.com/office/drawing/2014/main" id="{3D238F8F-45DA-4C7D-9D55-EB216798F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8" y="2007"/>
                <a:ext cx="11" cy="1"/>
              </a:xfrm>
              <a:custGeom>
                <a:avLst/>
                <a:gdLst>
                  <a:gd name="T0" fmla="*/ 0 w 43"/>
                  <a:gd name="T1" fmla="*/ 0 h 5"/>
                  <a:gd name="T2" fmla="*/ 16 w 43"/>
                  <a:gd name="T3" fmla="*/ 0 h 5"/>
                  <a:gd name="T4" fmla="*/ 43 w 43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5">
                    <a:moveTo>
                      <a:pt x="0" y="0"/>
                    </a:moveTo>
                    <a:lnTo>
                      <a:pt x="16" y="0"/>
                    </a:lnTo>
                    <a:lnTo>
                      <a:pt x="43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6" name="Line 3335">
                <a:extLst>
                  <a:ext uri="{FF2B5EF4-FFF2-40B4-BE49-F238E27FC236}">
                    <a16:creationId xmlns:a16="http://schemas.microsoft.com/office/drawing/2014/main" id="{5B6BC648-5CE7-4E24-ABDD-550576A51E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81" y="2009"/>
                <a:ext cx="1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7" name="Line 3336">
                <a:extLst>
                  <a:ext uri="{FF2B5EF4-FFF2-40B4-BE49-F238E27FC236}">
                    <a16:creationId xmlns:a16="http://schemas.microsoft.com/office/drawing/2014/main" id="{480E36D3-D690-4D0D-9C3F-4E5610710D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92" y="2007"/>
                <a:ext cx="1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8" name="Freeform 3337">
                <a:extLst>
                  <a:ext uri="{FF2B5EF4-FFF2-40B4-BE49-F238E27FC236}">
                    <a16:creationId xmlns:a16="http://schemas.microsoft.com/office/drawing/2014/main" id="{54211375-DFE2-4A3C-902A-AE68077D4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8" y="2006"/>
                <a:ext cx="11" cy="2"/>
              </a:xfrm>
              <a:custGeom>
                <a:avLst/>
                <a:gdLst>
                  <a:gd name="T0" fmla="*/ 43 w 43"/>
                  <a:gd name="T1" fmla="*/ 9 h 9"/>
                  <a:gd name="T2" fmla="*/ 19 w 43"/>
                  <a:gd name="T3" fmla="*/ 0 h 9"/>
                  <a:gd name="T4" fmla="*/ 0 w 43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9">
                    <a:moveTo>
                      <a:pt x="43" y="9"/>
                    </a:moveTo>
                    <a:lnTo>
                      <a:pt x="19" y="0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9" name="Freeform 3338">
                <a:extLst>
                  <a:ext uri="{FF2B5EF4-FFF2-40B4-BE49-F238E27FC236}">
                    <a16:creationId xmlns:a16="http://schemas.microsoft.com/office/drawing/2014/main" id="{00A3B7F5-4522-4F69-BF37-1A0F6F07B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2009"/>
                <a:ext cx="11" cy="2"/>
              </a:xfrm>
              <a:custGeom>
                <a:avLst/>
                <a:gdLst>
                  <a:gd name="T0" fmla="*/ 45 w 45"/>
                  <a:gd name="T1" fmla="*/ 3 h 8"/>
                  <a:gd name="T2" fmla="*/ 20 w 45"/>
                  <a:gd name="T3" fmla="*/ 8 h 8"/>
                  <a:gd name="T4" fmla="*/ 0 w 45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8">
                    <a:moveTo>
                      <a:pt x="45" y="3"/>
                    </a:moveTo>
                    <a:lnTo>
                      <a:pt x="20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0" name="Freeform 3339">
                <a:extLst>
                  <a:ext uri="{FF2B5EF4-FFF2-40B4-BE49-F238E27FC236}">
                    <a16:creationId xmlns:a16="http://schemas.microsoft.com/office/drawing/2014/main" id="{78DBA260-80D6-4EB1-A2E4-6B94802D9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9" y="2003"/>
                <a:ext cx="62" cy="23"/>
              </a:xfrm>
              <a:custGeom>
                <a:avLst/>
                <a:gdLst>
                  <a:gd name="T0" fmla="*/ 247 w 247"/>
                  <a:gd name="T1" fmla="*/ 21 h 91"/>
                  <a:gd name="T2" fmla="*/ 188 w 247"/>
                  <a:gd name="T3" fmla="*/ 0 h 91"/>
                  <a:gd name="T4" fmla="*/ 0 w 247"/>
                  <a:gd name="T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7" h="91">
                    <a:moveTo>
                      <a:pt x="247" y="21"/>
                    </a:moveTo>
                    <a:lnTo>
                      <a:pt x="188" y="0"/>
                    </a:lnTo>
                    <a:lnTo>
                      <a:pt x="0" y="9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1" name="Freeform 3340">
                <a:extLst>
                  <a:ext uri="{FF2B5EF4-FFF2-40B4-BE49-F238E27FC236}">
                    <a16:creationId xmlns:a16="http://schemas.microsoft.com/office/drawing/2014/main" id="{688E6DE6-438C-481A-A676-BA83B7DF0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0" y="3196"/>
                <a:ext cx="6" cy="2"/>
              </a:xfrm>
              <a:custGeom>
                <a:avLst/>
                <a:gdLst>
                  <a:gd name="T0" fmla="*/ 23 w 23"/>
                  <a:gd name="T1" fmla="*/ 1 h 8"/>
                  <a:gd name="T2" fmla="*/ 21 w 23"/>
                  <a:gd name="T3" fmla="*/ 0 h 8"/>
                  <a:gd name="T4" fmla="*/ 0 w 2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8">
                    <a:moveTo>
                      <a:pt x="23" y="1"/>
                    </a:moveTo>
                    <a:lnTo>
                      <a:pt x="21" y="0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2" name="Line 3341">
                <a:extLst>
                  <a:ext uri="{FF2B5EF4-FFF2-40B4-BE49-F238E27FC236}">
                    <a16:creationId xmlns:a16="http://schemas.microsoft.com/office/drawing/2014/main" id="{F2BE0455-ADF5-401F-9717-839D37AD86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20" y="3196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3" name="Freeform 3342">
                <a:extLst>
                  <a:ext uri="{FF2B5EF4-FFF2-40B4-BE49-F238E27FC236}">
                    <a16:creationId xmlns:a16="http://schemas.microsoft.com/office/drawing/2014/main" id="{936B3E33-97A0-4685-BCD9-386D92607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3" y="2853"/>
                <a:ext cx="82" cy="56"/>
              </a:xfrm>
              <a:custGeom>
                <a:avLst/>
                <a:gdLst>
                  <a:gd name="T0" fmla="*/ 0 w 328"/>
                  <a:gd name="T1" fmla="*/ 225 h 225"/>
                  <a:gd name="T2" fmla="*/ 22 w 328"/>
                  <a:gd name="T3" fmla="*/ 124 h 225"/>
                  <a:gd name="T4" fmla="*/ 22 w 328"/>
                  <a:gd name="T5" fmla="*/ 123 h 225"/>
                  <a:gd name="T6" fmla="*/ 143 w 328"/>
                  <a:gd name="T7" fmla="*/ 8 h 225"/>
                  <a:gd name="T8" fmla="*/ 328 w 328"/>
                  <a:gd name="T9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225">
                    <a:moveTo>
                      <a:pt x="0" y="225"/>
                    </a:moveTo>
                    <a:lnTo>
                      <a:pt x="22" y="124"/>
                    </a:lnTo>
                    <a:lnTo>
                      <a:pt x="22" y="123"/>
                    </a:lnTo>
                    <a:lnTo>
                      <a:pt x="143" y="8"/>
                    </a:lnTo>
                    <a:lnTo>
                      <a:pt x="32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4" name="Line 3343">
                <a:extLst>
                  <a:ext uri="{FF2B5EF4-FFF2-40B4-BE49-F238E27FC236}">
                    <a16:creationId xmlns:a16="http://schemas.microsoft.com/office/drawing/2014/main" id="{D2682251-7CC9-44EB-8D3B-320264A748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25" y="2848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5" name="Line 3344">
                <a:extLst>
                  <a:ext uri="{FF2B5EF4-FFF2-40B4-BE49-F238E27FC236}">
                    <a16:creationId xmlns:a16="http://schemas.microsoft.com/office/drawing/2014/main" id="{7095230A-DED1-4923-BF23-C7F7DB7DFB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27" y="2844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6" name="Line 3345">
                <a:extLst>
                  <a:ext uri="{FF2B5EF4-FFF2-40B4-BE49-F238E27FC236}">
                    <a16:creationId xmlns:a16="http://schemas.microsoft.com/office/drawing/2014/main" id="{B0D279F5-7F23-44B4-B244-3A09724114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29" y="2835"/>
                <a:ext cx="6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7" name="Freeform 3346">
                <a:extLst>
                  <a:ext uri="{FF2B5EF4-FFF2-40B4-BE49-F238E27FC236}">
                    <a16:creationId xmlns:a16="http://schemas.microsoft.com/office/drawing/2014/main" id="{1DFC41D9-DC38-4E57-B257-ACA3C3785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2835"/>
                <a:ext cx="6" cy="9"/>
              </a:xfrm>
              <a:custGeom>
                <a:avLst/>
                <a:gdLst>
                  <a:gd name="T0" fmla="*/ 0 w 22"/>
                  <a:gd name="T1" fmla="*/ 37 h 37"/>
                  <a:gd name="T2" fmla="*/ 14 w 22"/>
                  <a:gd name="T3" fmla="*/ 4 h 37"/>
                  <a:gd name="T4" fmla="*/ 22 w 22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37">
                    <a:moveTo>
                      <a:pt x="0" y="37"/>
                    </a:moveTo>
                    <a:lnTo>
                      <a:pt x="14" y="4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8" name="Line 3347">
                <a:extLst>
                  <a:ext uri="{FF2B5EF4-FFF2-40B4-BE49-F238E27FC236}">
                    <a16:creationId xmlns:a16="http://schemas.microsoft.com/office/drawing/2014/main" id="{6E6AB70A-46EB-40EA-B26B-1A8B030C24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225" y="2848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9" name="Line 3348">
                <a:extLst>
                  <a:ext uri="{FF2B5EF4-FFF2-40B4-BE49-F238E27FC236}">
                    <a16:creationId xmlns:a16="http://schemas.microsoft.com/office/drawing/2014/main" id="{23A56882-E4CF-451E-B75C-A0615BD008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82" y="2677"/>
                <a:ext cx="4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0" name="Line 3349">
                <a:extLst>
                  <a:ext uri="{FF2B5EF4-FFF2-40B4-BE49-F238E27FC236}">
                    <a16:creationId xmlns:a16="http://schemas.microsoft.com/office/drawing/2014/main" id="{D65B25A1-D567-4204-84E0-8D51366F1E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35" y="2757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1" name="Line 3350">
                <a:extLst>
                  <a:ext uri="{FF2B5EF4-FFF2-40B4-BE49-F238E27FC236}">
                    <a16:creationId xmlns:a16="http://schemas.microsoft.com/office/drawing/2014/main" id="{805EEEF6-BB8E-4765-A6D7-34CCF4FA9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35" y="2758"/>
                <a:ext cx="4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2" name="Freeform 3351">
                <a:extLst>
                  <a:ext uri="{FF2B5EF4-FFF2-40B4-BE49-F238E27FC236}">
                    <a16:creationId xmlns:a16="http://schemas.microsoft.com/office/drawing/2014/main" id="{57513E8D-F7B8-4AF2-92F8-521073467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2757"/>
                <a:ext cx="5" cy="1"/>
              </a:xfrm>
              <a:custGeom>
                <a:avLst/>
                <a:gdLst>
                  <a:gd name="T0" fmla="*/ 4 w 21"/>
                  <a:gd name="T1" fmla="*/ 4 h 4"/>
                  <a:gd name="T2" fmla="*/ 0 w 21"/>
                  <a:gd name="T3" fmla="*/ 0 h 4"/>
                  <a:gd name="T4" fmla="*/ 21 w 21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4">
                    <a:moveTo>
                      <a:pt x="4" y="4"/>
                    </a:moveTo>
                    <a:lnTo>
                      <a:pt x="0" y="0"/>
                    </a:lnTo>
                    <a:lnTo>
                      <a:pt x="21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3" name="Freeform 3352">
                <a:extLst>
                  <a:ext uri="{FF2B5EF4-FFF2-40B4-BE49-F238E27FC236}">
                    <a16:creationId xmlns:a16="http://schemas.microsoft.com/office/drawing/2014/main" id="{4245D18E-3DC8-47CB-9A6E-40773CEB0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2669"/>
                <a:ext cx="7" cy="8"/>
              </a:xfrm>
              <a:custGeom>
                <a:avLst/>
                <a:gdLst>
                  <a:gd name="T0" fmla="*/ 28 w 28"/>
                  <a:gd name="T1" fmla="*/ 30 h 30"/>
                  <a:gd name="T2" fmla="*/ 19 w 28"/>
                  <a:gd name="T3" fmla="*/ 10 h 30"/>
                  <a:gd name="T4" fmla="*/ 0 w 28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0">
                    <a:moveTo>
                      <a:pt x="28" y="30"/>
                    </a:moveTo>
                    <a:lnTo>
                      <a:pt x="19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4" name="Freeform 3353">
                <a:extLst>
                  <a:ext uri="{FF2B5EF4-FFF2-40B4-BE49-F238E27FC236}">
                    <a16:creationId xmlns:a16="http://schemas.microsoft.com/office/drawing/2014/main" id="{AB2D61CE-74F6-48AF-B99E-F51BB7753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" y="2669"/>
                <a:ext cx="7" cy="8"/>
              </a:xfrm>
              <a:custGeom>
                <a:avLst/>
                <a:gdLst>
                  <a:gd name="T0" fmla="*/ 28 w 28"/>
                  <a:gd name="T1" fmla="*/ 30 h 30"/>
                  <a:gd name="T2" fmla="*/ 20 w 28"/>
                  <a:gd name="T3" fmla="*/ 14 h 30"/>
                  <a:gd name="T4" fmla="*/ 0 w 28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0">
                    <a:moveTo>
                      <a:pt x="28" y="30"/>
                    </a:moveTo>
                    <a:lnTo>
                      <a:pt x="20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5" name="Line 3354">
                <a:extLst>
                  <a:ext uri="{FF2B5EF4-FFF2-40B4-BE49-F238E27FC236}">
                    <a16:creationId xmlns:a16="http://schemas.microsoft.com/office/drawing/2014/main" id="{313476F7-9C60-410A-846D-2B012DA255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21" y="2701"/>
                <a:ext cx="12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6" name="Line 3355">
                <a:extLst>
                  <a:ext uri="{FF2B5EF4-FFF2-40B4-BE49-F238E27FC236}">
                    <a16:creationId xmlns:a16="http://schemas.microsoft.com/office/drawing/2014/main" id="{C0AC7B61-5C6F-4AE5-B929-557D126E57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33" y="2713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7" name="Freeform 3356">
                <a:extLst>
                  <a:ext uri="{FF2B5EF4-FFF2-40B4-BE49-F238E27FC236}">
                    <a16:creationId xmlns:a16="http://schemas.microsoft.com/office/drawing/2014/main" id="{243112EF-3295-415B-BF8D-68C613E12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7" y="2715"/>
                <a:ext cx="5" cy="1"/>
              </a:xfrm>
              <a:custGeom>
                <a:avLst/>
                <a:gdLst>
                  <a:gd name="T0" fmla="*/ 0 w 21"/>
                  <a:gd name="T1" fmla="*/ 4 h 4"/>
                  <a:gd name="T2" fmla="*/ 1 w 21"/>
                  <a:gd name="T3" fmla="*/ 4 h 4"/>
                  <a:gd name="T4" fmla="*/ 21 w 21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4">
                    <a:moveTo>
                      <a:pt x="0" y="4"/>
                    </a:moveTo>
                    <a:lnTo>
                      <a:pt x="1" y="4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8" name="Freeform 3357">
                <a:extLst>
                  <a:ext uri="{FF2B5EF4-FFF2-40B4-BE49-F238E27FC236}">
                    <a16:creationId xmlns:a16="http://schemas.microsoft.com/office/drawing/2014/main" id="{399F3AC7-2B24-4920-ACFC-2A11A1102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3" y="2713"/>
                <a:ext cx="4" cy="3"/>
              </a:xfrm>
              <a:custGeom>
                <a:avLst/>
                <a:gdLst>
                  <a:gd name="T0" fmla="*/ 0 w 14"/>
                  <a:gd name="T1" fmla="*/ 0 h 14"/>
                  <a:gd name="T2" fmla="*/ 13 w 14"/>
                  <a:gd name="T3" fmla="*/ 14 h 14"/>
                  <a:gd name="T4" fmla="*/ 14 w 14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4">
                    <a:moveTo>
                      <a:pt x="0" y="0"/>
                    </a:moveTo>
                    <a:lnTo>
                      <a:pt x="13" y="14"/>
                    </a:lnTo>
                    <a:lnTo>
                      <a:pt x="14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9" name="Line 3358">
                <a:extLst>
                  <a:ext uri="{FF2B5EF4-FFF2-40B4-BE49-F238E27FC236}">
                    <a16:creationId xmlns:a16="http://schemas.microsoft.com/office/drawing/2014/main" id="{38F99E86-85B5-4C0C-A73A-F83C2CCA47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86" y="2685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0" name="Line 3359">
                <a:extLst>
                  <a:ext uri="{FF2B5EF4-FFF2-40B4-BE49-F238E27FC236}">
                    <a16:creationId xmlns:a16="http://schemas.microsoft.com/office/drawing/2014/main" id="{A8E211AA-D2DD-424A-8040-5393123546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89" y="2685"/>
                <a:ext cx="18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1" name="Freeform 3360">
                <a:extLst>
                  <a:ext uri="{FF2B5EF4-FFF2-40B4-BE49-F238E27FC236}">
                    <a16:creationId xmlns:a16="http://schemas.microsoft.com/office/drawing/2014/main" id="{2CDE2151-2198-481D-8519-45DE975A5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685"/>
                <a:ext cx="7" cy="5"/>
              </a:xfrm>
              <a:custGeom>
                <a:avLst/>
                <a:gdLst>
                  <a:gd name="T0" fmla="*/ 30 w 30"/>
                  <a:gd name="T1" fmla="*/ 22 h 22"/>
                  <a:gd name="T2" fmla="*/ 23 w 30"/>
                  <a:gd name="T3" fmla="*/ 0 h 22"/>
                  <a:gd name="T4" fmla="*/ 0 w 30"/>
                  <a:gd name="T5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2">
                    <a:moveTo>
                      <a:pt x="30" y="22"/>
                    </a:moveTo>
                    <a:lnTo>
                      <a:pt x="23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2" name="Freeform 3361">
                <a:extLst>
                  <a:ext uri="{FF2B5EF4-FFF2-40B4-BE49-F238E27FC236}">
                    <a16:creationId xmlns:a16="http://schemas.microsoft.com/office/drawing/2014/main" id="{C6C82672-AE9E-4029-B4DE-DC7CD6E51D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2685"/>
                <a:ext cx="7" cy="5"/>
              </a:xfrm>
              <a:custGeom>
                <a:avLst/>
                <a:gdLst>
                  <a:gd name="T0" fmla="*/ 0 w 30"/>
                  <a:gd name="T1" fmla="*/ 0 h 21"/>
                  <a:gd name="T2" fmla="*/ 21 w 30"/>
                  <a:gd name="T3" fmla="*/ 2 h 21"/>
                  <a:gd name="T4" fmla="*/ 30 w 30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1">
                    <a:moveTo>
                      <a:pt x="0" y="0"/>
                    </a:moveTo>
                    <a:lnTo>
                      <a:pt x="21" y="2"/>
                    </a:lnTo>
                    <a:lnTo>
                      <a:pt x="30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3" name="Freeform 3362">
                <a:extLst>
                  <a:ext uri="{FF2B5EF4-FFF2-40B4-BE49-F238E27FC236}">
                    <a16:creationId xmlns:a16="http://schemas.microsoft.com/office/drawing/2014/main" id="{E15DDAFD-AC81-4E18-B6E4-3BECF05D3F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6" y="2685"/>
                <a:ext cx="3" cy="0"/>
              </a:xfrm>
              <a:custGeom>
                <a:avLst/>
                <a:gdLst>
                  <a:gd name="T0" fmla="*/ 10 w 10"/>
                  <a:gd name="T1" fmla="*/ 1 h 1"/>
                  <a:gd name="T2" fmla="*/ 1 w 10"/>
                  <a:gd name="T3" fmla="*/ 1 h 1"/>
                  <a:gd name="T4" fmla="*/ 0 w 10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">
                    <a:moveTo>
                      <a:pt x="10" y="1"/>
                    </a:move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4" name="Line 3363">
                <a:extLst>
                  <a:ext uri="{FF2B5EF4-FFF2-40B4-BE49-F238E27FC236}">
                    <a16:creationId xmlns:a16="http://schemas.microsoft.com/office/drawing/2014/main" id="{ACBB045B-5FAA-47E5-9F3B-B5DEA93DED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14" y="269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5" name="Freeform 3364">
                <a:extLst>
                  <a:ext uri="{FF2B5EF4-FFF2-40B4-BE49-F238E27FC236}">
                    <a16:creationId xmlns:a16="http://schemas.microsoft.com/office/drawing/2014/main" id="{6D22A12A-1374-448C-ACD1-DD1C0C308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693"/>
                <a:ext cx="6" cy="8"/>
              </a:xfrm>
              <a:custGeom>
                <a:avLst/>
                <a:gdLst>
                  <a:gd name="T0" fmla="*/ 25 w 25"/>
                  <a:gd name="T1" fmla="*/ 34 h 34"/>
                  <a:gd name="T2" fmla="*/ 6 w 25"/>
                  <a:gd name="T3" fmla="*/ 11 h 34"/>
                  <a:gd name="T4" fmla="*/ 0 w 25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34">
                    <a:moveTo>
                      <a:pt x="25" y="34"/>
                    </a:moveTo>
                    <a:lnTo>
                      <a:pt x="6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6" name="Freeform 3365">
                <a:extLst>
                  <a:ext uri="{FF2B5EF4-FFF2-40B4-BE49-F238E27FC236}">
                    <a16:creationId xmlns:a16="http://schemas.microsoft.com/office/drawing/2014/main" id="{33823A4C-A378-436A-92F7-723F1A3F9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2693"/>
                <a:ext cx="6" cy="8"/>
              </a:xfrm>
              <a:custGeom>
                <a:avLst/>
                <a:gdLst>
                  <a:gd name="T0" fmla="*/ 25 w 25"/>
                  <a:gd name="T1" fmla="*/ 34 h 34"/>
                  <a:gd name="T2" fmla="*/ 4 w 25"/>
                  <a:gd name="T3" fmla="*/ 14 h 34"/>
                  <a:gd name="T4" fmla="*/ 0 w 25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34">
                    <a:moveTo>
                      <a:pt x="25" y="34"/>
                    </a:moveTo>
                    <a:lnTo>
                      <a:pt x="4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7" name="Line 3366">
                <a:extLst>
                  <a:ext uri="{FF2B5EF4-FFF2-40B4-BE49-F238E27FC236}">
                    <a16:creationId xmlns:a16="http://schemas.microsoft.com/office/drawing/2014/main" id="{83455B93-2E80-48D6-84EC-48DE011C6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84" y="2961"/>
                <a:ext cx="17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8" name="Freeform 3367">
                <a:extLst>
                  <a:ext uri="{FF2B5EF4-FFF2-40B4-BE49-F238E27FC236}">
                    <a16:creationId xmlns:a16="http://schemas.microsoft.com/office/drawing/2014/main" id="{B90087EF-146B-49A2-922A-598D880A4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1" y="3011"/>
                <a:ext cx="59" cy="15"/>
              </a:xfrm>
              <a:custGeom>
                <a:avLst/>
                <a:gdLst>
                  <a:gd name="T0" fmla="*/ 236 w 236"/>
                  <a:gd name="T1" fmla="*/ 62 h 62"/>
                  <a:gd name="T2" fmla="*/ 180 w 236"/>
                  <a:gd name="T3" fmla="*/ 1 h 62"/>
                  <a:gd name="T4" fmla="*/ 112 w 236"/>
                  <a:gd name="T5" fmla="*/ 0 h 62"/>
                  <a:gd name="T6" fmla="*/ 56 w 236"/>
                  <a:gd name="T7" fmla="*/ 32 h 62"/>
                  <a:gd name="T8" fmla="*/ 0 w 236"/>
                  <a:gd name="T9" fmla="*/ 3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62">
                    <a:moveTo>
                      <a:pt x="236" y="62"/>
                    </a:moveTo>
                    <a:lnTo>
                      <a:pt x="180" y="1"/>
                    </a:lnTo>
                    <a:lnTo>
                      <a:pt x="112" y="0"/>
                    </a:lnTo>
                    <a:lnTo>
                      <a:pt x="56" y="32"/>
                    </a:lnTo>
                    <a:lnTo>
                      <a:pt x="0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9" name="Freeform 3368">
                <a:extLst>
                  <a:ext uri="{FF2B5EF4-FFF2-40B4-BE49-F238E27FC236}">
                    <a16:creationId xmlns:a16="http://schemas.microsoft.com/office/drawing/2014/main" id="{2F0D7117-363E-492E-8A8D-4155F5EBB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1" y="2954"/>
                <a:ext cx="2" cy="7"/>
              </a:xfrm>
              <a:custGeom>
                <a:avLst/>
                <a:gdLst>
                  <a:gd name="T0" fmla="*/ 0 w 8"/>
                  <a:gd name="T1" fmla="*/ 27 h 27"/>
                  <a:gd name="T2" fmla="*/ 2 w 8"/>
                  <a:gd name="T3" fmla="*/ 26 h 27"/>
                  <a:gd name="T4" fmla="*/ 8 w 8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7">
                    <a:moveTo>
                      <a:pt x="0" y="27"/>
                    </a:moveTo>
                    <a:lnTo>
                      <a:pt x="2" y="26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0" name="Line 3369">
                <a:extLst>
                  <a:ext uri="{FF2B5EF4-FFF2-40B4-BE49-F238E27FC236}">
                    <a16:creationId xmlns:a16="http://schemas.microsoft.com/office/drawing/2014/main" id="{27F47F2F-BA0D-489F-A3CF-EB0809AE6B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01" y="2954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1" name="Line 3370">
                <a:extLst>
                  <a:ext uri="{FF2B5EF4-FFF2-40B4-BE49-F238E27FC236}">
                    <a16:creationId xmlns:a16="http://schemas.microsoft.com/office/drawing/2014/main" id="{B59D2116-61D3-4636-A8D6-B98D31F383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0" y="3130"/>
                <a:ext cx="20" cy="2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2" name="Freeform 3371">
                <a:extLst>
                  <a:ext uri="{FF2B5EF4-FFF2-40B4-BE49-F238E27FC236}">
                    <a16:creationId xmlns:a16="http://schemas.microsoft.com/office/drawing/2014/main" id="{3752BF7F-0145-4EF9-B3D2-17A286452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0" y="3115"/>
                <a:ext cx="3" cy="1"/>
              </a:xfrm>
              <a:custGeom>
                <a:avLst/>
                <a:gdLst>
                  <a:gd name="T0" fmla="*/ 14 w 14"/>
                  <a:gd name="T1" fmla="*/ 3 h 3"/>
                  <a:gd name="T2" fmla="*/ 7 w 14"/>
                  <a:gd name="T3" fmla="*/ 3 h 3"/>
                  <a:gd name="T4" fmla="*/ 0 w 1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">
                    <a:moveTo>
                      <a:pt x="14" y="3"/>
                    </a:moveTo>
                    <a:lnTo>
                      <a:pt x="7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3" name="Freeform 3372">
                <a:extLst>
                  <a:ext uri="{FF2B5EF4-FFF2-40B4-BE49-F238E27FC236}">
                    <a16:creationId xmlns:a16="http://schemas.microsoft.com/office/drawing/2014/main" id="{8459CDA1-D195-4525-8691-F2DF6352E1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9" y="3112"/>
                <a:ext cx="8" cy="8"/>
              </a:xfrm>
              <a:custGeom>
                <a:avLst/>
                <a:gdLst>
                  <a:gd name="T0" fmla="*/ 30 w 30"/>
                  <a:gd name="T1" fmla="*/ 33 h 33"/>
                  <a:gd name="T2" fmla="*/ 8 w 30"/>
                  <a:gd name="T3" fmla="*/ 0 h 33"/>
                  <a:gd name="T4" fmla="*/ 0 w 30"/>
                  <a:gd name="T5" fmla="*/ 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3">
                    <a:moveTo>
                      <a:pt x="30" y="33"/>
                    </a:moveTo>
                    <a:lnTo>
                      <a:pt x="8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4" name="Freeform 3373">
                <a:extLst>
                  <a:ext uri="{FF2B5EF4-FFF2-40B4-BE49-F238E27FC236}">
                    <a16:creationId xmlns:a16="http://schemas.microsoft.com/office/drawing/2014/main" id="{FCFE55A3-0B4A-413B-8AAB-E979A0141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0" y="3115"/>
                <a:ext cx="3" cy="1"/>
              </a:xfrm>
              <a:custGeom>
                <a:avLst/>
                <a:gdLst>
                  <a:gd name="T0" fmla="*/ 0 w 14"/>
                  <a:gd name="T1" fmla="*/ 0 h 4"/>
                  <a:gd name="T2" fmla="*/ 9 w 14"/>
                  <a:gd name="T3" fmla="*/ 4 h 4"/>
                  <a:gd name="T4" fmla="*/ 14 w 14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4">
                    <a:moveTo>
                      <a:pt x="0" y="0"/>
                    </a:moveTo>
                    <a:lnTo>
                      <a:pt x="9" y="4"/>
                    </a:lnTo>
                    <a:lnTo>
                      <a:pt x="14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5" name="Line 3374">
                <a:extLst>
                  <a:ext uri="{FF2B5EF4-FFF2-40B4-BE49-F238E27FC236}">
                    <a16:creationId xmlns:a16="http://schemas.microsoft.com/office/drawing/2014/main" id="{F347E99B-8DC1-478D-AF06-7F2551B486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13" y="3113"/>
                <a:ext cx="1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6" name="Freeform 3375">
                <a:extLst>
                  <a:ext uri="{FF2B5EF4-FFF2-40B4-BE49-F238E27FC236}">
                    <a16:creationId xmlns:a16="http://schemas.microsoft.com/office/drawing/2014/main" id="{65747B2E-0E7B-4457-8405-A3FA9AF6B5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9" y="3113"/>
                <a:ext cx="8" cy="7"/>
              </a:xfrm>
              <a:custGeom>
                <a:avLst/>
                <a:gdLst>
                  <a:gd name="T0" fmla="*/ 0 w 30"/>
                  <a:gd name="T1" fmla="*/ 0 h 31"/>
                  <a:gd name="T2" fmla="*/ 7 w 30"/>
                  <a:gd name="T3" fmla="*/ 3 h 31"/>
                  <a:gd name="T4" fmla="*/ 30 w 30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1">
                    <a:moveTo>
                      <a:pt x="0" y="0"/>
                    </a:moveTo>
                    <a:lnTo>
                      <a:pt x="7" y="3"/>
                    </a:lnTo>
                    <a:lnTo>
                      <a:pt x="30" y="3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7" name="Freeform 3376">
                <a:extLst>
                  <a:ext uri="{FF2B5EF4-FFF2-40B4-BE49-F238E27FC236}">
                    <a16:creationId xmlns:a16="http://schemas.microsoft.com/office/drawing/2014/main" id="{4CF0CDFC-4626-402E-8347-4FED63DA4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3105"/>
                <a:ext cx="74" cy="10"/>
              </a:xfrm>
              <a:custGeom>
                <a:avLst/>
                <a:gdLst>
                  <a:gd name="T0" fmla="*/ 0 w 295"/>
                  <a:gd name="T1" fmla="*/ 42 h 42"/>
                  <a:gd name="T2" fmla="*/ 208 w 295"/>
                  <a:gd name="T3" fmla="*/ 0 h 42"/>
                  <a:gd name="T4" fmla="*/ 210 w 295"/>
                  <a:gd name="T5" fmla="*/ 0 h 42"/>
                  <a:gd name="T6" fmla="*/ 295 w 295"/>
                  <a:gd name="T7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5" h="42">
                    <a:moveTo>
                      <a:pt x="0" y="42"/>
                    </a:moveTo>
                    <a:lnTo>
                      <a:pt x="208" y="0"/>
                    </a:lnTo>
                    <a:lnTo>
                      <a:pt x="210" y="0"/>
                    </a:lnTo>
                    <a:lnTo>
                      <a:pt x="295" y="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8" name="Line 3377">
                <a:extLst>
                  <a:ext uri="{FF2B5EF4-FFF2-40B4-BE49-F238E27FC236}">
                    <a16:creationId xmlns:a16="http://schemas.microsoft.com/office/drawing/2014/main" id="{8624CE05-7091-4BF5-8C75-D4421113C5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3129"/>
                <a:ext cx="1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9" name="Freeform 3378">
                <a:extLst>
                  <a:ext uri="{FF2B5EF4-FFF2-40B4-BE49-F238E27FC236}">
                    <a16:creationId xmlns:a16="http://schemas.microsoft.com/office/drawing/2014/main" id="{D607CD85-C9A8-43ED-9826-4676A65E8B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9" y="3129"/>
                <a:ext cx="11" cy="1"/>
              </a:xfrm>
              <a:custGeom>
                <a:avLst/>
                <a:gdLst>
                  <a:gd name="T0" fmla="*/ 44 w 44"/>
                  <a:gd name="T1" fmla="*/ 4 h 4"/>
                  <a:gd name="T2" fmla="*/ 41 w 44"/>
                  <a:gd name="T3" fmla="*/ 2 h 4"/>
                  <a:gd name="T4" fmla="*/ 0 w 44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4">
                    <a:moveTo>
                      <a:pt x="44" y="4"/>
                    </a:moveTo>
                    <a:lnTo>
                      <a:pt x="4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0" name="Freeform 3379">
                <a:extLst>
                  <a:ext uri="{FF2B5EF4-FFF2-40B4-BE49-F238E27FC236}">
                    <a16:creationId xmlns:a16="http://schemas.microsoft.com/office/drawing/2014/main" id="{A79BC58E-F47B-4B77-BDD4-E756BBA4A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0" y="3129"/>
                <a:ext cx="6" cy="4"/>
              </a:xfrm>
              <a:custGeom>
                <a:avLst/>
                <a:gdLst>
                  <a:gd name="T0" fmla="*/ 0 w 24"/>
                  <a:gd name="T1" fmla="*/ 0 h 13"/>
                  <a:gd name="T2" fmla="*/ 19 w 24"/>
                  <a:gd name="T3" fmla="*/ 3 h 13"/>
                  <a:gd name="T4" fmla="*/ 24 w 2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3">
                    <a:moveTo>
                      <a:pt x="0" y="0"/>
                    </a:moveTo>
                    <a:lnTo>
                      <a:pt x="19" y="3"/>
                    </a:lnTo>
                    <a:lnTo>
                      <a:pt x="24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1" name="Freeform 3380">
                <a:extLst>
                  <a:ext uri="{FF2B5EF4-FFF2-40B4-BE49-F238E27FC236}">
                    <a16:creationId xmlns:a16="http://schemas.microsoft.com/office/drawing/2014/main" id="{E77D312F-D35D-4402-A194-3E156B623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7" y="3134"/>
                <a:ext cx="21" cy="14"/>
              </a:xfrm>
              <a:custGeom>
                <a:avLst/>
                <a:gdLst>
                  <a:gd name="T0" fmla="*/ 85 w 85"/>
                  <a:gd name="T1" fmla="*/ 0 h 57"/>
                  <a:gd name="T2" fmla="*/ 60 w 85"/>
                  <a:gd name="T3" fmla="*/ 13 h 57"/>
                  <a:gd name="T4" fmla="*/ 1 w 85"/>
                  <a:gd name="T5" fmla="*/ 56 h 57"/>
                  <a:gd name="T6" fmla="*/ 0 w 85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5" h="57">
                    <a:moveTo>
                      <a:pt x="85" y="0"/>
                    </a:moveTo>
                    <a:lnTo>
                      <a:pt x="60" y="13"/>
                    </a:lnTo>
                    <a:lnTo>
                      <a:pt x="1" y="56"/>
                    </a:lnTo>
                    <a:lnTo>
                      <a:pt x="0" y="5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2" name="Freeform 3381">
                <a:extLst>
                  <a:ext uri="{FF2B5EF4-FFF2-40B4-BE49-F238E27FC236}">
                    <a16:creationId xmlns:a16="http://schemas.microsoft.com/office/drawing/2014/main" id="{C1973B92-F9BB-406D-8703-46F96106A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3129"/>
                <a:ext cx="9" cy="5"/>
              </a:xfrm>
              <a:custGeom>
                <a:avLst/>
                <a:gdLst>
                  <a:gd name="T0" fmla="*/ 37 w 37"/>
                  <a:gd name="T1" fmla="*/ 1 h 18"/>
                  <a:gd name="T2" fmla="*/ 29 w 37"/>
                  <a:gd name="T3" fmla="*/ 0 h 18"/>
                  <a:gd name="T4" fmla="*/ 0 w 37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8">
                    <a:moveTo>
                      <a:pt x="37" y="1"/>
                    </a:moveTo>
                    <a:lnTo>
                      <a:pt x="29" y="0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3" name="Freeform 3382">
                <a:extLst>
                  <a:ext uri="{FF2B5EF4-FFF2-40B4-BE49-F238E27FC236}">
                    <a16:creationId xmlns:a16="http://schemas.microsoft.com/office/drawing/2014/main" id="{8B477907-151E-418A-B0DE-A38FBCD86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7" y="3129"/>
                <a:ext cx="3" cy="1"/>
              </a:xfrm>
              <a:custGeom>
                <a:avLst/>
                <a:gdLst>
                  <a:gd name="T0" fmla="*/ 11 w 11"/>
                  <a:gd name="T1" fmla="*/ 0 h 1"/>
                  <a:gd name="T2" fmla="*/ 2 w 11"/>
                  <a:gd name="T3" fmla="*/ 0 h 1"/>
                  <a:gd name="T4" fmla="*/ 0 w 1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">
                    <a:moveTo>
                      <a:pt x="11" y="0"/>
                    </a:moveTo>
                    <a:lnTo>
                      <a:pt x="2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4" name="Freeform 3383">
                <a:extLst>
                  <a:ext uri="{FF2B5EF4-FFF2-40B4-BE49-F238E27FC236}">
                    <a16:creationId xmlns:a16="http://schemas.microsoft.com/office/drawing/2014/main" id="{6041F939-8134-4BC6-B072-15D218792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0" y="3129"/>
                <a:ext cx="6" cy="4"/>
              </a:xfrm>
              <a:custGeom>
                <a:avLst/>
                <a:gdLst>
                  <a:gd name="T0" fmla="*/ 24 w 24"/>
                  <a:gd name="T1" fmla="*/ 13 h 13"/>
                  <a:gd name="T2" fmla="*/ 20 w 24"/>
                  <a:gd name="T3" fmla="*/ 2 h 13"/>
                  <a:gd name="T4" fmla="*/ 0 w 24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3">
                    <a:moveTo>
                      <a:pt x="24" y="13"/>
                    </a:moveTo>
                    <a:lnTo>
                      <a:pt x="20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5" name="Line 3384">
                <a:extLst>
                  <a:ext uri="{FF2B5EF4-FFF2-40B4-BE49-F238E27FC236}">
                    <a16:creationId xmlns:a16="http://schemas.microsoft.com/office/drawing/2014/main" id="{4DE09D99-A240-4F79-81D1-D1FC434892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68" y="3130"/>
                <a:ext cx="9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6" name="Freeform 3385">
                <a:extLst>
                  <a:ext uri="{FF2B5EF4-FFF2-40B4-BE49-F238E27FC236}">
                    <a16:creationId xmlns:a16="http://schemas.microsoft.com/office/drawing/2014/main" id="{16183C30-49ED-4413-8349-EFD583897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6" y="3133"/>
                <a:ext cx="4" cy="6"/>
              </a:xfrm>
              <a:custGeom>
                <a:avLst/>
                <a:gdLst>
                  <a:gd name="T0" fmla="*/ 14 w 14"/>
                  <a:gd name="T1" fmla="*/ 27 h 27"/>
                  <a:gd name="T2" fmla="*/ 6 w 14"/>
                  <a:gd name="T3" fmla="*/ 17 h 27"/>
                  <a:gd name="T4" fmla="*/ 0 w 1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27">
                    <a:moveTo>
                      <a:pt x="14" y="27"/>
                    </a:moveTo>
                    <a:lnTo>
                      <a:pt x="6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7" name="Line 3386">
                <a:extLst>
                  <a:ext uri="{FF2B5EF4-FFF2-40B4-BE49-F238E27FC236}">
                    <a16:creationId xmlns:a16="http://schemas.microsoft.com/office/drawing/2014/main" id="{243E925B-9CEE-4FCD-81B0-FF5FF23322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04" y="3148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8" name="Freeform 3387">
                <a:extLst>
                  <a:ext uri="{FF2B5EF4-FFF2-40B4-BE49-F238E27FC236}">
                    <a16:creationId xmlns:a16="http://schemas.microsoft.com/office/drawing/2014/main" id="{0329C4BE-CC22-4C40-9FA7-7331A84F7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4" y="3148"/>
                <a:ext cx="4" cy="1"/>
              </a:xfrm>
              <a:custGeom>
                <a:avLst/>
                <a:gdLst>
                  <a:gd name="T0" fmla="*/ 16 w 16"/>
                  <a:gd name="T1" fmla="*/ 0 h 6"/>
                  <a:gd name="T2" fmla="*/ 15 w 16"/>
                  <a:gd name="T3" fmla="*/ 0 h 6"/>
                  <a:gd name="T4" fmla="*/ 0 w 16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6">
                    <a:moveTo>
                      <a:pt x="16" y="0"/>
                    </a:moveTo>
                    <a:lnTo>
                      <a:pt x="15" y="0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9" name="Line 3388">
                <a:extLst>
                  <a:ext uri="{FF2B5EF4-FFF2-40B4-BE49-F238E27FC236}">
                    <a16:creationId xmlns:a16="http://schemas.microsoft.com/office/drawing/2014/main" id="{954E74E9-BEAB-4597-9D20-EBBF53D739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00" y="3149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0" name="Freeform 3389">
                <a:extLst>
                  <a:ext uri="{FF2B5EF4-FFF2-40B4-BE49-F238E27FC236}">
                    <a16:creationId xmlns:a16="http://schemas.microsoft.com/office/drawing/2014/main" id="{F6CDBE95-9833-4537-8E00-8664CBA97D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0" y="3139"/>
                <a:ext cx="0" cy="1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1" name="Line 3390">
                <a:extLst>
                  <a:ext uri="{FF2B5EF4-FFF2-40B4-BE49-F238E27FC236}">
                    <a16:creationId xmlns:a16="http://schemas.microsoft.com/office/drawing/2014/main" id="{B203C654-10FA-4FA3-BC51-2826897248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0" y="3139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2" name="Line 3391">
                <a:extLst>
                  <a:ext uri="{FF2B5EF4-FFF2-40B4-BE49-F238E27FC236}">
                    <a16:creationId xmlns:a16="http://schemas.microsoft.com/office/drawing/2014/main" id="{EF02AD47-5DF6-450F-B63B-0A2EBE658C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488" y="3149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3" name="Freeform 3392">
                <a:extLst>
                  <a:ext uri="{FF2B5EF4-FFF2-40B4-BE49-F238E27FC236}">
                    <a16:creationId xmlns:a16="http://schemas.microsoft.com/office/drawing/2014/main" id="{C00544A3-8FB2-40F6-9D02-7D9A8BCD3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8" y="3140"/>
                <a:ext cx="2" cy="9"/>
              </a:xfrm>
              <a:custGeom>
                <a:avLst/>
                <a:gdLst>
                  <a:gd name="T0" fmla="*/ 8 w 8"/>
                  <a:gd name="T1" fmla="*/ 0 h 36"/>
                  <a:gd name="T2" fmla="*/ 0 w 8"/>
                  <a:gd name="T3" fmla="*/ 34 h 36"/>
                  <a:gd name="T4" fmla="*/ 1 w 8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6">
                    <a:moveTo>
                      <a:pt x="8" y="0"/>
                    </a:moveTo>
                    <a:lnTo>
                      <a:pt x="0" y="34"/>
                    </a:lnTo>
                    <a:lnTo>
                      <a:pt x="1" y="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4" name="Freeform 3393">
                <a:extLst>
                  <a:ext uri="{FF2B5EF4-FFF2-40B4-BE49-F238E27FC236}">
                    <a16:creationId xmlns:a16="http://schemas.microsoft.com/office/drawing/2014/main" id="{C26F137C-2BF5-4897-B72D-5388E7F11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0" y="3150"/>
                <a:ext cx="4" cy="2"/>
              </a:xfrm>
              <a:custGeom>
                <a:avLst/>
                <a:gdLst>
                  <a:gd name="T0" fmla="*/ 0 w 17"/>
                  <a:gd name="T1" fmla="*/ 0 h 9"/>
                  <a:gd name="T2" fmla="*/ 15 w 17"/>
                  <a:gd name="T3" fmla="*/ 9 h 9"/>
                  <a:gd name="T4" fmla="*/ 17 w 17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9">
                    <a:moveTo>
                      <a:pt x="0" y="0"/>
                    </a:moveTo>
                    <a:lnTo>
                      <a:pt x="15" y="9"/>
                    </a:lnTo>
                    <a:lnTo>
                      <a:pt x="17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5" name="Freeform 3394">
                <a:extLst>
                  <a:ext uri="{FF2B5EF4-FFF2-40B4-BE49-F238E27FC236}">
                    <a16:creationId xmlns:a16="http://schemas.microsoft.com/office/drawing/2014/main" id="{9681961F-E072-40DE-A7C8-37269D62C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4" y="3151"/>
                <a:ext cx="6" cy="1"/>
              </a:xfrm>
              <a:custGeom>
                <a:avLst/>
                <a:gdLst>
                  <a:gd name="T0" fmla="*/ 0 w 22"/>
                  <a:gd name="T1" fmla="*/ 7 h 7"/>
                  <a:gd name="T2" fmla="*/ 1 w 22"/>
                  <a:gd name="T3" fmla="*/ 7 h 7"/>
                  <a:gd name="T4" fmla="*/ 22 w 22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7">
                    <a:moveTo>
                      <a:pt x="0" y="7"/>
                    </a:moveTo>
                    <a:lnTo>
                      <a:pt x="1" y="7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6" name="Line 3395">
                <a:extLst>
                  <a:ext uri="{FF2B5EF4-FFF2-40B4-BE49-F238E27FC236}">
                    <a16:creationId xmlns:a16="http://schemas.microsoft.com/office/drawing/2014/main" id="{E13EFA8E-8E76-428A-AB18-BBFDBAEC05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88" y="3140"/>
                <a:ext cx="2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7" name="Line 3396">
                <a:extLst>
                  <a:ext uri="{FF2B5EF4-FFF2-40B4-BE49-F238E27FC236}">
                    <a16:creationId xmlns:a16="http://schemas.microsoft.com/office/drawing/2014/main" id="{9CD6E009-7728-4CDF-85C5-96F55ABD2B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490" y="3150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8" name="Line 3397">
                <a:extLst>
                  <a:ext uri="{FF2B5EF4-FFF2-40B4-BE49-F238E27FC236}">
                    <a16:creationId xmlns:a16="http://schemas.microsoft.com/office/drawing/2014/main" id="{16EFC06A-6B4B-4542-ACD4-112A544B29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94" y="3151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9" name="Freeform 3398">
                <a:extLst>
                  <a:ext uri="{FF2B5EF4-FFF2-40B4-BE49-F238E27FC236}">
                    <a16:creationId xmlns:a16="http://schemas.microsoft.com/office/drawing/2014/main" id="{1A740C83-A670-4A2F-A3E2-BF4001D50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6" y="3147"/>
                <a:ext cx="40" cy="8"/>
              </a:xfrm>
              <a:custGeom>
                <a:avLst/>
                <a:gdLst>
                  <a:gd name="T0" fmla="*/ 161 w 161"/>
                  <a:gd name="T1" fmla="*/ 26 h 32"/>
                  <a:gd name="T2" fmla="*/ 148 w 161"/>
                  <a:gd name="T3" fmla="*/ 24 h 32"/>
                  <a:gd name="T4" fmla="*/ 48 w 161"/>
                  <a:gd name="T5" fmla="*/ 0 h 32"/>
                  <a:gd name="T6" fmla="*/ 46 w 161"/>
                  <a:gd name="T7" fmla="*/ 2 h 32"/>
                  <a:gd name="T8" fmla="*/ 0 w 161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32">
                    <a:moveTo>
                      <a:pt x="161" y="26"/>
                    </a:moveTo>
                    <a:lnTo>
                      <a:pt x="148" y="24"/>
                    </a:lnTo>
                    <a:lnTo>
                      <a:pt x="48" y="0"/>
                    </a:lnTo>
                    <a:lnTo>
                      <a:pt x="46" y="2"/>
                    </a:lnTo>
                    <a:lnTo>
                      <a:pt x="0" y="3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0" name="Line 3399">
                <a:extLst>
                  <a:ext uri="{FF2B5EF4-FFF2-40B4-BE49-F238E27FC236}">
                    <a16:creationId xmlns:a16="http://schemas.microsoft.com/office/drawing/2014/main" id="{F2ACFD2F-B457-4EE0-A9DE-02A3CA21F8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33" y="3155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1" name="Line 3400">
                <a:extLst>
                  <a:ext uri="{FF2B5EF4-FFF2-40B4-BE49-F238E27FC236}">
                    <a16:creationId xmlns:a16="http://schemas.microsoft.com/office/drawing/2014/main" id="{C744B4AD-21FD-4EC9-B4F1-C6913A40A0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29" y="3151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2" name="Freeform 3401">
                <a:extLst>
                  <a:ext uri="{FF2B5EF4-FFF2-40B4-BE49-F238E27FC236}">
                    <a16:creationId xmlns:a16="http://schemas.microsoft.com/office/drawing/2014/main" id="{B7203FBF-A0BB-4495-AA48-630EB8037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8" y="3148"/>
                <a:ext cx="21" cy="3"/>
              </a:xfrm>
              <a:custGeom>
                <a:avLst/>
                <a:gdLst>
                  <a:gd name="T0" fmla="*/ 83 w 83"/>
                  <a:gd name="T1" fmla="*/ 13 h 13"/>
                  <a:gd name="T2" fmla="*/ 77 w 83"/>
                  <a:gd name="T3" fmla="*/ 6 h 13"/>
                  <a:gd name="T4" fmla="*/ 0 w 83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3">
                    <a:moveTo>
                      <a:pt x="83" y="13"/>
                    </a:moveTo>
                    <a:lnTo>
                      <a:pt x="77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3" name="Freeform 3402">
                <a:extLst>
                  <a:ext uri="{FF2B5EF4-FFF2-40B4-BE49-F238E27FC236}">
                    <a16:creationId xmlns:a16="http://schemas.microsoft.com/office/drawing/2014/main" id="{B7986799-DAD3-4D69-9108-F5AEB9452C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" y="3155"/>
                <a:ext cx="3" cy="2"/>
              </a:xfrm>
              <a:custGeom>
                <a:avLst/>
                <a:gdLst>
                  <a:gd name="T0" fmla="*/ 0 w 10"/>
                  <a:gd name="T1" fmla="*/ 6 h 8"/>
                  <a:gd name="T2" fmla="*/ 1 w 10"/>
                  <a:gd name="T3" fmla="*/ 8 h 8"/>
                  <a:gd name="T4" fmla="*/ 10 w 10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8">
                    <a:moveTo>
                      <a:pt x="0" y="6"/>
                    </a:moveTo>
                    <a:lnTo>
                      <a:pt x="1" y="8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4" name="Freeform 3403">
                <a:extLst>
                  <a:ext uri="{FF2B5EF4-FFF2-40B4-BE49-F238E27FC236}">
                    <a16:creationId xmlns:a16="http://schemas.microsoft.com/office/drawing/2014/main" id="{2548E8E9-95DE-42C4-B437-FC3897006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" y="3151"/>
                <a:ext cx="4" cy="6"/>
              </a:xfrm>
              <a:custGeom>
                <a:avLst/>
                <a:gdLst>
                  <a:gd name="T0" fmla="*/ 0 w 18"/>
                  <a:gd name="T1" fmla="*/ 0 h 23"/>
                  <a:gd name="T2" fmla="*/ 17 w 18"/>
                  <a:gd name="T3" fmla="*/ 23 h 23"/>
                  <a:gd name="T4" fmla="*/ 18 w 18"/>
                  <a:gd name="T5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23">
                    <a:moveTo>
                      <a:pt x="0" y="0"/>
                    </a:moveTo>
                    <a:lnTo>
                      <a:pt x="17" y="23"/>
                    </a:lnTo>
                    <a:lnTo>
                      <a:pt x="18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5" name="Freeform 3404">
                <a:extLst>
                  <a:ext uri="{FF2B5EF4-FFF2-40B4-BE49-F238E27FC236}">
                    <a16:creationId xmlns:a16="http://schemas.microsoft.com/office/drawing/2014/main" id="{546CAA60-6680-4D38-BFB7-A9BC3353D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8" y="3153"/>
                <a:ext cx="1" cy="9"/>
              </a:xfrm>
              <a:custGeom>
                <a:avLst/>
                <a:gdLst>
                  <a:gd name="T0" fmla="*/ 5 w 5"/>
                  <a:gd name="T1" fmla="*/ 33 h 33"/>
                  <a:gd name="T2" fmla="*/ 1 w 5"/>
                  <a:gd name="T3" fmla="*/ 0 h 33"/>
                  <a:gd name="T4" fmla="*/ 0 w 5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3">
                    <a:moveTo>
                      <a:pt x="5" y="33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6" name="Freeform 3405">
                <a:extLst>
                  <a:ext uri="{FF2B5EF4-FFF2-40B4-BE49-F238E27FC236}">
                    <a16:creationId xmlns:a16="http://schemas.microsoft.com/office/drawing/2014/main" id="{64A7B4CA-F6E9-47C0-AA33-077AF83AF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6" y="3153"/>
                <a:ext cx="2" cy="0"/>
              </a:xfrm>
              <a:custGeom>
                <a:avLst/>
                <a:gdLst>
                  <a:gd name="T0" fmla="*/ 8 w 8"/>
                  <a:gd name="T1" fmla="*/ 1 h 1"/>
                  <a:gd name="T2" fmla="*/ 8 w 8"/>
                  <a:gd name="T3" fmla="*/ 0 h 1"/>
                  <a:gd name="T4" fmla="*/ 0 w 8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8" y="1"/>
                    </a:moveTo>
                    <a:lnTo>
                      <a:pt x="8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7" name="Line 3406">
                <a:extLst>
                  <a:ext uri="{FF2B5EF4-FFF2-40B4-BE49-F238E27FC236}">
                    <a16:creationId xmlns:a16="http://schemas.microsoft.com/office/drawing/2014/main" id="{5420905C-30BE-4DEE-85FF-3BAD298A2C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76" y="3153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8" name="Line 3407">
                <a:extLst>
                  <a:ext uri="{FF2B5EF4-FFF2-40B4-BE49-F238E27FC236}">
                    <a16:creationId xmlns:a16="http://schemas.microsoft.com/office/drawing/2014/main" id="{07F95FEA-3879-4A30-9C1B-09C63137D9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79" y="3162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9" name="Freeform 3408">
                <a:extLst>
                  <a:ext uri="{FF2B5EF4-FFF2-40B4-BE49-F238E27FC236}">
                    <a16:creationId xmlns:a16="http://schemas.microsoft.com/office/drawing/2014/main" id="{18666F97-54BF-46E6-8A46-238A88CE6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0" y="3165"/>
                <a:ext cx="4" cy="4"/>
              </a:xfrm>
              <a:custGeom>
                <a:avLst/>
                <a:gdLst>
                  <a:gd name="T0" fmla="*/ 19 w 19"/>
                  <a:gd name="T1" fmla="*/ 13 h 13"/>
                  <a:gd name="T2" fmla="*/ 0 w 19"/>
                  <a:gd name="T3" fmla="*/ 1 h 13"/>
                  <a:gd name="T4" fmla="*/ 0 w 19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3">
                    <a:moveTo>
                      <a:pt x="19" y="13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0" name="Line 3409">
                <a:extLst>
                  <a:ext uri="{FF2B5EF4-FFF2-40B4-BE49-F238E27FC236}">
                    <a16:creationId xmlns:a16="http://schemas.microsoft.com/office/drawing/2014/main" id="{F4473EED-820B-4055-9626-9E70742D5E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78" y="3153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1" name="Line 3410">
                <a:extLst>
                  <a:ext uri="{FF2B5EF4-FFF2-40B4-BE49-F238E27FC236}">
                    <a16:creationId xmlns:a16="http://schemas.microsoft.com/office/drawing/2014/main" id="{DD26D5C4-4B79-4CD3-8E39-1CF2FF59D8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80" y="3165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2" name="Freeform 3411">
                <a:extLst>
                  <a:ext uri="{FF2B5EF4-FFF2-40B4-BE49-F238E27FC236}">
                    <a16:creationId xmlns:a16="http://schemas.microsoft.com/office/drawing/2014/main" id="{6544BB71-FD05-49E5-BCFE-11F3CB00D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" y="3173"/>
                <a:ext cx="3" cy="5"/>
              </a:xfrm>
              <a:custGeom>
                <a:avLst/>
                <a:gdLst>
                  <a:gd name="T0" fmla="*/ 0 w 10"/>
                  <a:gd name="T1" fmla="*/ 21 h 21"/>
                  <a:gd name="T2" fmla="*/ 10 w 10"/>
                  <a:gd name="T3" fmla="*/ 6 h 21"/>
                  <a:gd name="T4" fmla="*/ 1 w 10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1">
                    <a:moveTo>
                      <a:pt x="0" y="21"/>
                    </a:moveTo>
                    <a:lnTo>
                      <a:pt x="10" y="6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3" name="Line 3412">
                <a:extLst>
                  <a:ext uri="{FF2B5EF4-FFF2-40B4-BE49-F238E27FC236}">
                    <a16:creationId xmlns:a16="http://schemas.microsoft.com/office/drawing/2014/main" id="{2A4BD2E9-F603-4B91-9A21-B783ECB8C0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87" y="3178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4" name="Freeform 3413">
                <a:extLst>
                  <a:ext uri="{FF2B5EF4-FFF2-40B4-BE49-F238E27FC236}">
                    <a16:creationId xmlns:a16="http://schemas.microsoft.com/office/drawing/2014/main" id="{14D8A169-A33E-471D-9D82-86A7F60E4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" y="3173"/>
                <a:ext cx="2" cy="5"/>
              </a:xfrm>
              <a:custGeom>
                <a:avLst/>
                <a:gdLst>
                  <a:gd name="T0" fmla="*/ 1 w 9"/>
                  <a:gd name="T1" fmla="*/ 0 h 21"/>
                  <a:gd name="T2" fmla="*/ 9 w 9"/>
                  <a:gd name="T3" fmla="*/ 7 h 21"/>
                  <a:gd name="T4" fmla="*/ 0 w 9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1">
                    <a:moveTo>
                      <a:pt x="1" y="0"/>
                    </a:moveTo>
                    <a:lnTo>
                      <a:pt x="9" y="7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5" name="Freeform 3414">
                <a:extLst>
                  <a:ext uri="{FF2B5EF4-FFF2-40B4-BE49-F238E27FC236}">
                    <a16:creationId xmlns:a16="http://schemas.microsoft.com/office/drawing/2014/main" id="{8FF6CDE9-235C-4C64-846F-84F90F378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0" y="3183"/>
                <a:ext cx="7" cy="8"/>
              </a:xfrm>
              <a:custGeom>
                <a:avLst/>
                <a:gdLst>
                  <a:gd name="T0" fmla="*/ 0 w 27"/>
                  <a:gd name="T1" fmla="*/ 33 h 33"/>
                  <a:gd name="T2" fmla="*/ 11 w 27"/>
                  <a:gd name="T3" fmla="*/ 25 h 33"/>
                  <a:gd name="T4" fmla="*/ 27 w 2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3">
                    <a:moveTo>
                      <a:pt x="0" y="33"/>
                    </a:moveTo>
                    <a:lnTo>
                      <a:pt x="11" y="25"/>
                    </a:lnTo>
                    <a:lnTo>
                      <a:pt x="2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6" name="Freeform 3415">
                <a:extLst>
                  <a:ext uri="{FF2B5EF4-FFF2-40B4-BE49-F238E27FC236}">
                    <a16:creationId xmlns:a16="http://schemas.microsoft.com/office/drawing/2014/main" id="{0BC7543B-D898-41AD-BC8E-2675F5626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0" y="3183"/>
                <a:ext cx="7" cy="8"/>
              </a:xfrm>
              <a:custGeom>
                <a:avLst/>
                <a:gdLst>
                  <a:gd name="T0" fmla="*/ 27 w 27"/>
                  <a:gd name="T1" fmla="*/ 0 h 33"/>
                  <a:gd name="T2" fmla="*/ 11 w 27"/>
                  <a:gd name="T3" fmla="*/ 25 h 33"/>
                  <a:gd name="T4" fmla="*/ 0 w 27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3">
                    <a:moveTo>
                      <a:pt x="27" y="0"/>
                    </a:moveTo>
                    <a:lnTo>
                      <a:pt x="11" y="25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7" name="Line 3416">
                <a:extLst>
                  <a:ext uri="{FF2B5EF4-FFF2-40B4-BE49-F238E27FC236}">
                    <a16:creationId xmlns:a16="http://schemas.microsoft.com/office/drawing/2014/main" id="{D1015B57-49FC-4F36-87ED-E250B429A1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84" y="3169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8" name="Freeform 3417">
                <a:extLst>
                  <a:ext uri="{FF2B5EF4-FFF2-40B4-BE49-F238E27FC236}">
                    <a16:creationId xmlns:a16="http://schemas.microsoft.com/office/drawing/2014/main" id="{DB74C556-A070-43D7-8F7B-8383BA2B6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0" y="3191"/>
                <a:ext cx="20" cy="21"/>
              </a:xfrm>
              <a:custGeom>
                <a:avLst/>
                <a:gdLst>
                  <a:gd name="T0" fmla="*/ 0 w 83"/>
                  <a:gd name="T1" fmla="*/ 82 h 82"/>
                  <a:gd name="T2" fmla="*/ 28 w 83"/>
                  <a:gd name="T3" fmla="*/ 38 h 82"/>
                  <a:gd name="T4" fmla="*/ 83 w 83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82">
                    <a:moveTo>
                      <a:pt x="0" y="82"/>
                    </a:moveTo>
                    <a:lnTo>
                      <a:pt x="28" y="38"/>
                    </a:lnTo>
                    <a:lnTo>
                      <a:pt x="8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9" name="Freeform 3418">
                <a:extLst>
                  <a:ext uri="{FF2B5EF4-FFF2-40B4-BE49-F238E27FC236}">
                    <a16:creationId xmlns:a16="http://schemas.microsoft.com/office/drawing/2014/main" id="{48FC65C5-AB87-4390-9C4F-4447C365B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" y="3124"/>
                <a:ext cx="7" cy="5"/>
              </a:xfrm>
              <a:custGeom>
                <a:avLst/>
                <a:gdLst>
                  <a:gd name="T0" fmla="*/ 28 w 28"/>
                  <a:gd name="T1" fmla="*/ 20 h 20"/>
                  <a:gd name="T2" fmla="*/ 14 w 28"/>
                  <a:gd name="T3" fmla="*/ 18 h 20"/>
                  <a:gd name="T4" fmla="*/ 0 w 28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0">
                    <a:moveTo>
                      <a:pt x="28" y="20"/>
                    </a:moveTo>
                    <a:lnTo>
                      <a:pt x="14" y="1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0" name="Line 3419">
                <a:extLst>
                  <a:ext uri="{FF2B5EF4-FFF2-40B4-BE49-F238E27FC236}">
                    <a16:creationId xmlns:a16="http://schemas.microsoft.com/office/drawing/2014/main" id="{7892CD38-7965-4BD5-BD51-7535FDABCA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37" y="3120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1" name="Freeform 3420">
                <a:extLst>
                  <a:ext uri="{FF2B5EF4-FFF2-40B4-BE49-F238E27FC236}">
                    <a16:creationId xmlns:a16="http://schemas.microsoft.com/office/drawing/2014/main" id="{0D5DD8B9-3AD5-4043-ABA3-0FFF3178E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" y="3124"/>
                <a:ext cx="7" cy="5"/>
              </a:xfrm>
              <a:custGeom>
                <a:avLst/>
                <a:gdLst>
                  <a:gd name="T0" fmla="*/ 0 w 28"/>
                  <a:gd name="T1" fmla="*/ 0 h 20"/>
                  <a:gd name="T2" fmla="*/ 13 w 28"/>
                  <a:gd name="T3" fmla="*/ 19 h 20"/>
                  <a:gd name="T4" fmla="*/ 28 w 28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0">
                    <a:moveTo>
                      <a:pt x="0" y="0"/>
                    </a:moveTo>
                    <a:lnTo>
                      <a:pt x="13" y="19"/>
                    </a:lnTo>
                    <a:lnTo>
                      <a:pt x="28" y="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3" name="Group 3622">
              <a:extLst>
                <a:ext uri="{FF2B5EF4-FFF2-40B4-BE49-F238E27FC236}">
                  <a16:creationId xmlns:a16="http://schemas.microsoft.com/office/drawing/2014/main" id="{DA92FC4B-8396-467F-82BD-F8C3300171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8" y="2135"/>
              <a:ext cx="2415" cy="2184"/>
              <a:chOff x="2178" y="2135"/>
              <a:chExt cx="2415" cy="2184"/>
            </a:xfrm>
          </p:grpSpPr>
          <p:sp>
            <p:nvSpPr>
              <p:cNvPr id="1942" name="Line 3422">
                <a:extLst>
                  <a:ext uri="{FF2B5EF4-FFF2-40B4-BE49-F238E27FC236}">
                    <a16:creationId xmlns:a16="http://schemas.microsoft.com/office/drawing/2014/main" id="{E0756C73-F3A2-444A-B8F8-21E68E296A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6" y="3129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3" name="Line 3423">
                <a:extLst>
                  <a:ext uri="{FF2B5EF4-FFF2-40B4-BE49-F238E27FC236}">
                    <a16:creationId xmlns:a16="http://schemas.microsoft.com/office/drawing/2014/main" id="{2859E6B0-E5E5-47FD-B978-BA4A85F11D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2" y="3119"/>
                <a:ext cx="25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4" name="Line 3424">
                <a:extLst>
                  <a:ext uri="{FF2B5EF4-FFF2-40B4-BE49-F238E27FC236}">
                    <a16:creationId xmlns:a16="http://schemas.microsoft.com/office/drawing/2014/main" id="{4E120601-CC89-4268-86B4-D509409D0D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94" y="3140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5" name="Line 3425">
                <a:extLst>
                  <a:ext uri="{FF2B5EF4-FFF2-40B4-BE49-F238E27FC236}">
                    <a16:creationId xmlns:a16="http://schemas.microsoft.com/office/drawing/2014/main" id="{9953118B-08B7-42B6-9208-8E0911B385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55" y="3212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6" name="Freeform 3426">
                <a:extLst>
                  <a:ext uri="{FF2B5EF4-FFF2-40B4-BE49-F238E27FC236}">
                    <a16:creationId xmlns:a16="http://schemas.microsoft.com/office/drawing/2014/main" id="{C42A077C-6EFF-4DD8-B37F-2DA031F9E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5" y="3212"/>
                <a:ext cx="5" cy="4"/>
              </a:xfrm>
              <a:custGeom>
                <a:avLst/>
                <a:gdLst>
                  <a:gd name="T0" fmla="*/ 0 w 17"/>
                  <a:gd name="T1" fmla="*/ 16 h 16"/>
                  <a:gd name="T2" fmla="*/ 15 w 17"/>
                  <a:gd name="T3" fmla="*/ 3 h 16"/>
                  <a:gd name="T4" fmla="*/ 17 w 17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6">
                    <a:moveTo>
                      <a:pt x="0" y="16"/>
                    </a:moveTo>
                    <a:lnTo>
                      <a:pt x="15" y="3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7" name="Line 3427">
                <a:extLst>
                  <a:ext uri="{FF2B5EF4-FFF2-40B4-BE49-F238E27FC236}">
                    <a16:creationId xmlns:a16="http://schemas.microsoft.com/office/drawing/2014/main" id="{643066B1-9C6B-4E81-B40E-A9D85855CB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54" y="3218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8" name="Line 3428">
                <a:extLst>
                  <a:ext uri="{FF2B5EF4-FFF2-40B4-BE49-F238E27FC236}">
                    <a16:creationId xmlns:a16="http://schemas.microsoft.com/office/drawing/2014/main" id="{C9223F53-CB56-40AE-9223-2F2DE71AF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4" y="3218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9" name="Freeform 3429">
                <a:extLst>
                  <a:ext uri="{FF2B5EF4-FFF2-40B4-BE49-F238E27FC236}">
                    <a16:creationId xmlns:a16="http://schemas.microsoft.com/office/drawing/2014/main" id="{7DC487CC-E4D8-4A83-A76D-235A1240E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4" y="3216"/>
                <a:ext cx="1" cy="2"/>
              </a:xfrm>
              <a:custGeom>
                <a:avLst/>
                <a:gdLst>
                  <a:gd name="T0" fmla="*/ 5 w 5"/>
                  <a:gd name="T1" fmla="*/ 0 h 7"/>
                  <a:gd name="T2" fmla="*/ 1 w 5"/>
                  <a:gd name="T3" fmla="*/ 4 h 7"/>
                  <a:gd name="T4" fmla="*/ 0 w 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lnTo>
                      <a:pt x="1" y="4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0" name="Line 3430">
                <a:extLst>
                  <a:ext uri="{FF2B5EF4-FFF2-40B4-BE49-F238E27FC236}">
                    <a16:creationId xmlns:a16="http://schemas.microsoft.com/office/drawing/2014/main" id="{57EDF860-7603-4E14-8AB7-4176DFF6D1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4" y="321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1" name="Freeform 3431">
                <a:extLst>
                  <a:ext uri="{FF2B5EF4-FFF2-40B4-BE49-F238E27FC236}">
                    <a16:creationId xmlns:a16="http://schemas.microsoft.com/office/drawing/2014/main" id="{833B809A-D8D4-4EB3-8415-A985471F3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1" y="3220"/>
                <a:ext cx="4" cy="30"/>
              </a:xfrm>
              <a:custGeom>
                <a:avLst/>
                <a:gdLst>
                  <a:gd name="T0" fmla="*/ 16 w 16"/>
                  <a:gd name="T1" fmla="*/ 118 h 118"/>
                  <a:gd name="T2" fmla="*/ 0 w 16"/>
                  <a:gd name="T3" fmla="*/ 56 h 118"/>
                  <a:gd name="T4" fmla="*/ 10 w 16"/>
                  <a:gd name="T5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18">
                    <a:moveTo>
                      <a:pt x="16" y="118"/>
                    </a:moveTo>
                    <a:lnTo>
                      <a:pt x="0" y="56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2" name="Freeform 3432">
                <a:extLst>
                  <a:ext uri="{FF2B5EF4-FFF2-40B4-BE49-F238E27FC236}">
                    <a16:creationId xmlns:a16="http://schemas.microsoft.com/office/drawing/2014/main" id="{B05A5A6D-52A7-4B5C-A259-FE2659FE6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4" y="3250"/>
                <a:ext cx="2" cy="8"/>
              </a:xfrm>
              <a:custGeom>
                <a:avLst/>
                <a:gdLst>
                  <a:gd name="T0" fmla="*/ 0 w 6"/>
                  <a:gd name="T1" fmla="*/ 31 h 31"/>
                  <a:gd name="T2" fmla="*/ 6 w 6"/>
                  <a:gd name="T3" fmla="*/ 12 h 31"/>
                  <a:gd name="T4" fmla="*/ 3 w 6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1">
                    <a:moveTo>
                      <a:pt x="0" y="31"/>
                    </a:moveTo>
                    <a:lnTo>
                      <a:pt x="6" y="12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3" name="Freeform 3433">
                <a:extLst>
                  <a:ext uri="{FF2B5EF4-FFF2-40B4-BE49-F238E27FC236}">
                    <a16:creationId xmlns:a16="http://schemas.microsoft.com/office/drawing/2014/main" id="{97ABE433-980F-47A1-A30B-15002B7DD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4" y="3250"/>
                <a:ext cx="2" cy="8"/>
              </a:xfrm>
              <a:custGeom>
                <a:avLst/>
                <a:gdLst>
                  <a:gd name="T0" fmla="*/ 0 w 7"/>
                  <a:gd name="T1" fmla="*/ 31 h 31"/>
                  <a:gd name="T2" fmla="*/ 7 w 7"/>
                  <a:gd name="T3" fmla="*/ 11 h 31"/>
                  <a:gd name="T4" fmla="*/ 3 w 7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1">
                    <a:moveTo>
                      <a:pt x="0" y="31"/>
                    </a:moveTo>
                    <a:lnTo>
                      <a:pt x="7" y="11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4" name="Freeform 3434">
                <a:extLst>
                  <a:ext uri="{FF2B5EF4-FFF2-40B4-BE49-F238E27FC236}">
                    <a16:creationId xmlns:a16="http://schemas.microsoft.com/office/drawing/2014/main" id="{986E5B71-4AEB-498B-B569-5CABC788D1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9" y="3258"/>
                <a:ext cx="35" cy="108"/>
              </a:xfrm>
              <a:custGeom>
                <a:avLst/>
                <a:gdLst>
                  <a:gd name="T0" fmla="*/ 58 w 141"/>
                  <a:gd name="T1" fmla="*/ 433 h 433"/>
                  <a:gd name="T2" fmla="*/ 56 w 141"/>
                  <a:gd name="T3" fmla="*/ 431 h 433"/>
                  <a:gd name="T4" fmla="*/ 17 w 141"/>
                  <a:gd name="T5" fmla="*/ 360 h 433"/>
                  <a:gd name="T6" fmla="*/ 0 w 141"/>
                  <a:gd name="T7" fmla="*/ 271 h 433"/>
                  <a:gd name="T8" fmla="*/ 121 w 141"/>
                  <a:gd name="T9" fmla="*/ 169 h 433"/>
                  <a:gd name="T10" fmla="*/ 116 w 141"/>
                  <a:gd name="T11" fmla="*/ 72 h 433"/>
                  <a:gd name="T12" fmla="*/ 141 w 141"/>
                  <a:gd name="T13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433">
                    <a:moveTo>
                      <a:pt x="58" y="433"/>
                    </a:moveTo>
                    <a:lnTo>
                      <a:pt x="56" y="431"/>
                    </a:lnTo>
                    <a:lnTo>
                      <a:pt x="17" y="360"/>
                    </a:lnTo>
                    <a:lnTo>
                      <a:pt x="0" y="271"/>
                    </a:lnTo>
                    <a:lnTo>
                      <a:pt x="121" y="169"/>
                    </a:lnTo>
                    <a:lnTo>
                      <a:pt x="116" y="72"/>
                    </a:lnTo>
                    <a:lnTo>
                      <a:pt x="14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5" name="Line 3435">
                <a:extLst>
                  <a:ext uri="{FF2B5EF4-FFF2-40B4-BE49-F238E27FC236}">
                    <a16:creationId xmlns:a16="http://schemas.microsoft.com/office/drawing/2014/main" id="{9FE14196-D4E9-4A1C-ADA6-EEEACFD042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77" y="3139"/>
                <a:ext cx="1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6" name="Freeform 3436">
                <a:extLst>
                  <a:ext uri="{FF2B5EF4-FFF2-40B4-BE49-F238E27FC236}">
                    <a16:creationId xmlns:a16="http://schemas.microsoft.com/office/drawing/2014/main" id="{4B7FA1FB-9328-4762-9E56-C1FC526A1B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9" y="3139"/>
                <a:ext cx="8" cy="0"/>
              </a:xfrm>
              <a:custGeom>
                <a:avLst/>
                <a:gdLst>
                  <a:gd name="T0" fmla="*/ 0 w 34"/>
                  <a:gd name="T1" fmla="*/ 0 h 2"/>
                  <a:gd name="T2" fmla="*/ 8 w 34"/>
                  <a:gd name="T3" fmla="*/ 1 h 2"/>
                  <a:gd name="T4" fmla="*/ 34 w 3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">
                    <a:moveTo>
                      <a:pt x="0" y="0"/>
                    </a:moveTo>
                    <a:lnTo>
                      <a:pt x="8" y="1"/>
                    </a:lnTo>
                    <a:lnTo>
                      <a:pt x="34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7" name="Line 3437">
                <a:extLst>
                  <a:ext uri="{FF2B5EF4-FFF2-40B4-BE49-F238E27FC236}">
                    <a16:creationId xmlns:a16="http://schemas.microsoft.com/office/drawing/2014/main" id="{E5C4E758-2B6C-4551-A526-30BA6783AB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69" y="3139"/>
                <a:ext cx="8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8" name="Line 3438">
                <a:extLst>
                  <a:ext uri="{FF2B5EF4-FFF2-40B4-BE49-F238E27FC236}">
                    <a16:creationId xmlns:a16="http://schemas.microsoft.com/office/drawing/2014/main" id="{9F5966A7-0C15-415C-AA6C-60952B8741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99" y="3139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9" name="Freeform 3439">
                <a:extLst>
                  <a:ext uri="{FF2B5EF4-FFF2-40B4-BE49-F238E27FC236}">
                    <a16:creationId xmlns:a16="http://schemas.microsoft.com/office/drawing/2014/main" id="{E08D99FA-D6E0-4A31-A05E-AAEA7D46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9" y="3139"/>
                <a:ext cx="3" cy="2"/>
              </a:xfrm>
              <a:custGeom>
                <a:avLst/>
                <a:gdLst>
                  <a:gd name="T0" fmla="*/ 0 w 10"/>
                  <a:gd name="T1" fmla="*/ 7 h 7"/>
                  <a:gd name="T2" fmla="*/ 1 w 10"/>
                  <a:gd name="T3" fmla="*/ 7 h 7"/>
                  <a:gd name="T4" fmla="*/ 10 w 10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7">
                    <a:moveTo>
                      <a:pt x="0" y="7"/>
                    </a:moveTo>
                    <a:lnTo>
                      <a:pt x="1" y="7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0" name="Freeform 3440">
                <a:extLst>
                  <a:ext uri="{FF2B5EF4-FFF2-40B4-BE49-F238E27FC236}">
                    <a16:creationId xmlns:a16="http://schemas.microsoft.com/office/drawing/2014/main" id="{16400131-3FA1-4C7F-9AF6-529E002A6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4" y="3140"/>
                <a:ext cx="5" cy="1"/>
              </a:xfrm>
              <a:custGeom>
                <a:avLst/>
                <a:gdLst>
                  <a:gd name="T0" fmla="*/ 0 w 23"/>
                  <a:gd name="T1" fmla="*/ 0 h 2"/>
                  <a:gd name="T2" fmla="*/ 22 w 23"/>
                  <a:gd name="T3" fmla="*/ 2 h 2"/>
                  <a:gd name="T4" fmla="*/ 23 w 2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">
                    <a:moveTo>
                      <a:pt x="0" y="0"/>
                    </a:moveTo>
                    <a:lnTo>
                      <a:pt x="22" y="2"/>
                    </a:lnTo>
                    <a:lnTo>
                      <a:pt x="23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1" name="Line 3441">
                <a:extLst>
                  <a:ext uri="{FF2B5EF4-FFF2-40B4-BE49-F238E27FC236}">
                    <a16:creationId xmlns:a16="http://schemas.microsoft.com/office/drawing/2014/main" id="{1C8FC3CC-2445-45EC-853D-50248C2EBA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27" y="3117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2" name="Line 3442">
                <a:extLst>
                  <a:ext uri="{FF2B5EF4-FFF2-40B4-BE49-F238E27FC236}">
                    <a16:creationId xmlns:a16="http://schemas.microsoft.com/office/drawing/2014/main" id="{B36A4706-3DF6-473F-A32C-748B6324FF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29" y="3115"/>
                <a:ext cx="7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3" name="Freeform 3443">
                <a:extLst>
                  <a:ext uri="{FF2B5EF4-FFF2-40B4-BE49-F238E27FC236}">
                    <a16:creationId xmlns:a16="http://schemas.microsoft.com/office/drawing/2014/main" id="{4F364ECE-E279-42BA-96A5-26952AD6A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7" y="3117"/>
                <a:ext cx="2" cy="2"/>
              </a:xfrm>
              <a:custGeom>
                <a:avLst/>
                <a:gdLst>
                  <a:gd name="T0" fmla="*/ 11 w 11"/>
                  <a:gd name="T1" fmla="*/ 0 h 9"/>
                  <a:gd name="T2" fmla="*/ 7 w 11"/>
                  <a:gd name="T3" fmla="*/ 0 h 9"/>
                  <a:gd name="T4" fmla="*/ 0 w 11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9">
                    <a:moveTo>
                      <a:pt x="11" y="0"/>
                    </a:moveTo>
                    <a:lnTo>
                      <a:pt x="7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4" name="Freeform 3444">
                <a:extLst>
                  <a:ext uri="{FF2B5EF4-FFF2-40B4-BE49-F238E27FC236}">
                    <a16:creationId xmlns:a16="http://schemas.microsoft.com/office/drawing/2014/main" id="{DDAA7109-9FE7-43A7-8140-7B77B2F05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4" y="3451"/>
                <a:ext cx="8" cy="41"/>
              </a:xfrm>
              <a:custGeom>
                <a:avLst/>
                <a:gdLst>
                  <a:gd name="T0" fmla="*/ 4 w 34"/>
                  <a:gd name="T1" fmla="*/ 162 h 162"/>
                  <a:gd name="T2" fmla="*/ 0 w 34"/>
                  <a:gd name="T3" fmla="*/ 75 h 162"/>
                  <a:gd name="T4" fmla="*/ 34 w 34"/>
                  <a:gd name="T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162">
                    <a:moveTo>
                      <a:pt x="4" y="162"/>
                    </a:moveTo>
                    <a:lnTo>
                      <a:pt x="0" y="75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5" name="Freeform 3445">
                <a:extLst>
                  <a:ext uri="{FF2B5EF4-FFF2-40B4-BE49-F238E27FC236}">
                    <a16:creationId xmlns:a16="http://schemas.microsoft.com/office/drawing/2014/main" id="{76AE144C-4BA2-463D-808F-F2536D6CE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" y="3368"/>
                <a:ext cx="2" cy="7"/>
              </a:xfrm>
              <a:custGeom>
                <a:avLst/>
                <a:gdLst>
                  <a:gd name="T0" fmla="*/ 0 w 8"/>
                  <a:gd name="T1" fmla="*/ 29 h 29"/>
                  <a:gd name="T2" fmla="*/ 8 w 8"/>
                  <a:gd name="T3" fmla="*/ 1 h 29"/>
                  <a:gd name="T4" fmla="*/ 8 w 8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9">
                    <a:moveTo>
                      <a:pt x="0" y="29"/>
                    </a:moveTo>
                    <a:lnTo>
                      <a:pt x="8" y="1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6" name="Freeform 3446">
                <a:extLst>
                  <a:ext uri="{FF2B5EF4-FFF2-40B4-BE49-F238E27FC236}">
                    <a16:creationId xmlns:a16="http://schemas.microsoft.com/office/drawing/2014/main" id="{EFCEB464-5A2B-493E-84DF-D9E28622B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4" y="3366"/>
                <a:ext cx="1" cy="2"/>
              </a:xfrm>
              <a:custGeom>
                <a:avLst/>
                <a:gdLst>
                  <a:gd name="T0" fmla="*/ 4 w 4"/>
                  <a:gd name="T1" fmla="*/ 9 h 9"/>
                  <a:gd name="T2" fmla="*/ 4 w 4"/>
                  <a:gd name="T3" fmla="*/ 8 h 9"/>
                  <a:gd name="T4" fmla="*/ 0 w 4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4" y="9"/>
                    </a:moveTo>
                    <a:lnTo>
                      <a:pt x="4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7" name="Line 3447">
                <a:extLst>
                  <a:ext uri="{FF2B5EF4-FFF2-40B4-BE49-F238E27FC236}">
                    <a16:creationId xmlns:a16="http://schemas.microsoft.com/office/drawing/2014/main" id="{1790F00F-F9CD-4C87-8C61-CD9EBD6F3F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34" y="336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8" name="Line 3448">
                <a:extLst>
                  <a:ext uri="{FF2B5EF4-FFF2-40B4-BE49-F238E27FC236}">
                    <a16:creationId xmlns:a16="http://schemas.microsoft.com/office/drawing/2014/main" id="{714C0713-F81F-495C-884B-411B5AB7A6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24" y="3375"/>
                <a:ext cx="9" cy="2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9" name="Line 3449">
                <a:extLst>
                  <a:ext uri="{FF2B5EF4-FFF2-40B4-BE49-F238E27FC236}">
                    <a16:creationId xmlns:a16="http://schemas.microsoft.com/office/drawing/2014/main" id="{CC66FFB1-6688-4E12-B100-30F174CA7D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33" y="3368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0" name="Freeform 3450">
                <a:extLst>
                  <a:ext uri="{FF2B5EF4-FFF2-40B4-BE49-F238E27FC236}">
                    <a16:creationId xmlns:a16="http://schemas.microsoft.com/office/drawing/2014/main" id="{F8DF542D-B493-4907-B6E0-0A7D6587E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3" y="3404"/>
                <a:ext cx="4" cy="9"/>
              </a:xfrm>
              <a:custGeom>
                <a:avLst/>
                <a:gdLst>
                  <a:gd name="T0" fmla="*/ 15 w 15"/>
                  <a:gd name="T1" fmla="*/ 36 h 36"/>
                  <a:gd name="T2" fmla="*/ 0 w 15"/>
                  <a:gd name="T3" fmla="*/ 13 h 36"/>
                  <a:gd name="T4" fmla="*/ 4 w 1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6">
                    <a:moveTo>
                      <a:pt x="15" y="36"/>
                    </a:moveTo>
                    <a:lnTo>
                      <a:pt x="0" y="13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1" name="Line 3451">
                <a:extLst>
                  <a:ext uri="{FF2B5EF4-FFF2-40B4-BE49-F238E27FC236}">
                    <a16:creationId xmlns:a16="http://schemas.microsoft.com/office/drawing/2014/main" id="{70F8CF53-4DBE-4BD1-995E-18BD276421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27" y="3413"/>
                <a:ext cx="5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2" name="Line 3452">
                <a:extLst>
                  <a:ext uri="{FF2B5EF4-FFF2-40B4-BE49-F238E27FC236}">
                    <a16:creationId xmlns:a16="http://schemas.microsoft.com/office/drawing/2014/main" id="{015AC984-1956-4243-913B-7CF5F848AE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532" y="3420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3" name="Freeform 3453">
                <a:extLst>
                  <a:ext uri="{FF2B5EF4-FFF2-40B4-BE49-F238E27FC236}">
                    <a16:creationId xmlns:a16="http://schemas.microsoft.com/office/drawing/2014/main" id="{6406FC0C-0F07-42D1-AAE7-7E0DDBCB1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" y="3424"/>
                <a:ext cx="20" cy="23"/>
              </a:xfrm>
              <a:custGeom>
                <a:avLst/>
                <a:gdLst>
                  <a:gd name="T0" fmla="*/ 0 w 78"/>
                  <a:gd name="T1" fmla="*/ 94 h 94"/>
                  <a:gd name="T2" fmla="*/ 72 w 78"/>
                  <a:gd name="T3" fmla="*/ 20 h 94"/>
                  <a:gd name="T4" fmla="*/ 78 w 78"/>
                  <a:gd name="T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94">
                    <a:moveTo>
                      <a:pt x="0" y="94"/>
                    </a:moveTo>
                    <a:lnTo>
                      <a:pt x="72" y="20"/>
                    </a:lnTo>
                    <a:lnTo>
                      <a:pt x="7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4" name="Freeform 3454">
                <a:extLst>
                  <a:ext uri="{FF2B5EF4-FFF2-40B4-BE49-F238E27FC236}">
                    <a16:creationId xmlns:a16="http://schemas.microsoft.com/office/drawing/2014/main" id="{8181B943-CDC6-48C3-AE57-28EE42556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3" y="3404"/>
                <a:ext cx="4" cy="9"/>
              </a:xfrm>
              <a:custGeom>
                <a:avLst/>
                <a:gdLst>
                  <a:gd name="T0" fmla="*/ 5 w 16"/>
                  <a:gd name="T1" fmla="*/ 0 h 36"/>
                  <a:gd name="T2" fmla="*/ 0 w 16"/>
                  <a:gd name="T3" fmla="*/ 13 h 36"/>
                  <a:gd name="T4" fmla="*/ 16 w 16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6">
                    <a:moveTo>
                      <a:pt x="5" y="0"/>
                    </a:moveTo>
                    <a:lnTo>
                      <a:pt x="0" y="13"/>
                    </a:lnTo>
                    <a:lnTo>
                      <a:pt x="16" y="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5" name="Line 3455">
                <a:extLst>
                  <a:ext uri="{FF2B5EF4-FFF2-40B4-BE49-F238E27FC236}">
                    <a16:creationId xmlns:a16="http://schemas.microsoft.com/office/drawing/2014/main" id="{589012D8-36E6-48AC-B1A8-F594815A97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2" y="3420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6" name="Freeform 3456">
                <a:extLst>
                  <a:ext uri="{FF2B5EF4-FFF2-40B4-BE49-F238E27FC236}">
                    <a16:creationId xmlns:a16="http://schemas.microsoft.com/office/drawing/2014/main" id="{D5CE1189-509F-4A2B-A5DC-18550E61F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2" y="3447"/>
                <a:ext cx="2" cy="4"/>
              </a:xfrm>
              <a:custGeom>
                <a:avLst/>
                <a:gdLst>
                  <a:gd name="T0" fmla="*/ 0 w 8"/>
                  <a:gd name="T1" fmla="*/ 17 h 17"/>
                  <a:gd name="T2" fmla="*/ 7 w 8"/>
                  <a:gd name="T3" fmla="*/ 1 h 17"/>
                  <a:gd name="T4" fmla="*/ 8 w 8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7">
                    <a:moveTo>
                      <a:pt x="0" y="17"/>
                    </a:moveTo>
                    <a:lnTo>
                      <a:pt x="7" y="1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7" name="Line 3457">
                <a:extLst>
                  <a:ext uri="{FF2B5EF4-FFF2-40B4-BE49-F238E27FC236}">
                    <a16:creationId xmlns:a16="http://schemas.microsoft.com/office/drawing/2014/main" id="{4EC52A6B-7B21-425C-A53A-944C4D6E7E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12" y="3447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8" name="Freeform 3458">
                <a:extLst>
                  <a:ext uri="{FF2B5EF4-FFF2-40B4-BE49-F238E27FC236}">
                    <a16:creationId xmlns:a16="http://schemas.microsoft.com/office/drawing/2014/main" id="{2E2C537F-7BF4-499E-80F7-7E4943D19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3115"/>
                <a:ext cx="7" cy="2"/>
              </a:xfrm>
              <a:custGeom>
                <a:avLst/>
                <a:gdLst>
                  <a:gd name="T0" fmla="*/ 27 w 27"/>
                  <a:gd name="T1" fmla="*/ 0 h 7"/>
                  <a:gd name="T2" fmla="*/ 3 w 27"/>
                  <a:gd name="T3" fmla="*/ 5 h 7"/>
                  <a:gd name="T4" fmla="*/ 0 w 27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7">
                    <a:moveTo>
                      <a:pt x="27" y="0"/>
                    </a:moveTo>
                    <a:lnTo>
                      <a:pt x="3" y="5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9" name="Line 3459">
                <a:extLst>
                  <a:ext uri="{FF2B5EF4-FFF2-40B4-BE49-F238E27FC236}">
                    <a16:creationId xmlns:a16="http://schemas.microsoft.com/office/drawing/2014/main" id="{0493A9F1-2086-4270-AB85-3517739BD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61" y="3004"/>
                <a:ext cx="11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0" name="Freeform 3460">
                <a:extLst>
                  <a:ext uri="{FF2B5EF4-FFF2-40B4-BE49-F238E27FC236}">
                    <a16:creationId xmlns:a16="http://schemas.microsoft.com/office/drawing/2014/main" id="{1E5E01EF-1097-4509-8749-E0D996AD5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3017"/>
                <a:ext cx="9" cy="4"/>
              </a:xfrm>
              <a:custGeom>
                <a:avLst/>
                <a:gdLst>
                  <a:gd name="T0" fmla="*/ 33 w 33"/>
                  <a:gd name="T1" fmla="*/ 16 h 17"/>
                  <a:gd name="T2" fmla="*/ 19 w 33"/>
                  <a:gd name="T3" fmla="*/ 17 h 17"/>
                  <a:gd name="T4" fmla="*/ 0 w 33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7">
                    <a:moveTo>
                      <a:pt x="33" y="16"/>
                    </a:moveTo>
                    <a:lnTo>
                      <a:pt x="19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1" name="Freeform 3461">
                <a:extLst>
                  <a:ext uri="{FF2B5EF4-FFF2-40B4-BE49-F238E27FC236}">
                    <a16:creationId xmlns:a16="http://schemas.microsoft.com/office/drawing/2014/main" id="{838BB85D-BD73-49D2-82E4-18F5A7107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3017"/>
                <a:ext cx="9" cy="4"/>
              </a:xfrm>
              <a:custGeom>
                <a:avLst/>
                <a:gdLst>
                  <a:gd name="T0" fmla="*/ 33 w 33"/>
                  <a:gd name="T1" fmla="*/ 16 h 19"/>
                  <a:gd name="T2" fmla="*/ 19 w 33"/>
                  <a:gd name="T3" fmla="*/ 19 h 19"/>
                  <a:gd name="T4" fmla="*/ 0 w 33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9">
                    <a:moveTo>
                      <a:pt x="33" y="16"/>
                    </a:moveTo>
                    <a:lnTo>
                      <a:pt x="19" y="1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2" name="Line 3462">
                <a:extLst>
                  <a:ext uri="{FF2B5EF4-FFF2-40B4-BE49-F238E27FC236}">
                    <a16:creationId xmlns:a16="http://schemas.microsoft.com/office/drawing/2014/main" id="{EB00ACDC-B7E5-4282-BE0F-033D41CC5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56" y="2981"/>
                <a:ext cx="6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3" name="Line 3463">
                <a:extLst>
                  <a:ext uri="{FF2B5EF4-FFF2-40B4-BE49-F238E27FC236}">
                    <a16:creationId xmlns:a16="http://schemas.microsoft.com/office/drawing/2014/main" id="{E0775CE6-92A2-4FFB-B593-0CF9E90168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63" y="2970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4" name="Line 3464">
                <a:extLst>
                  <a:ext uri="{FF2B5EF4-FFF2-40B4-BE49-F238E27FC236}">
                    <a16:creationId xmlns:a16="http://schemas.microsoft.com/office/drawing/2014/main" id="{A06959A0-1F6D-4647-AC90-025C757295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63" y="2970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5" name="Line 3465">
                <a:extLst>
                  <a:ext uri="{FF2B5EF4-FFF2-40B4-BE49-F238E27FC236}">
                    <a16:creationId xmlns:a16="http://schemas.microsoft.com/office/drawing/2014/main" id="{07E45679-77B1-40D9-A902-73BD6B5220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71" y="2972"/>
                <a:ext cx="1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6" name="Line 3466">
                <a:extLst>
                  <a:ext uri="{FF2B5EF4-FFF2-40B4-BE49-F238E27FC236}">
                    <a16:creationId xmlns:a16="http://schemas.microsoft.com/office/drawing/2014/main" id="{66B7D652-9680-45A5-A410-45E83BB894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4" y="2976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7" name="Line 3467">
                <a:extLst>
                  <a:ext uri="{FF2B5EF4-FFF2-40B4-BE49-F238E27FC236}">
                    <a16:creationId xmlns:a16="http://schemas.microsoft.com/office/drawing/2014/main" id="{CBE68119-327E-4CF8-8FDE-3BD77A569E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62" y="2976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8" name="Line 3468">
                <a:extLst>
                  <a:ext uri="{FF2B5EF4-FFF2-40B4-BE49-F238E27FC236}">
                    <a16:creationId xmlns:a16="http://schemas.microsoft.com/office/drawing/2014/main" id="{5E4C3673-249D-484D-A2E7-31C1DEFDB7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64" y="2975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9" name="Line 3469">
                <a:extLst>
                  <a:ext uri="{FF2B5EF4-FFF2-40B4-BE49-F238E27FC236}">
                    <a16:creationId xmlns:a16="http://schemas.microsoft.com/office/drawing/2014/main" id="{182C7115-7ED4-426E-ADA1-06061A67B5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62" y="2976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0" name="Line 3470">
                <a:extLst>
                  <a:ext uri="{FF2B5EF4-FFF2-40B4-BE49-F238E27FC236}">
                    <a16:creationId xmlns:a16="http://schemas.microsoft.com/office/drawing/2014/main" id="{1DDBB6C3-360D-4BD5-928E-68B2C4509C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64" y="2975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1" name="Freeform 3471">
                <a:extLst>
                  <a:ext uri="{FF2B5EF4-FFF2-40B4-BE49-F238E27FC236}">
                    <a16:creationId xmlns:a16="http://schemas.microsoft.com/office/drawing/2014/main" id="{E316510A-9AF7-4A7B-9835-95B8B52FE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" y="3986"/>
                <a:ext cx="408" cy="333"/>
              </a:xfrm>
              <a:custGeom>
                <a:avLst/>
                <a:gdLst>
                  <a:gd name="T0" fmla="*/ 1632 w 1632"/>
                  <a:gd name="T1" fmla="*/ 0 h 1333"/>
                  <a:gd name="T2" fmla="*/ 1562 w 1632"/>
                  <a:gd name="T3" fmla="*/ 8 h 1333"/>
                  <a:gd name="T4" fmla="*/ 1530 w 1632"/>
                  <a:gd name="T5" fmla="*/ 27 h 1333"/>
                  <a:gd name="T6" fmla="*/ 1369 w 1632"/>
                  <a:gd name="T7" fmla="*/ 43 h 1333"/>
                  <a:gd name="T8" fmla="*/ 1321 w 1632"/>
                  <a:gd name="T9" fmla="*/ 82 h 1333"/>
                  <a:gd name="T10" fmla="*/ 1225 w 1632"/>
                  <a:gd name="T11" fmla="*/ 49 h 1333"/>
                  <a:gd name="T12" fmla="*/ 1155 w 1632"/>
                  <a:gd name="T13" fmla="*/ 68 h 1333"/>
                  <a:gd name="T14" fmla="*/ 1133 w 1632"/>
                  <a:gd name="T15" fmla="*/ 107 h 1333"/>
                  <a:gd name="T16" fmla="*/ 1086 w 1632"/>
                  <a:gd name="T17" fmla="*/ 105 h 1333"/>
                  <a:gd name="T18" fmla="*/ 1024 w 1632"/>
                  <a:gd name="T19" fmla="*/ 143 h 1333"/>
                  <a:gd name="T20" fmla="*/ 998 w 1632"/>
                  <a:gd name="T21" fmla="*/ 190 h 1333"/>
                  <a:gd name="T22" fmla="*/ 935 w 1632"/>
                  <a:gd name="T23" fmla="*/ 200 h 1333"/>
                  <a:gd name="T24" fmla="*/ 877 w 1632"/>
                  <a:gd name="T25" fmla="*/ 258 h 1333"/>
                  <a:gd name="T26" fmla="*/ 832 w 1632"/>
                  <a:gd name="T27" fmla="*/ 255 h 1333"/>
                  <a:gd name="T28" fmla="*/ 783 w 1632"/>
                  <a:gd name="T29" fmla="*/ 960 h 1333"/>
                  <a:gd name="T30" fmla="*/ 33 w 1632"/>
                  <a:gd name="T31" fmla="*/ 875 h 1333"/>
                  <a:gd name="T32" fmla="*/ 3 w 1632"/>
                  <a:gd name="T33" fmla="*/ 1299 h 1333"/>
                  <a:gd name="T34" fmla="*/ 0 w 1632"/>
                  <a:gd name="T35" fmla="*/ 1333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32" h="1333">
                    <a:moveTo>
                      <a:pt x="1632" y="0"/>
                    </a:moveTo>
                    <a:lnTo>
                      <a:pt x="1562" y="8"/>
                    </a:lnTo>
                    <a:lnTo>
                      <a:pt x="1530" y="27"/>
                    </a:lnTo>
                    <a:lnTo>
                      <a:pt x="1369" y="43"/>
                    </a:lnTo>
                    <a:lnTo>
                      <a:pt x="1321" y="82"/>
                    </a:lnTo>
                    <a:lnTo>
                      <a:pt x="1225" y="49"/>
                    </a:lnTo>
                    <a:lnTo>
                      <a:pt x="1155" y="68"/>
                    </a:lnTo>
                    <a:lnTo>
                      <a:pt x="1133" y="107"/>
                    </a:lnTo>
                    <a:lnTo>
                      <a:pt x="1086" y="105"/>
                    </a:lnTo>
                    <a:lnTo>
                      <a:pt x="1024" y="143"/>
                    </a:lnTo>
                    <a:lnTo>
                      <a:pt x="998" y="190"/>
                    </a:lnTo>
                    <a:lnTo>
                      <a:pt x="935" y="200"/>
                    </a:lnTo>
                    <a:lnTo>
                      <a:pt x="877" y="258"/>
                    </a:lnTo>
                    <a:lnTo>
                      <a:pt x="832" y="255"/>
                    </a:lnTo>
                    <a:lnTo>
                      <a:pt x="783" y="960"/>
                    </a:lnTo>
                    <a:lnTo>
                      <a:pt x="33" y="875"/>
                    </a:lnTo>
                    <a:lnTo>
                      <a:pt x="3" y="1299"/>
                    </a:lnTo>
                    <a:lnTo>
                      <a:pt x="0" y="13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2" name="Line 3472">
                <a:extLst>
                  <a:ext uri="{FF2B5EF4-FFF2-40B4-BE49-F238E27FC236}">
                    <a16:creationId xmlns:a16="http://schemas.microsoft.com/office/drawing/2014/main" id="{07415119-5EA9-4FEB-8143-4B088CA142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05" y="3958"/>
                <a:ext cx="7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3" name="Freeform 3473">
                <a:extLst>
                  <a:ext uri="{FF2B5EF4-FFF2-40B4-BE49-F238E27FC236}">
                    <a16:creationId xmlns:a16="http://schemas.microsoft.com/office/drawing/2014/main" id="{F0251BE3-5DA7-4041-99C2-AC4CEC36F6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5" y="3931"/>
                <a:ext cx="67" cy="29"/>
              </a:xfrm>
              <a:custGeom>
                <a:avLst/>
                <a:gdLst>
                  <a:gd name="T0" fmla="*/ 0 w 268"/>
                  <a:gd name="T1" fmla="*/ 116 h 116"/>
                  <a:gd name="T2" fmla="*/ 19 w 268"/>
                  <a:gd name="T3" fmla="*/ 66 h 116"/>
                  <a:gd name="T4" fmla="*/ 171 w 268"/>
                  <a:gd name="T5" fmla="*/ 29 h 116"/>
                  <a:gd name="T6" fmla="*/ 201 w 268"/>
                  <a:gd name="T7" fmla="*/ 8 h 116"/>
                  <a:gd name="T8" fmla="*/ 268 w 268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116">
                    <a:moveTo>
                      <a:pt x="0" y="116"/>
                    </a:moveTo>
                    <a:lnTo>
                      <a:pt x="19" y="66"/>
                    </a:lnTo>
                    <a:lnTo>
                      <a:pt x="171" y="29"/>
                    </a:lnTo>
                    <a:lnTo>
                      <a:pt x="201" y="8"/>
                    </a:lnTo>
                    <a:lnTo>
                      <a:pt x="26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4" name="Freeform 3474">
                <a:extLst>
                  <a:ext uri="{FF2B5EF4-FFF2-40B4-BE49-F238E27FC236}">
                    <a16:creationId xmlns:a16="http://schemas.microsoft.com/office/drawing/2014/main" id="{8E215097-DD65-47E9-96E0-012A28A15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" y="3960"/>
                <a:ext cx="15" cy="25"/>
              </a:xfrm>
              <a:custGeom>
                <a:avLst/>
                <a:gdLst>
                  <a:gd name="T0" fmla="*/ 0 w 61"/>
                  <a:gd name="T1" fmla="*/ 98 h 98"/>
                  <a:gd name="T2" fmla="*/ 52 w 61"/>
                  <a:gd name="T3" fmla="*/ 23 h 98"/>
                  <a:gd name="T4" fmla="*/ 61 w 61"/>
                  <a:gd name="T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98">
                    <a:moveTo>
                      <a:pt x="0" y="98"/>
                    </a:moveTo>
                    <a:lnTo>
                      <a:pt x="52" y="23"/>
                    </a:lnTo>
                    <a:lnTo>
                      <a:pt x="6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5" name="Line 3475">
                <a:extLst>
                  <a:ext uri="{FF2B5EF4-FFF2-40B4-BE49-F238E27FC236}">
                    <a16:creationId xmlns:a16="http://schemas.microsoft.com/office/drawing/2014/main" id="{2E95CA2F-688D-4EFA-BDB2-CE3A68FD7A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81" y="3986"/>
                <a:ext cx="5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6" name="Freeform 3476">
                <a:extLst>
                  <a:ext uri="{FF2B5EF4-FFF2-40B4-BE49-F238E27FC236}">
                    <a16:creationId xmlns:a16="http://schemas.microsoft.com/office/drawing/2014/main" id="{78BEC0E8-B9D9-4D56-A9FE-235F6734E5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6" y="3985"/>
                <a:ext cx="4" cy="1"/>
              </a:xfrm>
              <a:custGeom>
                <a:avLst/>
                <a:gdLst>
                  <a:gd name="T0" fmla="*/ 15 w 15"/>
                  <a:gd name="T1" fmla="*/ 0 h 5"/>
                  <a:gd name="T2" fmla="*/ 13 w 15"/>
                  <a:gd name="T3" fmla="*/ 3 h 5"/>
                  <a:gd name="T4" fmla="*/ 0 w 1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">
                    <a:moveTo>
                      <a:pt x="15" y="0"/>
                    </a:moveTo>
                    <a:lnTo>
                      <a:pt x="13" y="3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7" name="Freeform 3477">
                <a:extLst>
                  <a:ext uri="{FF2B5EF4-FFF2-40B4-BE49-F238E27FC236}">
                    <a16:creationId xmlns:a16="http://schemas.microsoft.com/office/drawing/2014/main" id="{33E573E4-42F4-4C18-BB58-602B76663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" y="3962"/>
                <a:ext cx="9" cy="23"/>
              </a:xfrm>
              <a:custGeom>
                <a:avLst/>
                <a:gdLst>
                  <a:gd name="T0" fmla="*/ 39 w 39"/>
                  <a:gd name="T1" fmla="*/ 0 h 91"/>
                  <a:gd name="T2" fmla="*/ 17 w 39"/>
                  <a:gd name="T3" fmla="*/ 38 h 91"/>
                  <a:gd name="T4" fmla="*/ 0 w 39"/>
                  <a:gd name="T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91">
                    <a:moveTo>
                      <a:pt x="39" y="0"/>
                    </a:moveTo>
                    <a:lnTo>
                      <a:pt x="17" y="38"/>
                    </a:lnTo>
                    <a:lnTo>
                      <a:pt x="0" y="9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8" name="Freeform 3478">
                <a:extLst>
                  <a:ext uri="{FF2B5EF4-FFF2-40B4-BE49-F238E27FC236}">
                    <a16:creationId xmlns:a16="http://schemas.microsoft.com/office/drawing/2014/main" id="{479D817B-C872-4649-9335-B116B5E50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4" y="2135"/>
                <a:ext cx="11" cy="3"/>
              </a:xfrm>
              <a:custGeom>
                <a:avLst/>
                <a:gdLst>
                  <a:gd name="T0" fmla="*/ 42 w 42"/>
                  <a:gd name="T1" fmla="*/ 9 h 10"/>
                  <a:gd name="T2" fmla="*/ 30 w 42"/>
                  <a:gd name="T3" fmla="*/ 10 h 10"/>
                  <a:gd name="T4" fmla="*/ 0 w 42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0">
                    <a:moveTo>
                      <a:pt x="42" y="9"/>
                    </a:moveTo>
                    <a:lnTo>
                      <a:pt x="30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9" name="Line 3479">
                <a:extLst>
                  <a:ext uri="{FF2B5EF4-FFF2-40B4-BE49-F238E27FC236}">
                    <a16:creationId xmlns:a16="http://schemas.microsoft.com/office/drawing/2014/main" id="{430528CE-B715-4E55-90C6-51E95DB98D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10" y="2205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0" name="Line 3480">
                <a:extLst>
                  <a:ext uri="{FF2B5EF4-FFF2-40B4-BE49-F238E27FC236}">
                    <a16:creationId xmlns:a16="http://schemas.microsoft.com/office/drawing/2014/main" id="{46FF7061-2D6C-4490-885A-41966AE2C6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10" y="2205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1" name="Line 3481">
                <a:extLst>
                  <a:ext uri="{FF2B5EF4-FFF2-40B4-BE49-F238E27FC236}">
                    <a16:creationId xmlns:a16="http://schemas.microsoft.com/office/drawing/2014/main" id="{40466FE2-3483-410B-A314-50517BED76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04" y="2210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2" name="Line 3482">
                <a:extLst>
                  <a:ext uri="{FF2B5EF4-FFF2-40B4-BE49-F238E27FC236}">
                    <a16:creationId xmlns:a16="http://schemas.microsoft.com/office/drawing/2014/main" id="{FE992FF2-DB5F-4B9F-A6DE-0B208F6791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04" y="2210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3" name="Line 3483">
                <a:extLst>
                  <a:ext uri="{FF2B5EF4-FFF2-40B4-BE49-F238E27FC236}">
                    <a16:creationId xmlns:a16="http://schemas.microsoft.com/office/drawing/2014/main" id="{3B07645B-9241-4F8B-8211-5972F597EA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1" y="2210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4" name="Freeform 3484">
                <a:extLst>
                  <a:ext uri="{FF2B5EF4-FFF2-40B4-BE49-F238E27FC236}">
                    <a16:creationId xmlns:a16="http://schemas.microsoft.com/office/drawing/2014/main" id="{0AD7030D-06BB-4100-B4B5-858E4FC9D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4" y="2210"/>
                <a:ext cx="11" cy="4"/>
              </a:xfrm>
              <a:custGeom>
                <a:avLst/>
                <a:gdLst>
                  <a:gd name="T0" fmla="*/ 42 w 42"/>
                  <a:gd name="T1" fmla="*/ 11 h 13"/>
                  <a:gd name="T2" fmla="*/ 37 w 42"/>
                  <a:gd name="T3" fmla="*/ 13 h 13"/>
                  <a:gd name="T4" fmla="*/ 0 w 4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42" y="11"/>
                    </a:moveTo>
                    <a:lnTo>
                      <a:pt x="37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5" name="Line 3485">
                <a:extLst>
                  <a:ext uri="{FF2B5EF4-FFF2-40B4-BE49-F238E27FC236}">
                    <a16:creationId xmlns:a16="http://schemas.microsoft.com/office/drawing/2014/main" id="{ED2747E3-DB5E-40C5-8247-C0BAFA89AF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64" y="2210"/>
                <a:ext cx="1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6" name="Line 3486">
                <a:extLst>
                  <a:ext uri="{FF2B5EF4-FFF2-40B4-BE49-F238E27FC236}">
                    <a16:creationId xmlns:a16="http://schemas.microsoft.com/office/drawing/2014/main" id="{B9DEFDD8-FCA7-488F-B32F-856E4E332B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75" y="2211"/>
                <a:ext cx="29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7" name="Freeform 3487">
                <a:extLst>
                  <a:ext uri="{FF2B5EF4-FFF2-40B4-BE49-F238E27FC236}">
                    <a16:creationId xmlns:a16="http://schemas.microsoft.com/office/drawing/2014/main" id="{FA202F8B-2155-4B56-9727-319B857342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9" y="2225"/>
                <a:ext cx="7" cy="8"/>
              </a:xfrm>
              <a:custGeom>
                <a:avLst/>
                <a:gdLst>
                  <a:gd name="T0" fmla="*/ 29 w 29"/>
                  <a:gd name="T1" fmla="*/ 33 h 33"/>
                  <a:gd name="T2" fmla="*/ 8 w 29"/>
                  <a:gd name="T3" fmla="*/ 6 h 33"/>
                  <a:gd name="T4" fmla="*/ 0 w 29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33">
                    <a:moveTo>
                      <a:pt x="29" y="33"/>
                    </a:moveTo>
                    <a:lnTo>
                      <a:pt x="8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8" name="Line 3488">
                <a:extLst>
                  <a:ext uri="{FF2B5EF4-FFF2-40B4-BE49-F238E27FC236}">
                    <a16:creationId xmlns:a16="http://schemas.microsoft.com/office/drawing/2014/main" id="{94C11509-5B0A-4911-BE03-170D185395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7" y="2210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9" name="Freeform 3489">
                <a:extLst>
                  <a:ext uri="{FF2B5EF4-FFF2-40B4-BE49-F238E27FC236}">
                    <a16:creationId xmlns:a16="http://schemas.microsoft.com/office/drawing/2014/main" id="{5A78B125-865D-4D38-862E-C647DEF43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2210"/>
                <a:ext cx="3" cy="2"/>
              </a:xfrm>
              <a:custGeom>
                <a:avLst/>
                <a:gdLst>
                  <a:gd name="T0" fmla="*/ 12 w 12"/>
                  <a:gd name="T1" fmla="*/ 9 h 9"/>
                  <a:gd name="T2" fmla="*/ 1 w 12"/>
                  <a:gd name="T3" fmla="*/ 0 h 9"/>
                  <a:gd name="T4" fmla="*/ 0 w 12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9">
                    <a:moveTo>
                      <a:pt x="12" y="9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0" name="Freeform 3490">
                <a:extLst>
                  <a:ext uri="{FF2B5EF4-FFF2-40B4-BE49-F238E27FC236}">
                    <a16:creationId xmlns:a16="http://schemas.microsoft.com/office/drawing/2014/main" id="{D0F177C2-1442-4B6D-94EE-080696F0E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7" y="2210"/>
                <a:ext cx="2" cy="0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1" name="Line 3491">
                <a:extLst>
                  <a:ext uri="{FF2B5EF4-FFF2-40B4-BE49-F238E27FC236}">
                    <a16:creationId xmlns:a16="http://schemas.microsoft.com/office/drawing/2014/main" id="{468DF779-64E8-4374-952E-ACFA9826B8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5" y="2210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2" name="Line 3492">
                <a:extLst>
                  <a:ext uri="{FF2B5EF4-FFF2-40B4-BE49-F238E27FC236}">
                    <a16:creationId xmlns:a16="http://schemas.microsoft.com/office/drawing/2014/main" id="{6C9AB731-0FD1-4CFB-A0DE-23F943AE19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19" y="2210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3" name="Freeform 3493">
                <a:extLst>
                  <a:ext uri="{FF2B5EF4-FFF2-40B4-BE49-F238E27FC236}">
                    <a16:creationId xmlns:a16="http://schemas.microsoft.com/office/drawing/2014/main" id="{9DD5A730-9CE5-426D-990E-91D49293F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8" y="2217"/>
                <a:ext cx="9" cy="6"/>
              </a:xfrm>
              <a:custGeom>
                <a:avLst/>
                <a:gdLst>
                  <a:gd name="T0" fmla="*/ 34 w 34"/>
                  <a:gd name="T1" fmla="*/ 26 h 26"/>
                  <a:gd name="T2" fmla="*/ 22 w 34"/>
                  <a:gd name="T3" fmla="*/ 21 h 26"/>
                  <a:gd name="T4" fmla="*/ 0 w 34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6">
                    <a:moveTo>
                      <a:pt x="34" y="26"/>
                    </a:moveTo>
                    <a:lnTo>
                      <a:pt x="22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4" name="Line 3494">
                <a:extLst>
                  <a:ext uri="{FF2B5EF4-FFF2-40B4-BE49-F238E27FC236}">
                    <a16:creationId xmlns:a16="http://schemas.microsoft.com/office/drawing/2014/main" id="{24C47264-8DB1-4586-B8AF-6A393FD4C6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37" y="2223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5" name="Line 3495">
                <a:extLst>
                  <a:ext uri="{FF2B5EF4-FFF2-40B4-BE49-F238E27FC236}">
                    <a16:creationId xmlns:a16="http://schemas.microsoft.com/office/drawing/2014/main" id="{DDB02B25-0CAA-4BB2-B1F4-932BE974DB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22" y="2212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6" name="Line 3496">
                <a:extLst>
                  <a:ext uri="{FF2B5EF4-FFF2-40B4-BE49-F238E27FC236}">
                    <a16:creationId xmlns:a16="http://schemas.microsoft.com/office/drawing/2014/main" id="{A8403714-7073-450F-9451-C3634F7D68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28" y="2217"/>
                <a:ext cx="9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7" name="Line 3497">
                <a:extLst>
                  <a:ext uri="{FF2B5EF4-FFF2-40B4-BE49-F238E27FC236}">
                    <a16:creationId xmlns:a16="http://schemas.microsoft.com/office/drawing/2014/main" id="{39EE43CB-82A0-4A14-ADF3-7C93A26C45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52" y="2241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8" name="Line 3498">
                <a:extLst>
                  <a:ext uri="{FF2B5EF4-FFF2-40B4-BE49-F238E27FC236}">
                    <a16:creationId xmlns:a16="http://schemas.microsoft.com/office/drawing/2014/main" id="{C68CE572-52D1-478A-92C2-928B19376B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53" y="2242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9" name="Line 3499">
                <a:extLst>
                  <a:ext uri="{FF2B5EF4-FFF2-40B4-BE49-F238E27FC236}">
                    <a16:creationId xmlns:a16="http://schemas.microsoft.com/office/drawing/2014/main" id="{7F8C7BCC-D775-4437-BC22-33448ACE56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52" y="2241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0" name="Freeform 3500">
                <a:extLst>
                  <a:ext uri="{FF2B5EF4-FFF2-40B4-BE49-F238E27FC236}">
                    <a16:creationId xmlns:a16="http://schemas.microsoft.com/office/drawing/2014/main" id="{197073F7-8D7F-4995-BCC5-036B55BAC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2242"/>
                <a:ext cx="0" cy="3"/>
              </a:xfrm>
              <a:custGeom>
                <a:avLst/>
                <a:gdLst>
                  <a:gd name="T0" fmla="*/ 2 w 2"/>
                  <a:gd name="T1" fmla="*/ 12 h 12"/>
                  <a:gd name="T2" fmla="*/ 2 w 2"/>
                  <a:gd name="T3" fmla="*/ 3 h 12"/>
                  <a:gd name="T4" fmla="*/ 0 w 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2">
                    <a:moveTo>
                      <a:pt x="2" y="12"/>
                    </a:move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1" name="Freeform 3501">
                <a:extLst>
                  <a:ext uri="{FF2B5EF4-FFF2-40B4-BE49-F238E27FC236}">
                    <a16:creationId xmlns:a16="http://schemas.microsoft.com/office/drawing/2014/main" id="{7201D4E7-E968-4AD6-A741-4779DCC0B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1" y="2266"/>
                <a:ext cx="1" cy="5"/>
              </a:xfrm>
              <a:custGeom>
                <a:avLst/>
                <a:gdLst>
                  <a:gd name="T0" fmla="*/ 0 w 5"/>
                  <a:gd name="T1" fmla="*/ 22 h 22"/>
                  <a:gd name="T2" fmla="*/ 4 w 5"/>
                  <a:gd name="T3" fmla="*/ 10 h 22"/>
                  <a:gd name="T4" fmla="*/ 5 w 5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2">
                    <a:moveTo>
                      <a:pt x="0" y="22"/>
                    </a:moveTo>
                    <a:lnTo>
                      <a:pt x="4" y="10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2" name="Line 3502">
                <a:extLst>
                  <a:ext uri="{FF2B5EF4-FFF2-40B4-BE49-F238E27FC236}">
                    <a16:creationId xmlns:a16="http://schemas.microsoft.com/office/drawing/2014/main" id="{69909743-7637-484A-ADC6-64DECF55F7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2" y="2261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3" name="Freeform 3503">
                <a:extLst>
                  <a:ext uri="{FF2B5EF4-FFF2-40B4-BE49-F238E27FC236}">
                    <a16:creationId xmlns:a16="http://schemas.microsoft.com/office/drawing/2014/main" id="{B7FF80DD-44FB-4F4C-839F-200DA8F7F6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262"/>
                <a:ext cx="2" cy="1"/>
              </a:xfrm>
              <a:custGeom>
                <a:avLst/>
                <a:gdLst>
                  <a:gd name="T0" fmla="*/ 6 w 6"/>
                  <a:gd name="T1" fmla="*/ 0 h 4"/>
                  <a:gd name="T2" fmla="*/ 5 w 6"/>
                  <a:gd name="T3" fmla="*/ 0 h 4"/>
                  <a:gd name="T4" fmla="*/ 0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5" y="0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4" name="Line 3504">
                <a:extLst>
                  <a:ext uri="{FF2B5EF4-FFF2-40B4-BE49-F238E27FC236}">
                    <a16:creationId xmlns:a16="http://schemas.microsoft.com/office/drawing/2014/main" id="{AF58B300-E59A-458C-A5A0-ADD22C8376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6" y="2262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5" name="Line 3505">
                <a:extLst>
                  <a:ext uri="{FF2B5EF4-FFF2-40B4-BE49-F238E27FC236}">
                    <a16:creationId xmlns:a16="http://schemas.microsoft.com/office/drawing/2014/main" id="{F1DFD8E3-0848-4882-9D6B-F0DD0987DC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2" y="2263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6" name="Line 3506">
                <a:extLst>
                  <a:ext uri="{FF2B5EF4-FFF2-40B4-BE49-F238E27FC236}">
                    <a16:creationId xmlns:a16="http://schemas.microsoft.com/office/drawing/2014/main" id="{5BB78230-EB2A-450B-A3E1-8679F4D6A9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2" y="2245"/>
                <a:ext cx="1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7" name="Line 3507">
                <a:extLst>
                  <a:ext uri="{FF2B5EF4-FFF2-40B4-BE49-F238E27FC236}">
                    <a16:creationId xmlns:a16="http://schemas.microsoft.com/office/drawing/2014/main" id="{4C81CA77-AD21-453F-A22C-74DDF02784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39" y="2225"/>
                <a:ext cx="7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8" name="Line 3508">
                <a:extLst>
                  <a:ext uri="{FF2B5EF4-FFF2-40B4-BE49-F238E27FC236}">
                    <a16:creationId xmlns:a16="http://schemas.microsoft.com/office/drawing/2014/main" id="{13A1C056-9D51-48A5-B575-18CC648918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46" y="2233"/>
                <a:ext cx="6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9" name="Line 3509">
                <a:extLst>
                  <a:ext uri="{FF2B5EF4-FFF2-40B4-BE49-F238E27FC236}">
                    <a16:creationId xmlns:a16="http://schemas.microsoft.com/office/drawing/2014/main" id="{E46A2B61-3826-45C8-A104-B0DCFA7163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1" y="2210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0" name="Freeform 3510">
                <a:extLst>
                  <a:ext uri="{FF2B5EF4-FFF2-40B4-BE49-F238E27FC236}">
                    <a16:creationId xmlns:a16="http://schemas.microsoft.com/office/drawing/2014/main" id="{615C9362-404A-405F-BE8E-91073BCD7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5" y="2137"/>
                <a:ext cx="30" cy="68"/>
              </a:xfrm>
              <a:custGeom>
                <a:avLst/>
                <a:gdLst>
                  <a:gd name="T0" fmla="*/ 100 w 123"/>
                  <a:gd name="T1" fmla="*/ 271 h 271"/>
                  <a:gd name="T2" fmla="*/ 82 w 123"/>
                  <a:gd name="T3" fmla="*/ 183 h 271"/>
                  <a:gd name="T4" fmla="*/ 123 w 123"/>
                  <a:gd name="T5" fmla="*/ 94 h 271"/>
                  <a:gd name="T6" fmla="*/ 53 w 123"/>
                  <a:gd name="T7" fmla="*/ 0 h 271"/>
                  <a:gd name="T8" fmla="*/ 0 w 123"/>
                  <a:gd name="T9" fmla="*/ 3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271">
                    <a:moveTo>
                      <a:pt x="100" y="271"/>
                    </a:moveTo>
                    <a:lnTo>
                      <a:pt x="82" y="183"/>
                    </a:lnTo>
                    <a:lnTo>
                      <a:pt x="123" y="94"/>
                    </a:lnTo>
                    <a:lnTo>
                      <a:pt x="53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1" name="Line 3511">
                <a:extLst>
                  <a:ext uri="{FF2B5EF4-FFF2-40B4-BE49-F238E27FC236}">
                    <a16:creationId xmlns:a16="http://schemas.microsoft.com/office/drawing/2014/main" id="{76C1782F-289D-465B-83A3-CECE09149B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11" y="2210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2" name="Line 3512">
                <a:extLst>
                  <a:ext uri="{FF2B5EF4-FFF2-40B4-BE49-F238E27FC236}">
                    <a16:creationId xmlns:a16="http://schemas.microsoft.com/office/drawing/2014/main" id="{8D00A7E5-3D8F-44F4-962A-0547F060A5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82" y="2972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3" name="Freeform 3513">
                <a:extLst>
                  <a:ext uri="{FF2B5EF4-FFF2-40B4-BE49-F238E27FC236}">
                    <a16:creationId xmlns:a16="http://schemas.microsoft.com/office/drawing/2014/main" id="{A616139B-EF5B-4579-8C2B-EC14B1084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2" y="2972"/>
                <a:ext cx="2" cy="0"/>
              </a:xfrm>
              <a:custGeom>
                <a:avLst/>
                <a:gdLst>
                  <a:gd name="T0" fmla="*/ 0 w 6"/>
                  <a:gd name="T1" fmla="*/ 2 h 2"/>
                  <a:gd name="T2" fmla="*/ 2 w 6"/>
                  <a:gd name="T3" fmla="*/ 2 h 2"/>
                  <a:gd name="T4" fmla="*/ 6 w 6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0" y="2"/>
                    </a:moveTo>
                    <a:lnTo>
                      <a:pt x="2" y="2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4" name="Freeform 3514">
                <a:extLst>
                  <a:ext uri="{FF2B5EF4-FFF2-40B4-BE49-F238E27FC236}">
                    <a16:creationId xmlns:a16="http://schemas.microsoft.com/office/drawing/2014/main" id="{A5B9DAC5-167C-4465-9785-872EA6873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6" y="2996"/>
                <a:ext cx="5" cy="8"/>
              </a:xfrm>
              <a:custGeom>
                <a:avLst/>
                <a:gdLst>
                  <a:gd name="T0" fmla="*/ 22 w 22"/>
                  <a:gd name="T1" fmla="*/ 35 h 35"/>
                  <a:gd name="T2" fmla="*/ 0 w 22"/>
                  <a:gd name="T3" fmla="*/ 11 h 35"/>
                  <a:gd name="T4" fmla="*/ 2 w 22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35">
                    <a:moveTo>
                      <a:pt x="22" y="35"/>
                    </a:moveTo>
                    <a:lnTo>
                      <a:pt x="0" y="11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5" name="Freeform 3515">
                <a:extLst>
                  <a:ext uri="{FF2B5EF4-FFF2-40B4-BE49-F238E27FC236}">
                    <a16:creationId xmlns:a16="http://schemas.microsoft.com/office/drawing/2014/main" id="{7DF50765-E0BF-483A-B84A-D800BF3C3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5" y="2996"/>
                <a:ext cx="6" cy="8"/>
              </a:xfrm>
              <a:custGeom>
                <a:avLst/>
                <a:gdLst>
                  <a:gd name="T0" fmla="*/ 24 w 24"/>
                  <a:gd name="T1" fmla="*/ 35 h 35"/>
                  <a:gd name="T2" fmla="*/ 0 w 24"/>
                  <a:gd name="T3" fmla="*/ 11 h 35"/>
                  <a:gd name="T4" fmla="*/ 4 w 24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5">
                    <a:moveTo>
                      <a:pt x="24" y="35"/>
                    </a:moveTo>
                    <a:lnTo>
                      <a:pt x="0" y="11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6" name="Freeform 3516">
                <a:extLst>
                  <a:ext uri="{FF2B5EF4-FFF2-40B4-BE49-F238E27FC236}">
                    <a16:creationId xmlns:a16="http://schemas.microsoft.com/office/drawing/2014/main" id="{5E592478-0535-4BBB-BA6F-6862C6367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0" y="2944"/>
                <a:ext cx="2" cy="10"/>
              </a:xfrm>
              <a:custGeom>
                <a:avLst/>
                <a:gdLst>
                  <a:gd name="T0" fmla="*/ 0 w 6"/>
                  <a:gd name="T1" fmla="*/ 42 h 42"/>
                  <a:gd name="T2" fmla="*/ 3 w 6"/>
                  <a:gd name="T3" fmla="*/ 36 h 42"/>
                  <a:gd name="T4" fmla="*/ 6 w 6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2">
                    <a:moveTo>
                      <a:pt x="0" y="42"/>
                    </a:moveTo>
                    <a:lnTo>
                      <a:pt x="3" y="36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7" name="Line 3517">
                <a:extLst>
                  <a:ext uri="{FF2B5EF4-FFF2-40B4-BE49-F238E27FC236}">
                    <a16:creationId xmlns:a16="http://schemas.microsoft.com/office/drawing/2014/main" id="{59A41E39-A93E-4137-907A-27DC575B11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60" y="2954"/>
                <a:ext cx="3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8" name="Freeform 3518">
                <a:extLst>
                  <a:ext uri="{FF2B5EF4-FFF2-40B4-BE49-F238E27FC236}">
                    <a16:creationId xmlns:a16="http://schemas.microsoft.com/office/drawing/2014/main" id="{E08CF506-BCF9-4FC2-B413-081CDA83E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9" y="2271"/>
                <a:ext cx="38" cy="114"/>
              </a:xfrm>
              <a:custGeom>
                <a:avLst/>
                <a:gdLst>
                  <a:gd name="T0" fmla="*/ 0 w 153"/>
                  <a:gd name="T1" fmla="*/ 455 h 455"/>
                  <a:gd name="T2" fmla="*/ 126 w 153"/>
                  <a:gd name="T3" fmla="*/ 397 h 455"/>
                  <a:gd name="T4" fmla="*/ 137 w 153"/>
                  <a:gd name="T5" fmla="*/ 320 h 455"/>
                  <a:gd name="T6" fmla="*/ 153 w 153"/>
                  <a:gd name="T7" fmla="*/ 281 h 455"/>
                  <a:gd name="T8" fmla="*/ 83 w 153"/>
                  <a:gd name="T9" fmla="*/ 15 h 455"/>
                  <a:gd name="T10" fmla="*/ 88 w 153"/>
                  <a:gd name="T1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455">
                    <a:moveTo>
                      <a:pt x="0" y="455"/>
                    </a:moveTo>
                    <a:lnTo>
                      <a:pt x="126" y="397"/>
                    </a:lnTo>
                    <a:lnTo>
                      <a:pt x="137" y="320"/>
                    </a:lnTo>
                    <a:lnTo>
                      <a:pt x="153" y="281"/>
                    </a:lnTo>
                    <a:lnTo>
                      <a:pt x="83" y="15"/>
                    </a:lnTo>
                    <a:lnTo>
                      <a:pt x="8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9" name="Freeform 3519">
                <a:extLst>
                  <a:ext uri="{FF2B5EF4-FFF2-40B4-BE49-F238E27FC236}">
                    <a16:creationId xmlns:a16="http://schemas.microsoft.com/office/drawing/2014/main" id="{7ADD47F5-2B5F-4A57-BC90-31ED5504A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3" y="2385"/>
                <a:ext cx="6" cy="8"/>
              </a:xfrm>
              <a:custGeom>
                <a:avLst/>
                <a:gdLst>
                  <a:gd name="T0" fmla="*/ 0 w 23"/>
                  <a:gd name="T1" fmla="*/ 31 h 31"/>
                  <a:gd name="T2" fmla="*/ 9 w 23"/>
                  <a:gd name="T3" fmla="*/ 7 h 31"/>
                  <a:gd name="T4" fmla="*/ 23 w 23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1">
                    <a:moveTo>
                      <a:pt x="0" y="31"/>
                    </a:moveTo>
                    <a:lnTo>
                      <a:pt x="9" y="7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0" name="Freeform 3520">
                <a:extLst>
                  <a:ext uri="{FF2B5EF4-FFF2-40B4-BE49-F238E27FC236}">
                    <a16:creationId xmlns:a16="http://schemas.microsoft.com/office/drawing/2014/main" id="{07A095E0-4F6F-4E47-8584-AC35D31E7C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3" y="2385"/>
                <a:ext cx="6" cy="8"/>
              </a:xfrm>
              <a:custGeom>
                <a:avLst/>
                <a:gdLst>
                  <a:gd name="T0" fmla="*/ 0 w 23"/>
                  <a:gd name="T1" fmla="*/ 31 h 31"/>
                  <a:gd name="T2" fmla="*/ 8 w 23"/>
                  <a:gd name="T3" fmla="*/ 5 h 31"/>
                  <a:gd name="T4" fmla="*/ 23 w 23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1">
                    <a:moveTo>
                      <a:pt x="0" y="31"/>
                    </a:moveTo>
                    <a:lnTo>
                      <a:pt x="8" y="5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1" name="Line 3521">
                <a:extLst>
                  <a:ext uri="{FF2B5EF4-FFF2-40B4-BE49-F238E27FC236}">
                    <a16:creationId xmlns:a16="http://schemas.microsoft.com/office/drawing/2014/main" id="{BDFFBA59-91BA-487B-92E2-EC17525A79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1" y="2261"/>
                <a:ext cx="1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2" name="Freeform 3522">
                <a:extLst>
                  <a:ext uri="{FF2B5EF4-FFF2-40B4-BE49-F238E27FC236}">
                    <a16:creationId xmlns:a16="http://schemas.microsoft.com/office/drawing/2014/main" id="{30C3ED59-6F93-4A1D-B770-771FF9A103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3" y="2188"/>
                <a:ext cx="131" cy="22"/>
              </a:xfrm>
              <a:custGeom>
                <a:avLst/>
                <a:gdLst>
                  <a:gd name="T0" fmla="*/ 525 w 525"/>
                  <a:gd name="T1" fmla="*/ 91 h 91"/>
                  <a:gd name="T2" fmla="*/ 371 w 525"/>
                  <a:gd name="T3" fmla="*/ 41 h 91"/>
                  <a:gd name="T4" fmla="*/ 0 w 525"/>
                  <a:gd name="T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5" h="91">
                    <a:moveTo>
                      <a:pt x="525" y="91"/>
                    </a:moveTo>
                    <a:lnTo>
                      <a:pt x="371" y="4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3" name="Line 3523">
                <a:extLst>
                  <a:ext uri="{FF2B5EF4-FFF2-40B4-BE49-F238E27FC236}">
                    <a16:creationId xmlns:a16="http://schemas.microsoft.com/office/drawing/2014/main" id="{92AD6C0C-BDDF-4366-AA6A-9B41F46D51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60" y="2944"/>
                <a:ext cx="2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4" name="Freeform 3524">
                <a:extLst>
                  <a:ext uri="{FF2B5EF4-FFF2-40B4-BE49-F238E27FC236}">
                    <a16:creationId xmlns:a16="http://schemas.microsoft.com/office/drawing/2014/main" id="{A79A83EA-0617-48D9-AB11-24BD20D18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8" y="2792"/>
                <a:ext cx="42" cy="80"/>
              </a:xfrm>
              <a:custGeom>
                <a:avLst/>
                <a:gdLst>
                  <a:gd name="T0" fmla="*/ 169 w 169"/>
                  <a:gd name="T1" fmla="*/ 319 h 319"/>
                  <a:gd name="T2" fmla="*/ 33 w 169"/>
                  <a:gd name="T3" fmla="*/ 114 h 319"/>
                  <a:gd name="T4" fmla="*/ 0 w 169"/>
                  <a:gd name="T5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9" h="319">
                    <a:moveTo>
                      <a:pt x="169" y="319"/>
                    </a:moveTo>
                    <a:lnTo>
                      <a:pt x="33" y="1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5" name="Freeform 3525">
                <a:extLst>
                  <a:ext uri="{FF2B5EF4-FFF2-40B4-BE49-F238E27FC236}">
                    <a16:creationId xmlns:a16="http://schemas.microsoft.com/office/drawing/2014/main" id="{169F89E5-CF78-4C36-9532-FC5D23B67C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0" y="2872"/>
                <a:ext cx="1" cy="3"/>
              </a:xfrm>
              <a:custGeom>
                <a:avLst/>
                <a:gdLst>
                  <a:gd name="T0" fmla="*/ 5 w 5"/>
                  <a:gd name="T1" fmla="*/ 12 h 12"/>
                  <a:gd name="T2" fmla="*/ 1 w 5"/>
                  <a:gd name="T3" fmla="*/ 2 h 12"/>
                  <a:gd name="T4" fmla="*/ 0 w 5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5" y="12"/>
                    </a:move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6" name="Freeform 3526">
                <a:extLst>
                  <a:ext uri="{FF2B5EF4-FFF2-40B4-BE49-F238E27FC236}">
                    <a16:creationId xmlns:a16="http://schemas.microsoft.com/office/drawing/2014/main" id="{C9074DE7-6371-492F-9391-8CD3CD619A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2875"/>
                <a:ext cx="7" cy="69"/>
              </a:xfrm>
              <a:custGeom>
                <a:avLst/>
                <a:gdLst>
                  <a:gd name="T0" fmla="*/ 1 w 26"/>
                  <a:gd name="T1" fmla="*/ 277 h 277"/>
                  <a:gd name="T2" fmla="*/ 26 w 26"/>
                  <a:gd name="T3" fmla="*/ 104 h 277"/>
                  <a:gd name="T4" fmla="*/ 0 w 26"/>
                  <a:gd name="T5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77">
                    <a:moveTo>
                      <a:pt x="1" y="277"/>
                    </a:moveTo>
                    <a:lnTo>
                      <a:pt x="26" y="10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7" name="Line 3527">
                <a:extLst>
                  <a:ext uri="{FF2B5EF4-FFF2-40B4-BE49-F238E27FC236}">
                    <a16:creationId xmlns:a16="http://schemas.microsoft.com/office/drawing/2014/main" id="{EF47A255-F116-4331-9249-BEF611E6D6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60" y="2872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8" name="Freeform 3528">
                <a:extLst>
                  <a:ext uri="{FF2B5EF4-FFF2-40B4-BE49-F238E27FC236}">
                    <a16:creationId xmlns:a16="http://schemas.microsoft.com/office/drawing/2014/main" id="{4ADE5D3A-F2D4-45B2-B9EE-CBE04BB4F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793"/>
                <a:ext cx="10" cy="4"/>
              </a:xfrm>
              <a:custGeom>
                <a:avLst/>
                <a:gdLst>
                  <a:gd name="T0" fmla="*/ 39 w 39"/>
                  <a:gd name="T1" fmla="*/ 13 h 13"/>
                  <a:gd name="T2" fmla="*/ 10 w 39"/>
                  <a:gd name="T3" fmla="*/ 0 h 13"/>
                  <a:gd name="T4" fmla="*/ 0 w 39"/>
                  <a:gd name="T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3">
                    <a:moveTo>
                      <a:pt x="39" y="13"/>
                    </a:moveTo>
                    <a:lnTo>
                      <a:pt x="1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9" name="Freeform 3529">
                <a:extLst>
                  <a:ext uri="{FF2B5EF4-FFF2-40B4-BE49-F238E27FC236}">
                    <a16:creationId xmlns:a16="http://schemas.microsoft.com/office/drawing/2014/main" id="{16ED8400-3D04-4810-B2DC-ED73B5ABC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6" y="2768"/>
                <a:ext cx="64" cy="29"/>
              </a:xfrm>
              <a:custGeom>
                <a:avLst/>
                <a:gdLst>
                  <a:gd name="T0" fmla="*/ 258 w 258"/>
                  <a:gd name="T1" fmla="*/ 0 h 118"/>
                  <a:gd name="T2" fmla="*/ 116 w 258"/>
                  <a:gd name="T3" fmla="*/ 1 h 118"/>
                  <a:gd name="T4" fmla="*/ 5 w 258"/>
                  <a:gd name="T5" fmla="*/ 118 h 118"/>
                  <a:gd name="T6" fmla="*/ 0 w 258"/>
                  <a:gd name="T7" fmla="*/ 11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18">
                    <a:moveTo>
                      <a:pt x="258" y="0"/>
                    </a:moveTo>
                    <a:lnTo>
                      <a:pt x="116" y="1"/>
                    </a:lnTo>
                    <a:lnTo>
                      <a:pt x="5" y="118"/>
                    </a:lnTo>
                    <a:lnTo>
                      <a:pt x="0" y="1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0" name="Freeform 3530">
                <a:extLst>
                  <a:ext uri="{FF2B5EF4-FFF2-40B4-BE49-F238E27FC236}">
                    <a16:creationId xmlns:a16="http://schemas.microsoft.com/office/drawing/2014/main" id="{75CBAAC2-F760-4FBE-84D3-3E03F6194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" y="2794"/>
                <a:ext cx="10" cy="3"/>
              </a:xfrm>
              <a:custGeom>
                <a:avLst/>
                <a:gdLst>
                  <a:gd name="T0" fmla="*/ 39 w 39"/>
                  <a:gd name="T1" fmla="*/ 12 h 12"/>
                  <a:gd name="T2" fmla="*/ 11 w 39"/>
                  <a:gd name="T3" fmla="*/ 1 h 12"/>
                  <a:gd name="T4" fmla="*/ 0 w 39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2">
                    <a:moveTo>
                      <a:pt x="39" y="12"/>
                    </a:moveTo>
                    <a:lnTo>
                      <a:pt x="1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1" name="Freeform 3531">
                <a:extLst>
                  <a:ext uri="{FF2B5EF4-FFF2-40B4-BE49-F238E27FC236}">
                    <a16:creationId xmlns:a16="http://schemas.microsoft.com/office/drawing/2014/main" id="{409CF146-2191-45EF-A467-D9D323378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4" y="2792"/>
                <a:ext cx="42" cy="10"/>
              </a:xfrm>
              <a:custGeom>
                <a:avLst/>
                <a:gdLst>
                  <a:gd name="T0" fmla="*/ 165 w 165"/>
                  <a:gd name="T1" fmla="*/ 7 h 39"/>
                  <a:gd name="T2" fmla="*/ 74 w 165"/>
                  <a:gd name="T3" fmla="*/ 0 h 39"/>
                  <a:gd name="T4" fmla="*/ 0 w 165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5" h="39">
                    <a:moveTo>
                      <a:pt x="165" y="7"/>
                    </a:moveTo>
                    <a:lnTo>
                      <a:pt x="74" y="0"/>
                    </a:lnTo>
                    <a:lnTo>
                      <a:pt x="0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2" name="Freeform 3532">
                <a:extLst>
                  <a:ext uri="{FF2B5EF4-FFF2-40B4-BE49-F238E27FC236}">
                    <a16:creationId xmlns:a16="http://schemas.microsoft.com/office/drawing/2014/main" id="{E06F12DA-B31E-4060-9B89-9C6AA1776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" y="2802"/>
                <a:ext cx="5" cy="2"/>
              </a:xfrm>
              <a:custGeom>
                <a:avLst/>
                <a:gdLst>
                  <a:gd name="T0" fmla="*/ 23 w 23"/>
                  <a:gd name="T1" fmla="*/ 0 h 8"/>
                  <a:gd name="T2" fmla="*/ 8 w 23"/>
                  <a:gd name="T3" fmla="*/ 8 h 8"/>
                  <a:gd name="T4" fmla="*/ 0 w 23"/>
                  <a:gd name="T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8">
                    <a:moveTo>
                      <a:pt x="23" y="0"/>
                    </a:moveTo>
                    <a:lnTo>
                      <a:pt x="8" y="8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3" name="Freeform 3533">
                <a:extLst>
                  <a:ext uri="{FF2B5EF4-FFF2-40B4-BE49-F238E27FC236}">
                    <a16:creationId xmlns:a16="http://schemas.microsoft.com/office/drawing/2014/main" id="{3F1CC437-E955-4294-B4B2-15E25FE40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" y="2802"/>
                <a:ext cx="5" cy="1"/>
              </a:xfrm>
              <a:custGeom>
                <a:avLst/>
                <a:gdLst>
                  <a:gd name="T0" fmla="*/ 0 w 23"/>
                  <a:gd name="T1" fmla="*/ 2 h 6"/>
                  <a:gd name="T2" fmla="*/ 8 w 23"/>
                  <a:gd name="T3" fmla="*/ 6 h 6"/>
                  <a:gd name="T4" fmla="*/ 23 w 23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6">
                    <a:moveTo>
                      <a:pt x="0" y="2"/>
                    </a:moveTo>
                    <a:lnTo>
                      <a:pt x="8" y="6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4" name="Freeform 3534">
                <a:extLst>
                  <a:ext uri="{FF2B5EF4-FFF2-40B4-BE49-F238E27FC236}">
                    <a16:creationId xmlns:a16="http://schemas.microsoft.com/office/drawing/2014/main" id="{23E21017-547A-4B79-BC30-B3FA3A907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4" y="2749"/>
                <a:ext cx="89" cy="28"/>
              </a:xfrm>
              <a:custGeom>
                <a:avLst/>
                <a:gdLst>
                  <a:gd name="T0" fmla="*/ 0 w 357"/>
                  <a:gd name="T1" fmla="*/ 36 h 114"/>
                  <a:gd name="T2" fmla="*/ 118 w 357"/>
                  <a:gd name="T3" fmla="*/ 0 h 114"/>
                  <a:gd name="T4" fmla="*/ 234 w 357"/>
                  <a:gd name="T5" fmla="*/ 55 h 114"/>
                  <a:gd name="T6" fmla="*/ 235 w 357"/>
                  <a:gd name="T7" fmla="*/ 56 h 114"/>
                  <a:gd name="T8" fmla="*/ 357 w 357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7" h="114">
                    <a:moveTo>
                      <a:pt x="0" y="36"/>
                    </a:moveTo>
                    <a:lnTo>
                      <a:pt x="118" y="0"/>
                    </a:lnTo>
                    <a:lnTo>
                      <a:pt x="234" y="55"/>
                    </a:lnTo>
                    <a:lnTo>
                      <a:pt x="235" y="56"/>
                    </a:lnTo>
                    <a:lnTo>
                      <a:pt x="357" y="1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5" name="Line 3535">
                <a:extLst>
                  <a:ext uri="{FF2B5EF4-FFF2-40B4-BE49-F238E27FC236}">
                    <a16:creationId xmlns:a16="http://schemas.microsoft.com/office/drawing/2014/main" id="{19D8011E-BCD0-4776-A19C-791CE980C5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02" y="2770"/>
                <a:ext cx="14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6" name="Freeform 3536">
                <a:extLst>
                  <a:ext uri="{FF2B5EF4-FFF2-40B4-BE49-F238E27FC236}">
                    <a16:creationId xmlns:a16="http://schemas.microsoft.com/office/drawing/2014/main" id="{AFBCE945-C2E9-454B-A0D0-F6D0B0B5F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6" y="2786"/>
                <a:ext cx="2" cy="6"/>
              </a:xfrm>
              <a:custGeom>
                <a:avLst/>
                <a:gdLst>
                  <a:gd name="T0" fmla="*/ 7 w 7"/>
                  <a:gd name="T1" fmla="*/ 23 h 23"/>
                  <a:gd name="T2" fmla="*/ 1 w 7"/>
                  <a:gd name="T3" fmla="*/ 3 h 23"/>
                  <a:gd name="T4" fmla="*/ 0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7" y="23"/>
                    </a:moveTo>
                    <a:lnTo>
                      <a:pt x="1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7" name="Line 3537">
                <a:extLst>
                  <a:ext uri="{FF2B5EF4-FFF2-40B4-BE49-F238E27FC236}">
                    <a16:creationId xmlns:a16="http://schemas.microsoft.com/office/drawing/2014/main" id="{DC71A06D-CE97-4997-8C60-9B8F2D813B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6" y="2786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8" name="Line 3538">
                <a:extLst>
                  <a:ext uri="{FF2B5EF4-FFF2-40B4-BE49-F238E27FC236}">
                    <a16:creationId xmlns:a16="http://schemas.microsoft.com/office/drawing/2014/main" id="{DC1C54BD-9C81-4D88-985F-7852C43B88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00" y="2768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9" name="Freeform 3539">
                <a:extLst>
                  <a:ext uri="{FF2B5EF4-FFF2-40B4-BE49-F238E27FC236}">
                    <a16:creationId xmlns:a16="http://schemas.microsoft.com/office/drawing/2014/main" id="{97C71DE5-6615-4655-AA12-DB68123E60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2758"/>
                <a:ext cx="4" cy="10"/>
              </a:xfrm>
              <a:custGeom>
                <a:avLst/>
                <a:gdLst>
                  <a:gd name="T0" fmla="*/ 15 w 15"/>
                  <a:gd name="T1" fmla="*/ 0 h 38"/>
                  <a:gd name="T2" fmla="*/ 10 w 15"/>
                  <a:gd name="T3" fmla="*/ 1 h 38"/>
                  <a:gd name="T4" fmla="*/ 0 w 15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8">
                    <a:moveTo>
                      <a:pt x="15" y="0"/>
                    </a:moveTo>
                    <a:lnTo>
                      <a:pt x="10" y="1"/>
                    </a:lnTo>
                    <a:lnTo>
                      <a:pt x="0" y="3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0" name="Freeform 3540">
                <a:extLst>
                  <a:ext uri="{FF2B5EF4-FFF2-40B4-BE49-F238E27FC236}">
                    <a16:creationId xmlns:a16="http://schemas.microsoft.com/office/drawing/2014/main" id="{6B6741D7-8E51-4E90-B822-B29FEBAD0A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0" y="2758"/>
                <a:ext cx="4" cy="10"/>
              </a:xfrm>
              <a:custGeom>
                <a:avLst/>
                <a:gdLst>
                  <a:gd name="T0" fmla="*/ 0 w 14"/>
                  <a:gd name="T1" fmla="*/ 38 h 38"/>
                  <a:gd name="T2" fmla="*/ 9 w 14"/>
                  <a:gd name="T3" fmla="*/ 2 h 38"/>
                  <a:gd name="T4" fmla="*/ 14 w 14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8">
                    <a:moveTo>
                      <a:pt x="0" y="38"/>
                    </a:moveTo>
                    <a:lnTo>
                      <a:pt x="9" y="2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1" name="Line 3541">
                <a:extLst>
                  <a:ext uri="{FF2B5EF4-FFF2-40B4-BE49-F238E27FC236}">
                    <a16:creationId xmlns:a16="http://schemas.microsoft.com/office/drawing/2014/main" id="{9B04DDC4-91BB-48F9-81C5-0B6FCF90BB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00" y="2768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2" name="Freeform 3542">
                <a:extLst>
                  <a:ext uri="{FF2B5EF4-FFF2-40B4-BE49-F238E27FC236}">
                    <a16:creationId xmlns:a16="http://schemas.microsoft.com/office/drawing/2014/main" id="{00F6F8E3-40D5-4BAA-AA2B-F23A0A156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" y="2556"/>
                <a:ext cx="6" cy="22"/>
              </a:xfrm>
              <a:custGeom>
                <a:avLst/>
                <a:gdLst>
                  <a:gd name="T0" fmla="*/ 26 w 26"/>
                  <a:gd name="T1" fmla="*/ 88 h 88"/>
                  <a:gd name="T2" fmla="*/ 13 w 26"/>
                  <a:gd name="T3" fmla="*/ 0 h 88"/>
                  <a:gd name="T4" fmla="*/ 0 w 26"/>
                  <a:gd name="T5" fmla="*/ 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88">
                    <a:moveTo>
                      <a:pt x="26" y="88"/>
                    </a:moveTo>
                    <a:lnTo>
                      <a:pt x="13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3" name="Freeform 3543">
                <a:extLst>
                  <a:ext uri="{FF2B5EF4-FFF2-40B4-BE49-F238E27FC236}">
                    <a16:creationId xmlns:a16="http://schemas.microsoft.com/office/drawing/2014/main" id="{B7E70930-D7D1-49AA-B1A5-E6296266D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8" y="2543"/>
                <a:ext cx="46" cy="14"/>
              </a:xfrm>
              <a:custGeom>
                <a:avLst/>
                <a:gdLst>
                  <a:gd name="T0" fmla="*/ 0 w 183"/>
                  <a:gd name="T1" fmla="*/ 1 h 58"/>
                  <a:gd name="T2" fmla="*/ 1 w 183"/>
                  <a:gd name="T3" fmla="*/ 0 h 58"/>
                  <a:gd name="T4" fmla="*/ 63 w 183"/>
                  <a:gd name="T5" fmla="*/ 55 h 58"/>
                  <a:gd name="T6" fmla="*/ 166 w 183"/>
                  <a:gd name="T7" fmla="*/ 58 h 58"/>
                  <a:gd name="T8" fmla="*/ 183 w 183"/>
                  <a:gd name="T9" fmla="*/ 5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" h="58">
                    <a:moveTo>
                      <a:pt x="0" y="1"/>
                    </a:moveTo>
                    <a:lnTo>
                      <a:pt x="1" y="0"/>
                    </a:lnTo>
                    <a:lnTo>
                      <a:pt x="63" y="55"/>
                    </a:lnTo>
                    <a:lnTo>
                      <a:pt x="166" y="58"/>
                    </a:lnTo>
                    <a:lnTo>
                      <a:pt x="183" y="5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4" name="Freeform 3544">
                <a:extLst>
                  <a:ext uri="{FF2B5EF4-FFF2-40B4-BE49-F238E27FC236}">
                    <a16:creationId xmlns:a16="http://schemas.microsoft.com/office/drawing/2014/main" id="{1D8CF96C-DC13-4C35-B891-EB47709F0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8" y="2543"/>
                <a:ext cx="46" cy="15"/>
              </a:xfrm>
              <a:custGeom>
                <a:avLst/>
                <a:gdLst>
                  <a:gd name="T0" fmla="*/ 183 w 183"/>
                  <a:gd name="T1" fmla="*/ 55 h 61"/>
                  <a:gd name="T2" fmla="*/ 164 w 183"/>
                  <a:gd name="T3" fmla="*/ 61 h 61"/>
                  <a:gd name="T4" fmla="*/ 60 w 183"/>
                  <a:gd name="T5" fmla="*/ 54 h 61"/>
                  <a:gd name="T6" fmla="*/ 0 w 183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3" h="61">
                    <a:moveTo>
                      <a:pt x="183" y="55"/>
                    </a:moveTo>
                    <a:lnTo>
                      <a:pt x="164" y="61"/>
                    </a:lnTo>
                    <a:lnTo>
                      <a:pt x="60" y="5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5" name="Freeform 3545">
                <a:extLst>
                  <a:ext uri="{FF2B5EF4-FFF2-40B4-BE49-F238E27FC236}">
                    <a16:creationId xmlns:a16="http://schemas.microsoft.com/office/drawing/2014/main" id="{86553EA8-598B-4EB7-A560-72B9EDA08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4" y="2555"/>
                <a:ext cx="6" cy="23"/>
              </a:xfrm>
              <a:custGeom>
                <a:avLst/>
                <a:gdLst>
                  <a:gd name="T0" fmla="*/ 0 w 26"/>
                  <a:gd name="T1" fmla="*/ 5 h 91"/>
                  <a:gd name="T2" fmla="*/ 15 w 26"/>
                  <a:gd name="T3" fmla="*/ 0 h 91"/>
                  <a:gd name="T4" fmla="*/ 26 w 26"/>
                  <a:gd name="T5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91">
                    <a:moveTo>
                      <a:pt x="0" y="5"/>
                    </a:moveTo>
                    <a:lnTo>
                      <a:pt x="15" y="0"/>
                    </a:lnTo>
                    <a:lnTo>
                      <a:pt x="26" y="9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6" name="Line 3546">
                <a:extLst>
                  <a:ext uri="{FF2B5EF4-FFF2-40B4-BE49-F238E27FC236}">
                    <a16:creationId xmlns:a16="http://schemas.microsoft.com/office/drawing/2014/main" id="{7E0EA2B7-2997-4432-BE41-A229A8BE64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00" y="2578"/>
                <a:ext cx="1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7" name="Freeform 3547">
                <a:extLst>
                  <a:ext uri="{FF2B5EF4-FFF2-40B4-BE49-F238E27FC236}">
                    <a16:creationId xmlns:a16="http://schemas.microsoft.com/office/drawing/2014/main" id="{DAC1C422-3768-40D3-9E50-AF68F5B04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2582"/>
                <a:ext cx="19" cy="6"/>
              </a:xfrm>
              <a:custGeom>
                <a:avLst/>
                <a:gdLst>
                  <a:gd name="T0" fmla="*/ 78 w 78"/>
                  <a:gd name="T1" fmla="*/ 24 h 24"/>
                  <a:gd name="T2" fmla="*/ 49 w 78"/>
                  <a:gd name="T3" fmla="*/ 0 h 24"/>
                  <a:gd name="T4" fmla="*/ 1 w 78"/>
                  <a:gd name="T5" fmla="*/ 15 h 24"/>
                  <a:gd name="T6" fmla="*/ 0 w 78"/>
                  <a:gd name="T7" fmla="*/ 1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24">
                    <a:moveTo>
                      <a:pt x="78" y="24"/>
                    </a:moveTo>
                    <a:lnTo>
                      <a:pt x="49" y="0"/>
                    </a:lnTo>
                    <a:lnTo>
                      <a:pt x="1" y="15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8" name="Freeform 3548">
                <a:extLst>
                  <a:ext uri="{FF2B5EF4-FFF2-40B4-BE49-F238E27FC236}">
                    <a16:creationId xmlns:a16="http://schemas.microsoft.com/office/drawing/2014/main" id="{94DBCB6E-20DF-4AC0-B462-8B6FB026D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2582"/>
                <a:ext cx="19" cy="6"/>
              </a:xfrm>
              <a:custGeom>
                <a:avLst/>
                <a:gdLst>
                  <a:gd name="T0" fmla="*/ 0 w 78"/>
                  <a:gd name="T1" fmla="*/ 14 h 25"/>
                  <a:gd name="T2" fmla="*/ 49 w 78"/>
                  <a:gd name="T3" fmla="*/ 0 h 25"/>
                  <a:gd name="T4" fmla="*/ 78 w 78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8" h="25">
                    <a:moveTo>
                      <a:pt x="0" y="14"/>
                    </a:moveTo>
                    <a:lnTo>
                      <a:pt x="49" y="0"/>
                    </a:lnTo>
                    <a:lnTo>
                      <a:pt x="78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9" name="Line 3549">
                <a:extLst>
                  <a:ext uri="{FF2B5EF4-FFF2-40B4-BE49-F238E27FC236}">
                    <a16:creationId xmlns:a16="http://schemas.microsoft.com/office/drawing/2014/main" id="{D2CF79F4-8215-47C3-886E-7D735C18E4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20" y="2588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0" name="Freeform 3550">
                <a:extLst>
                  <a:ext uri="{FF2B5EF4-FFF2-40B4-BE49-F238E27FC236}">
                    <a16:creationId xmlns:a16="http://schemas.microsoft.com/office/drawing/2014/main" id="{EC72D82B-1C4C-4BDF-A2E0-C736E5C26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6" y="2593"/>
                <a:ext cx="10" cy="13"/>
              </a:xfrm>
              <a:custGeom>
                <a:avLst/>
                <a:gdLst>
                  <a:gd name="T0" fmla="*/ 38 w 39"/>
                  <a:gd name="T1" fmla="*/ 50 h 50"/>
                  <a:gd name="T2" fmla="*/ 39 w 39"/>
                  <a:gd name="T3" fmla="*/ 33 h 50"/>
                  <a:gd name="T4" fmla="*/ 0 w 39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0">
                    <a:moveTo>
                      <a:pt x="38" y="50"/>
                    </a:moveTo>
                    <a:lnTo>
                      <a:pt x="39" y="3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1" name="Freeform 3551">
                <a:extLst>
                  <a:ext uri="{FF2B5EF4-FFF2-40B4-BE49-F238E27FC236}">
                    <a16:creationId xmlns:a16="http://schemas.microsoft.com/office/drawing/2014/main" id="{E8FB9222-55E8-48E1-865D-536AD8816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6" y="2593"/>
                <a:ext cx="10" cy="13"/>
              </a:xfrm>
              <a:custGeom>
                <a:avLst/>
                <a:gdLst>
                  <a:gd name="T0" fmla="*/ 0 w 41"/>
                  <a:gd name="T1" fmla="*/ 0 h 50"/>
                  <a:gd name="T2" fmla="*/ 41 w 41"/>
                  <a:gd name="T3" fmla="*/ 32 h 50"/>
                  <a:gd name="T4" fmla="*/ 38 w 41"/>
                  <a:gd name="T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50">
                    <a:moveTo>
                      <a:pt x="0" y="0"/>
                    </a:moveTo>
                    <a:lnTo>
                      <a:pt x="41" y="32"/>
                    </a:lnTo>
                    <a:lnTo>
                      <a:pt x="38" y="5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2" name="Freeform 3552">
                <a:extLst>
                  <a:ext uri="{FF2B5EF4-FFF2-40B4-BE49-F238E27FC236}">
                    <a16:creationId xmlns:a16="http://schemas.microsoft.com/office/drawing/2014/main" id="{9D23D88F-32D3-4085-B3DB-26F6D6F93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9" y="2543"/>
                <a:ext cx="9" cy="17"/>
              </a:xfrm>
              <a:custGeom>
                <a:avLst/>
                <a:gdLst>
                  <a:gd name="T0" fmla="*/ 34 w 34"/>
                  <a:gd name="T1" fmla="*/ 1 h 68"/>
                  <a:gd name="T2" fmla="*/ 33 w 34"/>
                  <a:gd name="T3" fmla="*/ 0 h 68"/>
                  <a:gd name="T4" fmla="*/ 0 w 34"/>
                  <a:gd name="T5" fmla="*/ 27 h 68"/>
                  <a:gd name="T6" fmla="*/ 16 w 34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68">
                    <a:moveTo>
                      <a:pt x="34" y="1"/>
                    </a:moveTo>
                    <a:lnTo>
                      <a:pt x="33" y="0"/>
                    </a:lnTo>
                    <a:lnTo>
                      <a:pt x="0" y="27"/>
                    </a:lnTo>
                    <a:lnTo>
                      <a:pt x="16" y="6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3" name="Freeform 3553">
                <a:extLst>
                  <a:ext uri="{FF2B5EF4-FFF2-40B4-BE49-F238E27FC236}">
                    <a16:creationId xmlns:a16="http://schemas.microsoft.com/office/drawing/2014/main" id="{5A4A1C62-EFC7-4217-A70D-8053F3940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552"/>
                <a:ext cx="27" cy="17"/>
              </a:xfrm>
              <a:custGeom>
                <a:avLst/>
                <a:gdLst>
                  <a:gd name="T0" fmla="*/ 99 w 110"/>
                  <a:gd name="T1" fmla="*/ 29 h 68"/>
                  <a:gd name="T2" fmla="*/ 110 w 110"/>
                  <a:gd name="T3" fmla="*/ 56 h 68"/>
                  <a:gd name="T4" fmla="*/ 54 w 110"/>
                  <a:gd name="T5" fmla="*/ 68 h 68"/>
                  <a:gd name="T6" fmla="*/ 0 w 11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0" h="68">
                    <a:moveTo>
                      <a:pt x="99" y="29"/>
                    </a:moveTo>
                    <a:lnTo>
                      <a:pt x="110" y="56"/>
                    </a:lnTo>
                    <a:lnTo>
                      <a:pt x="54" y="6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4" name="Freeform 3554">
                <a:extLst>
                  <a:ext uri="{FF2B5EF4-FFF2-40B4-BE49-F238E27FC236}">
                    <a16:creationId xmlns:a16="http://schemas.microsoft.com/office/drawing/2014/main" id="{FD7ADF14-FE77-4A21-9689-C17224237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" y="2543"/>
                <a:ext cx="8" cy="17"/>
              </a:xfrm>
              <a:custGeom>
                <a:avLst/>
                <a:gdLst>
                  <a:gd name="T0" fmla="*/ 32 w 32"/>
                  <a:gd name="T1" fmla="*/ 0 h 67"/>
                  <a:gd name="T2" fmla="*/ 0 w 32"/>
                  <a:gd name="T3" fmla="*/ 27 h 67"/>
                  <a:gd name="T4" fmla="*/ 14 w 32"/>
                  <a:gd name="T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67">
                    <a:moveTo>
                      <a:pt x="32" y="0"/>
                    </a:moveTo>
                    <a:lnTo>
                      <a:pt x="0" y="27"/>
                    </a:lnTo>
                    <a:lnTo>
                      <a:pt x="14" y="6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5" name="Freeform 3555">
                <a:extLst>
                  <a:ext uri="{FF2B5EF4-FFF2-40B4-BE49-F238E27FC236}">
                    <a16:creationId xmlns:a16="http://schemas.microsoft.com/office/drawing/2014/main" id="{BE2A39A5-8BF5-4321-9AB3-7AEAAC657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552"/>
                <a:ext cx="27" cy="17"/>
              </a:xfrm>
              <a:custGeom>
                <a:avLst/>
                <a:gdLst>
                  <a:gd name="T0" fmla="*/ 99 w 108"/>
                  <a:gd name="T1" fmla="*/ 29 h 65"/>
                  <a:gd name="T2" fmla="*/ 108 w 108"/>
                  <a:gd name="T3" fmla="*/ 56 h 65"/>
                  <a:gd name="T4" fmla="*/ 57 w 108"/>
                  <a:gd name="T5" fmla="*/ 65 h 65"/>
                  <a:gd name="T6" fmla="*/ 0 w 108"/>
                  <a:gd name="T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8" h="65">
                    <a:moveTo>
                      <a:pt x="99" y="29"/>
                    </a:moveTo>
                    <a:lnTo>
                      <a:pt x="108" y="56"/>
                    </a:lnTo>
                    <a:lnTo>
                      <a:pt x="57" y="6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6" name="Freeform 3556">
                <a:extLst>
                  <a:ext uri="{FF2B5EF4-FFF2-40B4-BE49-F238E27FC236}">
                    <a16:creationId xmlns:a16="http://schemas.microsoft.com/office/drawing/2014/main" id="{5C1A7163-0479-4B9B-828C-47BAE3F8C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8" y="2670"/>
                <a:ext cx="9" cy="1"/>
              </a:xfrm>
              <a:custGeom>
                <a:avLst/>
                <a:gdLst>
                  <a:gd name="T0" fmla="*/ 35 w 35"/>
                  <a:gd name="T1" fmla="*/ 4 h 4"/>
                  <a:gd name="T2" fmla="*/ 0 w 35"/>
                  <a:gd name="T3" fmla="*/ 0 h 4"/>
                  <a:gd name="T4" fmla="*/ 0 w 35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">
                    <a:moveTo>
                      <a:pt x="35" y="4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7" name="Freeform 3557">
                <a:extLst>
                  <a:ext uri="{FF2B5EF4-FFF2-40B4-BE49-F238E27FC236}">
                    <a16:creationId xmlns:a16="http://schemas.microsoft.com/office/drawing/2014/main" id="{5DA3B36E-04BD-4D5E-802A-37D748430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7" y="2670"/>
                <a:ext cx="1" cy="2"/>
              </a:xfrm>
              <a:custGeom>
                <a:avLst/>
                <a:gdLst>
                  <a:gd name="T0" fmla="*/ 5 w 5"/>
                  <a:gd name="T1" fmla="*/ 0 h 5"/>
                  <a:gd name="T2" fmla="*/ 3 w 5"/>
                  <a:gd name="T3" fmla="*/ 0 h 5"/>
                  <a:gd name="T4" fmla="*/ 0 w 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3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8" name="Line 3558">
                <a:extLst>
                  <a:ext uri="{FF2B5EF4-FFF2-40B4-BE49-F238E27FC236}">
                    <a16:creationId xmlns:a16="http://schemas.microsoft.com/office/drawing/2014/main" id="{7988E7B8-0CBE-40F4-A3CE-006F470C20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8" y="2670"/>
                <a:ext cx="9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9" name="Freeform 3559">
                <a:extLst>
                  <a:ext uri="{FF2B5EF4-FFF2-40B4-BE49-F238E27FC236}">
                    <a16:creationId xmlns:a16="http://schemas.microsoft.com/office/drawing/2014/main" id="{CB682D5D-6893-45B8-953F-74A463366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5" y="2606"/>
                <a:ext cx="14" cy="22"/>
              </a:xfrm>
              <a:custGeom>
                <a:avLst/>
                <a:gdLst>
                  <a:gd name="T0" fmla="*/ 51 w 58"/>
                  <a:gd name="T1" fmla="*/ 89 h 89"/>
                  <a:gd name="T2" fmla="*/ 58 w 58"/>
                  <a:gd name="T3" fmla="*/ 80 h 89"/>
                  <a:gd name="T4" fmla="*/ 0 w 58"/>
                  <a:gd name="T5" fmla="*/ 50 h 89"/>
                  <a:gd name="T6" fmla="*/ 4 w 58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89">
                    <a:moveTo>
                      <a:pt x="51" y="89"/>
                    </a:moveTo>
                    <a:lnTo>
                      <a:pt x="58" y="80"/>
                    </a:lnTo>
                    <a:lnTo>
                      <a:pt x="0" y="50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0" name="Freeform 3560">
                <a:extLst>
                  <a:ext uri="{FF2B5EF4-FFF2-40B4-BE49-F238E27FC236}">
                    <a16:creationId xmlns:a16="http://schemas.microsoft.com/office/drawing/2014/main" id="{2A4C553E-85FB-4B55-BC0D-8CA0B6A8C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" y="2633"/>
                <a:ext cx="66" cy="38"/>
              </a:xfrm>
              <a:custGeom>
                <a:avLst/>
                <a:gdLst>
                  <a:gd name="T0" fmla="*/ 0 w 262"/>
                  <a:gd name="T1" fmla="*/ 151 h 151"/>
                  <a:gd name="T2" fmla="*/ 126 w 262"/>
                  <a:gd name="T3" fmla="*/ 82 h 151"/>
                  <a:gd name="T4" fmla="*/ 172 w 262"/>
                  <a:gd name="T5" fmla="*/ 13 h 151"/>
                  <a:gd name="T6" fmla="*/ 262 w 262"/>
                  <a:gd name="T7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2" h="151">
                    <a:moveTo>
                      <a:pt x="0" y="151"/>
                    </a:moveTo>
                    <a:lnTo>
                      <a:pt x="126" y="82"/>
                    </a:lnTo>
                    <a:lnTo>
                      <a:pt x="172" y="13"/>
                    </a:lnTo>
                    <a:lnTo>
                      <a:pt x="26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1" name="Freeform 3561">
                <a:extLst>
                  <a:ext uri="{FF2B5EF4-FFF2-40B4-BE49-F238E27FC236}">
                    <a16:creationId xmlns:a16="http://schemas.microsoft.com/office/drawing/2014/main" id="{343A75B5-4873-491A-B52A-6753C7E42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" y="2626"/>
                <a:ext cx="8" cy="7"/>
              </a:xfrm>
              <a:custGeom>
                <a:avLst/>
                <a:gdLst>
                  <a:gd name="T0" fmla="*/ 33 w 33"/>
                  <a:gd name="T1" fmla="*/ 0 h 27"/>
                  <a:gd name="T2" fmla="*/ 19 w 33"/>
                  <a:gd name="T3" fmla="*/ 6 h 27"/>
                  <a:gd name="T4" fmla="*/ 0 w 33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7">
                    <a:moveTo>
                      <a:pt x="33" y="0"/>
                    </a:moveTo>
                    <a:lnTo>
                      <a:pt x="19" y="6"/>
                    </a:lnTo>
                    <a:lnTo>
                      <a:pt x="0" y="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2" name="Freeform 3562">
                <a:extLst>
                  <a:ext uri="{FF2B5EF4-FFF2-40B4-BE49-F238E27FC236}">
                    <a16:creationId xmlns:a16="http://schemas.microsoft.com/office/drawing/2014/main" id="{420E0E08-DAE5-4E17-8818-AEB19DBEC4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0" y="2624"/>
                <a:ext cx="5" cy="7"/>
              </a:xfrm>
              <a:custGeom>
                <a:avLst/>
                <a:gdLst>
                  <a:gd name="T0" fmla="*/ 23 w 23"/>
                  <a:gd name="T1" fmla="*/ 27 h 27"/>
                  <a:gd name="T2" fmla="*/ 11 w 23"/>
                  <a:gd name="T3" fmla="*/ 0 h 27"/>
                  <a:gd name="T4" fmla="*/ 0 w 23"/>
                  <a:gd name="T5" fmla="*/ 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7">
                    <a:moveTo>
                      <a:pt x="23" y="27"/>
                    </a:moveTo>
                    <a:lnTo>
                      <a:pt x="11" y="0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3" name="Freeform 3563">
                <a:extLst>
                  <a:ext uri="{FF2B5EF4-FFF2-40B4-BE49-F238E27FC236}">
                    <a16:creationId xmlns:a16="http://schemas.microsoft.com/office/drawing/2014/main" id="{59662345-FE41-418B-B63C-E795577C9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0" y="2624"/>
                <a:ext cx="5" cy="7"/>
              </a:xfrm>
              <a:custGeom>
                <a:avLst/>
                <a:gdLst>
                  <a:gd name="T0" fmla="*/ 0 w 23"/>
                  <a:gd name="T1" fmla="*/ 3 h 24"/>
                  <a:gd name="T2" fmla="*/ 10 w 23"/>
                  <a:gd name="T3" fmla="*/ 0 h 24"/>
                  <a:gd name="T4" fmla="*/ 23 w 23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4">
                    <a:moveTo>
                      <a:pt x="0" y="3"/>
                    </a:moveTo>
                    <a:lnTo>
                      <a:pt x="10" y="0"/>
                    </a:lnTo>
                    <a:lnTo>
                      <a:pt x="23" y="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4" name="Line 3564">
                <a:extLst>
                  <a:ext uri="{FF2B5EF4-FFF2-40B4-BE49-F238E27FC236}">
                    <a16:creationId xmlns:a16="http://schemas.microsoft.com/office/drawing/2014/main" id="{A22E1126-0710-4F1A-927F-D0015FD04E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87" y="2625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5" name="Freeform 3565">
                <a:extLst>
                  <a:ext uri="{FF2B5EF4-FFF2-40B4-BE49-F238E27FC236}">
                    <a16:creationId xmlns:a16="http://schemas.microsoft.com/office/drawing/2014/main" id="{F3FE6B6F-CB8A-42CE-AE97-B0BE4308A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" y="2626"/>
                <a:ext cx="8" cy="7"/>
              </a:xfrm>
              <a:custGeom>
                <a:avLst/>
                <a:gdLst>
                  <a:gd name="T0" fmla="*/ 0 w 33"/>
                  <a:gd name="T1" fmla="*/ 27 h 27"/>
                  <a:gd name="T2" fmla="*/ 25 w 33"/>
                  <a:gd name="T3" fmla="*/ 6 h 27"/>
                  <a:gd name="T4" fmla="*/ 33 w 33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7">
                    <a:moveTo>
                      <a:pt x="0" y="27"/>
                    </a:moveTo>
                    <a:lnTo>
                      <a:pt x="25" y="6"/>
                    </a:lnTo>
                    <a:lnTo>
                      <a:pt x="3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6" name="Freeform 3566">
                <a:extLst>
                  <a:ext uri="{FF2B5EF4-FFF2-40B4-BE49-F238E27FC236}">
                    <a16:creationId xmlns:a16="http://schemas.microsoft.com/office/drawing/2014/main" id="{440E65D4-906D-445C-AEB5-650990A85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2" y="2628"/>
                <a:ext cx="5" cy="5"/>
              </a:xfrm>
              <a:custGeom>
                <a:avLst/>
                <a:gdLst>
                  <a:gd name="T0" fmla="*/ 24 w 24"/>
                  <a:gd name="T1" fmla="*/ 0 h 21"/>
                  <a:gd name="T2" fmla="*/ 5 w 24"/>
                  <a:gd name="T3" fmla="*/ 21 h 21"/>
                  <a:gd name="T4" fmla="*/ 0 w 24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1">
                    <a:moveTo>
                      <a:pt x="24" y="0"/>
                    </a:moveTo>
                    <a:lnTo>
                      <a:pt x="5" y="21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7" name="Line 3567">
                <a:extLst>
                  <a:ext uri="{FF2B5EF4-FFF2-40B4-BE49-F238E27FC236}">
                    <a16:creationId xmlns:a16="http://schemas.microsoft.com/office/drawing/2014/main" id="{B6732CB4-0F7C-4CE2-9650-4B69752B1E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47" y="2628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8" name="Freeform 3568">
                <a:extLst>
                  <a:ext uri="{FF2B5EF4-FFF2-40B4-BE49-F238E27FC236}">
                    <a16:creationId xmlns:a16="http://schemas.microsoft.com/office/drawing/2014/main" id="{0F8BA2A1-1345-4AFB-BCC4-5230B14F8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2" y="2629"/>
                <a:ext cx="6" cy="4"/>
              </a:xfrm>
              <a:custGeom>
                <a:avLst/>
                <a:gdLst>
                  <a:gd name="T0" fmla="*/ 0 w 26"/>
                  <a:gd name="T1" fmla="*/ 18 h 18"/>
                  <a:gd name="T2" fmla="*/ 8 w 26"/>
                  <a:gd name="T3" fmla="*/ 18 h 18"/>
                  <a:gd name="T4" fmla="*/ 26 w 26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8">
                    <a:moveTo>
                      <a:pt x="0" y="18"/>
                    </a:moveTo>
                    <a:lnTo>
                      <a:pt x="8" y="18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9" name="Freeform 3569">
                <a:extLst>
                  <a:ext uri="{FF2B5EF4-FFF2-40B4-BE49-F238E27FC236}">
                    <a16:creationId xmlns:a16="http://schemas.microsoft.com/office/drawing/2014/main" id="{7A0F8848-4C24-4822-900F-1FBC9BEE2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2644"/>
                <a:ext cx="4" cy="2"/>
              </a:xfrm>
              <a:custGeom>
                <a:avLst/>
                <a:gdLst>
                  <a:gd name="T0" fmla="*/ 17 w 17"/>
                  <a:gd name="T1" fmla="*/ 6 h 9"/>
                  <a:gd name="T2" fmla="*/ 9 w 17"/>
                  <a:gd name="T3" fmla="*/ 9 h 9"/>
                  <a:gd name="T4" fmla="*/ 0 w 17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9">
                    <a:moveTo>
                      <a:pt x="17" y="6"/>
                    </a:moveTo>
                    <a:lnTo>
                      <a:pt x="9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0" name="Freeform 3570">
                <a:extLst>
                  <a:ext uri="{FF2B5EF4-FFF2-40B4-BE49-F238E27FC236}">
                    <a16:creationId xmlns:a16="http://schemas.microsoft.com/office/drawing/2014/main" id="{4A401A8D-1098-460A-B89A-EF9F330EB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2644"/>
                <a:ext cx="4" cy="2"/>
              </a:xfrm>
              <a:custGeom>
                <a:avLst/>
                <a:gdLst>
                  <a:gd name="T0" fmla="*/ 0 w 17"/>
                  <a:gd name="T1" fmla="*/ 0 h 11"/>
                  <a:gd name="T2" fmla="*/ 11 w 17"/>
                  <a:gd name="T3" fmla="*/ 11 h 11"/>
                  <a:gd name="T4" fmla="*/ 17 w 17"/>
                  <a:gd name="T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1">
                    <a:moveTo>
                      <a:pt x="0" y="0"/>
                    </a:moveTo>
                    <a:lnTo>
                      <a:pt x="11" y="11"/>
                    </a:lnTo>
                    <a:lnTo>
                      <a:pt x="17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1" name="Line 3571">
                <a:extLst>
                  <a:ext uri="{FF2B5EF4-FFF2-40B4-BE49-F238E27FC236}">
                    <a16:creationId xmlns:a16="http://schemas.microsoft.com/office/drawing/2014/main" id="{56535E12-451E-4BE2-ADAA-7B07895600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68" y="2633"/>
                <a:ext cx="11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2" name="Line 3572">
                <a:extLst>
                  <a:ext uri="{FF2B5EF4-FFF2-40B4-BE49-F238E27FC236}">
                    <a16:creationId xmlns:a16="http://schemas.microsoft.com/office/drawing/2014/main" id="{6950C3FE-9539-4B2B-B75A-0939DB1D59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8" y="2629"/>
                <a:ext cx="16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3" name="Freeform 3573">
                <a:extLst>
                  <a:ext uri="{FF2B5EF4-FFF2-40B4-BE49-F238E27FC236}">
                    <a16:creationId xmlns:a16="http://schemas.microsoft.com/office/drawing/2014/main" id="{2FD3ADFA-B464-49B5-83DA-46451F9FF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1" y="2654"/>
                <a:ext cx="8" cy="2"/>
              </a:xfrm>
              <a:custGeom>
                <a:avLst/>
                <a:gdLst>
                  <a:gd name="T0" fmla="*/ 30 w 30"/>
                  <a:gd name="T1" fmla="*/ 0 h 9"/>
                  <a:gd name="T2" fmla="*/ 7 w 30"/>
                  <a:gd name="T3" fmla="*/ 9 h 9"/>
                  <a:gd name="T4" fmla="*/ 0 w 30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9">
                    <a:moveTo>
                      <a:pt x="30" y="0"/>
                    </a:moveTo>
                    <a:lnTo>
                      <a:pt x="7" y="9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4" name="Freeform 3574">
                <a:extLst>
                  <a:ext uri="{FF2B5EF4-FFF2-40B4-BE49-F238E27FC236}">
                    <a16:creationId xmlns:a16="http://schemas.microsoft.com/office/drawing/2014/main" id="{976F1660-D6E0-438A-8EE2-A48DECF26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2" y="2645"/>
                <a:ext cx="7" cy="7"/>
              </a:xfrm>
              <a:custGeom>
                <a:avLst/>
                <a:gdLst>
                  <a:gd name="T0" fmla="*/ 0 w 26"/>
                  <a:gd name="T1" fmla="*/ 0 h 27"/>
                  <a:gd name="T2" fmla="*/ 3 w 26"/>
                  <a:gd name="T3" fmla="*/ 2 h 27"/>
                  <a:gd name="T4" fmla="*/ 26 w 26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7">
                    <a:moveTo>
                      <a:pt x="0" y="0"/>
                    </a:moveTo>
                    <a:lnTo>
                      <a:pt x="3" y="2"/>
                    </a:lnTo>
                    <a:lnTo>
                      <a:pt x="26" y="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5" name="Line 3575">
                <a:extLst>
                  <a:ext uri="{FF2B5EF4-FFF2-40B4-BE49-F238E27FC236}">
                    <a16:creationId xmlns:a16="http://schemas.microsoft.com/office/drawing/2014/main" id="{02AA1C1A-5798-45B4-A964-3444218470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9" y="2652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6" name="Freeform 3576">
                <a:extLst>
                  <a:ext uri="{FF2B5EF4-FFF2-40B4-BE49-F238E27FC236}">
                    <a16:creationId xmlns:a16="http://schemas.microsoft.com/office/drawing/2014/main" id="{164588FC-0AE5-40C4-92F8-4BF90DB50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1" y="2654"/>
                <a:ext cx="8" cy="3"/>
              </a:xfrm>
              <a:custGeom>
                <a:avLst/>
                <a:gdLst>
                  <a:gd name="T0" fmla="*/ 0 w 30"/>
                  <a:gd name="T1" fmla="*/ 2 h 10"/>
                  <a:gd name="T2" fmla="*/ 5 w 30"/>
                  <a:gd name="T3" fmla="*/ 10 h 10"/>
                  <a:gd name="T4" fmla="*/ 30 w 3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0">
                    <a:moveTo>
                      <a:pt x="0" y="2"/>
                    </a:moveTo>
                    <a:lnTo>
                      <a:pt x="5" y="10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7" name="Line 3577">
                <a:extLst>
                  <a:ext uri="{FF2B5EF4-FFF2-40B4-BE49-F238E27FC236}">
                    <a16:creationId xmlns:a16="http://schemas.microsoft.com/office/drawing/2014/main" id="{C17663D6-CDBA-4382-A8C8-13911BF3E4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02" y="2645"/>
                <a:ext cx="7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8" name="Line 3578">
                <a:extLst>
                  <a:ext uri="{FF2B5EF4-FFF2-40B4-BE49-F238E27FC236}">
                    <a16:creationId xmlns:a16="http://schemas.microsoft.com/office/drawing/2014/main" id="{D2531712-CE0F-4E45-AF04-567C6B38FD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5" y="2631"/>
                <a:ext cx="7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9" name="Freeform 3579">
                <a:extLst>
                  <a:ext uri="{FF2B5EF4-FFF2-40B4-BE49-F238E27FC236}">
                    <a16:creationId xmlns:a16="http://schemas.microsoft.com/office/drawing/2014/main" id="{6AE4BA9E-E29B-441E-8A91-E16804FE2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" y="2644"/>
                <a:ext cx="66" cy="11"/>
              </a:xfrm>
              <a:custGeom>
                <a:avLst/>
                <a:gdLst>
                  <a:gd name="T0" fmla="*/ 0 w 266"/>
                  <a:gd name="T1" fmla="*/ 40 h 43"/>
                  <a:gd name="T2" fmla="*/ 108 w 266"/>
                  <a:gd name="T3" fmla="*/ 1 h 43"/>
                  <a:gd name="T4" fmla="*/ 215 w 266"/>
                  <a:gd name="T5" fmla="*/ 43 h 43"/>
                  <a:gd name="T6" fmla="*/ 266 w 266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6" h="43">
                    <a:moveTo>
                      <a:pt x="0" y="40"/>
                    </a:moveTo>
                    <a:lnTo>
                      <a:pt x="108" y="1"/>
                    </a:lnTo>
                    <a:lnTo>
                      <a:pt x="215" y="43"/>
                    </a:lnTo>
                    <a:lnTo>
                      <a:pt x="26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0" name="Line 3580">
                <a:extLst>
                  <a:ext uri="{FF2B5EF4-FFF2-40B4-BE49-F238E27FC236}">
                    <a16:creationId xmlns:a16="http://schemas.microsoft.com/office/drawing/2014/main" id="{400EC446-E972-43F1-88B2-4363686CEE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41" y="2420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1" name="Line 3581">
                <a:extLst>
                  <a:ext uri="{FF2B5EF4-FFF2-40B4-BE49-F238E27FC236}">
                    <a16:creationId xmlns:a16="http://schemas.microsoft.com/office/drawing/2014/main" id="{FF15D2ED-DF59-4CC1-BD65-C2A33A8EA2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44" y="2423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2" name="Freeform 3582">
                <a:extLst>
                  <a:ext uri="{FF2B5EF4-FFF2-40B4-BE49-F238E27FC236}">
                    <a16:creationId xmlns:a16="http://schemas.microsoft.com/office/drawing/2014/main" id="{5492E062-A3FA-4A67-AB90-74D19F4031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" y="2427"/>
                <a:ext cx="9" cy="25"/>
              </a:xfrm>
              <a:custGeom>
                <a:avLst/>
                <a:gdLst>
                  <a:gd name="T0" fmla="*/ 0 w 35"/>
                  <a:gd name="T1" fmla="*/ 101 h 101"/>
                  <a:gd name="T2" fmla="*/ 35 w 35"/>
                  <a:gd name="T3" fmla="*/ 19 h 101"/>
                  <a:gd name="T4" fmla="*/ 35 w 35"/>
                  <a:gd name="T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01">
                    <a:moveTo>
                      <a:pt x="0" y="101"/>
                    </a:moveTo>
                    <a:lnTo>
                      <a:pt x="35" y="19"/>
                    </a:lnTo>
                    <a:lnTo>
                      <a:pt x="3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3" name="Freeform 3583">
                <a:extLst>
                  <a:ext uri="{FF2B5EF4-FFF2-40B4-BE49-F238E27FC236}">
                    <a16:creationId xmlns:a16="http://schemas.microsoft.com/office/drawing/2014/main" id="{1D43A059-7FEB-48EA-A58E-90577A8266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423"/>
                <a:ext cx="1" cy="4"/>
              </a:xfrm>
              <a:custGeom>
                <a:avLst/>
                <a:gdLst>
                  <a:gd name="T0" fmla="*/ 0 w 4"/>
                  <a:gd name="T1" fmla="*/ 17 h 17"/>
                  <a:gd name="T2" fmla="*/ 4 w 4"/>
                  <a:gd name="T3" fmla="*/ 2 h 17"/>
                  <a:gd name="T4" fmla="*/ 1 w 4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7">
                    <a:moveTo>
                      <a:pt x="0" y="17"/>
                    </a:moveTo>
                    <a:lnTo>
                      <a:pt x="4" y="2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4" name="Freeform 3584">
                <a:extLst>
                  <a:ext uri="{FF2B5EF4-FFF2-40B4-BE49-F238E27FC236}">
                    <a16:creationId xmlns:a16="http://schemas.microsoft.com/office/drawing/2014/main" id="{21EDE82A-DE81-448E-AE61-6DF547A17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1" y="2420"/>
                <a:ext cx="3" cy="3"/>
              </a:xfrm>
              <a:custGeom>
                <a:avLst/>
                <a:gdLst>
                  <a:gd name="T0" fmla="*/ 12 w 12"/>
                  <a:gd name="T1" fmla="*/ 10 h 10"/>
                  <a:gd name="T2" fmla="*/ 12 w 12"/>
                  <a:gd name="T3" fmla="*/ 6 h 10"/>
                  <a:gd name="T4" fmla="*/ 0 w 12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0">
                    <a:moveTo>
                      <a:pt x="12" y="10"/>
                    </a:moveTo>
                    <a:lnTo>
                      <a:pt x="12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5" name="Freeform 3585">
                <a:extLst>
                  <a:ext uri="{FF2B5EF4-FFF2-40B4-BE49-F238E27FC236}">
                    <a16:creationId xmlns:a16="http://schemas.microsoft.com/office/drawing/2014/main" id="{0038393C-5237-4FF9-9749-49657458E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8" y="2409"/>
                <a:ext cx="7" cy="4"/>
              </a:xfrm>
              <a:custGeom>
                <a:avLst/>
                <a:gdLst>
                  <a:gd name="T0" fmla="*/ 29 w 29"/>
                  <a:gd name="T1" fmla="*/ 15 h 15"/>
                  <a:gd name="T2" fmla="*/ 0 w 29"/>
                  <a:gd name="T3" fmla="*/ 1 h 15"/>
                  <a:gd name="T4" fmla="*/ 0 w 29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5">
                    <a:moveTo>
                      <a:pt x="29" y="15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6" name="Line 3586">
                <a:extLst>
                  <a:ext uri="{FF2B5EF4-FFF2-40B4-BE49-F238E27FC236}">
                    <a16:creationId xmlns:a16="http://schemas.microsoft.com/office/drawing/2014/main" id="{4B41CC62-D3F1-4DFF-81EB-148D1516D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18" y="2409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7" name="Freeform 3587">
                <a:extLst>
                  <a:ext uri="{FF2B5EF4-FFF2-40B4-BE49-F238E27FC236}">
                    <a16:creationId xmlns:a16="http://schemas.microsoft.com/office/drawing/2014/main" id="{FC3E1BFD-236F-495A-BD15-810B33027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" y="2452"/>
                <a:ext cx="0" cy="3"/>
              </a:xfrm>
              <a:custGeom>
                <a:avLst/>
                <a:gdLst>
                  <a:gd name="T0" fmla="*/ 2 w 2"/>
                  <a:gd name="T1" fmla="*/ 10 h 10"/>
                  <a:gd name="T2" fmla="*/ 0 w 2"/>
                  <a:gd name="T3" fmla="*/ 2 h 10"/>
                  <a:gd name="T4" fmla="*/ 2 w 2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0">
                    <a:moveTo>
                      <a:pt x="2" y="10"/>
                    </a:move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8" name="Line 3588">
                <a:extLst>
                  <a:ext uri="{FF2B5EF4-FFF2-40B4-BE49-F238E27FC236}">
                    <a16:creationId xmlns:a16="http://schemas.microsoft.com/office/drawing/2014/main" id="{5C1716A3-C48B-4C2F-B7E2-CA8A8C827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35" y="2452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9" name="Line 3589">
                <a:extLst>
                  <a:ext uri="{FF2B5EF4-FFF2-40B4-BE49-F238E27FC236}">
                    <a16:creationId xmlns:a16="http://schemas.microsoft.com/office/drawing/2014/main" id="{3430E279-4814-4AEC-94C6-407DD23840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25" y="2413"/>
                <a:ext cx="16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0" name="Line 3590">
                <a:extLst>
                  <a:ext uri="{FF2B5EF4-FFF2-40B4-BE49-F238E27FC236}">
                    <a16:creationId xmlns:a16="http://schemas.microsoft.com/office/drawing/2014/main" id="{4FE05C0F-9B7C-4C4E-BDF8-A494190D95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49" y="2474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1" name="Freeform 3591">
                <a:extLst>
                  <a:ext uri="{FF2B5EF4-FFF2-40B4-BE49-F238E27FC236}">
                    <a16:creationId xmlns:a16="http://schemas.microsoft.com/office/drawing/2014/main" id="{CC308D7B-5907-49AF-8414-EFE63AB5B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9" y="2473"/>
                <a:ext cx="4" cy="4"/>
              </a:xfrm>
              <a:custGeom>
                <a:avLst/>
                <a:gdLst>
                  <a:gd name="T0" fmla="*/ 13 w 13"/>
                  <a:gd name="T1" fmla="*/ 2 h 13"/>
                  <a:gd name="T2" fmla="*/ 8 w 13"/>
                  <a:gd name="T3" fmla="*/ 0 h 13"/>
                  <a:gd name="T4" fmla="*/ 0 w 13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3">
                    <a:moveTo>
                      <a:pt x="13" y="2"/>
                    </a:moveTo>
                    <a:lnTo>
                      <a:pt x="8" y="0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2" name="Freeform 3592">
                <a:extLst>
                  <a:ext uri="{FF2B5EF4-FFF2-40B4-BE49-F238E27FC236}">
                    <a16:creationId xmlns:a16="http://schemas.microsoft.com/office/drawing/2014/main" id="{F766BC68-D7ED-4940-AA6E-A76F043B1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3" y="2473"/>
                <a:ext cx="4" cy="3"/>
              </a:xfrm>
              <a:custGeom>
                <a:avLst/>
                <a:gdLst>
                  <a:gd name="T0" fmla="*/ 16 w 16"/>
                  <a:gd name="T1" fmla="*/ 12 h 12"/>
                  <a:gd name="T2" fmla="*/ 3 w 16"/>
                  <a:gd name="T3" fmla="*/ 0 h 12"/>
                  <a:gd name="T4" fmla="*/ 0 w 16"/>
                  <a:gd name="T5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2">
                    <a:moveTo>
                      <a:pt x="16" y="12"/>
                    </a:move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3" name="Freeform 3593">
                <a:extLst>
                  <a:ext uri="{FF2B5EF4-FFF2-40B4-BE49-F238E27FC236}">
                    <a16:creationId xmlns:a16="http://schemas.microsoft.com/office/drawing/2014/main" id="{8A5A18FB-6B9C-412E-9AD2-5F315BF8F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2" y="2479"/>
                <a:ext cx="7" cy="3"/>
              </a:xfrm>
              <a:custGeom>
                <a:avLst/>
                <a:gdLst>
                  <a:gd name="T0" fmla="*/ 28 w 28"/>
                  <a:gd name="T1" fmla="*/ 0 h 10"/>
                  <a:gd name="T2" fmla="*/ 25 w 28"/>
                  <a:gd name="T3" fmla="*/ 7 h 10"/>
                  <a:gd name="T4" fmla="*/ 0 w 28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0">
                    <a:moveTo>
                      <a:pt x="28" y="0"/>
                    </a:moveTo>
                    <a:lnTo>
                      <a:pt x="25" y="7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4" name="Freeform 3594">
                <a:extLst>
                  <a:ext uri="{FF2B5EF4-FFF2-40B4-BE49-F238E27FC236}">
                    <a16:creationId xmlns:a16="http://schemas.microsoft.com/office/drawing/2014/main" id="{B62E092F-184D-40AF-AFB2-38FC38CA9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2" y="2479"/>
                <a:ext cx="7" cy="4"/>
              </a:xfrm>
              <a:custGeom>
                <a:avLst/>
                <a:gdLst>
                  <a:gd name="T0" fmla="*/ 28 w 28"/>
                  <a:gd name="T1" fmla="*/ 0 h 13"/>
                  <a:gd name="T2" fmla="*/ 27 w 28"/>
                  <a:gd name="T3" fmla="*/ 13 h 13"/>
                  <a:gd name="T4" fmla="*/ 0 w 28"/>
                  <a:gd name="T5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">
                    <a:moveTo>
                      <a:pt x="28" y="0"/>
                    </a:moveTo>
                    <a:lnTo>
                      <a:pt x="27" y="13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5" name="Line 3595">
                <a:extLst>
                  <a:ext uri="{FF2B5EF4-FFF2-40B4-BE49-F238E27FC236}">
                    <a16:creationId xmlns:a16="http://schemas.microsoft.com/office/drawing/2014/main" id="{EBBBC12F-B7FE-4D20-9C51-3CACCE2AF2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49" y="2477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6" name="Freeform 3596">
                <a:extLst>
                  <a:ext uri="{FF2B5EF4-FFF2-40B4-BE49-F238E27FC236}">
                    <a16:creationId xmlns:a16="http://schemas.microsoft.com/office/drawing/2014/main" id="{E8AFB3C9-D405-4418-B706-2601E2C43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1" y="2501"/>
                <a:ext cx="3" cy="6"/>
              </a:xfrm>
              <a:custGeom>
                <a:avLst/>
                <a:gdLst>
                  <a:gd name="T0" fmla="*/ 0 w 13"/>
                  <a:gd name="T1" fmla="*/ 0 h 26"/>
                  <a:gd name="T2" fmla="*/ 0 w 13"/>
                  <a:gd name="T3" fmla="*/ 3 h 26"/>
                  <a:gd name="T4" fmla="*/ 13 w 13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6">
                    <a:moveTo>
                      <a:pt x="0" y="0"/>
                    </a:moveTo>
                    <a:lnTo>
                      <a:pt x="0" y="3"/>
                    </a:lnTo>
                    <a:lnTo>
                      <a:pt x="13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7" name="Line 3597">
                <a:extLst>
                  <a:ext uri="{FF2B5EF4-FFF2-40B4-BE49-F238E27FC236}">
                    <a16:creationId xmlns:a16="http://schemas.microsoft.com/office/drawing/2014/main" id="{D6A44F41-1E1D-499F-A221-4E1D918BA9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53" y="2474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8" name="Freeform 3598">
                <a:extLst>
                  <a:ext uri="{FF2B5EF4-FFF2-40B4-BE49-F238E27FC236}">
                    <a16:creationId xmlns:a16="http://schemas.microsoft.com/office/drawing/2014/main" id="{C2663171-6397-4DDA-B259-7789A6AE4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" y="2455"/>
                <a:ext cx="2" cy="27"/>
              </a:xfrm>
              <a:custGeom>
                <a:avLst/>
                <a:gdLst>
                  <a:gd name="T0" fmla="*/ 6 w 6"/>
                  <a:gd name="T1" fmla="*/ 107 h 107"/>
                  <a:gd name="T2" fmla="*/ 6 w 6"/>
                  <a:gd name="T3" fmla="*/ 106 h 107"/>
                  <a:gd name="T4" fmla="*/ 0 w 6"/>
                  <a:gd name="T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07">
                    <a:moveTo>
                      <a:pt x="6" y="107"/>
                    </a:moveTo>
                    <a:lnTo>
                      <a:pt x="6" y="10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9" name="Line 3599">
                <a:extLst>
                  <a:ext uri="{FF2B5EF4-FFF2-40B4-BE49-F238E27FC236}">
                    <a16:creationId xmlns:a16="http://schemas.microsoft.com/office/drawing/2014/main" id="{05E18612-FBE0-4201-AB8D-4E48438317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41" y="2501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0" name="Line 3600">
                <a:extLst>
                  <a:ext uri="{FF2B5EF4-FFF2-40B4-BE49-F238E27FC236}">
                    <a16:creationId xmlns:a16="http://schemas.microsoft.com/office/drawing/2014/main" id="{F9804D3C-6D8E-423D-B1FE-E16A54E582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7" y="2482"/>
                <a:ext cx="4" cy="1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1" name="Line 3601">
                <a:extLst>
                  <a:ext uri="{FF2B5EF4-FFF2-40B4-BE49-F238E27FC236}">
                    <a16:creationId xmlns:a16="http://schemas.microsoft.com/office/drawing/2014/main" id="{DA533EA2-4B80-4858-ADB9-AC2DD672F2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37" y="2482"/>
                <a:ext cx="5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2" name="Freeform 3602">
                <a:extLst>
                  <a:ext uri="{FF2B5EF4-FFF2-40B4-BE49-F238E27FC236}">
                    <a16:creationId xmlns:a16="http://schemas.microsoft.com/office/drawing/2014/main" id="{7F4BFE50-DC6D-4F34-8ED8-4AF5502D34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5" y="2644"/>
                <a:ext cx="9" cy="0"/>
              </a:xfrm>
              <a:custGeom>
                <a:avLst/>
                <a:gdLst>
                  <a:gd name="T0" fmla="*/ 35 w 35"/>
                  <a:gd name="T1" fmla="*/ 0 h 1"/>
                  <a:gd name="T2" fmla="*/ 2 w 35"/>
                  <a:gd name="T3" fmla="*/ 0 h 1"/>
                  <a:gd name="T4" fmla="*/ 0 w 35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">
                    <a:moveTo>
                      <a:pt x="35" y="0"/>
                    </a:moveTo>
                    <a:lnTo>
                      <a:pt x="2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3" name="Line 3603">
                <a:extLst>
                  <a:ext uri="{FF2B5EF4-FFF2-40B4-BE49-F238E27FC236}">
                    <a16:creationId xmlns:a16="http://schemas.microsoft.com/office/drawing/2014/main" id="{75B74567-DE44-4DCE-A1B9-9FBF7255A7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85" y="2644"/>
                <a:ext cx="9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4" name="Freeform 3604">
                <a:extLst>
                  <a:ext uri="{FF2B5EF4-FFF2-40B4-BE49-F238E27FC236}">
                    <a16:creationId xmlns:a16="http://schemas.microsoft.com/office/drawing/2014/main" id="{B3631415-D12B-4083-B192-EB20E63F7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0" y="2644"/>
                <a:ext cx="11" cy="2"/>
              </a:xfrm>
              <a:custGeom>
                <a:avLst/>
                <a:gdLst>
                  <a:gd name="T0" fmla="*/ 0 w 42"/>
                  <a:gd name="T1" fmla="*/ 0 h 10"/>
                  <a:gd name="T2" fmla="*/ 34 w 42"/>
                  <a:gd name="T3" fmla="*/ 5 h 10"/>
                  <a:gd name="T4" fmla="*/ 42 w 42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0">
                    <a:moveTo>
                      <a:pt x="0" y="0"/>
                    </a:moveTo>
                    <a:lnTo>
                      <a:pt x="34" y="5"/>
                    </a:lnTo>
                    <a:lnTo>
                      <a:pt x="42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5" name="Line 3605">
                <a:extLst>
                  <a:ext uri="{FF2B5EF4-FFF2-40B4-BE49-F238E27FC236}">
                    <a16:creationId xmlns:a16="http://schemas.microsoft.com/office/drawing/2014/main" id="{509B16EE-8A00-466D-B3B7-EA5477EB78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1" y="2646"/>
                <a:ext cx="8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6" name="Freeform 3606">
                <a:extLst>
                  <a:ext uri="{FF2B5EF4-FFF2-40B4-BE49-F238E27FC236}">
                    <a16:creationId xmlns:a16="http://schemas.microsoft.com/office/drawing/2014/main" id="{FEBAA287-2DE0-408E-B789-B0D80757F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9" y="2660"/>
                <a:ext cx="8" cy="7"/>
              </a:xfrm>
              <a:custGeom>
                <a:avLst/>
                <a:gdLst>
                  <a:gd name="T0" fmla="*/ 0 w 30"/>
                  <a:gd name="T1" fmla="*/ 0 h 28"/>
                  <a:gd name="T2" fmla="*/ 7 w 30"/>
                  <a:gd name="T3" fmla="*/ 11 h 28"/>
                  <a:gd name="T4" fmla="*/ 30 w 30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8">
                    <a:moveTo>
                      <a:pt x="0" y="0"/>
                    </a:moveTo>
                    <a:lnTo>
                      <a:pt x="7" y="11"/>
                    </a:lnTo>
                    <a:lnTo>
                      <a:pt x="30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7" name="Freeform 3607">
                <a:extLst>
                  <a:ext uri="{FF2B5EF4-FFF2-40B4-BE49-F238E27FC236}">
                    <a16:creationId xmlns:a16="http://schemas.microsoft.com/office/drawing/2014/main" id="{66B8ACD5-B6B3-4F10-B631-FDB2B6056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9" y="2660"/>
                <a:ext cx="8" cy="7"/>
              </a:xfrm>
              <a:custGeom>
                <a:avLst/>
                <a:gdLst>
                  <a:gd name="T0" fmla="*/ 30 w 30"/>
                  <a:gd name="T1" fmla="*/ 28 h 28"/>
                  <a:gd name="T2" fmla="*/ 8 w 30"/>
                  <a:gd name="T3" fmla="*/ 11 h 28"/>
                  <a:gd name="T4" fmla="*/ 0 w 30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8">
                    <a:moveTo>
                      <a:pt x="30" y="28"/>
                    </a:moveTo>
                    <a:lnTo>
                      <a:pt x="8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8" name="Freeform 3608">
                <a:extLst>
                  <a:ext uri="{FF2B5EF4-FFF2-40B4-BE49-F238E27FC236}">
                    <a16:creationId xmlns:a16="http://schemas.microsoft.com/office/drawing/2014/main" id="{A9A57B4F-B2A5-4388-B693-A1A061609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0" y="2644"/>
                <a:ext cx="11" cy="2"/>
              </a:xfrm>
              <a:custGeom>
                <a:avLst/>
                <a:gdLst>
                  <a:gd name="T0" fmla="*/ 42 w 42"/>
                  <a:gd name="T1" fmla="*/ 10 h 10"/>
                  <a:gd name="T2" fmla="*/ 35 w 42"/>
                  <a:gd name="T3" fmla="*/ 0 h 10"/>
                  <a:gd name="T4" fmla="*/ 0 w 42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0">
                    <a:moveTo>
                      <a:pt x="42" y="10"/>
                    </a:moveTo>
                    <a:lnTo>
                      <a:pt x="35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9" name="Line 3609">
                <a:extLst>
                  <a:ext uri="{FF2B5EF4-FFF2-40B4-BE49-F238E27FC236}">
                    <a16:creationId xmlns:a16="http://schemas.microsoft.com/office/drawing/2014/main" id="{F4568911-5736-4D29-93ED-6466227289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94" y="2644"/>
                <a:ext cx="1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0" name="Line 3610">
                <a:extLst>
                  <a:ext uri="{FF2B5EF4-FFF2-40B4-BE49-F238E27FC236}">
                    <a16:creationId xmlns:a16="http://schemas.microsoft.com/office/drawing/2014/main" id="{368EAB2C-11C5-4FC5-92A8-9732AB4D07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62" y="2539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1" name="Freeform 3611">
                <a:extLst>
                  <a:ext uri="{FF2B5EF4-FFF2-40B4-BE49-F238E27FC236}">
                    <a16:creationId xmlns:a16="http://schemas.microsoft.com/office/drawing/2014/main" id="{FC748BC3-62A1-47A2-8690-0D0F18C6E8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" y="2539"/>
                <a:ext cx="1" cy="4"/>
              </a:xfrm>
              <a:custGeom>
                <a:avLst/>
                <a:gdLst>
                  <a:gd name="T0" fmla="*/ 0 w 3"/>
                  <a:gd name="T1" fmla="*/ 15 h 15"/>
                  <a:gd name="T2" fmla="*/ 3 w 3"/>
                  <a:gd name="T3" fmla="*/ 4 h 15"/>
                  <a:gd name="T4" fmla="*/ 0 w 3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5">
                    <a:moveTo>
                      <a:pt x="0" y="15"/>
                    </a:moveTo>
                    <a:lnTo>
                      <a:pt x="3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2" name="Freeform 3612">
                <a:extLst>
                  <a:ext uri="{FF2B5EF4-FFF2-40B4-BE49-F238E27FC236}">
                    <a16:creationId xmlns:a16="http://schemas.microsoft.com/office/drawing/2014/main" id="{05CED50E-D4B9-480D-826A-EEEF0AEEB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" y="2589"/>
                <a:ext cx="10" cy="3"/>
              </a:xfrm>
              <a:custGeom>
                <a:avLst/>
                <a:gdLst>
                  <a:gd name="T0" fmla="*/ 36 w 36"/>
                  <a:gd name="T1" fmla="*/ 1 h 13"/>
                  <a:gd name="T2" fmla="*/ 15 w 36"/>
                  <a:gd name="T3" fmla="*/ 0 h 13"/>
                  <a:gd name="T4" fmla="*/ 0 w 36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3">
                    <a:moveTo>
                      <a:pt x="36" y="1"/>
                    </a:moveTo>
                    <a:lnTo>
                      <a:pt x="15" y="0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3" name="Freeform 3613">
                <a:extLst>
                  <a:ext uri="{FF2B5EF4-FFF2-40B4-BE49-F238E27FC236}">
                    <a16:creationId xmlns:a16="http://schemas.microsoft.com/office/drawing/2014/main" id="{0F73EB98-E1C6-47F2-A17D-A13D15C4DF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" y="2589"/>
                <a:ext cx="10" cy="3"/>
              </a:xfrm>
              <a:custGeom>
                <a:avLst/>
                <a:gdLst>
                  <a:gd name="T0" fmla="*/ 0 w 36"/>
                  <a:gd name="T1" fmla="*/ 12 h 12"/>
                  <a:gd name="T2" fmla="*/ 13 w 36"/>
                  <a:gd name="T3" fmla="*/ 2 h 12"/>
                  <a:gd name="T4" fmla="*/ 36 w 36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2">
                    <a:moveTo>
                      <a:pt x="0" y="12"/>
                    </a:moveTo>
                    <a:lnTo>
                      <a:pt x="13" y="2"/>
                    </a:lnTo>
                    <a:lnTo>
                      <a:pt x="3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4" name="Line 3614">
                <a:extLst>
                  <a:ext uri="{FF2B5EF4-FFF2-40B4-BE49-F238E27FC236}">
                    <a16:creationId xmlns:a16="http://schemas.microsoft.com/office/drawing/2014/main" id="{EDEE6A94-4B9A-450A-A1A2-839B5D350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56" y="2572"/>
                <a:ext cx="2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5" name="Line 3615">
                <a:extLst>
                  <a:ext uri="{FF2B5EF4-FFF2-40B4-BE49-F238E27FC236}">
                    <a16:creationId xmlns:a16="http://schemas.microsoft.com/office/drawing/2014/main" id="{2806FB7B-F45D-49B5-B9BC-2B28667DBD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55" y="2581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6" name="Freeform 3616">
                <a:extLst>
                  <a:ext uri="{FF2B5EF4-FFF2-40B4-BE49-F238E27FC236}">
                    <a16:creationId xmlns:a16="http://schemas.microsoft.com/office/drawing/2014/main" id="{F1EF0A8D-CC7D-4AB4-BE3C-F838FE62F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6" y="2572"/>
                <a:ext cx="2" cy="9"/>
              </a:xfrm>
              <a:custGeom>
                <a:avLst/>
                <a:gdLst>
                  <a:gd name="T0" fmla="*/ 0 w 6"/>
                  <a:gd name="T1" fmla="*/ 37 h 37"/>
                  <a:gd name="T2" fmla="*/ 2 w 6"/>
                  <a:gd name="T3" fmla="*/ 35 h 37"/>
                  <a:gd name="T4" fmla="*/ 6 w 6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7">
                    <a:moveTo>
                      <a:pt x="0" y="37"/>
                    </a:moveTo>
                    <a:lnTo>
                      <a:pt x="2" y="35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7" name="Freeform 3617">
                <a:extLst>
                  <a:ext uri="{FF2B5EF4-FFF2-40B4-BE49-F238E27FC236}">
                    <a16:creationId xmlns:a16="http://schemas.microsoft.com/office/drawing/2014/main" id="{490202DC-47AC-4787-ACAD-2B94DE1AE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5" y="2581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4 w 4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8" name="Line 3618">
                <a:extLst>
                  <a:ext uri="{FF2B5EF4-FFF2-40B4-BE49-F238E27FC236}">
                    <a16:creationId xmlns:a16="http://schemas.microsoft.com/office/drawing/2014/main" id="{953E0E21-6C56-40CC-8D72-EA5A0E5F17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48" y="258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9" name="Line 3619">
                <a:extLst>
                  <a:ext uri="{FF2B5EF4-FFF2-40B4-BE49-F238E27FC236}">
                    <a16:creationId xmlns:a16="http://schemas.microsoft.com/office/drawing/2014/main" id="{0841C895-A28F-4D02-A0DE-924E884FA0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45" y="2589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0" name="Line 3620">
                <a:extLst>
                  <a:ext uri="{FF2B5EF4-FFF2-40B4-BE49-F238E27FC236}">
                    <a16:creationId xmlns:a16="http://schemas.microsoft.com/office/drawing/2014/main" id="{9603C46E-F75E-4A49-858F-316487D565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2" y="2589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1" name="Freeform 3621">
                <a:extLst>
                  <a:ext uri="{FF2B5EF4-FFF2-40B4-BE49-F238E27FC236}">
                    <a16:creationId xmlns:a16="http://schemas.microsoft.com/office/drawing/2014/main" id="{FCF81CC5-D8E4-4BBE-8B5C-2FD473E3C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8" y="2588"/>
                <a:ext cx="2" cy="1"/>
              </a:xfrm>
              <a:custGeom>
                <a:avLst/>
                <a:gdLst>
                  <a:gd name="T0" fmla="*/ 0 w 6"/>
                  <a:gd name="T1" fmla="*/ 5 h 5"/>
                  <a:gd name="T2" fmla="*/ 1 w 6"/>
                  <a:gd name="T3" fmla="*/ 5 h 5"/>
                  <a:gd name="T4" fmla="*/ 6 w 6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5"/>
                    </a:moveTo>
                    <a:lnTo>
                      <a:pt x="1" y="5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4" name="Group 3823">
              <a:extLst>
                <a:ext uri="{FF2B5EF4-FFF2-40B4-BE49-F238E27FC236}">
                  <a16:creationId xmlns:a16="http://schemas.microsoft.com/office/drawing/2014/main" id="{0BB42265-B07A-441E-9D91-C1E39416CB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79" y="2243"/>
              <a:ext cx="1076" cy="711"/>
              <a:chOff x="3679" y="2243"/>
              <a:chExt cx="1076" cy="711"/>
            </a:xfrm>
          </p:grpSpPr>
          <p:sp>
            <p:nvSpPr>
              <p:cNvPr id="1742" name="Freeform 3623">
                <a:extLst>
                  <a:ext uri="{FF2B5EF4-FFF2-40B4-BE49-F238E27FC236}">
                    <a16:creationId xmlns:a16="http://schemas.microsoft.com/office/drawing/2014/main" id="{50F71988-2948-4723-BBCD-19F96C1A8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" y="2589"/>
                <a:ext cx="3" cy="1"/>
              </a:xfrm>
              <a:custGeom>
                <a:avLst/>
                <a:gdLst>
                  <a:gd name="T0" fmla="*/ 0 w 15"/>
                  <a:gd name="T1" fmla="*/ 2 h 3"/>
                  <a:gd name="T2" fmla="*/ 13 w 15"/>
                  <a:gd name="T3" fmla="*/ 3 h 3"/>
                  <a:gd name="T4" fmla="*/ 15 w 1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">
                    <a:moveTo>
                      <a:pt x="0" y="2"/>
                    </a:moveTo>
                    <a:lnTo>
                      <a:pt x="13" y="3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3" name="Line 3624">
                <a:extLst>
                  <a:ext uri="{FF2B5EF4-FFF2-40B4-BE49-F238E27FC236}">
                    <a16:creationId xmlns:a16="http://schemas.microsoft.com/office/drawing/2014/main" id="{D884C1DB-6D5D-4401-BCFE-75094E168C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0" y="2582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4" name="Line 3625">
                <a:extLst>
                  <a:ext uri="{FF2B5EF4-FFF2-40B4-BE49-F238E27FC236}">
                    <a16:creationId xmlns:a16="http://schemas.microsoft.com/office/drawing/2014/main" id="{F9CDD930-03B6-4AA6-BCCA-B0AB4A1398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8" y="2543"/>
                <a:ext cx="4" cy="2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5" name="Line 3626">
                <a:extLst>
                  <a:ext uri="{FF2B5EF4-FFF2-40B4-BE49-F238E27FC236}">
                    <a16:creationId xmlns:a16="http://schemas.microsoft.com/office/drawing/2014/main" id="{B01CE912-F793-4D58-81DC-38B7481D1E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60" y="2665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6" name="Freeform 3627">
                <a:extLst>
                  <a:ext uri="{FF2B5EF4-FFF2-40B4-BE49-F238E27FC236}">
                    <a16:creationId xmlns:a16="http://schemas.microsoft.com/office/drawing/2014/main" id="{EB72457E-F514-4157-ACA1-0B330EEC6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" y="2665"/>
                <a:ext cx="2" cy="3"/>
              </a:xfrm>
              <a:custGeom>
                <a:avLst/>
                <a:gdLst>
                  <a:gd name="T0" fmla="*/ 0 w 10"/>
                  <a:gd name="T1" fmla="*/ 9 h 9"/>
                  <a:gd name="T2" fmla="*/ 10 w 10"/>
                  <a:gd name="T3" fmla="*/ 2 h 9"/>
                  <a:gd name="T4" fmla="*/ 10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9"/>
                    </a:moveTo>
                    <a:lnTo>
                      <a:pt x="10" y="2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7" name="Freeform 3628">
                <a:extLst>
                  <a:ext uri="{FF2B5EF4-FFF2-40B4-BE49-F238E27FC236}">
                    <a16:creationId xmlns:a16="http://schemas.microsoft.com/office/drawing/2014/main" id="{A36692FD-F6D7-4736-9FE2-6A3196CAD1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" y="2592"/>
                <a:ext cx="72" cy="73"/>
              </a:xfrm>
              <a:custGeom>
                <a:avLst/>
                <a:gdLst>
                  <a:gd name="T0" fmla="*/ 8 w 289"/>
                  <a:gd name="T1" fmla="*/ 292 h 292"/>
                  <a:gd name="T2" fmla="*/ 0 w 289"/>
                  <a:gd name="T3" fmla="*/ 260 h 292"/>
                  <a:gd name="T4" fmla="*/ 289 w 289"/>
                  <a:gd name="T5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" h="292">
                    <a:moveTo>
                      <a:pt x="8" y="292"/>
                    </a:moveTo>
                    <a:lnTo>
                      <a:pt x="0" y="260"/>
                    </a:lnTo>
                    <a:lnTo>
                      <a:pt x="28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8" name="Line 3629">
                <a:extLst>
                  <a:ext uri="{FF2B5EF4-FFF2-40B4-BE49-F238E27FC236}">
                    <a16:creationId xmlns:a16="http://schemas.microsoft.com/office/drawing/2014/main" id="{9982F820-914B-4D77-A208-A985852B76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44" y="2507"/>
                <a:ext cx="18" cy="3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9" name="Line 3630">
                <a:extLst>
                  <a:ext uri="{FF2B5EF4-FFF2-40B4-BE49-F238E27FC236}">
                    <a16:creationId xmlns:a16="http://schemas.microsoft.com/office/drawing/2014/main" id="{A8B4C928-F6D2-4AFE-9718-C8AC2501A8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8" y="2393"/>
                <a:ext cx="5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0" name="Line 3631">
                <a:extLst>
                  <a:ext uri="{FF2B5EF4-FFF2-40B4-BE49-F238E27FC236}">
                    <a16:creationId xmlns:a16="http://schemas.microsoft.com/office/drawing/2014/main" id="{D18FD8DD-B357-4CDC-B16C-A022C5EE8A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00" y="2768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1" name="Freeform 3632">
                <a:extLst>
                  <a:ext uri="{FF2B5EF4-FFF2-40B4-BE49-F238E27FC236}">
                    <a16:creationId xmlns:a16="http://schemas.microsoft.com/office/drawing/2014/main" id="{C9113D4F-BE94-4C56-A919-BB82C617C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7" y="2828"/>
                <a:ext cx="4" cy="17"/>
              </a:xfrm>
              <a:custGeom>
                <a:avLst/>
                <a:gdLst>
                  <a:gd name="T0" fmla="*/ 0 w 19"/>
                  <a:gd name="T1" fmla="*/ 68 h 68"/>
                  <a:gd name="T2" fmla="*/ 19 w 19"/>
                  <a:gd name="T3" fmla="*/ 4 h 68"/>
                  <a:gd name="T4" fmla="*/ 17 w 19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68">
                    <a:moveTo>
                      <a:pt x="0" y="68"/>
                    </a:moveTo>
                    <a:lnTo>
                      <a:pt x="19" y="4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2" name="Freeform 3633">
                <a:extLst>
                  <a:ext uri="{FF2B5EF4-FFF2-40B4-BE49-F238E27FC236}">
                    <a16:creationId xmlns:a16="http://schemas.microsoft.com/office/drawing/2014/main" id="{FB9570E2-9226-4B6B-857F-643D9EFB9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7" y="2819"/>
                <a:ext cx="4" cy="9"/>
              </a:xfrm>
              <a:custGeom>
                <a:avLst/>
                <a:gdLst>
                  <a:gd name="T0" fmla="*/ 16 w 17"/>
                  <a:gd name="T1" fmla="*/ 34 h 34"/>
                  <a:gd name="T2" fmla="*/ 17 w 17"/>
                  <a:gd name="T3" fmla="*/ 32 h 34"/>
                  <a:gd name="T4" fmla="*/ 0 w 17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4">
                    <a:moveTo>
                      <a:pt x="16" y="34"/>
                    </a:moveTo>
                    <a:lnTo>
                      <a:pt x="17" y="3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3" name="Freeform 3634">
                <a:extLst>
                  <a:ext uri="{FF2B5EF4-FFF2-40B4-BE49-F238E27FC236}">
                    <a16:creationId xmlns:a16="http://schemas.microsoft.com/office/drawing/2014/main" id="{8D7C15CA-E860-4E32-BED9-984DF42F6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2243"/>
                <a:ext cx="5" cy="32"/>
              </a:xfrm>
              <a:custGeom>
                <a:avLst/>
                <a:gdLst>
                  <a:gd name="T0" fmla="*/ 5 w 17"/>
                  <a:gd name="T1" fmla="*/ 0 h 130"/>
                  <a:gd name="T2" fmla="*/ 17 w 17"/>
                  <a:gd name="T3" fmla="*/ 61 h 130"/>
                  <a:gd name="T4" fmla="*/ 1 w 17"/>
                  <a:gd name="T5" fmla="*/ 128 h 130"/>
                  <a:gd name="T6" fmla="*/ 0 w 17"/>
                  <a:gd name="T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130">
                    <a:moveTo>
                      <a:pt x="5" y="0"/>
                    </a:moveTo>
                    <a:lnTo>
                      <a:pt x="17" y="61"/>
                    </a:lnTo>
                    <a:lnTo>
                      <a:pt x="1" y="128"/>
                    </a:lnTo>
                    <a:lnTo>
                      <a:pt x="0" y="1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4" name="Freeform 3635">
                <a:extLst>
                  <a:ext uri="{FF2B5EF4-FFF2-40B4-BE49-F238E27FC236}">
                    <a16:creationId xmlns:a16="http://schemas.microsoft.com/office/drawing/2014/main" id="{C8A06488-99CC-4767-AA57-4A9A6CDD0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" y="2922"/>
                <a:ext cx="12" cy="16"/>
              </a:xfrm>
              <a:custGeom>
                <a:avLst/>
                <a:gdLst>
                  <a:gd name="T0" fmla="*/ 0 w 48"/>
                  <a:gd name="T1" fmla="*/ 46 h 64"/>
                  <a:gd name="T2" fmla="*/ 17 w 48"/>
                  <a:gd name="T3" fmla="*/ 64 h 64"/>
                  <a:gd name="T4" fmla="*/ 48 w 48"/>
                  <a:gd name="T5" fmla="*/ 45 h 64"/>
                  <a:gd name="T6" fmla="*/ 20 w 48"/>
                  <a:gd name="T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64">
                    <a:moveTo>
                      <a:pt x="0" y="46"/>
                    </a:moveTo>
                    <a:lnTo>
                      <a:pt x="17" y="64"/>
                    </a:lnTo>
                    <a:lnTo>
                      <a:pt x="48" y="45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5" name="Line 3636">
                <a:extLst>
                  <a:ext uri="{FF2B5EF4-FFF2-40B4-BE49-F238E27FC236}">
                    <a16:creationId xmlns:a16="http://schemas.microsoft.com/office/drawing/2014/main" id="{FFABF1BA-E321-4462-A83A-1CCC517760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65" y="2919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6" name="Line 3637">
                <a:extLst>
                  <a:ext uri="{FF2B5EF4-FFF2-40B4-BE49-F238E27FC236}">
                    <a16:creationId xmlns:a16="http://schemas.microsoft.com/office/drawing/2014/main" id="{8FD07A58-00F2-4267-928F-5986B28675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53" y="2931"/>
                <a:ext cx="5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7" name="Line 3638">
                <a:extLst>
                  <a:ext uri="{FF2B5EF4-FFF2-40B4-BE49-F238E27FC236}">
                    <a16:creationId xmlns:a16="http://schemas.microsoft.com/office/drawing/2014/main" id="{0D51E4D9-C20A-4F67-AAD0-9DE502BC06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58" y="2931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8" name="Freeform 3639">
                <a:extLst>
                  <a:ext uri="{FF2B5EF4-FFF2-40B4-BE49-F238E27FC236}">
                    <a16:creationId xmlns:a16="http://schemas.microsoft.com/office/drawing/2014/main" id="{F95CE054-9EBE-4835-A716-278FA569A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3" y="2930"/>
                <a:ext cx="5" cy="2"/>
              </a:xfrm>
              <a:custGeom>
                <a:avLst/>
                <a:gdLst>
                  <a:gd name="T0" fmla="*/ 22 w 22"/>
                  <a:gd name="T1" fmla="*/ 1 h 6"/>
                  <a:gd name="T2" fmla="*/ 20 w 22"/>
                  <a:gd name="T3" fmla="*/ 0 h 6"/>
                  <a:gd name="T4" fmla="*/ 0 w 2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6">
                    <a:moveTo>
                      <a:pt x="22" y="1"/>
                    </a:move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9" name="Freeform 3640">
                <a:extLst>
                  <a:ext uri="{FF2B5EF4-FFF2-40B4-BE49-F238E27FC236}">
                    <a16:creationId xmlns:a16="http://schemas.microsoft.com/office/drawing/2014/main" id="{BCF40F75-B284-48FE-96F6-91147CE1D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8" y="2931"/>
                <a:ext cx="4" cy="3"/>
              </a:xfrm>
              <a:custGeom>
                <a:avLst/>
                <a:gdLst>
                  <a:gd name="T0" fmla="*/ 14 w 14"/>
                  <a:gd name="T1" fmla="*/ 14 h 14"/>
                  <a:gd name="T2" fmla="*/ 1 w 14"/>
                  <a:gd name="T3" fmla="*/ 0 h 14"/>
                  <a:gd name="T4" fmla="*/ 0 w 14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4">
                    <a:moveTo>
                      <a:pt x="14" y="14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0" name="Freeform 3641">
                <a:extLst>
                  <a:ext uri="{FF2B5EF4-FFF2-40B4-BE49-F238E27FC236}">
                    <a16:creationId xmlns:a16="http://schemas.microsoft.com/office/drawing/2014/main" id="{0A2653B7-89A7-4904-8FD5-3104A9D2B0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" y="2900"/>
                <a:ext cx="3" cy="10"/>
              </a:xfrm>
              <a:custGeom>
                <a:avLst/>
                <a:gdLst>
                  <a:gd name="T0" fmla="*/ 7 w 10"/>
                  <a:gd name="T1" fmla="*/ 39 h 39"/>
                  <a:gd name="T2" fmla="*/ 10 w 10"/>
                  <a:gd name="T3" fmla="*/ 30 h 39"/>
                  <a:gd name="T4" fmla="*/ 0 w 10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9">
                    <a:moveTo>
                      <a:pt x="7" y="39"/>
                    </a:moveTo>
                    <a:lnTo>
                      <a:pt x="10" y="3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1" name="Line 3642">
                <a:extLst>
                  <a:ext uri="{FF2B5EF4-FFF2-40B4-BE49-F238E27FC236}">
                    <a16:creationId xmlns:a16="http://schemas.microsoft.com/office/drawing/2014/main" id="{71B1EC12-4353-415C-A5DE-C6E3EFE95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66" y="2910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2" name="Line 3643">
                <a:extLst>
                  <a:ext uri="{FF2B5EF4-FFF2-40B4-BE49-F238E27FC236}">
                    <a16:creationId xmlns:a16="http://schemas.microsoft.com/office/drawing/2014/main" id="{397CCDE8-0502-46E2-B3D6-68EB3421F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65" y="2916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3" name="Freeform 3644">
                <a:extLst>
                  <a:ext uri="{FF2B5EF4-FFF2-40B4-BE49-F238E27FC236}">
                    <a16:creationId xmlns:a16="http://schemas.microsoft.com/office/drawing/2014/main" id="{26A767FA-432F-426C-9A14-E6D31CE2F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" y="2900"/>
                <a:ext cx="3" cy="10"/>
              </a:xfrm>
              <a:custGeom>
                <a:avLst/>
                <a:gdLst>
                  <a:gd name="T0" fmla="*/ 0 w 8"/>
                  <a:gd name="T1" fmla="*/ 0 h 39"/>
                  <a:gd name="T2" fmla="*/ 8 w 8"/>
                  <a:gd name="T3" fmla="*/ 28 h 39"/>
                  <a:gd name="T4" fmla="*/ 7 w 8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9">
                    <a:moveTo>
                      <a:pt x="0" y="0"/>
                    </a:moveTo>
                    <a:lnTo>
                      <a:pt x="8" y="28"/>
                    </a:lnTo>
                    <a:lnTo>
                      <a:pt x="7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4" name="Freeform 3645">
                <a:extLst>
                  <a:ext uri="{FF2B5EF4-FFF2-40B4-BE49-F238E27FC236}">
                    <a16:creationId xmlns:a16="http://schemas.microsoft.com/office/drawing/2014/main" id="{AA82FC41-DF79-440A-AB5D-2BEDD0A584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" y="2919"/>
                <a:ext cx="2" cy="3"/>
              </a:xfrm>
              <a:custGeom>
                <a:avLst/>
                <a:gdLst>
                  <a:gd name="T0" fmla="*/ 0 w 9"/>
                  <a:gd name="T1" fmla="*/ 0 h 13"/>
                  <a:gd name="T2" fmla="*/ 0 w 9"/>
                  <a:gd name="T3" fmla="*/ 2 h 13"/>
                  <a:gd name="T4" fmla="*/ 9 w 9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3">
                    <a:moveTo>
                      <a:pt x="0" y="0"/>
                    </a:moveTo>
                    <a:lnTo>
                      <a:pt x="0" y="2"/>
                    </a:lnTo>
                    <a:lnTo>
                      <a:pt x="9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5" name="Freeform 3646">
                <a:extLst>
                  <a:ext uri="{FF2B5EF4-FFF2-40B4-BE49-F238E27FC236}">
                    <a16:creationId xmlns:a16="http://schemas.microsoft.com/office/drawing/2014/main" id="{045C8FCA-EAEF-4A2D-B874-04A47F088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5" y="2916"/>
                <a:ext cx="1" cy="3"/>
              </a:xfrm>
              <a:custGeom>
                <a:avLst/>
                <a:gdLst>
                  <a:gd name="T0" fmla="*/ 5 w 5"/>
                  <a:gd name="T1" fmla="*/ 0 h 14"/>
                  <a:gd name="T2" fmla="*/ 0 w 5"/>
                  <a:gd name="T3" fmla="*/ 13 h 14"/>
                  <a:gd name="T4" fmla="*/ 0 w 5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4">
                    <a:moveTo>
                      <a:pt x="5" y="0"/>
                    </a:moveTo>
                    <a:lnTo>
                      <a:pt x="0" y="13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6" name="Freeform 3647">
                <a:extLst>
                  <a:ext uri="{FF2B5EF4-FFF2-40B4-BE49-F238E27FC236}">
                    <a16:creationId xmlns:a16="http://schemas.microsoft.com/office/drawing/2014/main" id="{C6E91C09-9399-432B-95C1-24DD555CD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3" y="2927"/>
                <a:ext cx="50" cy="27"/>
              </a:xfrm>
              <a:custGeom>
                <a:avLst/>
                <a:gdLst>
                  <a:gd name="T0" fmla="*/ 0 w 200"/>
                  <a:gd name="T1" fmla="*/ 109 h 109"/>
                  <a:gd name="T2" fmla="*/ 18 w 200"/>
                  <a:gd name="T3" fmla="*/ 32 h 109"/>
                  <a:gd name="T4" fmla="*/ 55 w 200"/>
                  <a:gd name="T5" fmla="*/ 0 h 109"/>
                  <a:gd name="T6" fmla="*/ 81 w 200"/>
                  <a:gd name="T7" fmla="*/ 21 h 109"/>
                  <a:gd name="T8" fmla="*/ 92 w 200"/>
                  <a:gd name="T9" fmla="*/ 21 h 109"/>
                  <a:gd name="T10" fmla="*/ 134 w 200"/>
                  <a:gd name="T11" fmla="*/ 23 h 109"/>
                  <a:gd name="T12" fmla="*/ 146 w 200"/>
                  <a:gd name="T13" fmla="*/ 23 h 109"/>
                  <a:gd name="T14" fmla="*/ 180 w 200"/>
                  <a:gd name="T15" fmla="*/ 21 h 109"/>
                  <a:gd name="T16" fmla="*/ 183 w 200"/>
                  <a:gd name="T17" fmla="*/ 21 h 109"/>
                  <a:gd name="T18" fmla="*/ 187 w 200"/>
                  <a:gd name="T19" fmla="*/ 21 h 109"/>
                  <a:gd name="T20" fmla="*/ 188 w 200"/>
                  <a:gd name="T21" fmla="*/ 21 h 109"/>
                  <a:gd name="T22" fmla="*/ 200 w 200"/>
                  <a:gd name="T23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0" h="109">
                    <a:moveTo>
                      <a:pt x="0" y="109"/>
                    </a:moveTo>
                    <a:lnTo>
                      <a:pt x="18" y="32"/>
                    </a:lnTo>
                    <a:lnTo>
                      <a:pt x="55" y="0"/>
                    </a:lnTo>
                    <a:lnTo>
                      <a:pt x="81" y="21"/>
                    </a:lnTo>
                    <a:lnTo>
                      <a:pt x="92" y="21"/>
                    </a:lnTo>
                    <a:lnTo>
                      <a:pt x="134" y="23"/>
                    </a:lnTo>
                    <a:lnTo>
                      <a:pt x="146" y="23"/>
                    </a:lnTo>
                    <a:lnTo>
                      <a:pt x="180" y="21"/>
                    </a:lnTo>
                    <a:lnTo>
                      <a:pt x="183" y="21"/>
                    </a:lnTo>
                    <a:lnTo>
                      <a:pt x="187" y="21"/>
                    </a:lnTo>
                    <a:lnTo>
                      <a:pt x="188" y="21"/>
                    </a:lnTo>
                    <a:lnTo>
                      <a:pt x="200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7" name="Freeform 3648">
                <a:extLst>
                  <a:ext uri="{FF2B5EF4-FFF2-40B4-BE49-F238E27FC236}">
                    <a16:creationId xmlns:a16="http://schemas.microsoft.com/office/drawing/2014/main" id="{8BDD6B55-2D5B-4223-A3B6-0FEAB2126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6" y="2845"/>
                <a:ext cx="3" cy="9"/>
              </a:xfrm>
              <a:custGeom>
                <a:avLst/>
                <a:gdLst>
                  <a:gd name="T0" fmla="*/ 12 w 12"/>
                  <a:gd name="T1" fmla="*/ 39 h 39"/>
                  <a:gd name="T2" fmla="*/ 0 w 12"/>
                  <a:gd name="T3" fmla="*/ 7 h 39"/>
                  <a:gd name="T4" fmla="*/ 1 w 12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39">
                    <a:moveTo>
                      <a:pt x="12" y="39"/>
                    </a:moveTo>
                    <a:lnTo>
                      <a:pt x="0" y="7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8" name="Line 3649">
                <a:extLst>
                  <a:ext uri="{FF2B5EF4-FFF2-40B4-BE49-F238E27FC236}">
                    <a16:creationId xmlns:a16="http://schemas.microsoft.com/office/drawing/2014/main" id="{CC708FC3-E35E-44ED-AE04-B96D739279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7" y="2819"/>
                <a:ext cx="4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9" name="Freeform 3650">
                <a:extLst>
                  <a:ext uri="{FF2B5EF4-FFF2-40B4-BE49-F238E27FC236}">
                    <a16:creationId xmlns:a16="http://schemas.microsoft.com/office/drawing/2014/main" id="{92135880-620C-49DA-ACB1-6A233D2966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0" y="2317"/>
                <a:ext cx="18" cy="16"/>
              </a:xfrm>
              <a:custGeom>
                <a:avLst/>
                <a:gdLst>
                  <a:gd name="T0" fmla="*/ 0 w 71"/>
                  <a:gd name="T1" fmla="*/ 0 h 67"/>
                  <a:gd name="T2" fmla="*/ 2 w 71"/>
                  <a:gd name="T3" fmla="*/ 3 h 67"/>
                  <a:gd name="T4" fmla="*/ 6 w 71"/>
                  <a:gd name="T5" fmla="*/ 6 h 67"/>
                  <a:gd name="T6" fmla="*/ 9 w 71"/>
                  <a:gd name="T7" fmla="*/ 8 h 67"/>
                  <a:gd name="T8" fmla="*/ 14 w 71"/>
                  <a:gd name="T9" fmla="*/ 12 h 67"/>
                  <a:gd name="T10" fmla="*/ 23 w 71"/>
                  <a:gd name="T11" fmla="*/ 20 h 67"/>
                  <a:gd name="T12" fmla="*/ 24 w 71"/>
                  <a:gd name="T13" fmla="*/ 22 h 67"/>
                  <a:gd name="T14" fmla="*/ 28 w 71"/>
                  <a:gd name="T15" fmla="*/ 26 h 67"/>
                  <a:gd name="T16" fmla="*/ 36 w 71"/>
                  <a:gd name="T17" fmla="*/ 34 h 67"/>
                  <a:gd name="T18" fmla="*/ 53 w 71"/>
                  <a:gd name="T19" fmla="*/ 50 h 67"/>
                  <a:gd name="T20" fmla="*/ 58 w 71"/>
                  <a:gd name="T21" fmla="*/ 54 h 67"/>
                  <a:gd name="T22" fmla="*/ 58 w 71"/>
                  <a:gd name="T23" fmla="*/ 55 h 67"/>
                  <a:gd name="T24" fmla="*/ 61 w 71"/>
                  <a:gd name="T25" fmla="*/ 59 h 67"/>
                  <a:gd name="T26" fmla="*/ 71 w 71"/>
                  <a:gd name="T2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1" h="67">
                    <a:moveTo>
                      <a:pt x="0" y="0"/>
                    </a:moveTo>
                    <a:lnTo>
                      <a:pt x="2" y="3"/>
                    </a:lnTo>
                    <a:lnTo>
                      <a:pt x="6" y="6"/>
                    </a:lnTo>
                    <a:lnTo>
                      <a:pt x="9" y="8"/>
                    </a:lnTo>
                    <a:lnTo>
                      <a:pt x="14" y="12"/>
                    </a:lnTo>
                    <a:lnTo>
                      <a:pt x="23" y="20"/>
                    </a:lnTo>
                    <a:lnTo>
                      <a:pt x="24" y="22"/>
                    </a:lnTo>
                    <a:lnTo>
                      <a:pt x="28" y="26"/>
                    </a:lnTo>
                    <a:lnTo>
                      <a:pt x="36" y="34"/>
                    </a:lnTo>
                    <a:lnTo>
                      <a:pt x="53" y="50"/>
                    </a:lnTo>
                    <a:lnTo>
                      <a:pt x="58" y="54"/>
                    </a:lnTo>
                    <a:lnTo>
                      <a:pt x="58" y="55"/>
                    </a:lnTo>
                    <a:lnTo>
                      <a:pt x="61" y="59"/>
                    </a:lnTo>
                    <a:lnTo>
                      <a:pt x="71" y="6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0" name="Freeform 3651">
                <a:extLst>
                  <a:ext uri="{FF2B5EF4-FFF2-40B4-BE49-F238E27FC236}">
                    <a16:creationId xmlns:a16="http://schemas.microsoft.com/office/drawing/2014/main" id="{25433072-1A08-466B-86C6-2E320173F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" y="2315"/>
                <a:ext cx="1" cy="2"/>
              </a:xfrm>
              <a:custGeom>
                <a:avLst/>
                <a:gdLst>
                  <a:gd name="T0" fmla="*/ 1 w 5"/>
                  <a:gd name="T1" fmla="*/ 0 h 6"/>
                  <a:gd name="T2" fmla="*/ 0 w 5"/>
                  <a:gd name="T3" fmla="*/ 2 h 6"/>
                  <a:gd name="T4" fmla="*/ 5 w 5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1" y="0"/>
                    </a:moveTo>
                    <a:lnTo>
                      <a:pt x="0" y="2"/>
                    </a:lnTo>
                    <a:lnTo>
                      <a:pt x="5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1" name="Freeform 3652">
                <a:extLst>
                  <a:ext uri="{FF2B5EF4-FFF2-40B4-BE49-F238E27FC236}">
                    <a16:creationId xmlns:a16="http://schemas.microsoft.com/office/drawing/2014/main" id="{6B6C0E11-A380-4789-B240-D41C3F566F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" y="2315"/>
                <a:ext cx="1" cy="2"/>
              </a:xfrm>
              <a:custGeom>
                <a:avLst/>
                <a:gdLst>
                  <a:gd name="T0" fmla="*/ 4 w 4"/>
                  <a:gd name="T1" fmla="*/ 6 h 6"/>
                  <a:gd name="T2" fmla="*/ 1 w 4"/>
                  <a:gd name="T3" fmla="*/ 2 h 6"/>
                  <a:gd name="T4" fmla="*/ 0 w 4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2" name="Freeform 3653">
                <a:extLst>
                  <a:ext uri="{FF2B5EF4-FFF2-40B4-BE49-F238E27FC236}">
                    <a16:creationId xmlns:a16="http://schemas.microsoft.com/office/drawing/2014/main" id="{687D07E1-AB91-47B0-AF60-6A95AEC2D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8" y="2275"/>
                <a:ext cx="1" cy="4"/>
              </a:xfrm>
              <a:custGeom>
                <a:avLst/>
                <a:gdLst>
                  <a:gd name="T0" fmla="*/ 0 w 6"/>
                  <a:gd name="T1" fmla="*/ 14 h 14"/>
                  <a:gd name="T2" fmla="*/ 3 w 6"/>
                  <a:gd name="T3" fmla="*/ 9 h 14"/>
                  <a:gd name="T4" fmla="*/ 4 w 6"/>
                  <a:gd name="T5" fmla="*/ 4 h 14"/>
                  <a:gd name="T6" fmla="*/ 6 w 6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4">
                    <a:moveTo>
                      <a:pt x="0" y="14"/>
                    </a:moveTo>
                    <a:lnTo>
                      <a:pt x="3" y="9"/>
                    </a:lnTo>
                    <a:lnTo>
                      <a:pt x="4" y="4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3" name="Line 3654">
                <a:extLst>
                  <a:ext uri="{FF2B5EF4-FFF2-40B4-BE49-F238E27FC236}">
                    <a16:creationId xmlns:a16="http://schemas.microsoft.com/office/drawing/2014/main" id="{D8CB664F-1B90-4304-B357-B69E234778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24" y="2285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4" name="Line 3655">
                <a:extLst>
                  <a:ext uri="{FF2B5EF4-FFF2-40B4-BE49-F238E27FC236}">
                    <a16:creationId xmlns:a16="http://schemas.microsoft.com/office/drawing/2014/main" id="{5BA46D66-FC25-46BC-8E83-50CB2009B3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24" y="2285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5" name="Line 3656">
                <a:extLst>
                  <a:ext uri="{FF2B5EF4-FFF2-40B4-BE49-F238E27FC236}">
                    <a16:creationId xmlns:a16="http://schemas.microsoft.com/office/drawing/2014/main" id="{85B54F82-A7A0-4505-AFCA-39CFFA385E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25" y="2279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6" name="Line 3657">
                <a:extLst>
                  <a:ext uri="{FF2B5EF4-FFF2-40B4-BE49-F238E27FC236}">
                    <a16:creationId xmlns:a16="http://schemas.microsoft.com/office/drawing/2014/main" id="{C3494CA0-BA5C-4E73-A1C4-6EA54793CD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28" y="2275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7" name="Freeform 3658">
                <a:extLst>
                  <a:ext uri="{FF2B5EF4-FFF2-40B4-BE49-F238E27FC236}">
                    <a16:creationId xmlns:a16="http://schemas.microsoft.com/office/drawing/2014/main" id="{B4F1F49D-474E-4281-B26C-E454F4BC1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2279"/>
                <a:ext cx="3" cy="6"/>
              </a:xfrm>
              <a:custGeom>
                <a:avLst/>
                <a:gdLst>
                  <a:gd name="T0" fmla="*/ 12 w 12"/>
                  <a:gd name="T1" fmla="*/ 0 h 23"/>
                  <a:gd name="T2" fmla="*/ 8 w 12"/>
                  <a:gd name="T3" fmla="*/ 4 h 23"/>
                  <a:gd name="T4" fmla="*/ 6 w 12"/>
                  <a:gd name="T5" fmla="*/ 9 h 23"/>
                  <a:gd name="T6" fmla="*/ 0 w 12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3">
                    <a:moveTo>
                      <a:pt x="12" y="0"/>
                    </a:moveTo>
                    <a:lnTo>
                      <a:pt x="8" y="4"/>
                    </a:lnTo>
                    <a:lnTo>
                      <a:pt x="6" y="9"/>
                    </a:lnTo>
                    <a:lnTo>
                      <a:pt x="0" y="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8" name="Line 3659">
                <a:extLst>
                  <a:ext uri="{FF2B5EF4-FFF2-40B4-BE49-F238E27FC236}">
                    <a16:creationId xmlns:a16="http://schemas.microsoft.com/office/drawing/2014/main" id="{03A4B5CD-0CE2-4EFF-B45E-1EC7DAFB00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28" y="2333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9" name="Freeform 3660">
                <a:extLst>
                  <a:ext uri="{FF2B5EF4-FFF2-40B4-BE49-F238E27FC236}">
                    <a16:creationId xmlns:a16="http://schemas.microsoft.com/office/drawing/2014/main" id="{BB102A03-939C-49ED-96B7-0BB2F1E52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8" y="2333"/>
                <a:ext cx="1" cy="1"/>
              </a:xfrm>
              <a:custGeom>
                <a:avLst/>
                <a:gdLst>
                  <a:gd name="T0" fmla="*/ 0 w 5"/>
                  <a:gd name="T1" fmla="*/ 0 h 5"/>
                  <a:gd name="T2" fmla="*/ 4 w 5"/>
                  <a:gd name="T3" fmla="*/ 3 h 5"/>
                  <a:gd name="T4" fmla="*/ 5 w 5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4" y="3"/>
                    </a:lnTo>
                    <a:lnTo>
                      <a:pt x="5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0" name="Freeform 3661">
                <a:extLst>
                  <a:ext uri="{FF2B5EF4-FFF2-40B4-BE49-F238E27FC236}">
                    <a16:creationId xmlns:a16="http://schemas.microsoft.com/office/drawing/2014/main" id="{51D91EE6-3850-4A62-9EA3-555BD922C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2334"/>
                <a:ext cx="4" cy="20"/>
              </a:xfrm>
              <a:custGeom>
                <a:avLst/>
                <a:gdLst>
                  <a:gd name="T0" fmla="*/ 0 w 16"/>
                  <a:gd name="T1" fmla="*/ 0 h 79"/>
                  <a:gd name="T2" fmla="*/ 2 w 16"/>
                  <a:gd name="T3" fmla="*/ 2 h 79"/>
                  <a:gd name="T4" fmla="*/ 3 w 16"/>
                  <a:gd name="T5" fmla="*/ 3 h 79"/>
                  <a:gd name="T6" fmla="*/ 5 w 16"/>
                  <a:gd name="T7" fmla="*/ 4 h 79"/>
                  <a:gd name="T8" fmla="*/ 14 w 16"/>
                  <a:gd name="T9" fmla="*/ 11 h 79"/>
                  <a:gd name="T10" fmla="*/ 16 w 16"/>
                  <a:gd name="T11" fmla="*/ 18 h 79"/>
                  <a:gd name="T12" fmla="*/ 16 w 16"/>
                  <a:gd name="T13" fmla="*/ 24 h 79"/>
                  <a:gd name="T14" fmla="*/ 14 w 16"/>
                  <a:gd name="T15" fmla="*/ 31 h 79"/>
                  <a:gd name="T16" fmla="*/ 12 w 16"/>
                  <a:gd name="T17" fmla="*/ 39 h 79"/>
                  <a:gd name="T18" fmla="*/ 10 w 16"/>
                  <a:gd name="T19" fmla="*/ 52 h 79"/>
                  <a:gd name="T20" fmla="*/ 9 w 16"/>
                  <a:gd name="T21" fmla="*/ 67 h 79"/>
                  <a:gd name="T22" fmla="*/ 6 w 16"/>
                  <a:gd name="T23" fmla="*/ 73 h 79"/>
                  <a:gd name="T24" fmla="*/ 6 w 16"/>
                  <a:gd name="T25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79">
                    <a:moveTo>
                      <a:pt x="0" y="0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5" y="4"/>
                    </a:lnTo>
                    <a:lnTo>
                      <a:pt x="14" y="11"/>
                    </a:lnTo>
                    <a:lnTo>
                      <a:pt x="16" y="18"/>
                    </a:lnTo>
                    <a:lnTo>
                      <a:pt x="16" y="24"/>
                    </a:lnTo>
                    <a:lnTo>
                      <a:pt x="14" y="31"/>
                    </a:lnTo>
                    <a:lnTo>
                      <a:pt x="12" y="39"/>
                    </a:lnTo>
                    <a:lnTo>
                      <a:pt x="10" y="52"/>
                    </a:lnTo>
                    <a:lnTo>
                      <a:pt x="9" y="67"/>
                    </a:lnTo>
                    <a:lnTo>
                      <a:pt x="6" y="73"/>
                    </a:lnTo>
                    <a:lnTo>
                      <a:pt x="6" y="7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1" name="Line 3662">
                <a:extLst>
                  <a:ext uri="{FF2B5EF4-FFF2-40B4-BE49-F238E27FC236}">
                    <a16:creationId xmlns:a16="http://schemas.microsoft.com/office/drawing/2014/main" id="{6CA59E89-E083-4A93-B525-6B5288F76A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30" y="2354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2" name="Line 3663">
                <a:extLst>
                  <a:ext uri="{FF2B5EF4-FFF2-40B4-BE49-F238E27FC236}">
                    <a16:creationId xmlns:a16="http://schemas.microsoft.com/office/drawing/2014/main" id="{F28CCD77-E445-4AA9-9B5A-A21C6D4CAB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30" y="2358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3" name="Line 3664">
                <a:extLst>
                  <a:ext uri="{FF2B5EF4-FFF2-40B4-BE49-F238E27FC236}">
                    <a16:creationId xmlns:a16="http://schemas.microsoft.com/office/drawing/2014/main" id="{C7EAB4C8-B54C-425A-9383-00FCF538D1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30" y="235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4" name="Line 3665">
                <a:extLst>
                  <a:ext uri="{FF2B5EF4-FFF2-40B4-BE49-F238E27FC236}">
                    <a16:creationId xmlns:a16="http://schemas.microsoft.com/office/drawing/2014/main" id="{26076D9E-FB2F-41F3-BF1F-C6D24D0774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31" y="2354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5" name="Freeform 3666">
                <a:extLst>
                  <a:ext uri="{FF2B5EF4-FFF2-40B4-BE49-F238E27FC236}">
                    <a16:creationId xmlns:a16="http://schemas.microsoft.com/office/drawing/2014/main" id="{A13022F1-F043-45F9-B8E7-5C43E2BFD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2360"/>
                <a:ext cx="1" cy="4"/>
              </a:xfrm>
              <a:custGeom>
                <a:avLst/>
                <a:gdLst>
                  <a:gd name="T0" fmla="*/ 2 w 2"/>
                  <a:gd name="T1" fmla="*/ 0 h 16"/>
                  <a:gd name="T2" fmla="*/ 0 w 2"/>
                  <a:gd name="T3" fmla="*/ 9 h 16"/>
                  <a:gd name="T4" fmla="*/ 0 w 2"/>
                  <a:gd name="T5" fmla="*/ 13 h 16"/>
                  <a:gd name="T6" fmla="*/ 0 w 2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6">
                    <a:moveTo>
                      <a:pt x="2" y="0"/>
                    </a:moveTo>
                    <a:lnTo>
                      <a:pt x="0" y="9"/>
                    </a:lnTo>
                    <a:lnTo>
                      <a:pt x="0" y="13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6" name="Freeform 3667">
                <a:extLst>
                  <a:ext uri="{FF2B5EF4-FFF2-40B4-BE49-F238E27FC236}">
                    <a16:creationId xmlns:a16="http://schemas.microsoft.com/office/drawing/2014/main" id="{9CD90822-8704-41F5-8A81-796EAE1D9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" y="2364"/>
                <a:ext cx="9" cy="36"/>
              </a:xfrm>
              <a:custGeom>
                <a:avLst/>
                <a:gdLst>
                  <a:gd name="T0" fmla="*/ 0 w 34"/>
                  <a:gd name="T1" fmla="*/ 0 h 145"/>
                  <a:gd name="T2" fmla="*/ 3 w 34"/>
                  <a:gd name="T3" fmla="*/ 12 h 145"/>
                  <a:gd name="T4" fmla="*/ 4 w 34"/>
                  <a:gd name="T5" fmla="*/ 14 h 145"/>
                  <a:gd name="T6" fmla="*/ 8 w 34"/>
                  <a:gd name="T7" fmla="*/ 22 h 145"/>
                  <a:gd name="T8" fmla="*/ 13 w 34"/>
                  <a:gd name="T9" fmla="*/ 36 h 145"/>
                  <a:gd name="T10" fmla="*/ 19 w 34"/>
                  <a:gd name="T11" fmla="*/ 54 h 145"/>
                  <a:gd name="T12" fmla="*/ 24 w 34"/>
                  <a:gd name="T13" fmla="*/ 64 h 145"/>
                  <a:gd name="T14" fmla="*/ 26 w 34"/>
                  <a:gd name="T15" fmla="*/ 69 h 145"/>
                  <a:gd name="T16" fmla="*/ 27 w 34"/>
                  <a:gd name="T17" fmla="*/ 76 h 145"/>
                  <a:gd name="T18" fmla="*/ 29 w 34"/>
                  <a:gd name="T19" fmla="*/ 81 h 145"/>
                  <a:gd name="T20" fmla="*/ 29 w 34"/>
                  <a:gd name="T21" fmla="*/ 82 h 145"/>
                  <a:gd name="T22" fmla="*/ 30 w 34"/>
                  <a:gd name="T23" fmla="*/ 84 h 145"/>
                  <a:gd name="T24" fmla="*/ 32 w 34"/>
                  <a:gd name="T25" fmla="*/ 86 h 145"/>
                  <a:gd name="T26" fmla="*/ 32 w 34"/>
                  <a:gd name="T27" fmla="*/ 89 h 145"/>
                  <a:gd name="T28" fmla="*/ 34 w 34"/>
                  <a:gd name="T29" fmla="*/ 93 h 145"/>
                  <a:gd name="T30" fmla="*/ 31 w 34"/>
                  <a:gd name="T31" fmla="*/ 100 h 145"/>
                  <a:gd name="T32" fmla="*/ 29 w 34"/>
                  <a:gd name="T33" fmla="*/ 104 h 145"/>
                  <a:gd name="T34" fmla="*/ 26 w 34"/>
                  <a:gd name="T35" fmla="*/ 114 h 145"/>
                  <a:gd name="T36" fmla="*/ 25 w 34"/>
                  <a:gd name="T37" fmla="*/ 119 h 145"/>
                  <a:gd name="T38" fmla="*/ 18 w 34"/>
                  <a:gd name="T39" fmla="*/ 136 h 145"/>
                  <a:gd name="T40" fmla="*/ 16 w 34"/>
                  <a:gd name="T41" fmla="*/ 141 h 145"/>
                  <a:gd name="T42" fmla="*/ 15 w 34"/>
                  <a:gd name="T43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" h="145">
                    <a:moveTo>
                      <a:pt x="0" y="0"/>
                    </a:moveTo>
                    <a:lnTo>
                      <a:pt x="3" y="12"/>
                    </a:lnTo>
                    <a:lnTo>
                      <a:pt x="4" y="14"/>
                    </a:lnTo>
                    <a:lnTo>
                      <a:pt x="8" y="22"/>
                    </a:lnTo>
                    <a:lnTo>
                      <a:pt x="13" y="36"/>
                    </a:lnTo>
                    <a:lnTo>
                      <a:pt x="19" y="54"/>
                    </a:lnTo>
                    <a:lnTo>
                      <a:pt x="24" y="64"/>
                    </a:lnTo>
                    <a:lnTo>
                      <a:pt x="26" y="69"/>
                    </a:lnTo>
                    <a:lnTo>
                      <a:pt x="27" y="76"/>
                    </a:lnTo>
                    <a:lnTo>
                      <a:pt x="29" y="81"/>
                    </a:lnTo>
                    <a:lnTo>
                      <a:pt x="29" y="82"/>
                    </a:lnTo>
                    <a:lnTo>
                      <a:pt x="30" y="84"/>
                    </a:lnTo>
                    <a:lnTo>
                      <a:pt x="32" y="86"/>
                    </a:lnTo>
                    <a:lnTo>
                      <a:pt x="32" y="89"/>
                    </a:lnTo>
                    <a:lnTo>
                      <a:pt x="34" y="93"/>
                    </a:lnTo>
                    <a:lnTo>
                      <a:pt x="31" y="100"/>
                    </a:lnTo>
                    <a:lnTo>
                      <a:pt x="29" y="104"/>
                    </a:lnTo>
                    <a:lnTo>
                      <a:pt x="26" y="114"/>
                    </a:lnTo>
                    <a:lnTo>
                      <a:pt x="25" y="119"/>
                    </a:lnTo>
                    <a:lnTo>
                      <a:pt x="18" y="136"/>
                    </a:lnTo>
                    <a:lnTo>
                      <a:pt x="16" y="141"/>
                    </a:lnTo>
                    <a:lnTo>
                      <a:pt x="15" y="14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7" name="Line 3668">
                <a:extLst>
                  <a:ext uri="{FF2B5EF4-FFF2-40B4-BE49-F238E27FC236}">
                    <a16:creationId xmlns:a16="http://schemas.microsoft.com/office/drawing/2014/main" id="{B48A9D42-4100-422F-B393-28DDA50DCC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29" y="2357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8" name="Line 3669">
                <a:extLst>
                  <a:ext uri="{FF2B5EF4-FFF2-40B4-BE49-F238E27FC236}">
                    <a16:creationId xmlns:a16="http://schemas.microsoft.com/office/drawing/2014/main" id="{3235EB74-1E52-413A-BD39-63C8F33FFE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29" y="2360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9" name="Freeform 3670">
                <a:extLst>
                  <a:ext uri="{FF2B5EF4-FFF2-40B4-BE49-F238E27FC236}">
                    <a16:creationId xmlns:a16="http://schemas.microsoft.com/office/drawing/2014/main" id="{260AD212-D4F3-4020-9DDE-D54D1F2B7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2400"/>
                <a:ext cx="1" cy="3"/>
              </a:xfrm>
              <a:custGeom>
                <a:avLst/>
                <a:gdLst>
                  <a:gd name="T0" fmla="*/ 0 w 3"/>
                  <a:gd name="T1" fmla="*/ 9 h 9"/>
                  <a:gd name="T2" fmla="*/ 0 w 3"/>
                  <a:gd name="T3" fmla="*/ 8 h 9"/>
                  <a:gd name="T4" fmla="*/ 3 w 3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9">
                    <a:moveTo>
                      <a:pt x="0" y="9"/>
                    </a:moveTo>
                    <a:lnTo>
                      <a:pt x="0" y="8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0" name="Line 3671">
                <a:extLst>
                  <a:ext uri="{FF2B5EF4-FFF2-40B4-BE49-F238E27FC236}">
                    <a16:creationId xmlns:a16="http://schemas.microsoft.com/office/drawing/2014/main" id="{4F650C21-7421-407A-92F6-E95EDD6E69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32" y="240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1" name="Line 3672">
                <a:extLst>
                  <a:ext uri="{FF2B5EF4-FFF2-40B4-BE49-F238E27FC236}">
                    <a16:creationId xmlns:a16="http://schemas.microsoft.com/office/drawing/2014/main" id="{5928168D-9EAA-4B89-BC91-ACBEAB0DB8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9" y="2287"/>
                <a:ext cx="15" cy="2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2" name="Freeform 3673">
                <a:extLst>
                  <a:ext uri="{FF2B5EF4-FFF2-40B4-BE49-F238E27FC236}">
                    <a16:creationId xmlns:a16="http://schemas.microsoft.com/office/drawing/2014/main" id="{61046EDA-55D2-4708-B30C-A7B7C18C2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6" y="2845"/>
                <a:ext cx="3" cy="9"/>
              </a:xfrm>
              <a:custGeom>
                <a:avLst/>
                <a:gdLst>
                  <a:gd name="T0" fmla="*/ 2 w 13"/>
                  <a:gd name="T1" fmla="*/ 0 h 39"/>
                  <a:gd name="T2" fmla="*/ 0 w 13"/>
                  <a:gd name="T3" fmla="*/ 8 h 39"/>
                  <a:gd name="T4" fmla="*/ 13 w 13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9">
                    <a:moveTo>
                      <a:pt x="2" y="0"/>
                    </a:moveTo>
                    <a:lnTo>
                      <a:pt x="0" y="8"/>
                    </a:lnTo>
                    <a:lnTo>
                      <a:pt x="13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3" name="Freeform 3674">
                <a:extLst>
                  <a:ext uri="{FF2B5EF4-FFF2-40B4-BE49-F238E27FC236}">
                    <a16:creationId xmlns:a16="http://schemas.microsoft.com/office/drawing/2014/main" id="{C9949FFE-C4DD-42BE-88E8-824D45157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9" y="2854"/>
                <a:ext cx="26" cy="46"/>
              </a:xfrm>
              <a:custGeom>
                <a:avLst/>
                <a:gdLst>
                  <a:gd name="T0" fmla="*/ 105 w 105"/>
                  <a:gd name="T1" fmla="*/ 185 h 185"/>
                  <a:gd name="T2" fmla="*/ 66 w 105"/>
                  <a:gd name="T3" fmla="*/ 72 h 185"/>
                  <a:gd name="T4" fmla="*/ 26 w 105"/>
                  <a:gd name="T5" fmla="*/ 58 h 185"/>
                  <a:gd name="T6" fmla="*/ 24 w 105"/>
                  <a:gd name="T7" fmla="*/ 57 h 185"/>
                  <a:gd name="T8" fmla="*/ 0 w 105"/>
                  <a:gd name="T9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85">
                    <a:moveTo>
                      <a:pt x="105" y="185"/>
                    </a:moveTo>
                    <a:lnTo>
                      <a:pt x="66" y="72"/>
                    </a:lnTo>
                    <a:lnTo>
                      <a:pt x="26" y="58"/>
                    </a:lnTo>
                    <a:lnTo>
                      <a:pt x="24" y="5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4" name="Line 3675">
                <a:extLst>
                  <a:ext uri="{FF2B5EF4-FFF2-40B4-BE49-F238E27FC236}">
                    <a16:creationId xmlns:a16="http://schemas.microsoft.com/office/drawing/2014/main" id="{736C14AA-ED77-4FD8-86A8-147A4EC6E0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93" y="2777"/>
                <a:ext cx="1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5" name="Freeform 3676">
                <a:extLst>
                  <a:ext uri="{FF2B5EF4-FFF2-40B4-BE49-F238E27FC236}">
                    <a16:creationId xmlns:a16="http://schemas.microsoft.com/office/drawing/2014/main" id="{B485D9DF-28D9-4973-BEA3-EC8C1CB02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3" y="2782"/>
                <a:ext cx="34" cy="37"/>
              </a:xfrm>
              <a:custGeom>
                <a:avLst/>
                <a:gdLst>
                  <a:gd name="T0" fmla="*/ 136 w 136"/>
                  <a:gd name="T1" fmla="*/ 150 h 150"/>
                  <a:gd name="T2" fmla="*/ 79 w 136"/>
                  <a:gd name="T3" fmla="*/ 14 h 150"/>
                  <a:gd name="T4" fmla="*/ 0 w 136"/>
                  <a:gd name="T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" h="150">
                    <a:moveTo>
                      <a:pt x="136" y="150"/>
                    </a:moveTo>
                    <a:lnTo>
                      <a:pt x="79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6" name="Freeform 3677">
                <a:extLst>
                  <a:ext uri="{FF2B5EF4-FFF2-40B4-BE49-F238E27FC236}">
                    <a16:creationId xmlns:a16="http://schemas.microsoft.com/office/drawing/2014/main" id="{58B47F0F-4426-4A08-88DB-C304F46E1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3" y="2777"/>
                <a:ext cx="10" cy="5"/>
              </a:xfrm>
              <a:custGeom>
                <a:avLst/>
                <a:gdLst>
                  <a:gd name="T0" fmla="*/ 0 w 39"/>
                  <a:gd name="T1" fmla="*/ 0 h 16"/>
                  <a:gd name="T2" fmla="*/ 31 w 39"/>
                  <a:gd name="T3" fmla="*/ 15 h 16"/>
                  <a:gd name="T4" fmla="*/ 39 w 39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6">
                    <a:moveTo>
                      <a:pt x="0" y="0"/>
                    </a:moveTo>
                    <a:lnTo>
                      <a:pt x="31" y="15"/>
                    </a:lnTo>
                    <a:lnTo>
                      <a:pt x="39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7" name="Line 3678">
                <a:extLst>
                  <a:ext uri="{FF2B5EF4-FFF2-40B4-BE49-F238E27FC236}">
                    <a16:creationId xmlns:a16="http://schemas.microsoft.com/office/drawing/2014/main" id="{EEDA1BBF-9082-44F1-8CBE-D62A8B21FE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93" y="2504"/>
                <a:ext cx="3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8" name="Freeform 3679">
                <a:extLst>
                  <a:ext uri="{FF2B5EF4-FFF2-40B4-BE49-F238E27FC236}">
                    <a16:creationId xmlns:a16="http://schemas.microsoft.com/office/drawing/2014/main" id="{1A368947-E56B-43C9-9BBB-5395B88BF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1" y="2504"/>
                <a:ext cx="2" cy="0"/>
              </a:xfrm>
              <a:custGeom>
                <a:avLst/>
                <a:gdLst>
                  <a:gd name="T0" fmla="*/ 10 w 10"/>
                  <a:gd name="T1" fmla="*/ 2 h 2"/>
                  <a:gd name="T2" fmla="*/ 9 w 10"/>
                  <a:gd name="T3" fmla="*/ 0 h 2"/>
                  <a:gd name="T4" fmla="*/ 0 w 10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">
                    <a:moveTo>
                      <a:pt x="10" y="2"/>
                    </a:moveTo>
                    <a:lnTo>
                      <a:pt x="9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9" name="Line 3680">
                <a:extLst>
                  <a:ext uri="{FF2B5EF4-FFF2-40B4-BE49-F238E27FC236}">
                    <a16:creationId xmlns:a16="http://schemas.microsoft.com/office/drawing/2014/main" id="{D3C5CE92-1260-4FC1-87C4-2CEB93BCB8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72" y="2507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0" name="Line 3681">
                <a:extLst>
                  <a:ext uri="{FF2B5EF4-FFF2-40B4-BE49-F238E27FC236}">
                    <a16:creationId xmlns:a16="http://schemas.microsoft.com/office/drawing/2014/main" id="{274FA256-03CD-4406-86DE-A33F9C2455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75" y="2504"/>
                <a:ext cx="1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1" name="Freeform 3682">
                <a:extLst>
                  <a:ext uri="{FF2B5EF4-FFF2-40B4-BE49-F238E27FC236}">
                    <a16:creationId xmlns:a16="http://schemas.microsoft.com/office/drawing/2014/main" id="{F5C9D8EF-AC94-4B22-8FC5-02566B4AC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2504"/>
                <a:ext cx="3" cy="7"/>
              </a:xfrm>
              <a:custGeom>
                <a:avLst/>
                <a:gdLst>
                  <a:gd name="T0" fmla="*/ 13 w 13"/>
                  <a:gd name="T1" fmla="*/ 28 h 28"/>
                  <a:gd name="T2" fmla="*/ 1 w 13"/>
                  <a:gd name="T3" fmla="*/ 0 h 28"/>
                  <a:gd name="T4" fmla="*/ 0 w 13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8">
                    <a:moveTo>
                      <a:pt x="13" y="28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2" name="Freeform 3683">
                <a:extLst>
                  <a:ext uri="{FF2B5EF4-FFF2-40B4-BE49-F238E27FC236}">
                    <a16:creationId xmlns:a16="http://schemas.microsoft.com/office/drawing/2014/main" id="{47AFDD6A-660E-43F3-B53B-0697F8D45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" y="2501"/>
                <a:ext cx="5" cy="6"/>
              </a:xfrm>
              <a:custGeom>
                <a:avLst/>
                <a:gdLst>
                  <a:gd name="T0" fmla="*/ 19 w 19"/>
                  <a:gd name="T1" fmla="*/ 24 h 24"/>
                  <a:gd name="T2" fmla="*/ 16 w 19"/>
                  <a:gd name="T3" fmla="*/ 24 h 24"/>
                  <a:gd name="T4" fmla="*/ 0 w 19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4">
                    <a:moveTo>
                      <a:pt x="19" y="24"/>
                    </a:moveTo>
                    <a:lnTo>
                      <a:pt x="16" y="2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3" name="Line 3684">
                <a:extLst>
                  <a:ext uri="{FF2B5EF4-FFF2-40B4-BE49-F238E27FC236}">
                    <a16:creationId xmlns:a16="http://schemas.microsoft.com/office/drawing/2014/main" id="{50570113-A1C4-4101-B5A2-6C4FC01429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72" y="2507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4" name="Line 3685">
                <a:extLst>
                  <a:ext uri="{FF2B5EF4-FFF2-40B4-BE49-F238E27FC236}">
                    <a16:creationId xmlns:a16="http://schemas.microsoft.com/office/drawing/2014/main" id="{93ACC9ED-1807-4282-965A-0F000FEEE0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91" y="2504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5" name="Line 3686">
                <a:extLst>
                  <a:ext uri="{FF2B5EF4-FFF2-40B4-BE49-F238E27FC236}">
                    <a16:creationId xmlns:a16="http://schemas.microsoft.com/office/drawing/2014/main" id="{1BDEF776-0F66-4928-AF52-CB93DB3717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50" y="2491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6" name="Line 3687">
                <a:extLst>
                  <a:ext uri="{FF2B5EF4-FFF2-40B4-BE49-F238E27FC236}">
                    <a16:creationId xmlns:a16="http://schemas.microsoft.com/office/drawing/2014/main" id="{460C5F2B-2943-46AE-A8B0-D64CDC910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55" y="2501"/>
                <a:ext cx="9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7" name="Line 3688">
                <a:extLst>
                  <a:ext uri="{FF2B5EF4-FFF2-40B4-BE49-F238E27FC236}">
                    <a16:creationId xmlns:a16="http://schemas.microsoft.com/office/drawing/2014/main" id="{AFAB7BF7-314D-45C6-A85D-0CBEAFF915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55" y="2494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8" name="Freeform 3689">
                <a:extLst>
                  <a:ext uri="{FF2B5EF4-FFF2-40B4-BE49-F238E27FC236}">
                    <a16:creationId xmlns:a16="http://schemas.microsoft.com/office/drawing/2014/main" id="{DB0760FD-FC2C-43E2-BF52-48D63FE6C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" y="2501"/>
                <a:ext cx="5" cy="6"/>
              </a:xfrm>
              <a:custGeom>
                <a:avLst/>
                <a:gdLst>
                  <a:gd name="T0" fmla="*/ 19 w 19"/>
                  <a:gd name="T1" fmla="*/ 24 h 24"/>
                  <a:gd name="T2" fmla="*/ 1 w 19"/>
                  <a:gd name="T3" fmla="*/ 0 h 24"/>
                  <a:gd name="T4" fmla="*/ 0 w 19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4">
                    <a:moveTo>
                      <a:pt x="19" y="24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9" name="Line 3690">
                <a:extLst>
                  <a:ext uri="{FF2B5EF4-FFF2-40B4-BE49-F238E27FC236}">
                    <a16:creationId xmlns:a16="http://schemas.microsoft.com/office/drawing/2014/main" id="{FD39D7C9-7F53-4905-B4D9-96128F0C01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64" y="2501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0" name="Freeform 3691">
                <a:extLst>
                  <a:ext uri="{FF2B5EF4-FFF2-40B4-BE49-F238E27FC236}">
                    <a16:creationId xmlns:a16="http://schemas.microsoft.com/office/drawing/2014/main" id="{2ADE1CBF-A2D2-4017-A781-3629026D7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5" y="2501"/>
                <a:ext cx="9" cy="2"/>
              </a:xfrm>
              <a:custGeom>
                <a:avLst/>
                <a:gdLst>
                  <a:gd name="T0" fmla="*/ 36 w 36"/>
                  <a:gd name="T1" fmla="*/ 0 h 5"/>
                  <a:gd name="T2" fmla="*/ 0 w 36"/>
                  <a:gd name="T3" fmla="*/ 5 h 5"/>
                  <a:gd name="T4" fmla="*/ 0 w 36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5">
                    <a:moveTo>
                      <a:pt x="36" y="0"/>
                    </a:moveTo>
                    <a:lnTo>
                      <a:pt x="0" y="5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1" name="Line 3692">
                <a:extLst>
                  <a:ext uri="{FF2B5EF4-FFF2-40B4-BE49-F238E27FC236}">
                    <a16:creationId xmlns:a16="http://schemas.microsoft.com/office/drawing/2014/main" id="{9B7257D6-FA2D-4684-915E-F706AD91EE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55" y="2499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2" name="Freeform 3693">
                <a:extLst>
                  <a:ext uri="{FF2B5EF4-FFF2-40B4-BE49-F238E27FC236}">
                    <a16:creationId xmlns:a16="http://schemas.microsoft.com/office/drawing/2014/main" id="{D0B4F146-D57F-4D8B-A7DD-1552556EF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5" y="2494"/>
                <a:ext cx="1" cy="5"/>
              </a:xfrm>
              <a:custGeom>
                <a:avLst/>
                <a:gdLst>
                  <a:gd name="T0" fmla="*/ 0 w 2"/>
                  <a:gd name="T1" fmla="*/ 17 h 17"/>
                  <a:gd name="T2" fmla="*/ 2 w 2"/>
                  <a:gd name="T3" fmla="*/ 1 h 17"/>
                  <a:gd name="T4" fmla="*/ 1 w 2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7">
                    <a:moveTo>
                      <a:pt x="0" y="17"/>
                    </a:moveTo>
                    <a:lnTo>
                      <a:pt x="2" y="1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3" name="Freeform 3694">
                <a:extLst>
                  <a:ext uri="{FF2B5EF4-FFF2-40B4-BE49-F238E27FC236}">
                    <a16:creationId xmlns:a16="http://schemas.microsoft.com/office/drawing/2014/main" id="{375DFBB3-BEF4-4E6D-9DFF-ADA5518D1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0" y="2491"/>
                <a:ext cx="6" cy="3"/>
              </a:xfrm>
              <a:custGeom>
                <a:avLst/>
                <a:gdLst>
                  <a:gd name="T0" fmla="*/ 22 w 22"/>
                  <a:gd name="T1" fmla="*/ 12 h 12"/>
                  <a:gd name="T2" fmla="*/ 22 w 22"/>
                  <a:gd name="T3" fmla="*/ 11 h 12"/>
                  <a:gd name="T4" fmla="*/ 0 w 2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2">
                    <a:moveTo>
                      <a:pt x="22" y="12"/>
                    </a:moveTo>
                    <a:lnTo>
                      <a:pt x="22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4" name="Freeform 3695">
                <a:extLst>
                  <a:ext uri="{FF2B5EF4-FFF2-40B4-BE49-F238E27FC236}">
                    <a16:creationId xmlns:a16="http://schemas.microsoft.com/office/drawing/2014/main" id="{7C0F86A1-F5A6-4CB6-8C68-5E6C0145F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0" y="2488"/>
                <a:ext cx="8" cy="5"/>
              </a:xfrm>
              <a:custGeom>
                <a:avLst/>
                <a:gdLst>
                  <a:gd name="T0" fmla="*/ 32 w 32"/>
                  <a:gd name="T1" fmla="*/ 8 h 21"/>
                  <a:gd name="T2" fmla="*/ 19 w 32"/>
                  <a:gd name="T3" fmla="*/ 0 h 21"/>
                  <a:gd name="T4" fmla="*/ 0 w 32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1">
                    <a:moveTo>
                      <a:pt x="32" y="8"/>
                    </a:moveTo>
                    <a:lnTo>
                      <a:pt x="19" y="0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5" name="Line 3696">
                <a:extLst>
                  <a:ext uri="{FF2B5EF4-FFF2-40B4-BE49-F238E27FC236}">
                    <a16:creationId xmlns:a16="http://schemas.microsoft.com/office/drawing/2014/main" id="{0E9A815B-D2C4-4ADE-99A7-33CAA88C9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48" y="249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6" name="Freeform 3697">
                <a:extLst>
                  <a:ext uri="{FF2B5EF4-FFF2-40B4-BE49-F238E27FC236}">
                    <a16:creationId xmlns:a16="http://schemas.microsoft.com/office/drawing/2014/main" id="{E0302310-D1D2-45E4-80F4-00B637BEC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0" y="2489"/>
                <a:ext cx="8" cy="4"/>
              </a:xfrm>
              <a:custGeom>
                <a:avLst/>
                <a:gdLst>
                  <a:gd name="T0" fmla="*/ 32 w 32"/>
                  <a:gd name="T1" fmla="*/ 7 h 20"/>
                  <a:gd name="T2" fmla="*/ 19 w 32"/>
                  <a:gd name="T3" fmla="*/ 0 h 20"/>
                  <a:gd name="T4" fmla="*/ 0 w 32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0">
                    <a:moveTo>
                      <a:pt x="32" y="7"/>
                    </a:moveTo>
                    <a:lnTo>
                      <a:pt x="19" y="0"/>
                    </a:lnTo>
                    <a:lnTo>
                      <a:pt x="0" y="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7" name="Freeform 3698">
                <a:extLst>
                  <a:ext uri="{FF2B5EF4-FFF2-40B4-BE49-F238E27FC236}">
                    <a16:creationId xmlns:a16="http://schemas.microsoft.com/office/drawing/2014/main" id="{DB0EFEF7-6BC5-412C-966A-0FD25E58E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6" y="2490"/>
                <a:ext cx="2" cy="2"/>
              </a:xfrm>
              <a:custGeom>
                <a:avLst/>
                <a:gdLst>
                  <a:gd name="T0" fmla="*/ 9 w 9"/>
                  <a:gd name="T1" fmla="*/ 7 h 7"/>
                  <a:gd name="T2" fmla="*/ 1 w 9"/>
                  <a:gd name="T3" fmla="*/ 0 h 7"/>
                  <a:gd name="T4" fmla="*/ 0 w 9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8" name="Freeform 3699">
                <a:extLst>
                  <a:ext uri="{FF2B5EF4-FFF2-40B4-BE49-F238E27FC236}">
                    <a16:creationId xmlns:a16="http://schemas.microsoft.com/office/drawing/2014/main" id="{0051AE52-72DD-48CB-953F-469C648C7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2492"/>
                <a:ext cx="21" cy="5"/>
              </a:xfrm>
              <a:custGeom>
                <a:avLst/>
                <a:gdLst>
                  <a:gd name="T0" fmla="*/ 85 w 85"/>
                  <a:gd name="T1" fmla="*/ 7 h 20"/>
                  <a:gd name="T2" fmla="*/ 26 w 85"/>
                  <a:gd name="T3" fmla="*/ 20 h 20"/>
                  <a:gd name="T4" fmla="*/ 0 w 85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5" h="20">
                    <a:moveTo>
                      <a:pt x="85" y="7"/>
                    </a:moveTo>
                    <a:lnTo>
                      <a:pt x="26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9" name="Line 3700">
                <a:extLst>
                  <a:ext uri="{FF2B5EF4-FFF2-40B4-BE49-F238E27FC236}">
                    <a16:creationId xmlns:a16="http://schemas.microsoft.com/office/drawing/2014/main" id="{46122FBA-E3D4-45C2-89E8-F04E3EB090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96" y="2490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0" name="Freeform 3701">
                <a:extLst>
                  <a:ext uri="{FF2B5EF4-FFF2-40B4-BE49-F238E27FC236}">
                    <a16:creationId xmlns:a16="http://schemas.microsoft.com/office/drawing/2014/main" id="{146C73E6-18E0-4E44-B283-BE57EA589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" y="2492"/>
                <a:ext cx="10" cy="4"/>
              </a:xfrm>
              <a:custGeom>
                <a:avLst/>
                <a:gdLst>
                  <a:gd name="T0" fmla="*/ 38 w 38"/>
                  <a:gd name="T1" fmla="*/ 15 h 15"/>
                  <a:gd name="T2" fmla="*/ 25 w 38"/>
                  <a:gd name="T3" fmla="*/ 0 h 15"/>
                  <a:gd name="T4" fmla="*/ 0 w 38"/>
                  <a:gd name="T5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5">
                    <a:moveTo>
                      <a:pt x="38" y="15"/>
                    </a:moveTo>
                    <a:lnTo>
                      <a:pt x="25" y="0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1" name="Freeform 3702">
                <a:extLst>
                  <a:ext uri="{FF2B5EF4-FFF2-40B4-BE49-F238E27FC236}">
                    <a16:creationId xmlns:a16="http://schemas.microsoft.com/office/drawing/2014/main" id="{DDE7D52E-AB61-4959-AEF1-98E6C211F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9" y="2493"/>
                <a:ext cx="11" cy="8"/>
              </a:xfrm>
              <a:custGeom>
                <a:avLst/>
                <a:gdLst>
                  <a:gd name="T0" fmla="*/ 44 w 44"/>
                  <a:gd name="T1" fmla="*/ 0 h 29"/>
                  <a:gd name="T2" fmla="*/ 15 w 44"/>
                  <a:gd name="T3" fmla="*/ 29 h 29"/>
                  <a:gd name="T4" fmla="*/ 0 w 44"/>
                  <a:gd name="T5" fmla="*/ 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9">
                    <a:moveTo>
                      <a:pt x="44" y="0"/>
                    </a:moveTo>
                    <a:lnTo>
                      <a:pt x="15" y="29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2" name="Freeform 3703">
                <a:extLst>
                  <a:ext uri="{FF2B5EF4-FFF2-40B4-BE49-F238E27FC236}">
                    <a16:creationId xmlns:a16="http://schemas.microsoft.com/office/drawing/2014/main" id="{21BA1C1C-C6DB-4D9F-BA96-D75783B18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9" y="2493"/>
                <a:ext cx="10" cy="3"/>
              </a:xfrm>
              <a:custGeom>
                <a:avLst/>
                <a:gdLst>
                  <a:gd name="T0" fmla="*/ 38 w 38"/>
                  <a:gd name="T1" fmla="*/ 12 h 12"/>
                  <a:gd name="T2" fmla="*/ 27 w 38"/>
                  <a:gd name="T3" fmla="*/ 0 h 12"/>
                  <a:gd name="T4" fmla="*/ 0 w 38"/>
                  <a:gd name="T5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2">
                    <a:moveTo>
                      <a:pt x="38" y="12"/>
                    </a:moveTo>
                    <a:lnTo>
                      <a:pt x="27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3" name="Freeform 3704">
                <a:extLst>
                  <a:ext uri="{FF2B5EF4-FFF2-40B4-BE49-F238E27FC236}">
                    <a16:creationId xmlns:a16="http://schemas.microsoft.com/office/drawing/2014/main" id="{8D149193-8638-493A-93D4-D0111D3A0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3" y="2452"/>
                <a:ext cx="32" cy="61"/>
              </a:xfrm>
              <a:custGeom>
                <a:avLst/>
                <a:gdLst>
                  <a:gd name="T0" fmla="*/ 128 w 128"/>
                  <a:gd name="T1" fmla="*/ 0 h 244"/>
                  <a:gd name="T2" fmla="*/ 21 w 128"/>
                  <a:gd name="T3" fmla="*/ 129 h 244"/>
                  <a:gd name="T4" fmla="*/ 0 w 128"/>
                  <a:gd name="T5" fmla="*/ 2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" h="244">
                    <a:moveTo>
                      <a:pt x="128" y="0"/>
                    </a:moveTo>
                    <a:lnTo>
                      <a:pt x="21" y="129"/>
                    </a:lnTo>
                    <a:lnTo>
                      <a:pt x="0" y="24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4" name="Freeform 3705">
                <a:extLst>
                  <a:ext uri="{FF2B5EF4-FFF2-40B4-BE49-F238E27FC236}">
                    <a16:creationId xmlns:a16="http://schemas.microsoft.com/office/drawing/2014/main" id="{2F7F9C5D-B166-459D-AB86-2AC1D78B5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5" y="2530"/>
                <a:ext cx="4" cy="4"/>
              </a:xfrm>
              <a:custGeom>
                <a:avLst/>
                <a:gdLst>
                  <a:gd name="T0" fmla="*/ 19 w 19"/>
                  <a:gd name="T1" fmla="*/ 17 h 17"/>
                  <a:gd name="T2" fmla="*/ 11 w 19"/>
                  <a:gd name="T3" fmla="*/ 0 h 17"/>
                  <a:gd name="T4" fmla="*/ 0 w 19"/>
                  <a:gd name="T5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7">
                    <a:moveTo>
                      <a:pt x="19" y="17"/>
                    </a:moveTo>
                    <a:lnTo>
                      <a:pt x="11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5" name="Freeform 3706">
                <a:extLst>
                  <a:ext uri="{FF2B5EF4-FFF2-40B4-BE49-F238E27FC236}">
                    <a16:creationId xmlns:a16="http://schemas.microsoft.com/office/drawing/2014/main" id="{75824CE0-60C9-4477-A1B7-40DEB399A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9" y="2535"/>
                <a:ext cx="10" cy="5"/>
              </a:xfrm>
              <a:custGeom>
                <a:avLst/>
                <a:gdLst>
                  <a:gd name="T0" fmla="*/ 37 w 37"/>
                  <a:gd name="T1" fmla="*/ 0 h 18"/>
                  <a:gd name="T2" fmla="*/ 16 w 37"/>
                  <a:gd name="T3" fmla="*/ 5 h 18"/>
                  <a:gd name="T4" fmla="*/ 0 w 37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8">
                    <a:moveTo>
                      <a:pt x="37" y="0"/>
                    </a:moveTo>
                    <a:lnTo>
                      <a:pt x="16" y="5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6" name="Freeform 3707">
                <a:extLst>
                  <a:ext uri="{FF2B5EF4-FFF2-40B4-BE49-F238E27FC236}">
                    <a16:creationId xmlns:a16="http://schemas.microsoft.com/office/drawing/2014/main" id="{7DC58958-7D19-46B2-BA85-11147319A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5" y="2530"/>
                <a:ext cx="4" cy="4"/>
              </a:xfrm>
              <a:custGeom>
                <a:avLst/>
                <a:gdLst>
                  <a:gd name="T0" fmla="*/ 19 w 19"/>
                  <a:gd name="T1" fmla="*/ 18 h 18"/>
                  <a:gd name="T2" fmla="*/ 11 w 19"/>
                  <a:gd name="T3" fmla="*/ 0 h 18"/>
                  <a:gd name="T4" fmla="*/ 0 w 19"/>
                  <a:gd name="T5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8">
                    <a:moveTo>
                      <a:pt x="19" y="18"/>
                    </a:moveTo>
                    <a:lnTo>
                      <a:pt x="11" y="0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7" name="Line 3708">
                <a:extLst>
                  <a:ext uri="{FF2B5EF4-FFF2-40B4-BE49-F238E27FC236}">
                    <a16:creationId xmlns:a16="http://schemas.microsoft.com/office/drawing/2014/main" id="{15B1326F-0ED1-4956-9313-5D72C831DF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83" y="2532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8" name="Freeform 3709">
                <a:extLst>
                  <a:ext uri="{FF2B5EF4-FFF2-40B4-BE49-F238E27FC236}">
                    <a16:creationId xmlns:a16="http://schemas.microsoft.com/office/drawing/2014/main" id="{464B0CAE-B13C-4259-8A0F-0FD351153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1" y="2538"/>
                <a:ext cx="4" cy="6"/>
              </a:xfrm>
              <a:custGeom>
                <a:avLst/>
                <a:gdLst>
                  <a:gd name="T0" fmla="*/ 15 w 15"/>
                  <a:gd name="T1" fmla="*/ 20 h 23"/>
                  <a:gd name="T2" fmla="*/ 11 w 15"/>
                  <a:gd name="T3" fmla="*/ 23 h 23"/>
                  <a:gd name="T4" fmla="*/ 0 w 15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3">
                    <a:moveTo>
                      <a:pt x="15" y="20"/>
                    </a:moveTo>
                    <a:lnTo>
                      <a:pt x="11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9" name="Freeform 3710">
                <a:extLst>
                  <a:ext uri="{FF2B5EF4-FFF2-40B4-BE49-F238E27FC236}">
                    <a16:creationId xmlns:a16="http://schemas.microsoft.com/office/drawing/2014/main" id="{31E0E364-A558-4FE0-91EB-ABB86D36B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5" y="2558"/>
                <a:ext cx="6" cy="10"/>
              </a:xfrm>
              <a:custGeom>
                <a:avLst/>
                <a:gdLst>
                  <a:gd name="T0" fmla="*/ 23 w 23"/>
                  <a:gd name="T1" fmla="*/ 38 h 38"/>
                  <a:gd name="T2" fmla="*/ 4 w 23"/>
                  <a:gd name="T3" fmla="*/ 4 h 38"/>
                  <a:gd name="T4" fmla="*/ 0 w 23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8">
                    <a:moveTo>
                      <a:pt x="23" y="38"/>
                    </a:moveTo>
                    <a:lnTo>
                      <a:pt x="4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0" name="Freeform 3711">
                <a:extLst>
                  <a:ext uri="{FF2B5EF4-FFF2-40B4-BE49-F238E27FC236}">
                    <a16:creationId xmlns:a16="http://schemas.microsoft.com/office/drawing/2014/main" id="{85E330C1-9F2D-4255-B52C-B93855BA31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9" y="2535"/>
                <a:ext cx="10" cy="5"/>
              </a:xfrm>
              <a:custGeom>
                <a:avLst/>
                <a:gdLst>
                  <a:gd name="T0" fmla="*/ 0 w 37"/>
                  <a:gd name="T1" fmla="*/ 18 h 18"/>
                  <a:gd name="T2" fmla="*/ 11 w 37"/>
                  <a:gd name="T3" fmla="*/ 11 h 18"/>
                  <a:gd name="T4" fmla="*/ 37 w 37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8">
                    <a:moveTo>
                      <a:pt x="0" y="18"/>
                    </a:moveTo>
                    <a:lnTo>
                      <a:pt x="11" y="11"/>
                    </a:lnTo>
                    <a:lnTo>
                      <a:pt x="3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1" name="Line 3712">
                <a:extLst>
                  <a:ext uri="{FF2B5EF4-FFF2-40B4-BE49-F238E27FC236}">
                    <a16:creationId xmlns:a16="http://schemas.microsoft.com/office/drawing/2014/main" id="{D5C9D756-CD46-4B1B-AD9B-F383735A6B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95" y="2540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2" name="Freeform 3713">
                <a:extLst>
                  <a:ext uri="{FF2B5EF4-FFF2-40B4-BE49-F238E27FC236}">
                    <a16:creationId xmlns:a16="http://schemas.microsoft.com/office/drawing/2014/main" id="{1BD6B5BF-59D3-420D-B081-4A57CFFF1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1" y="2538"/>
                <a:ext cx="4" cy="6"/>
              </a:xfrm>
              <a:custGeom>
                <a:avLst/>
                <a:gdLst>
                  <a:gd name="T0" fmla="*/ 15 w 15"/>
                  <a:gd name="T1" fmla="*/ 20 h 22"/>
                  <a:gd name="T2" fmla="*/ 12 w 15"/>
                  <a:gd name="T3" fmla="*/ 22 h 22"/>
                  <a:gd name="T4" fmla="*/ 0 w 15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2">
                    <a:moveTo>
                      <a:pt x="15" y="20"/>
                    </a:moveTo>
                    <a:lnTo>
                      <a:pt x="12" y="2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3" name="Line 3714">
                <a:extLst>
                  <a:ext uri="{FF2B5EF4-FFF2-40B4-BE49-F238E27FC236}">
                    <a16:creationId xmlns:a16="http://schemas.microsoft.com/office/drawing/2014/main" id="{DF87BA8C-4F7B-4219-8E8D-AE2582B441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0" y="2544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4" name="Freeform 3715">
                <a:extLst>
                  <a:ext uri="{FF2B5EF4-FFF2-40B4-BE49-F238E27FC236}">
                    <a16:creationId xmlns:a16="http://schemas.microsoft.com/office/drawing/2014/main" id="{A8BA616E-6901-42D9-89F6-3AB0957C4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1" y="2550"/>
                <a:ext cx="1" cy="4"/>
              </a:xfrm>
              <a:custGeom>
                <a:avLst/>
                <a:gdLst>
                  <a:gd name="T0" fmla="*/ 0 w 4"/>
                  <a:gd name="T1" fmla="*/ 0 h 18"/>
                  <a:gd name="T2" fmla="*/ 2 w 4"/>
                  <a:gd name="T3" fmla="*/ 18 h 18"/>
                  <a:gd name="T4" fmla="*/ 4 w 4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8">
                    <a:moveTo>
                      <a:pt x="0" y="0"/>
                    </a:moveTo>
                    <a:lnTo>
                      <a:pt x="2" y="18"/>
                    </a:lnTo>
                    <a:lnTo>
                      <a:pt x="4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5" name="Freeform 3716">
                <a:extLst>
                  <a:ext uri="{FF2B5EF4-FFF2-40B4-BE49-F238E27FC236}">
                    <a16:creationId xmlns:a16="http://schemas.microsoft.com/office/drawing/2014/main" id="{E54762B5-AF87-40EA-9535-C17BC34AC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9" y="2534"/>
                <a:ext cx="4" cy="10"/>
              </a:xfrm>
              <a:custGeom>
                <a:avLst/>
                <a:gdLst>
                  <a:gd name="T0" fmla="*/ 15 w 15"/>
                  <a:gd name="T1" fmla="*/ 0 h 38"/>
                  <a:gd name="T2" fmla="*/ 0 w 15"/>
                  <a:gd name="T3" fmla="*/ 15 h 38"/>
                  <a:gd name="T4" fmla="*/ 4 w 15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8">
                    <a:moveTo>
                      <a:pt x="15" y="0"/>
                    </a:moveTo>
                    <a:lnTo>
                      <a:pt x="0" y="15"/>
                    </a:lnTo>
                    <a:lnTo>
                      <a:pt x="4" y="3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6" name="Freeform 3717">
                <a:extLst>
                  <a:ext uri="{FF2B5EF4-FFF2-40B4-BE49-F238E27FC236}">
                    <a16:creationId xmlns:a16="http://schemas.microsoft.com/office/drawing/2014/main" id="{FBF87784-9DA5-4A31-BF2B-7EC89253A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9" y="2534"/>
                <a:ext cx="4" cy="10"/>
              </a:xfrm>
              <a:custGeom>
                <a:avLst/>
                <a:gdLst>
                  <a:gd name="T0" fmla="*/ 3 w 14"/>
                  <a:gd name="T1" fmla="*/ 38 h 38"/>
                  <a:gd name="T2" fmla="*/ 0 w 14"/>
                  <a:gd name="T3" fmla="*/ 17 h 38"/>
                  <a:gd name="T4" fmla="*/ 14 w 14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8">
                    <a:moveTo>
                      <a:pt x="3" y="38"/>
                    </a:moveTo>
                    <a:lnTo>
                      <a:pt x="0" y="17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7" name="Line 3718">
                <a:extLst>
                  <a:ext uri="{FF2B5EF4-FFF2-40B4-BE49-F238E27FC236}">
                    <a16:creationId xmlns:a16="http://schemas.microsoft.com/office/drawing/2014/main" id="{46714113-06C6-4526-9CFC-36ED4F8725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82" y="255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8" name="Line 3719">
                <a:extLst>
                  <a:ext uri="{FF2B5EF4-FFF2-40B4-BE49-F238E27FC236}">
                    <a16:creationId xmlns:a16="http://schemas.microsoft.com/office/drawing/2014/main" id="{2D2230F0-D9B3-428C-8B9E-F2B6F2C3D4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3" y="2556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9" name="Freeform 3720">
                <a:extLst>
                  <a:ext uri="{FF2B5EF4-FFF2-40B4-BE49-F238E27FC236}">
                    <a16:creationId xmlns:a16="http://schemas.microsoft.com/office/drawing/2014/main" id="{9F8280E2-36E2-4270-B7D7-DA8B9464A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2" y="2554"/>
                <a:ext cx="1" cy="2"/>
              </a:xfrm>
              <a:custGeom>
                <a:avLst/>
                <a:gdLst>
                  <a:gd name="T0" fmla="*/ 0 w 3"/>
                  <a:gd name="T1" fmla="*/ 0 h 8"/>
                  <a:gd name="T2" fmla="*/ 0 w 3"/>
                  <a:gd name="T3" fmla="*/ 4 h 8"/>
                  <a:gd name="T4" fmla="*/ 3 w 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0"/>
                    </a:moveTo>
                    <a:lnTo>
                      <a:pt x="0" y="4"/>
                    </a:lnTo>
                    <a:lnTo>
                      <a:pt x="3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0" name="Line 3721">
                <a:extLst>
                  <a:ext uri="{FF2B5EF4-FFF2-40B4-BE49-F238E27FC236}">
                    <a16:creationId xmlns:a16="http://schemas.microsoft.com/office/drawing/2014/main" id="{328204E7-3F0B-49EC-A66E-110AC34669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81" y="2550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1" name="Freeform 3722">
                <a:extLst>
                  <a:ext uri="{FF2B5EF4-FFF2-40B4-BE49-F238E27FC236}">
                    <a16:creationId xmlns:a16="http://schemas.microsoft.com/office/drawing/2014/main" id="{6B77D87D-E9DA-4F98-8410-BC01E9900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1" y="2568"/>
                <a:ext cx="27" cy="61"/>
              </a:xfrm>
              <a:custGeom>
                <a:avLst/>
                <a:gdLst>
                  <a:gd name="T0" fmla="*/ 0 w 108"/>
                  <a:gd name="T1" fmla="*/ 0 h 246"/>
                  <a:gd name="T2" fmla="*/ 26 w 108"/>
                  <a:gd name="T3" fmla="*/ 48 h 246"/>
                  <a:gd name="T4" fmla="*/ 27 w 108"/>
                  <a:gd name="T5" fmla="*/ 48 h 246"/>
                  <a:gd name="T6" fmla="*/ 32 w 108"/>
                  <a:gd name="T7" fmla="*/ 157 h 246"/>
                  <a:gd name="T8" fmla="*/ 108 w 108"/>
                  <a:gd name="T9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246">
                    <a:moveTo>
                      <a:pt x="0" y="0"/>
                    </a:moveTo>
                    <a:lnTo>
                      <a:pt x="26" y="48"/>
                    </a:lnTo>
                    <a:lnTo>
                      <a:pt x="27" y="48"/>
                    </a:lnTo>
                    <a:lnTo>
                      <a:pt x="32" y="157"/>
                    </a:lnTo>
                    <a:lnTo>
                      <a:pt x="108" y="24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2" name="Line 3723">
                <a:extLst>
                  <a:ext uri="{FF2B5EF4-FFF2-40B4-BE49-F238E27FC236}">
                    <a16:creationId xmlns:a16="http://schemas.microsoft.com/office/drawing/2014/main" id="{0F1730E3-5350-4196-8F5E-DDC7AEE453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5" y="2558"/>
                <a:ext cx="6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3" name="Line 3724">
                <a:extLst>
                  <a:ext uri="{FF2B5EF4-FFF2-40B4-BE49-F238E27FC236}">
                    <a16:creationId xmlns:a16="http://schemas.microsoft.com/office/drawing/2014/main" id="{7B5F1FEF-6CF1-4825-8AC8-E811A43517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89" y="2534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4" name="Freeform 3725">
                <a:extLst>
                  <a:ext uri="{FF2B5EF4-FFF2-40B4-BE49-F238E27FC236}">
                    <a16:creationId xmlns:a16="http://schemas.microsoft.com/office/drawing/2014/main" id="{F6B71CEB-5ECE-4F69-8D4C-F746B946C4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2403"/>
                <a:ext cx="0" cy="8"/>
              </a:xfrm>
              <a:custGeom>
                <a:avLst/>
                <a:gdLst>
                  <a:gd name="T0" fmla="*/ 3 w 3"/>
                  <a:gd name="T1" fmla="*/ 0 h 34"/>
                  <a:gd name="T2" fmla="*/ 1 w 3"/>
                  <a:gd name="T3" fmla="*/ 4 h 34"/>
                  <a:gd name="T4" fmla="*/ 1 w 3"/>
                  <a:gd name="T5" fmla="*/ 9 h 34"/>
                  <a:gd name="T6" fmla="*/ 0 w 3"/>
                  <a:gd name="T7" fmla="*/ 14 h 34"/>
                  <a:gd name="T8" fmla="*/ 0 w 3"/>
                  <a:gd name="T9" fmla="*/ 15 h 34"/>
                  <a:gd name="T10" fmla="*/ 0 w 3"/>
                  <a:gd name="T11" fmla="*/ 24 h 34"/>
                  <a:gd name="T12" fmla="*/ 0 w 3"/>
                  <a:gd name="T13" fmla="*/ 25 h 34"/>
                  <a:gd name="T14" fmla="*/ 1 w 3"/>
                  <a:gd name="T15" fmla="*/ 32 h 34"/>
                  <a:gd name="T16" fmla="*/ 1 w 3"/>
                  <a:gd name="T1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4">
                    <a:moveTo>
                      <a:pt x="3" y="0"/>
                    </a:moveTo>
                    <a:lnTo>
                      <a:pt x="1" y="4"/>
                    </a:lnTo>
                    <a:lnTo>
                      <a:pt x="1" y="9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1" y="32"/>
                    </a:lnTo>
                    <a:lnTo>
                      <a:pt x="1" y="3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5" name="Freeform 3726">
                <a:extLst>
                  <a:ext uri="{FF2B5EF4-FFF2-40B4-BE49-F238E27FC236}">
                    <a16:creationId xmlns:a16="http://schemas.microsoft.com/office/drawing/2014/main" id="{BC1B28AB-A7F3-4556-9582-657B52B5F0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2411"/>
                <a:ext cx="1" cy="5"/>
              </a:xfrm>
              <a:custGeom>
                <a:avLst/>
                <a:gdLst>
                  <a:gd name="T0" fmla="*/ 4 w 4"/>
                  <a:gd name="T1" fmla="*/ 19 h 19"/>
                  <a:gd name="T2" fmla="*/ 3 w 4"/>
                  <a:gd name="T3" fmla="*/ 13 h 19"/>
                  <a:gd name="T4" fmla="*/ 0 w 4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9">
                    <a:moveTo>
                      <a:pt x="4" y="19"/>
                    </a:moveTo>
                    <a:lnTo>
                      <a:pt x="3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6" name="Freeform 3727">
                <a:extLst>
                  <a:ext uri="{FF2B5EF4-FFF2-40B4-BE49-F238E27FC236}">
                    <a16:creationId xmlns:a16="http://schemas.microsoft.com/office/drawing/2014/main" id="{1F6A2A85-AA81-4E44-8FC4-8C653CE24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3" y="2416"/>
                <a:ext cx="1" cy="4"/>
              </a:xfrm>
              <a:custGeom>
                <a:avLst/>
                <a:gdLst>
                  <a:gd name="T0" fmla="*/ 0 w 4"/>
                  <a:gd name="T1" fmla="*/ 0 h 18"/>
                  <a:gd name="T2" fmla="*/ 2 w 4"/>
                  <a:gd name="T3" fmla="*/ 11 h 18"/>
                  <a:gd name="T4" fmla="*/ 4 w 4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8">
                    <a:moveTo>
                      <a:pt x="0" y="0"/>
                    </a:moveTo>
                    <a:lnTo>
                      <a:pt x="2" y="11"/>
                    </a:lnTo>
                    <a:lnTo>
                      <a:pt x="4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7" name="Line 3728">
                <a:extLst>
                  <a:ext uri="{FF2B5EF4-FFF2-40B4-BE49-F238E27FC236}">
                    <a16:creationId xmlns:a16="http://schemas.microsoft.com/office/drawing/2014/main" id="{11DCDAFD-A13C-48CD-9C91-BE28F44EA1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2" y="2411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8" name="Freeform 3729">
                <a:extLst>
                  <a:ext uri="{FF2B5EF4-FFF2-40B4-BE49-F238E27FC236}">
                    <a16:creationId xmlns:a16="http://schemas.microsoft.com/office/drawing/2014/main" id="{A84AD268-86F7-4EFB-BEFC-A9F2FA628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2420"/>
                <a:ext cx="1" cy="4"/>
              </a:xfrm>
              <a:custGeom>
                <a:avLst/>
                <a:gdLst>
                  <a:gd name="T0" fmla="*/ 2 w 2"/>
                  <a:gd name="T1" fmla="*/ 13 h 13"/>
                  <a:gd name="T2" fmla="*/ 2 w 2"/>
                  <a:gd name="T3" fmla="*/ 10 h 13"/>
                  <a:gd name="T4" fmla="*/ 0 w 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3">
                    <a:moveTo>
                      <a:pt x="2" y="13"/>
                    </a:moveTo>
                    <a:lnTo>
                      <a:pt x="2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9" name="Line 3730">
                <a:extLst>
                  <a:ext uri="{FF2B5EF4-FFF2-40B4-BE49-F238E27FC236}">
                    <a16:creationId xmlns:a16="http://schemas.microsoft.com/office/drawing/2014/main" id="{8A8A6DF8-BA9E-4C59-B4E7-DD3D653A85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5" y="2424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0" name="Line 3731">
                <a:extLst>
                  <a:ext uri="{FF2B5EF4-FFF2-40B4-BE49-F238E27FC236}">
                    <a16:creationId xmlns:a16="http://schemas.microsoft.com/office/drawing/2014/main" id="{D9C75D0F-FA6E-46F0-86BB-F5672AAFF9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35" y="2428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1" name="Line 3732">
                <a:extLst>
                  <a:ext uri="{FF2B5EF4-FFF2-40B4-BE49-F238E27FC236}">
                    <a16:creationId xmlns:a16="http://schemas.microsoft.com/office/drawing/2014/main" id="{A7F32C4D-EF27-4187-BCA6-1603BF4A39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35" y="2427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2" name="Line 3733">
                <a:extLst>
                  <a:ext uri="{FF2B5EF4-FFF2-40B4-BE49-F238E27FC236}">
                    <a16:creationId xmlns:a16="http://schemas.microsoft.com/office/drawing/2014/main" id="{2E3ADDE1-D702-41C4-AAAF-6E905AAC77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35" y="2427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3" name="Freeform 3734">
                <a:extLst>
                  <a:ext uri="{FF2B5EF4-FFF2-40B4-BE49-F238E27FC236}">
                    <a16:creationId xmlns:a16="http://schemas.microsoft.com/office/drawing/2014/main" id="{641B25D5-E908-4CC1-BF81-55868F7E7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" y="2427"/>
                <a:ext cx="1" cy="1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1 h 6"/>
                  <a:gd name="T4" fmla="*/ 1 w 1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6">
                    <a:moveTo>
                      <a:pt x="0" y="0"/>
                    </a:moveTo>
                    <a:lnTo>
                      <a:pt x="0" y="1"/>
                    </a:lnTo>
                    <a:lnTo>
                      <a:pt x="1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4" name="Freeform 3735">
                <a:extLst>
                  <a:ext uri="{FF2B5EF4-FFF2-40B4-BE49-F238E27FC236}">
                    <a16:creationId xmlns:a16="http://schemas.microsoft.com/office/drawing/2014/main" id="{51E4AEF6-DD15-49EA-8CBC-8A977062B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" y="2427"/>
                <a:ext cx="0" cy="1"/>
              </a:xfrm>
              <a:custGeom>
                <a:avLst/>
                <a:gdLst>
                  <a:gd name="T0" fmla="*/ 0 h 4"/>
                  <a:gd name="T1" fmla="*/ 2 h 4"/>
                  <a:gd name="T2" fmla="*/ 4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5" name="Line 3736">
                <a:extLst>
                  <a:ext uri="{FF2B5EF4-FFF2-40B4-BE49-F238E27FC236}">
                    <a16:creationId xmlns:a16="http://schemas.microsoft.com/office/drawing/2014/main" id="{531B14A5-FCFF-4CEB-B4B1-19A606844E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35" y="2424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6" name="Line 3737">
                <a:extLst>
                  <a:ext uri="{FF2B5EF4-FFF2-40B4-BE49-F238E27FC236}">
                    <a16:creationId xmlns:a16="http://schemas.microsoft.com/office/drawing/2014/main" id="{92490AE4-E4A7-423A-86D9-B367CAF080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5" y="2424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7" name="Freeform 3738">
                <a:extLst>
                  <a:ext uri="{FF2B5EF4-FFF2-40B4-BE49-F238E27FC236}">
                    <a16:creationId xmlns:a16="http://schemas.microsoft.com/office/drawing/2014/main" id="{65931CDF-4C23-4F83-AF1A-3013C873A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430"/>
                <a:ext cx="1" cy="1"/>
              </a:xfrm>
              <a:custGeom>
                <a:avLst/>
                <a:gdLst>
                  <a:gd name="T0" fmla="*/ 0 w 3"/>
                  <a:gd name="T1" fmla="*/ 0 h 7"/>
                  <a:gd name="T2" fmla="*/ 0 w 3"/>
                  <a:gd name="T3" fmla="*/ 1 h 7"/>
                  <a:gd name="T4" fmla="*/ 3 w 3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0" y="0"/>
                    </a:moveTo>
                    <a:lnTo>
                      <a:pt x="0" y="1"/>
                    </a:lnTo>
                    <a:lnTo>
                      <a:pt x="3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8" name="Line 3739">
                <a:extLst>
                  <a:ext uri="{FF2B5EF4-FFF2-40B4-BE49-F238E27FC236}">
                    <a16:creationId xmlns:a16="http://schemas.microsoft.com/office/drawing/2014/main" id="{D411D1FE-FB62-4CC9-8FEF-033446F6CB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6" y="2428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9" name="Freeform 3740">
                <a:extLst>
                  <a:ext uri="{FF2B5EF4-FFF2-40B4-BE49-F238E27FC236}">
                    <a16:creationId xmlns:a16="http://schemas.microsoft.com/office/drawing/2014/main" id="{144618BA-C16D-4E47-9CDF-F76F253C6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7" y="2431"/>
                <a:ext cx="4" cy="9"/>
              </a:xfrm>
              <a:custGeom>
                <a:avLst/>
                <a:gdLst>
                  <a:gd name="T0" fmla="*/ 15 w 15"/>
                  <a:gd name="T1" fmla="*/ 33 h 33"/>
                  <a:gd name="T2" fmla="*/ 8 w 15"/>
                  <a:gd name="T3" fmla="*/ 17 h 33"/>
                  <a:gd name="T4" fmla="*/ 4 w 15"/>
                  <a:gd name="T5" fmla="*/ 9 h 33"/>
                  <a:gd name="T6" fmla="*/ 0 w 15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33">
                    <a:moveTo>
                      <a:pt x="15" y="33"/>
                    </a:moveTo>
                    <a:lnTo>
                      <a:pt x="8" y="17"/>
                    </a:lnTo>
                    <a:lnTo>
                      <a:pt x="4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0" name="Line 3741">
                <a:extLst>
                  <a:ext uri="{FF2B5EF4-FFF2-40B4-BE49-F238E27FC236}">
                    <a16:creationId xmlns:a16="http://schemas.microsoft.com/office/drawing/2014/main" id="{C7974409-555E-4F2D-8C91-837BFDF348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36" y="2430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1" name="Line 3742">
                <a:extLst>
                  <a:ext uri="{FF2B5EF4-FFF2-40B4-BE49-F238E27FC236}">
                    <a16:creationId xmlns:a16="http://schemas.microsoft.com/office/drawing/2014/main" id="{34E059DC-31AF-4471-9F38-930EAE70C1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4" y="2420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2" name="Freeform 3743">
                <a:extLst>
                  <a:ext uri="{FF2B5EF4-FFF2-40B4-BE49-F238E27FC236}">
                    <a16:creationId xmlns:a16="http://schemas.microsoft.com/office/drawing/2014/main" id="{2A6176DF-48AB-4B0F-89C9-7EC67A28E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2440"/>
                <a:ext cx="3" cy="9"/>
              </a:xfrm>
              <a:custGeom>
                <a:avLst/>
                <a:gdLst>
                  <a:gd name="T0" fmla="*/ 15 w 15"/>
                  <a:gd name="T1" fmla="*/ 38 h 38"/>
                  <a:gd name="T2" fmla="*/ 14 w 15"/>
                  <a:gd name="T3" fmla="*/ 34 h 38"/>
                  <a:gd name="T4" fmla="*/ 10 w 15"/>
                  <a:gd name="T5" fmla="*/ 24 h 38"/>
                  <a:gd name="T6" fmla="*/ 7 w 15"/>
                  <a:gd name="T7" fmla="*/ 15 h 38"/>
                  <a:gd name="T8" fmla="*/ 2 w 15"/>
                  <a:gd name="T9" fmla="*/ 5 h 38"/>
                  <a:gd name="T10" fmla="*/ 0 w 15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8">
                    <a:moveTo>
                      <a:pt x="15" y="38"/>
                    </a:moveTo>
                    <a:lnTo>
                      <a:pt x="14" y="34"/>
                    </a:lnTo>
                    <a:lnTo>
                      <a:pt x="10" y="24"/>
                    </a:lnTo>
                    <a:lnTo>
                      <a:pt x="7" y="15"/>
                    </a:lnTo>
                    <a:lnTo>
                      <a:pt x="2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3" name="Line 3744">
                <a:extLst>
                  <a:ext uri="{FF2B5EF4-FFF2-40B4-BE49-F238E27FC236}">
                    <a16:creationId xmlns:a16="http://schemas.microsoft.com/office/drawing/2014/main" id="{67446644-780C-4FDD-BB4A-F3E39A41EB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452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4" name="Freeform 3745">
                <a:extLst>
                  <a:ext uri="{FF2B5EF4-FFF2-40B4-BE49-F238E27FC236}">
                    <a16:creationId xmlns:a16="http://schemas.microsoft.com/office/drawing/2014/main" id="{FF78967D-EB78-4DDE-821F-D9069B027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4" y="2449"/>
                <a:ext cx="2" cy="3"/>
              </a:xfrm>
              <a:custGeom>
                <a:avLst/>
                <a:gdLst>
                  <a:gd name="T0" fmla="*/ 0 w 6"/>
                  <a:gd name="T1" fmla="*/ 0 h 13"/>
                  <a:gd name="T2" fmla="*/ 5 w 6"/>
                  <a:gd name="T3" fmla="*/ 11 h 13"/>
                  <a:gd name="T4" fmla="*/ 6 w 6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3">
                    <a:moveTo>
                      <a:pt x="0" y="0"/>
                    </a:moveTo>
                    <a:lnTo>
                      <a:pt x="5" y="11"/>
                    </a:lnTo>
                    <a:lnTo>
                      <a:pt x="6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5" name="Line 3746">
                <a:extLst>
                  <a:ext uri="{FF2B5EF4-FFF2-40B4-BE49-F238E27FC236}">
                    <a16:creationId xmlns:a16="http://schemas.microsoft.com/office/drawing/2014/main" id="{7311C89C-FA05-4214-8F11-6AB6B86BFF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44" y="2449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6" name="Freeform 3747">
                <a:extLst>
                  <a:ext uri="{FF2B5EF4-FFF2-40B4-BE49-F238E27FC236}">
                    <a16:creationId xmlns:a16="http://schemas.microsoft.com/office/drawing/2014/main" id="{4620757A-BC37-4163-83E8-BD753758C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2454"/>
                <a:ext cx="0" cy="0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7" name="Freeform 3748">
                <a:extLst>
                  <a:ext uri="{FF2B5EF4-FFF2-40B4-BE49-F238E27FC236}">
                    <a16:creationId xmlns:a16="http://schemas.microsoft.com/office/drawing/2014/main" id="{2E27A195-A8F8-4E6F-833B-6AF82CA24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7" y="2455"/>
                <a:ext cx="1" cy="3"/>
              </a:xfrm>
              <a:custGeom>
                <a:avLst/>
                <a:gdLst>
                  <a:gd name="T0" fmla="*/ 5 w 5"/>
                  <a:gd name="T1" fmla="*/ 13 h 13"/>
                  <a:gd name="T2" fmla="*/ 3 w 5"/>
                  <a:gd name="T3" fmla="*/ 9 h 13"/>
                  <a:gd name="T4" fmla="*/ 2 w 5"/>
                  <a:gd name="T5" fmla="*/ 7 h 13"/>
                  <a:gd name="T6" fmla="*/ 2 w 5"/>
                  <a:gd name="T7" fmla="*/ 6 h 13"/>
                  <a:gd name="T8" fmla="*/ 0 w 5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3">
                    <a:moveTo>
                      <a:pt x="5" y="13"/>
                    </a:moveTo>
                    <a:lnTo>
                      <a:pt x="3" y="9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8" name="Line 3749">
                <a:extLst>
                  <a:ext uri="{FF2B5EF4-FFF2-40B4-BE49-F238E27FC236}">
                    <a16:creationId xmlns:a16="http://schemas.microsoft.com/office/drawing/2014/main" id="{0A7848D7-933C-4046-B6E7-28F59341BF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454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9" name="Line 3750">
                <a:extLst>
                  <a:ext uri="{FF2B5EF4-FFF2-40B4-BE49-F238E27FC236}">
                    <a16:creationId xmlns:a16="http://schemas.microsoft.com/office/drawing/2014/main" id="{70B95DFF-0A62-4D5D-BD4E-EC1DC7F2FE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7" y="245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0" name="Freeform 3751">
                <a:extLst>
                  <a:ext uri="{FF2B5EF4-FFF2-40B4-BE49-F238E27FC236}">
                    <a16:creationId xmlns:a16="http://schemas.microsoft.com/office/drawing/2014/main" id="{4D412058-BA0A-47D8-87E5-ACCE64431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8" y="2458"/>
                <a:ext cx="0" cy="1"/>
              </a:xfrm>
              <a:custGeom>
                <a:avLst/>
                <a:gdLst>
                  <a:gd name="T0" fmla="*/ 0 w 1"/>
                  <a:gd name="T1" fmla="*/ 7 h 7"/>
                  <a:gd name="T2" fmla="*/ 1 w 1"/>
                  <a:gd name="T3" fmla="*/ 5 h 7"/>
                  <a:gd name="T4" fmla="*/ 1 w 1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7">
                    <a:moveTo>
                      <a:pt x="0" y="7"/>
                    </a:moveTo>
                    <a:lnTo>
                      <a:pt x="1" y="5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1" name="Line 3752">
                <a:extLst>
                  <a:ext uri="{FF2B5EF4-FFF2-40B4-BE49-F238E27FC236}">
                    <a16:creationId xmlns:a16="http://schemas.microsoft.com/office/drawing/2014/main" id="{9EA7A986-FD6B-426E-860C-D50CBD558D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48" y="2459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2" name="Freeform 3753">
                <a:extLst>
                  <a:ext uri="{FF2B5EF4-FFF2-40B4-BE49-F238E27FC236}">
                    <a16:creationId xmlns:a16="http://schemas.microsoft.com/office/drawing/2014/main" id="{E5C06928-4AD6-4283-BD7E-F521C55D7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7" y="2461"/>
                <a:ext cx="1" cy="9"/>
              </a:xfrm>
              <a:custGeom>
                <a:avLst/>
                <a:gdLst>
                  <a:gd name="T0" fmla="*/ 0 w 4"/>
                  <a:gd name="T1" fmla="*/ 34 h 34"/>
                  <a:gd name="T2" fmla="*/ 2 w 4"/>
                  <a:gd name="T3" fmla="*/ 23 h 34"/>
                  <a:gd name="T4" fmla="*/ 4 w 4"/>
                  <a:gd name="T5" fmla="*/ 5 h 34"/>
                  <a:gd name="T6" fmla="*/ 3 w 4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4">
                    <a:moveTo>
                      <a:pt x="0" y="34"/>
                    </a:moveTo>
                    <a:lnTo>
                      <a:pt x="2" y="23"/>
                    </a:lnTo>
                    <a:lnTo>
                      <a:pt x="4" y="5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3" name="Line 3754">
                <a:extLst>
                  <a:ext uri="{FF2B5EF4-FFF2-40B4-BE49-F238E27FC236}">
                    <a16:creationId xmlns:a16="http://schemas.microsoft.com/office/drawing/2014/main" id="{A346EC32-FAC8-4A81-9105-8833FAE5FC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48" y="2458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4" name="Line 3755">
                <a:extLst>
                  <a:ext uri="{FF2B5EF4-FFF2-40B4-BE49-F238E27FC236}">
                    <a16:creationId xmlns:a16="http://schemas.microsoft.com/office/drawing/2014/main" id="{83867789-840E-47E5-81EF-7371319EA2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47" y="2470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5" name="Line 3756">
                <a:extLst>
                  <a:ext uri="{FF2B5EF4-FFF2-40B4-BE49-F238E27FC236}">
                    <a16:creationId xmlns:a16="http://schemas.microsoft.com/office/drawing/2014/main" id="{F242EED1-5CF0-44A0-B0CA-42EA9DB309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47" y="2461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6" name="Line 3757">
                <a:extLst>
                  <a:ext uri="{FF2B5EF4-FFF2-40B4-BE49-F238E27FC236}">
                    <a16:creationId xmlns:a16="http://schemas.microsoft.com/office/drawing/2014/main" id="{D7DAD70D-BA71-4040-9F4F-9928FB3D79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6" y="2454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7" name="Line 3758">
                <a:extLst>
                  <a:ext uri="{FF2B5EF4-FFF2-40B4-BE49-F238E27FC236}">
                    <a16:creationId xmlns:a16="http://schemas.microsoft.com/office/drawing/2014/main" id="{E19635C3-8940-410B-85E9-BC8E48EC4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37" y="2431"/>
                <a:ext cx="4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8" name="Line 3759">
                <a:extLst>
                  <a:ext uri="{FF2B5EF4-FFF2-40B4-BE49-F238E27FC236}">
                    <a16:creationId xmlns:a16="http://schemas.microsoft.com/office/drawing/2014/main" id="{EB79557A-DA36-455F-AD1A-7CA4FE68FB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7" y="2431"/>
                <a:ext cx="7" cy="1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9" name="Freeform 3760">
                <a:extLst>
                  <a:ext uri="{FF2B5EF4-FFF2-40B4-BE49-F238E27FC236}">
                    <a16:creationId xmlns:a16="http://schemas.microsoft.com/office/drawing/2014/main" id="{ED7A76FC-DBCC-40AA-9552-BCF13E401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7" y="2487"/>
                <a:ext cx="13" cy="4"/>
              </a:xfrm>
              <a:custGeom>
                <a:avLst/>
                <a:gdLst>
                  <a:gd name="T0" fmla="*/ 51 w 51"/>
                  <a:gd name="T1" fmla="*/ 17 h 17"/>
                  <a:gd name="T2" fmla="*/ 51 w 51"/>
                  <a:gd name="T3" fmla="*/ 14 h 17"/>
                  <a:gd name="T4" fmla="*/ 0 w 51"/>
                  <a:gd name="T5" fmla="*/ 0 h 17"/>
                  <a:gd name="T6" fmla="*/ 0 w 51"/>
                  <a:gd name="T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17">
                    <a:moveTo>
                      <a:pt x="51" y="17"/>
                    </a:moveTo>
                    <a:lnTo>
                      <a:pt x="51" y="14"/>
                    </a:ln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0" name="Line 3761">
                <a:extLst>
                  <a:ext uri="{FF2B5EF4-FFF2-40B4-BE49-F238E27FC236}">
                    <a16:creationId xmlns:a16="http://schemas.microsoft.com/office/drawing/2014/main" id="{AE91E37C-A18A-402E-A7F6-BD16FA4F19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60" y="2491"/>
                <a:ext cx="1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1" name="Freeform 3762">
                <a:extLst>
                  <a:ext uri="{FF2B5EF4-FFF2-40B4-BE49-F238E27FC236}">
                    <a16:creationId xmlns:a16="http://schemas.microsoft.com/office/drawing/2014/main" id="{32EC55A0-87A2-4D62-B957-208220EA9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0" y="2491"/>
                <a:ext cx="1" cy="8"/>
              </a:xfrm>
              <a:custGeom>
                <a:avLst/>
                <a:gdLst>
                  <a:gd name="T0" fmla="*/ 0 w 4"/>
                  <a:gd name="T1" fmla="*/ 0 h 30"/>
                  <a:gd name="T2" fmla="*/ 1 w 4"/>
                  <a:gd name="T3" fmla="*/ 1 h 30"/>
                  <a:gd name="T4" fmla="*/ 4 w 4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0">
                    <a:moveTo>
                      <a:pt x="0" y="0"/>
                    </a:moveTo>
                    <a:lnTo>
                      <a:pt x="1" y="1"/>
                    </a:lnTo>
                    <a:lnTo>
                      <a:pt x="4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2" name="Freeform 3763">
                <a:extLst>
                  <a:ext uri="{FF2B5EF4-FFF2-40B4-BE49-F238E27FC236}">
                    <a16:creationId xmlns:a16="http://schemas.microsoft.com/office/drawing/2014/main" id="{619325CA-6F93-4D85-B4C2-982E52353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3" y="2487"/>
                <a:ext cx="4" cy="8"/>
              </a:xfrm>
              <a:custGeom>
                <a:avLst/>
                <a:gdLst>
                  <a:gd name="T0" fmla="*/ 16 w 16"/>
                  <a:gd name="T1" fmla="*/ 1 h 32"/>
                  <a:gd name="T2" fmla="*/ 14 w 16"/>
                  <a:gd name="T3" fmla="*/ 0 h 32"/>
                  <a:gd name="T4" fmla="*/ 0 w 16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2">
                    <a:moveTo>
                      <a:pt x="16" y="1"/>
                    </a:moveTo>
                    <a:lnTo>
                      <a:pt x="14" y="0"/>
                    </a:lnTo>
                    <a:lnTo>
                      <a:pt x="0" y="3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3" name="Freeform 3764">
                <a:extLst>
                  <a:ext uri="{FF2B5EF4-FFF2-40B4-BE49-F238E27FC236}">
                    <a16:creationId xmlns:a16="http://schemas.microsoft.com/office/drawing/2014/main" id="{B71CEFDC-25F1-4273-BBB2-CD849E757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8" y="2482"/>
                <a:ext cx="3" cy="7"/>
              </a:xfrm>
              <a:custGeom>
                <a:avLst/>
                <a:gdLst>
                  <a:gd name="T0" fmla="*/ 0 w 13"/>
                  <a:gd name="T1" fmla="*/ 28 h 28"/>
                  <a:gd name="T2" fmla="*/ 3 w 13"/>
                  <a:gd name="T3" fmla="*/ 22 h 28"/>
                  <a:gd name="T4" fmla="*/ 8 w 13"/>
                  <a:gd name="T5" fmla="*/ 13 h 28"/>
                  <a:gd name="T6" fmla="*/ 13 w 13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8">
                    <a:moveTo>
                      <a:pt x="0" y="28"/>
                    </a:moveTo>
                    <a:lnTo>
                      <a:pt x="3" y="22"/>
                    </a:lnTo>
                    <a:lnTo>
                      <a:pt x="8" y="13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4" name="Freeform 3765">
                <a:extLst>
                  <a:ext uri="{FF2B5EF4-FFF2-40B4-BE49-F238E27FC236}">
                    <a16:creationId xmlns:a16="http://schemas.microsoft.com/office/drawing/2014/main" id="{B4566BD8-6B68-4167-B42F-3C422F959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2472"/>
                <a:ext cx="5" cy="10"/>
              </a:xfrm>
              <a:custGeom>
                <a:avLst/>
                <a:gdLst>
                  <a:gd name="T0" fmla="*/ 0 w 20"/>
                  <a:gd name="T1" fmla="*/ 39 h 39"/>
                  <a:gd name="T2" fmla="*/ 6 w 20"/>
                  <a:gd name="T3" fmla="*/ 29 h 39"/>
                  <a:gd name="T4" fmla="*/ 10 w 20"/>
                  <a:gd name="T5" fmla="*/ 20 h 39"/>
                  <a:gd name="T6" fmla="*/ 14 w 20"/>
                  <a:gd name="T7" fmla="*/ 8 h 39"/>
                  <a:gd name="T8" fmla="*/ 20 w 20"/>
                  <a:gd name="T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9">
                    <a:moveTo>
                      <a:pt x="0" y="39"/>
                    </a:moveTo>
                    <a:lnTo>
                      <a:pt x="6" y="29"/>
                    </a:lnTo>
                    <a:lnTo>
                      <a:pt x="10" y="20"/>
                    </a:lnTo>
                    <a:lnTo>
                      <a:pt x="14" y="8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5" name="Freeform 3766">
                <a:extLst>
                  <a:ext uri="{FF2B5EF4-FFF2-40B4-BE49-F238E27FC236}">
                    <a16:creationId xmlns:a16="http://schemas.microsoft.com/office/drawing/2014/main" id="{B63B53BE-EA5C-43D1-B8E6-3B8EC45E6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2470"/>
                <a:ext cx="1" cy="2"/>
              </a:xfrm>
              <a:custGeom>
                <a:avLst/>
                <a:gdLst>
                  <a:gd name="T0" fmla="*/ 0 w 3"/>
                  <a:gd name="T1" fmla="*/ 8 h 8"/>
                  <a:gd name="T2" fmla="*/ 1 w 3"/>
                  <a:gd name="T3" fmla="*/ 5 h 8"/>
                  <a:gd name="T4" fmla="*/ 3 w 3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0" y="8"/>
                    </a:moveTo>
                    <a:lnTo>
                      <a:pt x="1" y="5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6" name="Line 3767">
                <a:extLst>
                  <a:ext uri="{FF2B5EF4-FFF2-40B4-BE49-F238E27FC236}">
                    <a16:creationId xmlns:a16="http://schemas.microsoft.com/office/drawing/2014/main" id="{351FEC1D-4070-4A7B-864E-A560E7AA74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32" y="2503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7" name="Freeform 3768">
                <a:extLst>
                  <a:ext uri="{FF2B5EF4-FFF2-40B4-BE49-F238E27FC236}">
                    <a16:creationId xmlns:a16="http://schemas.microsoft.com/office/drawing/2014/main" id="{790A16F3-D054-4A61-8943-4583313AC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3" y="2497"/>
                <a:ext cx="9" cy="7"/>
              </a:xfrm>
              <a:custGeom>
                <a:avLst/>
                <a:gdLst>
                  <a:gd name="T0" fmla="*/ 35 w 35"/>
                  <a:gd name="T1" fmla="*/ 28 h 28"/>
                  <a:gd name="T2" fmla="*/ 34 w 35"/>
                  <a:gd name="T3" fmla="*/ 28 h 28"/>
                  <a:gd name="T4" fmla="*/ 0 w 35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8">
                    <a:moveTo>
                      <a:pt x="35" y="28"/>
                    </a:moveTo>
                    <a:lnTo>
                      <a:pt x="34" y="2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8" name="Line 3769">
                <a:extLst>
                  <a:ext uri="{FF2B5EF4-FFF2-40B4-BE49-F238E27FC236}">
                    <a16:creationId xmlns:a16="http://schemas.microsoft.com/office/drawing/2014/main" id="{068237CB-A460-4951-A241-D0CF360BE8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32" y="2497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9" name="Freeform 3770">
                <a:extLst>
                  <a:ext uri="{FF2B5EF4-FFF2-40B4-BE49-F238E27FC236}">
                    <a16:creationId xmlns:a16="http://schemas.microsoft.com/office/drawing/2014/main" id="{AF907E9A-B1BF-4CB9-9F7E-3C9569A67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7" y="2489"/>
                <a:ext cx="1" cy="2"/>
              </a:xfrm>
              <a:custGeom>
                <a:avLst/>
                <a:gdLst>
                  <a:gd name="T0" fmla="*/ 0 w 4"/>
                  <a:gd name="T1" fmla="*/ 10 h 10"/>
                  <a:gd name="T2" fmla="*/ 3 w 4"/>
                  <a:gd name="T3" fmla="*/ 2 h 10"/>
                  <a:gd name="T4" fmla="*/ 4 w 4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0">
                    <a:moveTo>
                      <a:pt x="0" y="10"/>
                    </a:moveTo>
                    <a:lnTo>
                      <a:pt x="3" y="2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0" name="Freeform 3771">
                <a:extLst>
                  <a:ext uri="{FF2B5EF4-FFF2-40B4-BE49-F238E27FC236}">
                    <a16:creationId xmlns:a16="http://schemas.microsoft.com/office/drawing/2014/main" id="{16527FFF-3B8C-4623-9BA7-909E0900D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2499"/>
                <a:ext cx="7" cy="4"/>
              </a:xfrm>
              <a:custGeom>
                <a:avLst/>
                <a:gdLst>
                  <a:gd name="T0" fmla="*/ 26 w 26"/>
                  <a:gd name="T1" fmla="*/ 0 h 14"/>
                  <a:gd name="T2" fmla="*/ 26 w 26"/>
                  <a:gd name="T3" fmla="*/ 1 h 14"/>
                  <a:gd name="T4" fmla="*/ 0 w 26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4">
                    <a:moveTo>
                      <a:pt x="26" y="0"/>
                    </a:moveTo>
                    <a:lnTo>
                      <a:pt x="26" y="1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1" name="Freeform 3772">
                <a:extLst>
                  <a:ext uri="{FF2B5EF4-FFF2-40B4-BE49-F238E27FC236}">
                    <a16:creationId xmlns:a16="http://schemas.microsoft.com/office/drawing/2014/main" id="{B7C36A13-3B96-4662-8093-ED3B7E48A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" y="2495"/>
                <a:ext cx="2" cy="4"/>
              </a:xfrm>
              <a:custGeom>
                <a:avLst/>
                <a:gdLst>
                  <a:gd name="T0" fmla="*/ 10 w 10"/>
                  <a:gd name="T1" fmla="*/ 0 h 18"/>
                  <a:gd name="T2" fmla="*/ 2 w 10"/>
                  <a:gd name="T3" fmla="*/ 17 h 18"/>
                  <a:gd name="T4" fmla="*/ 0 w 10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8">
                    <a:moveTo>
                      <a:pt x="10" y="0"/>
                    </a:moveTo>
                    <a:lnTo>
                      <a:pt x="2" y="17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2" name="Line 3773">
                <a:extLst>
                  <a:ext uri="{FF2B5EF4-FFF2-40B4-BE49-F238E27FC236}">
                    <a16:creationId xmlns:a16="http://schemas.microsoft.com/office/drawing/2014/main" id="{BF9E5F94-E7B3-45FF-8D0E-7DABB60CB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41" y="2495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3" name="Freeform 3774">
                <a:extLst>
                  <a:ext uri="{FF2B5EF4-FFF2-40B4-BE49-F238E27FC236}">
                    <a16:creationId xmlns:a16="http://schemas.microsoft.com/office/drawing/2014/main" id="{9B440EA8-33CF-4D95-A6F0-98A6AA98D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2491"/>
                <a:ext cx="3" cy="6"/>
              </a:xfrm>
              <a:custGeom>
                <a:avLst/>
                <a:gdLst>
                  <a:gd name="T0" fmla="*/ 0 w 10"/>
                  <a:gd name="T1" fmla="*/ 26 h 26"/>
                  <a:gd name="T2" fmla="*/ 9 w 10"/>
                  <a:gd name="T3" fmla="*/ 1 h 26"/>
                  <a:gd name="T4" fmla="*/ 10 w 10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6">
                    <a:moveTo>
                      <a:pt x="0" y="26"/>
                    </a:moveTo>
                    <a:lnTo>
                      <a:pt x="9" y="1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4" name="Line 3775">
                <a:extLst>
                  <a:ext uri="{FF2B5EF4-FFF2-40B4-BE49-F238E27FC236}">
                    <a16:creationId xmlns:a16="http://schemas.microsoft.com/office/drawing/2014/main" id="{97270FE1-5888-411E-8AE1-B2EE3EC227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37" y="2489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5" name="Line 3776">
                <a:extLst>
                  <a:ext uri="{FF2B5EF4-FFF2-40B4-BE49-F238E27FC236}">
                    <a16:creationId xmlns:a16="http://schemas.microsoft.com/office/drawing/2014/main" id="{47FBD551-CC95-4A5F-9C15-52325F1204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43" y="2487"/>
                <a:ext cx="4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6" name="Line 3777">
                <a:extLst>
                  <a:ext uri="{FF2B5EF4-FFF2-40B4-BE49-F238E27FC236}">
                    <a16:creationId xmlns:a16="http://schemas.microsoft.com/office/drawing/2014/main" id="{EF010573-1C82-4985-9268-90428A129D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38" y="2482"/>
                <a:ext cx="3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7" name="Line 3778">
                <a:extLst>
                  <a:ext uri="{FF2B5EF4-FFF2-40B4-BE49-F238E27FC236}">
                    <a16:creationId xmlns:a16="http://schemas.microsoft.com/office/drawing/2014/main" id="{62735FDE-95C2-4201-83F0-1E8BC68DE6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34" y="2499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8" name="Freeform 3779">
                <a:extLst>
                  <a:ext uri="{FF2B5EF4-FFF2-40B4-BE49-F238E27FC236}">
                    <a16:creationId xmlns:a16="http://schemas.microsoft.com/office/drawing/2014/main" id="{19AA71B1-A555-43EC-B91D-C1B71DD46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2470"/>
                <a:ext cx="13" cy="27"/>
              </a:xfrm>
              <a:custGeom>
                <a:avLst/>
                <a:gdLst>
                  <a:gd name="T0" fmla="*/ 50 w 50"/>
                  <a:gd name="T1" fmla="*/ 0 h 110"/>
                  <a:gd name="T2" fmla="*/ 18 w 50"/>
                  <a:gd name="T3" fmla="*/ 59 h 110"/>
                  <a:gd name="T4" fmla="*/ 0 w 50"/>
                  <a:gd name="T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110">
                    <a:moveTo>
                      <a:pt x="50" y="0"/>
                    </a:moveTo>
                    <a:lnTo>
                      <a:pt x="18" y="59"/>
                    </a:lnTo>
                    <a:lnTo>
                      <a:pt x="0" y="1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9" name="Freeform 3780">
                <a:extLst>
                  <a:ext uri="{FF2B5EF4-FFF2-40B4-BE49-F238E27FC236}">
                    <a16:creationId xmlns:a16="http://schemas.microsoft.com/office/drawing/2014/main" id="{E8C6B02B-8ECE-4190-968A-7C1C09359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4" y="2520"/>
                <a:ext cx="3" cy="1"/>
              </a:xfrm>
              <a:custGeom>
                <a:avLst/>
                <a:gdLst>
                  <a:gd name="T0" fmla="*/ 13 w 13"/>
                  <a:gd name="T1" fmla="*/ 5 h 5"/>
                  <a:gd name="T2" fmla="*/ 0 w 13"/>
                  <a:gd name="T3" fmla="*/ 1 h 5"/>
                  <a:gd name="T4" fmla="*/ 0 w 13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5">
                    <a:moveTo>
                      <a:pt x="13" y="5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0" name="Line 3781">
                <a:extLst>
                  <a:ext uri="{FF2B5EF4-FFF2-40B4-BE49-F238E27FC236}">
                    <a16:creationId xmlns:a16="http://schemas.microsoft.com/office/drawing/2014/main" id="{253E0869-8BCB-422D-903E-D1D4D87449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4" y="2520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1" name="Freeform 3782">
                <a:extLst>
                  <a:ext uri="{FF2B5EF4-FFF2-40B4-BE49-F238E27FC236}">
                    <a16:creationId xmlns:a16="http://schemas.microsoft.com/office/drawing/2014/main" id="{945C2A3F-543F-4A68-B68A-875F651A2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" y="2518"/>
                <a:ext cx="26" cy="9"/>
              </a:xfrm>
              <a:custGeom>
                <a:avLst/>
                <a:gdLst>
                  <a:gd name="T0" fmla="*/ 104 w 104"/>
                  <a:gd name="T1" fmla="*/ 35 h 35"/>
                  <a:gd name="T2" fmla="*/ 67 w 104"/>
                  <a:gd name="T3" fmla="*/ 0 h 35"/>
                  <a:gd name="T4" fmla="*/ 22 w 104"/>
                  <a:gd name="T5" fmla="*/ 20 h 35"/>
                  <a:gd name="T6" fmla="*/ 0 w 104"/>
                  <a:gd name="T7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35">
                    <a:moveTo>
                      <a:pt x="104" y="35"/>
                    </a:moveTo>
                    <a:lnTo>
                      <a:pt x="67" y="0"/>
                    </a:lnTo>
                    <a:lnTo>
                      <a:pt x="22" y="20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2" name="Freeform 3783">
                <a:extLst>
                  <a:ext uri="{FF2B5EF4-FFF2-40B4-BE49-F238E27FC236}">
                    <a16:creationId xmlns:a16="http://schemas.microsoft.com/office/drawing/2014/main" id="{383B417D-79B3-49C0-8DA5-9B38A2129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" y="2517"/>
                <a:ext cx="26" cy="10"/>
              </a:xfrm>
              <a:custGeom>
                <a:avLst/>
                <a:gdLst>
                  <a:gd name="T0" fmla="*/ 0 w 104"/>
                  <a:gd name="T1" fmla="*/ 15 h 37"/>
                  <a:gd name="T2" fmla="*/ 16 w 104"/>
                  <a:gd name="T3" fmla="*/ 19 h 37"/>
                  <a:gd name="T4" fmla="*/ 71 w 104"/>
                  <a:gd name="T5" fmla="*/ 0 h 37"/>
                  <a:gd name="T6" fmla="*/ 104 w 104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37">
                    <a:moveTo>
                      <a:pt x="0" y="15"/>
                    </a:moveTo>
                    <a:lnTo>
                      <a:pt x="16" y="19"/>
                    </a:lnTo>
                    <a:lnTo>
                      <a:pt x="71" y="0"/>
                    </a:lnTo>
                    <a:lnTo>
                      <a:pt x="104" y="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3" name="Freeform 3784">
                <a:extLst>
                  <a:ext uri="{FF2B5EF4-FFF2-40B4-BE49-F238E27FC236}">
                    <a16:creationId xmlns:a16="http://schemas.microsoft.com/office/drawing/2014/main" id="{81E56066-9001-4E11-9AA1-5151EFF50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" y="2499"/>
                <a:ext cx="3" cy="21"/>
              </a:xfrm>
              <a:custGeom>
                <a:avLst/>
                <a:gdLst>
                  <a:gd name="T0" fmla="*/ 12 w 12"/>
                  <a:gd name="T1" fmla="*/ 86 h 86"/>
                  <a:gd name="T2" fmla="*/ 9 w 12"/>
                  <a:gd name="T3" fmla="*/ 85 h 86"/>
                  <a:gd name="T4" fmla="*/ 0 w 12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6">
                    <a:moveTo>
                      <a:pt x="12" y="86"/>
                    </a:moveTo>
                    <a:lnTo>
                      <a:pt x="9" y="8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4" name="Line 3785">
                <a:extLst>
                  <a:ext uri="{FF2B5EF4-FFF2-40B4-BE49-F238E27FC236}">
                    <a16:creationId xmlns:a16="http://schemas.microsoft.com/office/drawing/2014/main" id="{A46BC897-F9C9-470B-87A0-B61E4B572F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47" y="2487"/>
                <a:ext cx="1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5" name="Freeform 3786">
                <a:extLst>
                  <a:ext uri="{FF2B5EF4-FFF2-40B4-BE49-F238E27FC236}">
                    <a16:creationId xmlns:a16="http://schemas.microsoft.com/office/drawing/2014/main" id="{6236AF67-92F2-48D9-8B19-DB3B2A9DD1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3" y="2497"/>
                <a:ext cx="9" cy="8"/>
              </a:xfrm>
              <a:custGeom>
                <a:avLst/>
                <a:gdLst>
                  <a:gd name="T0" fmla="*/ 35 w 35"/>
                  <a:gd name="T1" fmla="*/ 28 h 30"/>
                  <a:gd name="T2" fmla="*/ 35 w 35"/>
                  <a:gd name="T3" fmla="*/ 30 h 30"/>
                  <a:gd name="T4" fmla="*/ 0 w 35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30">
                    <a:moveTo>
                      <a:pt x="35" y="28"/>
                    </a:moveTo>
                    <a:lnTo>
                      <a:pt x="35" y="3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6" name="Line 3787">
                <a:extLst>
                  <a:ext uri="{FF2B5EF4-FFF2-40B4-BE49-F238E27FC236}">
                    <a16:creationId xmlns:a16="http://schemas.microsoft.com/office/drawing/2014/main" id="{DFDBD1A1-A338-4B72-84A0-F7664C8FD6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1" y="2499"/>
                <a:ext cx="3" cy="2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7" name="Line 3788">
                <a:extLst>
                  <a:ext uri="{FF2B5EF4-FFF2-40B4-BE49-F238E27FC236}">
                    <a16:creationId xmlns:a16="http://schemas.microsoft.com/office/drawing/2014/main" id="{1E9A6E57-D15F-42CB-B88B-9F2E69983D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93" y="2527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8" name="Freeform 3789">
                <a:extLst>
                  <a:ext uri="{FF2B5EF4-FFF2-40B4-BE49-F238E27FC236}">
                    <a16:creationId xmlns:a16="http://schemas.microsoft.com/office/drawing/2014/main" id="{2FF2962F-371F-4D4D-B25D-12C3B4C64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9" y="2530"/>
                <a:ext cx="22" cy="2"/>
              </a:xfrm>
              <a:custGeom>
                <a:avLst/>
                <a:gdLst>
                  <a:gd name="T0" fmla="*/ 90 w 90"/>
                  <a:gd name="T1" fmla="*/ 0 h 10"/>
                  <a:gd name="T2" fmla="*/ 19 w 90"/>
                  <a:gd name="T3" fmla="*/ 8 h 10"/>
                  <a:gd name="T4" fmla="*/ 12 w 90"/>
                  <a:gd name="T5" fmla="*/ 8 h 10"/>
                  <a:gd name="T6" fmla="*/ 6 w 90"/>
                  <a:gd name="T7" fmla="*/ 9 h 10"/>
                  <a:gd name="T8" fmla="*/ 2 w 90"/>
                  <a:gd name="T9" fmla="*/ 9 h 10"/>
                  <a:gd name="T10" fmla="*/ 0 w 90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10">
                    <a:moveTo>
                      <a:pt x="90" y="0"/>
                    </a:moveTo>
                    <a:lnTo>
                      <a:pt x="19" y="8"/>
                    </a:lnTo>
                    <a:lnTo>
                      <a:pt x="12" y="8"/>
                    </a:lnTo>
                    <a:lnTo>
                      <a:pt x="6" y="9"/>
                    </a:lnTo>
                    <a:lnTo>
                      <a:pt x="2" y="9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9" name="Freeform 3790">
                <a:extLst>
                  <a:ext uri="{FF2B5EF4-FFF2-40B4-BE49-F238E27FC236}">
                    <a16:creationId xmlns:a16="http://schemas.microsoft.com/office/drawing/2014/main" id="{FBA805C9-758C-4EC2-964F-61AAFE970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3" y="2527"/>
                <a:ext cx="6" cy="5"/>
              </a:xfrm>
              <a:custGeom>
                <a:avLst/>
                <a:gdLst>
                  <a:gd name="T0" fmla="*/ 23 w 23"/>
                  <a:gd name="T1" fmla="*/ 22 h 23"/>
                  <a:gd name="T2" fmla="*/ 20 w 23"/>
                  <a:gd name="T3" fmla="*/ 23 h 23"/>
                  <a:gd name="T4" fmla="*/ 0 w 23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23">
                    <a:moveTo>
                      <a:pt x="23" y="22"/>
                    </a:moveTo>
                    <a:lnTo>
                      <a:pt x="20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0" name="Freeform 3791">
                <a:extLst>
                  <a:ext uri="{FF2B5EF4-FFF2-40B4-BE49-F238E27FC236}">
                    <a16:creationId xmlns:a16="http://schemas.microsoft.com/office/drawing/2014/main" id="{E29918C6-8ECC-4FEB-A819-AE9E0A5289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9" y="2530"/>
                <a:ext cx="22" cy="2"/>
              </a:xfrm>
              <a:custGeom>
                <a:avLst/>
                <a:gdLst>
                  <a:gd name="T0" fmla="*/ 90 w 90"/>
                  <a:gd name="T1" fmla="*/ 0 h 11"/>
                  <a:gd name="T2" fmla="*/ 1 w 90"/>
                  <a:gd name="T3" fmla="*/ 11 h 11"/>
                  <a:gd name="T4" fmla="*/ 0 w 90"/>
                  <a:gd name="T5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11">
                    <a:moveTo>
                      <a:pt x="90" y="0"/>
                    </a:moveTo>
                    <a:lnTo>
                      <a:pt x="1" y="11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1" name="Freeform 3792">
                <a:extLst>
                  <a:ext uri="{FF2B5EF4-FFF2-40B4-BE49-F238E27FC236}">
                    <a16:creationId xmlns:a16="http://schemas.microsoft.com/office/drawing/2014/main" id="{0E1D70D0-3D1A-4522-BA3B-6D21ECBAAD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8" y="2530"/>
                <a:ext cx="4" cy="11"/>
              </a:xfrm>
              <a:custGeom>
                <a:avLst/>
                <a:gdLst>
                  <a:gd name="T0" fmla="*/ 0 w 16"/>
                  <a:gd name="T1" fmla="*/ 45 h 45"/>
                  <a:gd name="T2" fmla="*/ 16 w 16"/>
                  <a:gd name="T3" fmla="*/ 0 h 45"/>
                  <a:gd name="T4" fmla="*/ 14 w 16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45">
                    <a:moveTo>
                      <a:pt x="0" y="45"/>
                    </a:moveTo>
                    <a:lnTo>
                      <a:pt x="16" y="0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2" name="Line 3793">
                <a:extLst>
                  <a:ext uri="{FF2B5EF4-FFF2-40B4-BE49-F238E27FC236}">
                    <a16:creationId xmlns:a16="http://schemas.microsoft.com/office/drawing/2014/main" id="{053C5FE0-8045-4E4C-8AB6-E3043A0EBF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46" y="247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3" name="Freeform 3794">
                <a:extLst>
                  <a:ext uri="{FF2B5EF4-FFF2-40B4-BE49-F238E27FC236}">
                    <a16:creationId xmlns:a16="http://schemas.microsoft.com/office/drawing/2014/main" id="{D4693DAA-B28D-4DBB-ADC8-11FD8504F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508"/>
                <a:ext cx="37" cy="18"/>
              </a:xfrm>
              <a:custGeom>
                <a:avLst/>
                <a:gdLst>
                  <a:gd name="T0" fmla="*/ 147 w 147"/>
                  <a:gd name="T1" fmla="*/ 0 h 74"/>
                  <a:gd name="T2" fmla="*/ 41 w 147"/>
                  <a:gd name="T3" fmla="*/ 74 h 74"/>
                  <a:gd name="T4" fmla="*/ 0 w 147"/>
                  <a:gd name="T5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7" h="74">
                    <a:moveTo>
                      <a:pt x="147" y="0"/>
                    </a:moveTo>
                    <a:lnTo>
                      <a:pt x="41" y="74"/>
                    </a:lnTo>
                    <a:lnTo>
                      <a:pt x="0" y="7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4" name="Freeform 3795">
                <a:extLst>
                  <a:ext uri="{FF2B5EF4-FFF2-40B4-BE49-F238E27FC236}">
                    <a16:creationId xmlns:a16="http://schemas.microsoft.com/office/drawing/2014/main" id="{9CAFB906-E607-4988-9180-C4B6D994B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9" y="2525"/>
                <a:ext cx="28" cy="10"/>
              </a:xfrm>
              <a:custGeom>
                <a:avLst/>
                <a:gdLst>
                  <a:gd name="T0" fmla="*/ 113 w 113"/>
                  <a:gd name="T1" fmla="*/ 1 h 40"/>
                  <a:gd name="T2" fmla="*/ 103 w 113"/>
                  <a:gd name="T3" fmla="*/ 0 h 40"/>
                  <a:gd name="T4" fmla="*/ 61 w 113"/>
                  <a:gd name="T5" fmla="*/ 24 h 40"/>
                  <a:gd name="T6" fmla="*/ 0 w 113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" h="40">
                    <a:moveTo>
                      <a:pt x="113" y="1"/>
                    </a:moveTo>
                    <a:lnTo>
                      <a:pt x="103" y="0"/>
                    </a:lnTo>
                    <a:lnTo>
                      <a:pt x="61" y="24"/>
                    </a:lnTo>
                    <a:lnTo>
                      <a:pt x="0" y="4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5" name="Freeform 3796">
                <a:extLst>
                  <a:ext uri="{FF2B5EF4-FFF2-40B4-BE49-F238E27FC236}">
                    <a16:creationId xmlns:a16="http://schemas.microsoft.com/office/drawing/2014/main" id="{A03F2FB6-2F04-4877-846C-DE7FBDDBE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508"/>
                <a:ext cx="37" cy="17"/>
              </a:xfrm>
              <a:custGeom>
                <a:avLst/>
                <a:gdLst>
                  <a:gd name="T0" fmla="*/ 147 w 147"/>
                  <a:gd name="T1" fmla="*/ 0 h 71"/>
                  <a:gd name="T2" fmla="*/ 42 w 147"/>
                  <a:gd name="T3" fmla="*/ 69 h 71"/>
                  <a:gd name="T4" fmla="*/ 0 w 147"/>
                  <a:gd name="T5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7" h="71">
                    <a:moveTo>
                      <a:pt x="147" y="0"/>
                    </a:moveTo>
                    <a:lnTo>
                      <a:pt x="42" y="69"/>
                    </a:lnTo>
                    <a:lnTo>
                      <a:pt x="0" y="7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6" name="Line 3797">
                <a:extLst>
                  <a:ext uri="{FF2B5EF4-FFF2-40B4-BE49-F238E27FC236}">
                    <a16:creationId xmlns:a16="http://schemas.microsoft.com/office/drawing/2014/main" id="{13E35297-85A8-481A-8291-BDBE09B607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95" y="2485"/>
                <a:ext cx="1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7" name="Freeform 3798">
                <a:extLst>
                  <a:ext uri="{FF2B5EF4-FFF2-40B4-BE49-F238E27FC236}">
                    <a16:creationId xmlns:a16="http://schemas.microsoft.com/office/drawing/2014/main" id="{DA8B9136-3BBF-4FDB-B63E-64EE502C5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5" y="2486"/>
                <a:ext cx="13" cy="17"/>
              </a:xfrm>
              <a:custGeom>
                <a:avLst/>
                <a:gdLst>
                  <a:gd name="T0" fmla="*/ 0 w 54"/>
                  <a:gd name="T1" fmla="*/ 67 h 67"/>
                  <a:gd name="T2" fmla="*/ 54 w 54"/>
                  <a:gd name="T3" fmla="*/ 60 h 67"/>
                  <a:gd name="T4" fmla="*/ 42 w 54"/>
                  <a:gd name="T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67">
                    <a:moveTo>
                      <a:pt x="0" y="67"/>
                    </a:moveTo>
                    <a:lnTo>
                      <a:pt x="54" y="60"/>
                    </a:lnTo>
                    <a:lnTo>
                      <a:pt x="4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8" name="Freeform 3799">
                <a:extLst>
                  <a:ext uri="{FF2B5EF4-FFF2-40B4-BE49-F238E27FC236}">
                    <a16:creationId xmlns:a16="http://schemas.microsoft.com/office/drawing/2014/main" id="{8AB97A0B-1C12-48AB-BDB1-7B767D030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4" y="2503"/>
                <a:ext cx="11" cy="5"/>
              </a:xfrm>
              <a:custGeom>
                <a:avLst/>
                <a:gdLst>
                  <a:gd name="T0" fmla="*/ 44 w 44"/>
                  <a:gd name="T1" fmla="*/ 0 h 19"/>
                  <a:gd name="T2" fmla="*/ 20 w 44"/>
                  <a:gd name="T3" fmla="*/ 5 h 19"/>
                  <a:gd name="T4" fmla="*/ 0 w 4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19">
                    <a:moveTo>
                      <a:pt x="44" y="0"/>
                    </a:moveTo>
                    <a:lnTo>
                      <a:pt x="20" y="5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9" name="Freeform 3800">
                <a:extLst>
                  <a:ext uri="{FF2B5EF4-FFF2-40B4-BE49-F238E27FC236}">
                    <a16:creationId xmlns:a16="http://schemas.microsoft.com/office/drawing/2014/main" id="{96D35770-9AFB-400C-B145-AFE99FFEDC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4" y="2503"/>
                <a:ext cx="11" cy="5"/>
              </a:xfrm>
              <a:custGeom>
                <a:avLst/>
                <a:gdLst>
                  <a:gd name="T0" fmla="*/ 0 w 44"/>
                  <a:gd name="T1" fmla="*/ 19 h 19"/>
                  <a:gd name="T2" fmla="*/ 20 w 44"/>
                  <a:gd name="T3" fmla="*/ 6 h 19"/>
                  <a:gd name="T4" fmla="*/ 44 w 44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19">
                    <a:moveTo>
                      <a:pt x="0" y="19"/>
                    </a:moveTo>
                    <a:lnTo>
                      <a:pt x="20" y="6"/>
                    </a:lnTo>
                    <a:lnTo>
                      <a:pt x="4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0" name="Freeform 3801">
                <a:extLst>
                  <a:ext uri="{FF2B5EF4-FFF2-40B4-BE49-F238E27FC236}">
                    <a16:creationId xmlns:a16="http://schemas.microsoft.com/office/drawing/2014/main" id="{75DC23BC-05F3-41C1-9912-7A5FE654D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5" y="2486"/>
                <a:ext cx="13" cy="17"/>
              </a:xfrm>
              <a:custGeom>
                <a:avLst/>
                <a:gdLst>
                  <a:gd name="T0" fmla="*/ 42 w 53"/>
                  <a:gd name="T1" fmla="*/ 0 h 67"/>
                  <a:gd name="T2" fmla="*/ 41 w 53"/>
                  <a:gd name="T3" fmla="*/ 0 h 67"/>
                  <a:gd name="T4" fmla="*/ 53 w 53"/>
                  <a:gd name="T5" fmla="*/ 58 h 67"/>
                  <a:gd name="T6" fmla="*/ 0 w 53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67">
                    <a:moveTo>
                      <a:pt x="42" y="0"/>
                    </a:moveTo>
                    <a:lnTo>
                      <a:pt x="41" y="0"/>
                    </a:lnTo>
                    <a:lnTo>
                      <a:pt x="53" y="58"/>
                    </a:lnTo>
                    <a:lnTo>
                      <a:pt x="0" y="6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1" name="Freeform 3802">
                <a:extLst>
                  <a:ext uri="{FF2B5EF4-FFF2-40B4-BE49-F238E27FC236}">
                    <a16:creationId xmlns:a16="http://schemas.microsoft.com/office/drawing/2014/main" id="{A372C3D0-D706-42F2-92D0-25C123BB6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" y="2485"/>
                <a:ext cx="14" cy="1"/>
              </a:xfrm>
              <a:custGeom>
                <a:avLst/>
                <a:gdLst>
                  <a:gd name="T0" fmla="*/ 57 w 57"/>
                  <a:gd name="T1" fmla="*/ 0 h 4"/>
                  <a:gd name="T2" fmla="*/ 0 w 57"/>
                  <a:gd name="T3" fmla="*/ 0 h 4"/>
                  <a:gd name="T4" fmla="*/ 1 w 57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4">
                    <a:moveTo>
                      <a:pt x="57" y="0"/>
                    </a:moveTo>
                    <a:lnTo>
                      <a:pt x="0" y="0"/>
                    </a:lnTo>
                    <a:lnTo>
                      <a:pt x="1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2" name="Freeform 3803">
                <a:extLst>
                  <a:ext uri="{FF2B5EF4-FFF2-40B4-BE49-F238E27FC236}">
                    <a16:creationId xmlns:a16="http://schemas.microsoft.com/office/drawing/2014/main" id="{63B946C7-5E2D-42E0-BF8C-9BAC53BD3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2629"/>
                <a:ext cx="8" cy="7"/>
              </a:xfrm>
              <a:custGeom>
                <a:avLst/>
                <a:gdLst>
                  <a:gd name="T0" fmla="*/ 33 w 33"/>
                  <a:gd name="T1" fmla="*/ 27 h 27"/>
                  <a:gd name="T2" fmla="*/ 7 w 33"/>
                  <a:gd name="T3" fmla="*/ 9 h 27"/>
                  <a:gd name="T4" fmla="*/ 0 w 33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7">
                    <a:moveTo>
                      <a:pt x="33" y="27"/>
                    </a:moveTo>
                    <a:lnTo>
                      <a:pt x="7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3" name="Freeform 3804">
                <a:extLst>
                  <a:ext uri="{FF2B5EF4-FFF2-40B4-BE49-F238E27FC236}">
                    <a16:creationId xmlns:a16="http://schemas.microsoft.com/office/drawing/2014/main" id="{7B8FBA29-B075-43E3-9BCB-6C88E8D50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8" y="2629"/>
                <a:ext cx="8" cy="7"/>
              </a:xfrm>
              <a:custGeom>
                <a:avLst/>
                <a:gdLst>
                  <a:gd name="T0" fmla="*/ 0 w 33"/>
                  <a:gd name="T1" fmla="*/ 0 h 27"/>
                  <a:gd name="T2" fmla="*/ 6 w 33"/>
                  <a:gd name="T3" fmla="*/ 10 h 27"/>
                  <a:gd name="T4" fmla="*/ 33 w 33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7">
                    <a:moveTo>
                      <a:pt x="0" y="0"/>
                    </a:moveTo>
                    <a:lnTo>
                      <a:pt x="6" y="10"/>
                    </a:lnTo>
                    <a:lnTo>
                      <a:pt x="33" y="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4" name="Freeform 3805">
                <a:extLst>
                  <a:ext uri="{FF2B5EF4-FFF2-40B4-BE49-F238E27FC236}">
                    <a16:creationId xmlns:a16="http://schemas.microsoft.com/office/drawing/2014/main" id="{059BA52A-F48B-484F-9DF8-C3AC48745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6" y="2636"/>
                <a:ext cx="16" cy="22"/>
              </a:xfrm>
              <a:custGeom>
                <a:avLst/>
                <a:gdLst>
                  <a:gd name="T0" fmla="*/ 0 w 64"/>
                  <a:gd name="T1" fmla="*/ 0 h 89"/>
                  <a:gd name="T2" fmla="*/ 52 w 64"/>
                  <a:gd name="T3" fmla="*/ 36 h 89"/>
                  <a:gd name="T4" fmla="*/ 53 w 64"/>
                  <a:gd name="T5" fmla="*/ 37 h 89"/>
                  <a:gd name="T6" fmla="*/ 64 w 64"/>
                  <a:gd name="T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89">
                    <a:moveTo>
                      <a:pt x="0" y="0"/>
                    </a:moveTo>
                    <a:lnTo>
                      <a:pt x="52" y="36"/>
                    </a:lnTo>
                    <a:lnTo>
                      <a:pt x="53" y="37"/>
                    </a:lnTo>
                    <a:lnTo>
                      <a:pt x="64" y="8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5" name="Freeform 3806">
                <a:extLst>
                  <a:ext uri="{FF2B5EF4-FFF2-40B4-BE49-F238E27FC236}">
                    <a16:creationId xmlns:a16="http://schemas.microsoft.com/office/drawing/2014/main" id="{66A0D72C-653D-4DC6-A958-362D51D8F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2" y="2658"/>
                <a:ext cx="6" cy="8"/>
              </a:xfrm>
              <a:custGeom>
                <a:avLst/>
                <a:gdLst>
                  <a:gd name="T0" fmla="*/ 24 w 24"/>
                  <a:gd name="T1" fmla="*/ 33 h 33"/>
                  <a:gd name="T2" fmla="*/ 3 w 24"/>
                  <a:gd name="T3" fmla="*/ 14 h 33"/>
                  <a:gd name="T4" fmla="*/ 0 w 24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3">
                    <a:moveTo>
                      <a:pt x="24" y="33"/>
                    </a:moveTo>
                    <a:lnTo>
                      <a:pt x="3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6" name="Freeform 3807">
                <a:extLst>
                  <a:ext uri="{FF2B5EF4-FFF2-40B4-BE49-F238E27FC236}">
                    <a16:creationId xmlns:a16="http://schemas.microsoft.com/office/drawing/2014/main" id="{500A7147-2DCD-4C46-A817-2EBC03DDD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2" y="2658"/>
                <a:ext cx="6" cy="8"/>
              </a:xfrm>
              <a:custGeom>
                <a:avLst/>
                <a:gdLst>
                  <a:gd name="T0" fmla="*/ 0 w 24"/>
                  <a:gd name="T1" fmla="*/ 0 h 33"/>
                  <a:gd name="T2" fmla="*/ 0 w 24"/>
                  <a:gd name="T3" fmla="*/ 12 h 33"/>
                  <a:gd name="T4" fmla="*/ 24 w 24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3">
                    <a:moveTo>
                      <a:pt x="0" y="0"/>
                    </a:moveTo>
                    <a:lnTo>
                      <a:pt x="0" y="12"/>
                    </a:lnTo>
                    <a:lnTo>
                      <a:pt x="24" y="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7" name="Line 3808">
                <a:extLst>
                  <a:ext uri="{FF2B5EF4-FFF2-40B4-BE49-F238E27FC236}">
                    <a16:creationId xmlns:a16="http://schemas.microsoft.com/office/drawing/2014/main" id="{1B2AC48D-DDE5-4562-9B4F-CD924747EB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15" y="2548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8" name="Line 3809">
                <a:extLst>
                  <a:ext uri="{FF2B5EF4-FFF2-40B4-BE49-F238E27FC236}">
                    <a16:creationId xmlns:a16="http://schemas.microsoft.com/office/drawing/2014/main" id="{C0C359FC-66C4-450E-A741-366E3FDC20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15" y="2541"/>
                <a:ext cx="3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9" name="Freeform 3810">
                <a:extLst>
                  <a:ext uri="{FF2B5EF4-FFF2-40B4-BE49-F238E27FC236}">
                    <a16:creationId xmlns:a16="http://schemas.microsoft.com/office/drawing/2014/main" id="{AEC3A032-D678-465A-AE22-BFAE138A5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2548"/>
                <a:ext cx="4" cy="4"/>
              </a:xfrm>
              <a:custGeom>
                <a:avLst/>
                <a:gdLst>
                  <a:gd name="T0" fmla="*/ 13 w 13"/>
                  <a:gd name="T1" fmla="*/ 16 h 16"/>
                  <a:gd name="T2" fmla="*/ 0 w 13"/>
                  <a:gd name="T3" fmla="*/ 1 h 16"/>
                  <a:gd name="T4" fmla="*/ 0 w 13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6">
                    <a:moveTo>
                      <a:pt x="13" y="1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0" name="Line 3811">
                <a:extLst>
                  <a:ext uri="{FF2B5EF4-FFF2-40B4-BE49-F238E27FC236}">
                    <a16:creationId xmlns:a16="http://schemas.microsoft.com/office/drawing/2014/main" id="{E9C3C51F-5ED6-4F51-9E89-614E5A4B27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45" y="2665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1" name="Freeform 3812">
                <a:extLst>
                  <a:ext uri="{FF2B5EF4-FFF2-40B4-BE49-F238E27FC236}">
                    <a16:creationId xmlns:a16="http://schemas.microsoft.com/office/drawing/2014/main" id="{E44046E8-C4A6-461F-B7CD-0C99B7E68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63"/>
                <a:ext cx="9" cy="2"/>
              </a:xfrm>
              <a:custGeom>
                <a:avLst/>
                <a:gdLst>
                  <a:gd name="T0" fmla="*/ 37 w 37"/>
                  <a:gd name="T1" fmla="*/ 8 h 8"/>
                  <a:gd name="T2" fmla="*/ 29 w 37"/>
                  <a:gd name="T3" fmla="*/ 0 h 8"/>
                  <a:gd name="T4" fmla="*/ 0 w 37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8">
                    <a:moveTo>
                      <a:pt x="37" y="8"/>
                    </a:moveTo>
                    <a:lnTo>
                      <a:pt x="29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2" name="Freeform 3813">
                <a:extLst>
                  <a:ext uri="{FF2B5EF4-FFF2-40B4-BE49-F238E27FC236}">
                    <a16:creationId xmlns:a16="http://schemas.microsoft.com/office/drawing/2014/main" id="{52348328-8A77-4F42-930B-5084D45B1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6" y="2663"/>
                <a:ext cx="9" cy="2"/>
              </a:xfrm>
              <a:custGeom>
                <a:avLst/>
                <a:gdLst>
                  <a:gd name="T0" fmla="*/ 0 w 37"/>
                  <a:gd name="T1" fmla="*/ 0 h 8"/>
                  <a:gd name="T2" fmla="*/ 30 w 37"/>
                  <a:gd name="T3" fmla="*/ 2 h 8"/>
                  <a:gd name="T4" fmla="*/ 37 w 37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8">
                    <a:moveTo>
                      <a:pt x="0" y="0"/>
                    </a:moveTo>
                    <a:lnTo>
                      <a:pt x="30" y="2"/>
                    </a:lnTo>
                    <a:lnTo>
                      <a:pt x="37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3" name="Freeform 3814">
                <a:extLst>
                  <a:ext uri="{FF2B5EF4-FFF2-40B4-BE49-F238E27FC236}">
                    <a16:creationId xmlns:a16="http://schemas.microsoft.com/office/drawing/2014/main" id="{BAB05DBB-9518-42C3-8FF4-08D399374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2" y="2663"/>
                <a:ext cx="4" cy="12"/>
              </a:xfrm>
              <a:custGeom>
                <a:avLst/>
                <a:gdLst>
                  <a:gd name="T0" fmla="*/ 6 w 15"/>
                  <a:gd name="T1" fmla="*/ 49 h 49"/>
                  <a:gd name="T2" fmla="*/ 0 w 15"/>
                  <a:gd name="T3" fmla="*/ 1 h 49"/>
                  <a:gd name="T4" fmla="*/ 0 w 15"/>
                  <a:gd name="T5" fmla="*/ 0 h 49"/>
                  <a:gd name="T6" fmla="*/ 15 w 15"/>
                  <a:gd name="T7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49">
                    <a:moveTo>
                      <a:pt x="6" y="49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5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4" name="Line 3815">
                <a:extLst>
                  <a:ext uri="{FF2B5EF4-FFF2-40B4-BE49-F238E27FC236}">
                    <a16:creationId xmlns:a16="http://schemas.microsoft.com/office/drawing/2014/main" id="{BC3BB2D6-356A-422A-A70D-8F46FABFFA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18" y="2530"/>
                <a:ext cx="3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5" name="Line 3816">
                <a:extLst>
                  <a:ext uri="{FF2B5EF4-FFF2-40B4-BE49-F238E27FC236}">
                    <a16:creationId xmlns:a16="http://schemas.microsoft.com/office/drawing/2014/main" id="{FF53839E-40F1-4AF6-8401-0B48D5457E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09" y="2485"/>
                <a:ext cx="14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6" name="Freeform 3817">
                <a:extLst>
                  <a:ext uri="{FF2B5EF4-FFF2-40B4-BE49-F238E27FC236}">
                    <a16:creationId xmlns:a16="http://schemas.microsoft.com/office/drawing/2014/main" id="{5D7554A0-51CE-486F-AEDC-02F357549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7" y="2681"/>
                <a:ext cx="6" cy="3"/>
              </a:xfrm>
              <a:custGeom>
                <a:avLst/>
                <a:gdLst>
                  <a:gd name="T0" fmla="*/ 0 w 26"/>
                  <a:gd name="T1" fmla="*/ 0 h 12"/>
                  <a:gd name="T2" fmla="*/ 21 w 26"/>
                  <a:gd name="T3" fmla="*/ 12 h 12"/>
                  <a:gd name="T4" fmla="*/ 26 w 26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2">
                    <a:moveTo>
                      <a:pt x="0" y="0"/>
                    </a:moveTo>
                    <a:lnTo>
                      <a:pt x="21" y="12"/>
                    </a:lnTo>
                    <a:lnTo>
                      <a:pt x="26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7" name="Freeform 3818">
                <a:extLst>
                  <a:ext uri="{FF2B5EF4-FFF2-40B4-BE49-F238E27FC236}">
                    <a16:creationId xmlns:a16="http://schemas.microsoft.com/office/drawing/2014/main" id="{906951B8-2B22-4915-B0E9-62410CB69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3" y="2684"/>
                <a:ext cx="1" cy="0"/>
              </a:xfrm>
              <a:custGeom>
                <a:avLst/>
                <a:gdLst>
                  <a:gd name="T0" fmla="*/ 0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lnTo>
                      <a:pt x="0" y="1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8" name="Line 3819">
                <a:extLst>
                  <a:ext uri="{FF2B5EF4-FFF2-40B4-BE49-F238E27FC236}">
                    <a16:creationId xmlns:a16="http://schemas.microsoft.com/office/drawing/2014/main" id="{FF5E1482-FD85-40D0-A497-A8AFF8C661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79" y="2673"/>
                <a:ext cx="18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9" name="Line 3820">
                <a:extLst>
                  <a:ext uri="{FF2B5EF4-FFF2-40B4-BE49-F238E27FC236}">
                    <a16:creationId xmlns:a16="http://schemas.microsoft.com/office/drawing/2014/main" id="{76513A04-D893-4445-B03B-635EB351C3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97" y="2681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0" name="Line 3821">
                <a:extLst>
                  <a:ext uri="{FF2B5EF4-FFF2-40B4-BE49-F238E27FC236}">
                    <a16:creationId xmlns:a16="http://schemas.microsoft.com/office/drawing/2014/main" id="{C0F46C67-11D1-4116-9276-453159EEAF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03" y="2684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1" name="Freeform 3822">
                <a:extLst>
                  <a:ext uri="{FF2B5EF4-FFF2-40B4-BE49-F238E27FC236}">
                    <a16:creationId xmlns:a16="http://schemas.microsoft.com/office/drawing/2014/main" id="{6250BBB1-44B9-4D7F-8295-631F14D76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4" y="2682"/>
                <a:ext cx="32" cy="4"/>
              </a:xfrm>
              <a:custGeom>
                <a:avLst/>
                <a:gdLst>
                  <a:gd name="T0" fmla="*/ 130 w 130"/>
                  <a:gd name="T1" fmla="*/ 16 h 16"/>
                  <a:gd name="T2" fmla="*/ 74 w 130"/>
                  <a:gd name="T3" fmla="*/ 0 h 16"/>
                  <a:gd name="T4" fmla="*/ 0 w 130"/>
                  <a:gd name="T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0" h="16">
                    <a:moveTo>
                      <a:pt x="130" y="16"/>
                    </a:moveTo>
                    <a:lnTo>
                      <a:pt x="74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5" name="Group 4024">
              <a:extLst>
                <a:ext uri="{FF2B5EF4-FFF2-40B4-BE49-F238E27FC236}">
                  <a16:creationId xmlns:a16="http://schemas.microsoft.com/office/drawing/2014/main" id="{C0BC26FD-1233-411B-BEDA-71BE4AB0FF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81" y="2513"/>
              <a:ext cx="1246" cy="425"/>
              <a:chOff x="3481" y="2513"/>
              <a:chExt cx="1246" cy="425"/>
            </a:xfrm>
          </p:grpSpPr>
          <p:sp>
            <p:nvSpPr>
              <p:cNvPr id="1542" name="Freeform 3824">
                <a:extLst>
                  <a:ext uri="{FF2B5EF4-FFF2-40B4-BE49-F238E27FC236}">
                    <a16:creationId xmlns:a16="http://schemas.microsoft.com/office/drawing/2014/main" id="{AAD2BA2D-5C52-418F-873D-C7FECAB2C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3" y="2675"/>
                <a:ext cx="2" cy="9"/>
              </a:xfrm>
              <a:custGeom>
                <a:avLst/>
                <a:gdLst>
                  <a:gd name="T0" fmla="*/ 2 w 6"/>
                  <a:gd name="T1" fmla="*/ 0 h 37"/>
                  <a:gd name="T2" fmla="*/ 6 w 6"/>
                  <a:gd name="T3" fmla="*/ 36 h 37"/>
                  <a:gd name="T4" fmla="*/ 0 w 6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7">
                    <a:moveTo>
                      <a:pt x="2" y="0"/>
                    </a:moveTo>
                    <a:lnTo>
                      <a:pt x="6" y="36"/>
                    </a:lnTo>
                    <a:lnTo>
                      <a:pt x="0" y="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3" name="Freeform 3825">
                <a:extLst>
                  <a:ext uri="{FF2B5EF4-FFF2-40B4-BE49-F238E27FC236}">
                    <a16:creationId xmlns:a16="http://schemas.microsoft.com/office/drawing/2014/main" id="{347C9349-7824-412C-B29D-EE1E8D821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2" y="2672"/>
                <a:ext cx="7" cy="1"/>
              </a:xfrm>
              <a:custGeom>
                <a:avLst/>
                <a:gdLst>
                  <a:gd name="T0" fmla="*/ 0 w 29"/>
                  <a:gd name="T1" fmla="*/ 1 h 5"/>
                  <a:gd name="T2" fmla="*/ 18 w 29"/>
                  <a:gd name="T3" fmla="*/ 0 h 5"/>
                  <a:gd name="T4" fmla="*/ 29 w 29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5">
                    <a:moveTo>
                      <a:pt x="0" y="1"/>
                    </a:moveTo>
                    <a:lnTo>
                      <a:pt x="18" y="0"/>
                    </a:lnTo>
                    <a:lnTo>
                      <a:pt x="29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4" name="Freeform 3826">
                <a:extLst>
                  <a:ext uri="{FF2B5EF4-FFF2-40B4-BE49-F238E27FC236}">
                    <a16:creationId xmlns:a16="http://schemas.microsoft.com/office/drawing/2014/main" id="{F1586628-EF82-4B4A-8642-E5ABA41F0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8" y="2667"/>
                <a:ext cx="7" cy="6"/>
              </a:xfrm>
              <a:custGeom>
                <a:avLst/>
                <a:gdLst>
                  <a:gd name="T0" fmla="*/ 0 w 28"/>
                  <a:gd name="T1" fmla="*/ 0 h 24"/>
                  <a:gd name="T2" fmla="*/ 24 w 28"/>
                  <a:gd name="T3" fmla="*/ 24 h 24"/>
                  <a:gd name="T4" fmla="*/ 28 w 28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4">
                    <a:moveTo>
                      <a:pt x="0" y="0"/>
                    </a:moveTo>
                    <a:lnTo>
                      <a:pt x="24" y="24"/>
                    </a:lnTo>
                    <a:lnTo>
                      <a:pt x="28" y="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5" name="Freeform 3827">
                <a:extLst>
                  <a:ext uri="{FF2B5EF4-FFF2-40B4-BE49-F238E27FC236}">
                    <a16:creationId xmlns:a16="http://schemas.microsoft.com/office/drawing/2014/main" id="{4EC1B383-A44A-45BB-9088-DBF49F810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3" y="2675"/>
                <a:ext cx="2" cy="9"/>
              </a:xfrm>
              <a:custGeom>
                <a:avLst/>
                <a:gdLst>
                  <a:gd name="T0" fmla="*/ 0 w 8"/>
                  <a:gd name="T1" fmla="*/ 37 h 37"/>
                  <a:gd name="T2" fmla="*/ 8 w 8"/>
                  <a:gd name="T3" fmla="*/ 36 h 37"/>
                  <a:gd name="T4" fmla="*/ 2 w 8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7">
                    <a:moveTo>
                      <a:pt x="0" y="37"/>
                    </a:moveTo>
                    <a:lnTo>
                      <a:pt x="8" y="36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6" name="Line 3828">
                <a:extLst>
                  <a:ext uri="{FF2B5EF4-FFF2-40B4-BE49-F238E27FC236}">
                    <a16:creationId xmlns:a16="http://schemas.microsoft.com/office/drawing/2014/main" id="{89CE59B3-A81F-4922-8CE2-A0D619C120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55" y="2672"/>
                <a:ext cx="1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7" name="Freeform 3829">
                <a:extLst>
                  <a:ext uri="{FF2B5EF4-FFF2-40B4-BE49-F238E27FC236}">
                    <a16:creationId xmlns:a16="http://schemas.microsoft.com/office/drawing/2014/main" id="{52361735-FBD2-4CB9-8C4C-1BCCFA57D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2" y="2671"/>
                <a:ext cx="7" cy="2"/>
              </a:xfrm>
              <a:custGeom>
                <a:avLst/>
                <a:gdLst>
                  <a:gd name="T0" fmla="*/ 29 w 29"/>
                  <a:gd name="T1" fmla="*/ 7 h 7"/>
                  <a:gd name="T2" fmla="*/ 16 w 29"/>
                  <a:gd name="T3" fmla="*/ 0 h 7"/>
                  <a:gd name="T4" fmla="*/ 0 w 29"/>
                  <a:gd name="T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7">
                    <a:moveTo>
                      <a:pt x="29" y="7"/>
                    </a:moveTo>
                    <a:lnTo>
                      <a:pt x="16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8" name="Freeform 3830">
                <a:extLst>
                  <a:ext uri="{FF2B5EF4-FFF2-40B4-BE49-F238E27FC236}">
                    <a16:creationId xmlns:a16="http://schemas.microsoft.com/office/drawing/2014/main" id="{320E67C0-FCA5-4295-88B1-1871F6343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767"/>
                <a:ext cx="1" cy="1"/>
              </a:xfrm>
              <a:custGeom>
                <a:avLst/>
                <a:gdLst>
                  <a:gd name="T0" fmla="*/ 0 w 5"/>
                  <a:gd name="T1" fmla="*/ 4 h 4"/>
                  <a:gd name="T2" fmla="*/ 0 w 5"/>
                  <a:gd name="T3" fmla="*/ 3 h 4"/>
                  <a:gd name="T4" fmla="*/ 5 w 5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0" y="4"/>
                    </a:moveTo>
                    <a:lnTo>
                      <a:pt x="0" y="3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9" name="Line 3831">
                <a:extLst>
                  <a:ext uri="{FF2B5EF4-FFF2-40B4-BE49-F238E27FC236}">
                    <a16:creationId xmlns:a16="http://schemas.microsoft.com/office/drawing/2014/main" id="{24636FAB-61B7-4EFF-8209-511B62368B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19" y="276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0" name="Freeform 3832">
                <a:extLst>
                  <a:ext uri="{FF2B5EF4-FFF2-40B4-BE49-F238E27FC236}">
                    <a16:creationId xmlns:a16="http://schemas.microsoft.com/office/drawing/2014/main" id="{B1CD8CB9-19B6-40B9-B524-98DA5D383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8" y="2768"/>
                <a:ext cx="1" cy="2"/>
              </a:xfrm>
              <a:custGeom>
                <a:avLst/>
                <a:gdLst>
                  <a:gd name="T0" fmla="*/ 0 w 4"/>
                  <a:gd name="T1" fmla="*/ 9 h 9"/>
                  <a:gd name="T2" fmla="*/ 3 w 4"/>
                  <a:gd name="T3" fmla="*/ 0 h 9"/>
                  <a:gd name="T4" fmla="*/ 4 w 4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0" y="9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1" name="Line 3833">
                <a:extLst>
                  <a:ext uri="{FF2B5EF4-FFF2-40B4-BE49-F238E27FC236}">
                    <a16:creationId xmlns:a16="http://schemas.microsoft.com/office/drawing/2014/main" id="{F4F64442-FE89-4B8D-B255-5E6E29384B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18" y="2768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2" name="Freeform 3834">
                <a:extLst>
                  <a:ext uri="{FF2B5EF4-FFF2-40B4-BE49-F238E27FC236}">
                    <a16:creationId xmlns:a16="http://schemas.microsoft.com/office/drawing/2014/main" id="{FF228F3A-DC5F-46DB-8379-232966894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2" y="2687"/>
                <a:ext cx="1" cy="7"/>
              </a:xfrm>
              <a:custGeom>
                <a:avLst/>
                <a:gdLst>
                  <a:gd name="T0" fmla="*/ 2 w 2"/>
                  <a:gd name="T1" fmla="*/ 0 h 25"/>
                  <a:gd name="T2" fmla="*/ 1 w 2"/>
                  <a:gd name="T3" fmla="*/ 0 h 25"/>
                  <a:gd name="T4" fmla="*/ 0 w 2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5">
                    <a:moveTo>
                      <a:pt x="2" y="0"/>
                    </a:moveTo>
                    <a:lnTo>
                      <a:pt x="1" y="0"/>
                    </a:lnTo>
                    <a:lnTo>
                      <a:pt x="0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3" name="Freeform 3835">
                <a:extLst>
                  <a:ext uri="{FF2B5EF4-FFF2-40B4-BE49-F238E27FC236}">
                    <a16:creationId xmlns:a16="http://schemas.microsoft.com/office/drawing/2014/main" id="{63A51027-49A6-4484-9961-5A654AC75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5" y="2686"/>
                <a:ext cx="40" cy="16"/>
              </a:xfrm>
              <a:custGeom>
                <a:avLst/>
                <a:gdLst>
                  <a:gd name="T0" fmla="*/ 0 w 162"/>
                  <a:gd name="T1" fmla="*/ 0 h 63"/>
                  <a:gd name="T2" fmla="*/ 53 w 162"/>
                  <a:gd name="T3" fmla="*/ 31 h 63"/>
                  <a:gd name="T4" fmla="*/ 108 w 162"/>
                  <a:gd name="T5" fmla="*/ 35 h 63"/>
                  <a:gd name="T6" fmla="*/ 140 w 162"/>
                  <a:gd name="T7" fmla="*/ 63 h 63"/>
                  <a:gd name="T8" fmla="*/ 162 w 162"/>
                  <a:gd name="T9" fmla="*/ 5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63">
                    <a:moveTo>
                      <a:pt x="0" y="0"/>
                    </a:moveTo>
                    <a:lnTo>
                      <a:pt x="53" y="31"/>
                    </a:lnTo>
                    <a:lnTo>
                      <a:pt x="108" y="35"/>
                    </a:lnTo>
                    <a:lnTo>
                      <a:pt x="140" y="63"/>
                    </a:lnTo>
                    <a:lnTo>
                      <a:pt x="162" y="5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4" name="Line 3836">
                <a:extLst>
                  <a:ext uri="{FF2B5EF4-FFF2-40B4-BE49-F238E27FC236}">
                    <a16:creationId xmlns:a16="http://schemas.microsoft.com/office/drawing/2014/main" id="{8DF991F6-EE6D-4242-AEB7-EDEC3619CC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11" y="269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5" name="Freeform 3837">
                <a:extLst>
                  <a:ext uri="{FF2B5EF4-FFF2-40B4-BE49-F238E27FC236}">
                    <a16:creationId xmlns:a16="http://schemas.microsoft.com/office/drawing/2014/main" id="{9CCE2260-3330-4A8A-AE70-545FF9493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2698"/>
                <a:ext cx="6" cy="2"/>
              </a:xfrm>
              <a:custGeom>
                <a:avLst/>
                <a:gdLst>
                  <a:gd name="T0" fmla="*/ 0 w 26"/>
                  <a:gd name="T1" fmla="*/ 7 h 7"/>
                  <a:gd name="T2" fmla="*/ 26 w 26"/>
                  <a:gd name="T3" fmla="*/ 1 h 7"/>
                  <a:gd name="T4" fmla="*/ 26 w 2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7">
                    <a:moveTo>
                      <a:pt x="0" y="7"/>
                    </a:moveTo>
                    <a:lnTo>
                      <a:pt x="26" y="1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6" name="Freeform 3838">
                <a:extLst>
                  <a:ext uri="{FF2B5EF4-FFF2-40B4-BE49-F238E27FC236}">
                    <a16:creationId xmlns:a16="http://schemas.microsoft.com/office/drawing/2014/main" id="{A65C7097-4A8F-46F0-969B-A1620050E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2696"/>
                <a:ext cx="1" cy="2"/>
              </a:xfrm>
              <a:custGeom>
                <a:avLst/>
                <a:gdLst>
                  <a:gd name="T0" fmla="*/ 0 w 1"/>
                  <a:gd name="T1" fmla="*/ 7 h 7"/>
                  <a:gd name="T2" fmla="*/ 1 w 1"/>
                  <a:gd name="T3" fmla="*/ 7 h 7"/>
                  <a:gd name="T4" fmla="*/ 1 w 1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7">
                    <a:moveTo>
                      <a:pt x="0" y="7"/>
                    </a:moveTo>
                    <a:lnTo>
                      <a:pt x="1" y="7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7" name="Line 3839">
                <a:extLst>
                  <a:ext uri="{FF2B5EF4-FFF2-40B4-BE49-F238E27FC236}">
                    <a16:creationId xmlns:a16="http://schemas.microsoft.com/office/drawing/2014/main" id="{3B49D085-7F6C-46F0-A17C-44F11168F3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12" y="2694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8" name="Line 3840">
                <a:extLst>
                  <a:ext uri="{FF2B5EF4-FFF2-40B4-BE49-F238E27FC236}">
                    <a16:creationId xmlns:a16="http://schemas.microsoft.com/office/drawing/2014/main" id="{B5B3073F-E63F-4E1D-B5EA-43FAABFF3D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05" y="2698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9" name="Line 3841">
                <a:extLst>
                  <a:ext uri="{FF2B5EF4-FFF2-40B4-BE49-F238E27FC236}">
                    <a16:creationId xmlns:a16="http://schemas.microsoft.com/office/drawing/2014/main" id="{EF065DC1-9FB9-4F45-AA2A-4DDAE64BBA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12" y="2687"/>
                <a:ext cx="1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0" name="Line 3842">
                <a:extLst>
                  <a:ext uri="{FF2B5EF4-FFF2-40B4-BE49-F238E27FC236}">
                    <a16:creationId xmlns:a16="http://schemas.microsoft.com/office/drawing/2014/main" id="{B7C57C53-D995-40D4-A4B2-5C1E0D81DB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8" y="2666"/>
                <a:ext cx="13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1" name="Freeform 3843">
                <a:extLst>
                  <a:ext uri="{FF2B5EF4-FFF2-40B4-BE49-F238E27FC236}">
                    <a16:creationId xmlns:a16="http://schemas.microsoft.com/office/drawing/2014/main" id="{E300005C-4A0F-4A79-B4AC-9DC1575FA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2686"/>
                <a:ext cx="9" cy="6"/>
              </a:xfrm>
              <a:custGeom>
                <a:avLst/>
                <a:gdLst>
                  <a:gd name="T0" fmla="*/ 0 w 36"/>
                  <a:gd name="T1" fmla="*/ 24 h 24"/>
                  <a:gd name="T2" fmla="*/ 36 w 36"/>
                  <a:gd name="T3" fmla="*/ 2 h 24"/>
                  <a:gd name="T4" fmla="*/ 36 w 36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4">
                    <a:moveTo>
                      <a:pt x="0" y="24"/>
                    </a:moveTo>
                    <a:lnTo>
                      <a:pt x="36" y="2"/>
                    </a:lnTo>
                    <a:lnTo>
                      <a:pt x="3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2" name="Line 3844">
                <a:extLst>
                  <a:ext uri="{FF2B5EF4-FFF2-40B4-BE49-F238E27FC236}">
                    <a16:creationId xmlns:a16="http://schemas.microsoft.com/office/drawing/2014/main" id="{F20E7D3E-1158-4AD3-9DAC-16474D8C71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64" y="2686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3" name="Line 3845">
                <a:extLst>
                  <a:ext uri="{FF2B5EF4-FFF2-40B4-BE49-F238E27FC236}">
                    <a16:creationId xmlns:a16="http://schemas.microsoft.com/office/drawing/2014/main" id="{5692E1D8-9F0D-44CF-8167-3B0EA33177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63" y="2682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4" name="Freeform 3846">
                <a:extLst>
                  <a:ext uri="{FF2B5EF4-FFF2-40B4-BE49-F238E27FC236}">
                    <a16:creationId xmlns:a16="http://schemas.microsoft.com/office/drawing/2014/main" id="{7388C239-73D5-4F6B-8BDC-8890200268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3" y="2682"/>
                <a:ext cx="2" cy="4"/>
              </a:xfrm>
              <a:custGeom>
                <a:avLst/>
                <a:gdLst>
                  <a:gd name="T0" fmla="*/ 7 w 8"/>
                  <a:gd name="T1" fmla="*/ 18 h 18"/>
                  <a:gd name="T2" fmla="*/ 8 w 8"/>
                  <a:gd name="T3" fmla="*/ 17 h 18"/>
                  <a:gd name="T4" fmla="*/ 0 w 8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7" y="18"/>
                    </a:moveTo>
                    <a:lnTo>
                      <a:pt x="8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5" name="Line 3847">
                <a:extLst>
                  <a:ext uri="{FF2B5EF4-FFF2-40B4-BE49-F238E27FC236}">
                    <a16:creationId xmlns:a16="http://schemas.microsoft.com/office/drawing/2014/main" id="{51EDF36E-AFDE-4B00-8B14-7448DA24A0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61" y="2677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6" name="Freeform 3848">
                <a:extLst>
                  <a:ext uri="{FF2B5EF4-FFF2-40B4-BE49-F238E27FC236}">
                    <a16:creationId xmlns:a16="http://schemas.microsoft.com/office/drawing/2014/main" id="{BC4CF5BC-A1DA-459C-B380-45004E6E0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1" y="2677"/>
                <a:ext cx="2" cy="5"/>
              </a:xfrm>
              <a:custGeom>
                <a:avLst/>
                <a:gdLst>
                  <a:gd name="T0" fmla="*/ 9 w 9"/>
                  <a:gd name="T1" fmla="*/ 18 h 18"/>
                  <a:gd name="T2" fmla="*/ 3 w 9"/>
                  <a:gd name="T3" fmla="*/ 3 h 18"/>
                  <a:gd name="T4" fmla="*/ 0 w 9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8">
                    <a:moveTo>
                      <a:pt x="9" y="18"/>
                    </a:move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7" name="Freeform 3849">
                <a:extLst>
                  <a:ext uri="{FF2B5EF4-FFF2-40B4-BE49-F238E27FC236}">
                    <a16:creationId xmlns:a16="http://schemas.microsoft.com/office/drawing/2014/main" id="{32487C74-69AE-48BD-86D1-007547F272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5" y="2693"/>
                <a:ext cx="8" cy="8"/>
              </a:xfrm>
              <a:custGeom>
                <a:avLst/>
                <a:gdLst>
                  <a:gd name="T0" fmla="*/ 0 w 30"/>
                  <a:gd name="T1" fmla="*/ 29 h 29"/>
                  <a:gd name="T2" fmla="*/ 2 w 30"/>
                  <a:gd name="T3" fmla="*/ 20 h 29"/>
                  <a:gd name="T4" fmla="*/ 30 w 3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9">
                    <a:moveTo>
                      <a:pt x="0" y="29"/>
                    </a:moveTo>
                    <a:lnTo>
                      <a:pt x="2" y="20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8" name="Freeform 3850">
                <a:extLst>
                  <a:ext uri="{FF2B5EF4-FFF2-40B4-BE49-F238E27FC236}">
                    <a16:creationId xmlns:a16="http://schemas.microsoft.com/office/drawing/2014/main" id="{A3518915-F96F-4D51-8987-D7E97F466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5" y="2693"/>
                <a:ext cx="8" cy="8"/>
              </a:xfrm>
              <a:custGeom>
                <a:avLst/>
                <a:gdLst>
                  <a:gd name="T0" fmla="*/ 30 w 30"/>
                  <a:gd name="T1" fmla="*/ 0 h 29"/>
                  <a:gd name="T2" fmla="*/ 2 w 30"/>
                  <a:gd name="T3" fmla="*/ 18 h 29"/>
                  <a:gd name="T4" fmla="*/ 0 w 30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9">
                    <a:moveTo>
                      <a:pt x="30" y="0"/>
                    </a:moveTo>
                    <a:lnTo>
                      <a:pt x="2" y="18"/>
                    </a:lnTo>
                    <a:lnTo>
                      <a:pt x="0" y="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9" name="Line 3851">
                <a:extLst>
                  <a:ext uri="{FF2B5EF4-FFF2-40B4-BE49-F238E27FC236}">
                    <a16:creationId xmlns:a16="http://schemas.microsoft.com/office/drawing/2014/main" id="{DA8E25C6-6234-4AB6-ACE2-BF6F45E64D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53" y="2692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0" name="Line 3852">
                <a:extLst>
                  <a:ext uri="{FF2B5EF4-FFF2-40B4-BE49-F238E27FC236}">
                    <a16:creationId xmlns:a16="http://schemas.microsoft.com/office/drawing/2014/main" id="{AB6B6460-6D56-468A-9F16-1D217B3BBC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55" y="2686"/>
                <a:ext cx="9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1" name="Freeform 3853">
                <a:extLst>
                  <a:ext uri="{FF2B5EF4-FFF2-40B4-BE49-F238E27FC236}">
                    <a16:creationId xmlns:a16="http://schemas.microsoft.com/office/drawing/2014/main" id="{163A3B26-9205-4EA4-BFF7-5538B00F7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" y="2701"/>
                <a:ext cx="39" cy="31"/>
              </a:xfrm>
              <a:custGeom>
                <a:avLst/>
                <a:gdLst>
                  <a:gd name="T0" fmla="*/ 158 w 158"/>
                  <a:gd name="T1" fmla="*/ 0 h 125"/>
                  <a:gd name="T2" fmla="*/ 145 w 158"/>
                  <a:gd name="T3" fmla="*/ 59 h 125"/>
                  <a:gd name="T4" fmla="*/ 96 w 158"/>
                  <a:gd name="T5" fmla="*/ 56 h 125"/>
                  <a:gd name="T6" fmla="*/ 0 w 158"/>
                  <a:gd name="T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125">
                    <a:moveTo>
                      <a:pt x="158" y="0"/>
                    </a:moveTo>
                    <a:lnTo>
                      <a:pt x="145" y="59"/>
                    </a:lnTo>
                    <a:lnTo>
                      <a:pt x="96" y="56"/>
                    </a:lnTo>
                    <a:lnTo>
                      <a:pt x="0" y="1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2" name="Freeform 3854">
                <a:extLst>
                  <a:ext uri="{FF2B5EF4-FFF2-40B4-BE49-F238E27FC236}">
                    <a16:creationId xmlns:a16="http://schemas.microsoft.com/office/drawing/2014/main" id="{E0557ACD-C53B-4E04-A3BC-7E443E486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" y="2776"/>
                <a:ext cx="5" cy="2"/>
              </a:xfrm>
              <a:custGeom>
                <a:avLst/>
                <a:gdLst>
                  <a:gd name="T0" fmla="*/ 20 w 20"/>
                  <a:gd name="T1" fmla="*/ 9 h 10"/>
                  <a:gd name="T2" fmla="*/ 20 w 20"/>
                  <a:gd name="T3" fmla="*/ 10 h 10"/>
                  <a:gd name="T4" fmla="*/ 0 w 2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0">
                    <a:moveTo>
                      <a:pt x="20" y="9"/>
                    </a:moveTo>
                    <a:lnTo>
                      <a:pt x="20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3" name="Freeform 3855">
                <a:extLst>
                  <a:ext uri="{FF2B5EF4-FFF2-40B4-BE49-F238E27FC236}">
                    <a16:creationId xmlns:a16="http://schemas.microsoft.com/office/drawing/2014/main" id="{B3B6B6AB-FDAF-4D27-8995-17C111B96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2" y="2741"/>
                <a:ext cx="9" cy="37"/>
              </a:xfrm>
              <a:custGeom>
                <a:avLst/>
                <a:gdLst>
                  <a:gd name="T0" fmla="*/ 0 w 38"/>
                  <a:gd name="T1" fmla="*/ 0 h 149"/>
                  <a:gd name="T2" fmla="*/ 38 w 38"/>
                  <a:gd name="T3" fmla="*/ 57 h 149"/>
                  <a:gd name="T4" fmla="*/ 14 w 38"/>
                  <a:gd name="T5" fmla="*/ 97 h 149"/>
                  <a:gd name="T6" fmla="*/ 26 w 38"/>
                  <a:gd name="T7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149">
                    <a:moveTo>
                      <a:pt x="0" y="0"/>
                    </a:moveTo>
                    <a:lnTo>
                      <a:pt x="38" y="57"/>
                    </a:lnTo>
                    <a:lnTo>
                      <a:pt x="14" y="97"/>
                    </a:lnTo>
                    <a:lnTo>
                      <a:pt x="26" y="14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4" name="Freeform 3856">
                <a:extLst>
                  <a:ext uri="{FF2B5EF4-FFF2-40B4-BE49-F238E27FC236}">
                    <a16:creationId xmlns:a16="http://schemas.microsoft.com/office/drawing/2014/main" id="{75D0E0E1-6F1C-43D3-A5C0-0AADDFF035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6" y="2859"/>
                <a:ext cx="9" cy="3"/>
              </a:xfrm>
              <a:custGeom>
                <a:avLst/>
                <a:gdLst>
                  <a:gd name="T0" fmla="*/ 38 w 38"/>
                  <a:gd name="T1" fmla="*/ 0 h 14"/>
                  <a:gd name="T2" fmla="*/ 24 w 38"/>
                  <a:gd name="T3" fmla="*/ 0 h 14"/>
                  <a:gd name="T4" fmla="*/ 0 w 38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4">
                    <a:moveTo>
                      <a:pt x="38" y="0"/>
                    </a:moveTo>
                    <a:lnTo>
                      <a:pt x="24" y="0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5" name="Freeform 3857">
                <a:extLst>
                  <a:ext uri="{FF2B5EF4-FFF2-40B4-BE49-F238E27FC236}">
                    <a16:creationId xmlns:a16="http://schemas.microsoft.com/office/drawing/2014/main" id="{BFA72E54-1625-4D66-A609-F1337FB89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6" y="2859"/>
                <a:ext cx="9" cy="3"/>
              </a:xfrm>
              <a:custGeom>
                <a:avLst/>
                <a:gdLst>
                  <a:gd name="T0" fmla="*/ 0 w 38"/>
                  <a:gd name="T1" fmla="*/ 16 h 16"/>
                  <a:gd name="T2" fmla="*/ 24 w 38"/>
                  <a:gd name="T3" fmla="*/ 0 h 16"/>
                  <a:gd name="T4" fmla="*/ 38 w 38"/>
                  <a:gd name="T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6">
                    <a:moveTo>
                      <a:pt x="0" y="16"/>
                    </a:moveTo>
                    <a:lnTo>
                      <a:pt x="24" y="0"/>
                    </a:lnTo>
                    <a:lnTo>
                      <a:pt x="38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6" name="Freeform 3858">
                <a:extLst>
                  <a:ext uri="{FF2B5EF4-FFF2-40B4-BE49-F238E27FC236}">
                    <a16:creationId xmlns:a16="http://schemas.microsoft.com/office/drawing/2014/main" id="{8AD06803-5642-45EF-9BC5-EDDEB1CAFE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854"/>
                <a:ext cx="14" cy="9"/>
              </a:xfrm>
              <a:custGeom>
                <a:avLst/>
                <a:gdLst>
                  <a:gd name="T0" fmla="*/ 58 w 58"/>
                  <a:gd name="T1" fmla="*/ 35 h 35"/>
                  <a:gd name="T2" fmla="*/ 1 w 58"/>
                  <a:gd name="T3" fmla="*/ 0 h 35"/>
                  <a:gd name="T4" fmla="*/ 0 w 58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35">
                    <a:moveTo>
                      <a:pt x="58" y="35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7" name="Freeform 3859">
                <a:extLst>
                  <a:ext uri="{FF2B5EF4-FFF2-40B4-BE49-F238E27FC236}">
                    <a16:creationId xmlns:a16="http://schemas.microsoft.com/office/drawing/2014/main" id="{6A8DA3BE-C163-49C3-957D-EF9D5FEDD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3" y="2853"/>
                <a:ext cx="10" cy="1"/>
              </a:xfrm>
              <a:custGeom>
                <a:avLst/>
                <a:gdLst>
                  <a:gd name="T0" fmla="*/ 40 w 40"/>
                  <a:gd name="T1" fmla="*/ 4 h 4"/>
                  <a:gd name="T2" fmla="*/ 34 w 40"/>
                  <a:gd name="T3" fmla="*/ 2 h 4"/>
                  <a:gd name="T4" fmla="*/ 0 w 40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4">
                    <a:moveTo>
                      <a:pt x="40" y="4"/>
                    </a:moveTo>
                    <a:lnTo>
                      <a:pt x="34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8" name="Line 3860">
                <a:extLst>
                  <a:ext uri="{FF2B5EF4-FFF2-40B4-BE49-F238E27FC236}">
                    <a16:creationId xmlns:a16="http://schemas.microsoft.com/office/drawing/2014/main" id="{BE663468-FE68-46FF-9E44-1B61A1C0C2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42" y="2866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9" name="Line 3861">
                <a:extLst>
                  <a:ext uri="{FF2B5EF4-FFF2-40B4-BE49-F238E27FC236}">
                    <a16:creationId xmlns:a16="http://schemas.microsoft.com/office/drawing/2014/main" id="{8C059D2E-D61A-49BF-A61F-8E201B5375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1" y="2866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0" name="Line 3862">
                <a:extLst>
                  <a:ext uri="{FF2B5EF4-FFF2-40B4-BE49-F238E27FC236}">
                    <a16:creationId xmlns:a16="http://schemas.microsoft.com/office/drawing/2014/main" id="{C683DC1B-4884-4F39-A210-5FF3A482D3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2" y="2866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1" name="Line 3863">
                <a:extLst>
                  <a:ext uri="{FF2B5EF4-FFF2-40B4-BE49-F238E27FC236}">
                    <a16:creationId xmlns:a16="http://schemas.microsoft.com/office/drawing/2014/main" id="{2F2DA078-19C8-4DAF-B957-7F1A59B5B7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42" y="2866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2" name="Freeform 3864">
                <a:extLst>
                  <a:ext uri="{FF2B5EF4-FFF2-40B4-BE49-F238E27FC236}">
                    <a16:creationId xmlns:a16="http://schemas.microsoft.com/office/drawing/2014/main" id="{6BFA5ABC-13D9-438C-BCBC-E28D4225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8" y="2866"/>
                <a:ext cx="3" cy="4"/>
              </a:xfrm>
              <a:custGeom>
                <a:avLst/>
                <a:gdLst>
                  <a:gd name="T0" fmla="*/ 0 w 12"/>
                  <a:gd name="T1" fmla="*/ 18 h 18"/>
                  <a:gd name="T2" fmla="*/ 11 w 12"/>
                  <a:gd name="T3" fmla="*/ 0 h 18"/>
                  <a:gd name="T4" fmla="*/ 12 w 1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8">
                    <a:moveTo>
                      <a:pt x="0" y="18"/>
                    </a:moveTo>
                    <a:lnTo>
                      <a:pt x="11" y="0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3" name="Line 3865">
                <a:extLst>
                  <a:ext uri="{FF2B5EF4-FFF2-40B4-BE49-F238E27FC236}">
                    <a16:creationId xmlns:a16="http://schemas.microsoft.com/office/drawing/2014/main" id="{665801FE-6DF6-4513-B80A-696E2E9D33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41" y="2866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4" name="Line 3866">
                <a:extLst>
                  <a:ext uri="{FF2B5EF4-FFF2-40B4-BE49-F238E27FC236}">
                    <a16:creationId xmlns:a16="http://schemas.microsoft.com/office/drawing/2014/main" id="{66D732D0-218B-4D7F-A07B-9B9F6E9992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37" y="2863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5" name="Line 3867">
                <a:extLst>
                  <a:ext uri="{FF2B5EF4-FFF2-40B4-BE49-F238E27FC236}">
                    <a16:creationId xmlns:a16="http://schemas.microsoft.com/office/drawing/2014/main" id="{776D7BE5-5D98-4D95-BFE7-AA1D98F4CB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37" y="2863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6" name="Line 3868">
                <a:extLst>
                  <a:ext uri="{FF2B5EF4-FFF2-40B4-BE49-F238E27FC236}">
                    <a16:creationId xmlns:a16="http://schemas.microsoft.com/office/drawing/2014/main" id="{87F1386C-9562-4864-BF2E-A7C4A0A3B5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38" y="2866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7" name="Freeform 3869">
                <a:extLst>
                  <a:ext uri="{FF2B5EF4-FFF2-40B4-BE49-F238E27FC236}">
                    <a16:creationId xmlns:a16="http://schemas.microsoft.com/office/drawing/2014/main" id="{311C9ABA-0165-4115-83D4-D8DD3D446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7" y="2900"/>
                <a:ext cx="1" cy="4"/>
              </a:xfrm>
              <a:custGeom>
                <a:avLst/>
                <a:gdLst>
                  <a:gd name="T0" fmla="*/ 0 w 2"/>
                  <a:gd name="T1" fmla="*/ 0 h 15"/>
                  <a:gd name="T2" fmla="*/ 2 w 2"/>
                  <a:gd name="T3" fmla="*/ 2 h 15"/>
                  <a:gd name="T4" fmla="*/ 0 w 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5">
                    <a:moveTo>
                      <a:pt x="0" y="0"/>
                    </a:moveTo>
                    <a:lnTo>
                      <a:pt x="2" y="2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8" name="Line 3870">
                <a:extLst>
                  <a:ext uri="{FF2B5EF4-FFF2-40B4-BE49-F238E27FC236}">
                    <a16:creationId xmlns:a16="http://schemas.microsoft.com/office/drawing/2014/main" id="{9F10CDF2-B63D-45B0-A53F-D7ED9BEFA0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37" y="2900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9" name="Freeform 3871">
                <a:extLst>
                  <a:ext uri="{FF2B5EF4-FFF2-40B4-BE49-F238E27FC236}">
                    <a16:creationId xmlns:a16="http://schemas.microsoft.com/office/drawing/2014/main" id="{53F1CB7D-D88E-4EA1-BA6D-AE3CAD8E2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870"/>
                <a:ext cx="10" cy="30"/>
              </a:xfrm>
              <a:custGeom>
                <a:avLst/>
                <a:gdLst>
                  <a:gd name="T0" fmla="*/ 38 w 43"/>
                  <a:gd name="T1" fmla="*/ 119 h 119"/>
                  <a:gd name="T2" fmla="*/ 0 w 43"/>
                  <a:gd name="T3" fmla="*/ 71 h 119"/>
                  <a:gd name="T4" fmla="*/ 43 w 43"/>
                  <a:gd name="T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119">
                    <a:moveTo>
                      <a:pt x="38" y="119"/>
                    </a:moveTo>
                    <a:lnTo>
                      <a:pt x="0" y="71"/>
                    </a:lnTo>
                    <a:lnTo>
                      <a:pt x="4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0" name="Freeform 3872">
                <a:extLst>
                  <a:ext uri="{FF2B5EF4-FFF2-40B4-BE49-F238E27FC236}">
                    <a16:creationId xmlns:a16="http://schemas.microsoft.com/office/drawing/2014/main" id="{27362242-96AA-4CC5-B661-9EF340727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3" y="2513"/>
                <a:ext cx="4" cy="5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2 h 20"/>
                  <a:gd name="T4" fmla="*/ 19 w 19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"/>
                    </a:lnTo>
                    <a:lnTo>
                      <a:pt x="19" y="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1" name="Freeform 3873">
                <a:extLst>
                  <a:ext uri="{FF2B5EF4-FFF2-40B4-BE49-F238E27FC236}">
                    <a16:creationId xmlns:a16="http://schemas.microsoft.com/office/drawing/2014/main" id="{FE8E560B-6DD3-4D24-B7C5-ABE1ECE8D7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8" y="2931"/>
                <a:ext cx="11" cy="7"/>
              </a:xfrm>
              <a:custGeom>
                <a:avLst/>
                <a:gdLst>
                  <a:gd name="T0" fmla="*/ 0 w 44"/>
                  <a:gd name="T1" fmla="*/ 17 h 24"/>
                  <a:gd name="T2" fmla="*/ 5 w 44"/>
                  <a:gd name="T3" fmla="*/ 20 h 24"/>
                  <a:gd name="T4" fmla="*/ 31 w 44"/>
                  <a:gd name="T5" fmla="*/ 24 h 24"/>
                  <a:gd name="T6" fmla="*/ 44 w 44"/>
                  <a:gd name="T7" fmla="*/ 3 h 24"/>
                  <a:gd name="T8" fmla="*/ 43 w 44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4">
                    <a:moveTo>
                      <a:pt x="0" y="17"/>
                    </a:moveTo>
                    <a:lnTo>
                      <a:pt x="5" y="20"/>
                    </a:lnTo>
                    <a:lnTo>
                      <a:pt x="31" y="24"/>
                    </a:lnTo>
                    <a:lnTo>
                      <a:pt x="44" y="3"/>
                    </a:lnTo>
                    <a:lnTo>
                      <a:pt x="4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2" name="Line 3874">
                <a:extLst>
                  <a:ext uri="{FF2B5EF4-FFF2-40B4-BE49-F238E27FC236}">
                    <a16:creationId xmlns:a16="http://schemas.microsoft.com/office/drawing/2014/main" id="{91AE024A-3AE1-4EDF-B6A8-D57766973C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26" y="2518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3" name="Freeform 3875">
                <a:extLst>
                  <a:ext uri="{FF2B5EF4-FFF2-40B4-BE49-F238E27FC236}">
                    <a16:creationId xmlns:a16="http://schemas.microsoft.com/office/drawing/2014/main" id="{4CE44FDA-3BD4-4FCB-9581-8AAEE7174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1" y="2904"/>
                <a:ext cx="13" cy="20"/>
              </a:xfrm>
              <a:custGeom>
                <a:avLst/>
                <a:gdLst>
                  <a:gd name="T0" fmla="*/ 50 w 50"/>
                  <a:gd name="T1" fmla="*/ 79 h 79"/>
                  <a:gd name="T2" fmla="*/ 0 w 50"/>
                  <a:gd name="T3" fmla="*/ 47 h 79"/>
                  <a:gd name="T4" fmla="*/ 23 w 50"/>
                  <a:gd name="T5" fmla="*/ 10 h 79"/>
                  <a:gd name="T6" fmla="*/ 24 w 50"/>
                  <a:gd name="T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79">
                    <a:moveTo>
                      <a:pt x="50" y="79"/>
                    </a:moveTo>
                    <a:lnTo>
                      <a:pt x="0" y="47"/>
                    </a:lnTo>
                    <a:lnTo>
                      <a:pt x="23" y="10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4" name="Line 3876">
                <a:extLst>
                  <a:ext uri="{FF2B5EF4-FFF2-40B4-BE49-F238E27FC236}">
                    <a16:creationId xmlns:a16="http://schemas.microsoft.com/office/drawing/2014/main" id="{1213DCF1-C008-4504-945B-C5F1351D32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4" y="2924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5" name="Line 3877">
                <a:extLst>
                  <a:ext uri="{FF2B5EF4-FFF2-40B4-BE49-F238E27FC236}">
                    <a16:creationId xmlns:a16="http://schemas.microsoft.com/office/drawing/2014/main" id="{F9E61789-8B6D-43F9-A490-A8A5A29C79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5" y="2925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6" name="Freeform 3878">
                <a:extLst>
                  <a:ext uri="{FF2B5EF4-FFF2-40B4-BE49-F238E27FC236}">
                    <a16:creationId xmlns:a16="http://schemas.microsoft.com/office/drawing/2014/main" id="{73EE4654-F33A-4801-90A3-D0353D97F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5" y="2925"/>
                <a:ext cx="3" cy="6"/>
              </a:xfrm>
              <a:custGeom>
                <a:avLst/>
                <a:gdLst>
                  <a:gd name="T0" fmla="*/ 12 w 12"/>
                  <a:gd name="T1" fmla="*/ 27 h 27"/>
                  <a:gd name="T2" fmla="*/ 3 w 12"/>
                  <a:gd name="T3" fmla="*/ 2 h 27"/>
                  <a:gd name="T4" fmla="*/ 0 w 1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7">
                    <a:moveTo>
                      <a:pt x="12" y="27"/>
                    </a:move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7" name="Freeform 3879">
                <a:extLst>
                  <a:ext uri="{FF2B5EF4-FFF2-40B4-BE49-F238E27FC236}">
                    <a16:creationId xmlns:a16="http://schemas.microsoft.com/office/drawing/2014/main" id="{EA0C0C61-B58C-4060-9BF9-230016C6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924"/>
                <a:ext cx="1" cy="1"/>
              </a:xfrm>
              <a:custGeom>
                <a:avLst/>
                <a:gdLst>
                  <a:gd name="T0" fmla="*/ 7 w 7"/>
                  <a:gd name="T1" fmla="*/ 5 h 5"/>
                  <a:gd name="T2" fmla="*/ 7 w 7"/>
                  <a:gd name="T3" fmla="*/ 4 h 5"/>
                  <a:gd name="T4" fmla="*/ 0 w 7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7" y="5"/>
                    </a:moveTo>
                    <a:lnTo>
                      <a:pt x="7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8" name="Freeform 3880">
                <a:extLst>
                  <a:ext uri="{FF2B5EF4-FFF2-40B4-BE49-F238E27FC236}">
                    <a16:creationId xmlns:a16="http://schemas.microsoft.com/office/drawing/2014/main" id="{3D567E81-19F9-4C23-889F-5F7D50CD7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" y="2862"/>
                <a:ext cx="70" cy="17"/>
              </a:xfrm>
              <a:custGeom>
                <a:avLst/>
                <a:gdLst>
                  <a:gd name="T0" fmla="*/ 280 w 280"/>
                  <a:gd name="T1" fmla="*/ 0 h 65"/>
                  <a:gd name="T2" fmla="*/ 181 w 280"/>
                  <a:gd name="T3" fmla="*/ 65 h 65"/>
                  <a:gd name="T4" fmla="*/ 180 w 280"/>
                  <a:gd name="T5" fmla="*/ 65 h 65"/>
                  <a:gd name="T6" fmla="*/ 0 w 280"/>
                  <a:gd name="T7" fmla="*/ 1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0" h="65">
                    <a:moveTo>
                      <a:pt x="280" y="0"/>
                    </a:moveTo>
                    <a:lnTo>
                      <a:pt x="181" y="65"/>
                    </a:lnTo>
                    <a:lnTo>
                      <a:pt x="180" y="65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9" name="Line 3881">
                <a:extLst>
                  <a:ext uri="{FF2B5EF4-FFF2-40B4-BE49-F238E27FC236}">
                    <a16:creationId xmlns:a16="http://schemas.microsoft.com/office/drawing/2014/main" id="{B9A5A9DD-6CF6-4B01-B7C7-BEA4758877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09" y="2807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0" name="Line 3882">
                <a:extLst>
                  <a:ext uri="{FF2B5EF4-FFF2-40B4-BE49-F238E27FC236}">
                    <a16:creationId xmlns:a16="http://schemas.microsoft.com/office/drawing/2014/main" id="{0F86517C-C55C-4313-BC76-EAB5F7C174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05" y="2811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1" name="Freeform 3883">
                <a:extLst>
                  <a:ext uri="{FF2B5EF4-FFF2-40B4-BE49-F238E27FC236}">
                    <a16:creationId xmlns:a16="http://schemas.microsoft.com/office/drawing/2014/main" id="{D42989D7-D77F-4F9F-8FD5-99335FB61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9" y="2807"/>
                <a:ext cx="1" cy="4"/>
              </a:xfrm>
              <a:custGeom>
                <a:avLst/>
                <a:gdLst>
                  <a:gd name="T0" fmla="*/ 0 w 3"/>
                  <a:gd name="T1" fmla="*/ 17 h 17"/>
                  <a:gd name="T2" fmla="*/ 0 w 3"/>
                  <a:gd name="T3" fmla="*/ 16 h 17"/>
                  <a:gd name="T4" fmla="*/ 3 w 3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lnTo>
                      <a:pt x="0" y="16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2" name="Freeform 3884">
                <a:extLst>
                  <a:ext uri="{FF2B5EF4-FFF2-40B4-BE49-F238E27FC236}">
                    <a16:creationId xmlns:a16="http://schemas.microsoft.com/office/drawing/2014/main" id="{63A1B1C2-B070-4F62-A35F-7E9E84119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" y="2811"/>
                <a:ext cx="4" cy="4"/>
              </a:xfrm>
              <a:custGeom>
                <a:avLst/>
                <a:gdLst>
                  <a:gd name="T0" fmla="*/ 0 w 14"/>
                  <a:gd name="T1" fmla="*/ 15 h 15"/>
                  <a:gd name="T2" fmla="*/ 13 w 14"/>
                  <a:gd name="T3" fmla="*/ 2 h 15"/>
                  <a:gd name="T4" fmla="*/ 14 w 14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5">
                    <a:moveTo>
                      <a:pt x="0" y="15"/>
                    </a:moveTo>
                    <a:lnTo>
                      <a:pt x="13" y="2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3" name="Freeform 3885">
                <a:extLst>
                  <a:ext uri="{FF2B5EF4-FFF2-40B4-BE49-F238E27FC236}">
                    <a16:creationId xmlns:a16="http://schemas.microsoft.com/office/drawing/2014/main" id="{1A355058-BD94-4887-B27C-740674884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0" y="2835"/>
                <a:ext cx="4" cy="10"/>
              </a:xfrm>
              <a:custGeom>
                <a:avLst/>
                <a:gdLst>
                  <a:gd name="T0" fmla="*/ 15 w 15"/>
                  <a:gd name="T1" fmla="*/ 0 h 37"/>
                  <a:gd name="T2" fmla="*/ 2 w 15"/>
                  <a:gd name="T3" fmla="*/ 12 h 37"/>
                  <a:gd name="T4" fmla="*/ 0 w 15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7">
                    <a:moveTo>
                      <a:pt x="15" y="0"/>
                    </a:moveTo>
                    <a:lnTo>
                      <a:pt x="2" y="12"/>
                    </a:lnTo>
                    <a:lnTo>
                      <a:pt x="0" y="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4" name="Freeform 3886">
                <a:extLst>
                  <a:ext uri="{FF2B5EF4-FFF2-40B4-BE49-F238E27FC236}">
                    <a16:creationId xmlns:a16="http://schemas.microsoft.com/office/drawing/2014/main" id="{EDA647F3-F7E6-4058-A295-E506976D5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3" y="2851"/>
                <a:ext cx="22" cy="22"/>
              </a:xfrm>
              <a:custGeom>
                <a:avLst/>
                <a:gdLst>
                  <a:gd name="T0" fmla="*/ 0 w 87"/>
                  <a:gd name="T1" fmla="*/ 11 h 88"/>
                  <a:gd name="T2" fmla="*/ 12 w 87"/>
                  <a:gd name="T3" fmla="*/ 0 h 88"/>
                  <a:gd name="T4" fmla="*/ 54 w 87"/>
                  <a:gd name="T5" fmla="*/ 34 h 88"/>
                  <a:gd name="T6" fmla="*/ 87 w 87"/>
                  <a:gd name="T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88">
                    <a:moveTo>
                      <a:pt x="0" y="11"/>
                    </a:moveTo>
                    <a:lnTo>
                      <a:pt x="12" y="0"/>
                    </a:lnTo>
                    <a:lnTo>
                      <a:pt x="54" y="34"/>
                    </a:lnTo>
                    <a:lnTo>
                      <a:pt x="87" y="8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5" name="Freeform 3887">
                <a:extLst>
                  <a:ext uri="{FF2B5EF4-FFF2-40B4-BE49-F238E27FC236}">
                    <a16:creationId xmlns:a16="http://schemas.microsoft.com/office/drawing/2014/main" id="{99DCA011-70CC-4415-BFDB-E701B9144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0" y="2835"/>
                <a:ext cx="4" cy="10"/>
              </a:xfrm>
              <a:custGeom>
                <a:avLst/>
                <a:gdLst>
                  <a:gd name="T0" fmla="*/ 0 w 15"/>
                  <a:gd name="T1" fmla="*/ 37 h 37"/>
                  <a:gd name="T2" fmla="*/ 4 w 15"/>
                  <a:gd name="T3" fmla="*/ 11 h 37"/>
                  <a:gd name="T4" fmla="*/ 15 w 15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7">
                    <a:moveTo>
                      <a:pt x="0" y="37"/>
                    </a:moveTo>
                    <a:lnTo>
                      <a:pt x="4" y="11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6" name="Line 3888">
                <a:extLst>
                  <a:ext uri="{FF2B5EF4-FFF2-40B4-BE49-F238E27FC236}">
                    <a16:creationId xmlns:a16="http://schemas.microsoft.com/office/drawing/2014/main" id="{59DAD9A9-E6A5-44C6-BA80-5D6A5545E9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0" y="2845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7" name="Line 3889">
                <a:extLst>
                  <a:ext uri="{FF2B5EF4-FFF2-40B4-BE49-F238E27FC236}">
                    <a16:creationId xmlns:a16="http://schemas.microsoft.com/office/drawing/2014/main" id="{D3141301-CE9B-40B9-8689-3B8A3E8F3A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77" y="2857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8" name="Line 3890">
                <a:extLst>
                  <a:ext uri="{FF2B5EF4-FFF2-40B4-BE49-F238E27FC236}">
                    <a16:creationId xmlns:a16="http://schemas.microsoft.com/office/drawing/2014/main" id="{73DFE3DE-59D0-41D0-BC4C-E092B64587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79" y="2857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9" name="Line 3891">
                <a:extLst>
                  <a:ext uri="{FF2B5EF4-FFF2-40B4-BE49-F238E27FC236}">
                    <a16:creationId xmlns:a16="http://schemas.microsoft.com/office/drawing/2014/main" id="{FAC6CB06-40FD-4457-9F77-32D731F644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79" y="2857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0" name="Line 3892">
                <a:extLst>
                  <a:ext uri="{FF2B5EF4-FFF2-40B4-BE49-F238E27FC236}">
                    <a16:creationId xmlns:a16="http://schemas.microsoft.com/office/drawing/2014/main" id="{E63A53D8-F572-40AE-BD93-2BFBB733D4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0" y="285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1" name="Line 3893">
                <a:extLst>
                  <a:ext uri="{FF2B5EF4-FFF2-40B4-BE49-F238E27FC236}">
                    <a16:creationId xmlns:a16="http://schemas.microsoft.com/office/drawing/2014/main" id="{4E73F59A-F428-4AE3-BDAF-B96EF97EB9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77" y="285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2" name="Line 3894">
                <a:extLst>
                  <a:ext uri="{FF2B5EF4-FFF2-40B4-BE49-F238E27FC236}">
                    <a16:creationId xmlns:a16="http://schemas.microsoft.com/office/drawing/2014/main" id="{E1701BFF-3095-493D-A9DB-CF53488647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0" y="285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3" name="Line 3895">
                <a:extLst>
                  <a:ext uri="{FF2B5EF4-FFF2-40B4-BE49-F238E27FC236}">
                    <a16:creationId xmlns:a16="http://schemas.microsoft.com/office/drawing/2014/main" id="{2C1C0A22-3564-47BF-AC91-0C7EB38458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79" y="2848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4" name="Line 3896">
                <a:extLst>
                  <a:ext uri="{FF2B5EF4-FFF2-40B4-BE49-F238E27FC236}">
                    <a16:creationId xmlns:a16="http://schemas.microsoft.com/office/drawing/2014/main" id="{00755C64-870F-44CC-AD99-41DDC9C01D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79" y="2853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5" name="Line 3897">
                <a:extLst>
                  <a:ext uri="{FF2B5EF4-FFF2-40B4-BE49-F238E27FC236}">
                    <a16:creationId xmlns:a16="http://schemas.microsoft.com/office/drawing/2014/main" id="{2B3EDE5B-3FDD-4A5F-AF56-A9568BD8DF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0" y="2848"/>
                <a:ext cx="0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6" name="Line 3898">
                <a:extLst>
                  <a:ext uri="{FF2B5EF4-FFF2-40B4-BE49-F238E27FC236}">
                    <a16:creationId xmlns:a16="http://schemas.microsoft.com/office/drawing/2014/main" id="{1E99FA86-3AEB-4B9A-AB8D-35ECA25CE8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80" y="2853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7" name="Line 3899">
                <a:extLst>
                  <a:ext uri="{FF2B5EF4-FFF2-40B4-BE49-F238E27FC236}">
                    <a16:creationId xmlns:a16="http://schemas.microsoft.com/office/drawing/2014/main" id="{90FA4950-1056-4A47-9E5F-A2BDF74BA1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4" y="2815"/>
                <a:ext cx="21" cy="2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8" name="Freeform 3900">
                <a:extLst>
                  <a:ext uri="{FF2B5EF4-FFF2-40B4-BE49-F238E27FC236}">
                    <a16:creationId xmlns:a16="http://schemas.microsoft.com/office/drawing/2014/main" id="{14DE28EE-E285-485C-A889-5244C7C41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862"/>
                <a:ext cx="8" cy="2"/>
              </a:xfrm>
              <a:custGeom>
                <a:avLst/>
                <a:gdLst>
                  <a:gd name="T0" fmla="*/ 0 w 30"/>
                  <a:gd name="T1" fmla="*/ 1 h 11"/>
                  <a:gd name="T2" fmla="*/ 18 w 30"/>
                  <a:gd name="T3" fmla="*/ 11 h 11"/>
                  <a:gd name="T4" fmla="*/ 30 w 30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1">
                    <a:moveTo>
                      <a:pt x="0" y="1"/>
                    </a:moveTo>
                    <a:lnTo>
                      <a:pt x="18" y="11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9" name="Freeform 3901">
                <a:extLst>
                  <a:ext uri="{FF2B5EF4-FFF2-40B4-BE49-F238E27FC236}">
                    <a16:creationId xmlns:a16="http://schemas.microsoft.com/office/drawing/2014/main" id="{A6AE23DD-32A2-4343-9865-C2582F93E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" y="2856"/>
                <a:ext cx="41" cy="6"/>
              </a:xfrm>
              <a:custGeom>
                <a:avLst/>
                <a:gdLst>
                  <a:gd name="T0" fmla="*/ 0 w 164"/>
                  <a:gd name="T1" fmla="*/ 12 h 23"/>
                  <a:gd name="T2" fmla="*/ 53 w 164"/>
                  <a:gd name="T3" fmla="*/ 15 h 23"/>
                  <a:gd name="T4" fmla="*/ 120 w 164"/>
                  <a:gd name="T5" fmla="*/ 0 h 23"/>
                  <a:gd name="T6" fmla="*/ 164 w 164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" h="23">
                    <a:moveTo>
                      <a:pt x="0" y="12"/>
                    </a:moveTo>
                    <a:lnTo>
                      <a:pt x="53" y="15"/>
                    </a:lnTo>
                    <a:lnTo>
                      <a:pt x="120" y="0"/>
                    </a:lnTo>
                    <a:lnTo>
                      <a:pt x="164" y="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0" name="Freeform 3902">
                <a:extLst>
                  <a:ext uri="{FF2B5EF4-FFF2-40B4-BE49-F238E27FC236}">
                    <a16:creationId xmlns:a16="http://schemas.microsoft.com/office/drawing/2014/main" id="{27CE5323-EA8A-4F5A-8954-B2B8786FB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862"/>
                <a:ext cx="8" cy="3"/>
              </a:xfrm>
              <a:custGeom>
                <a:avLst/>
                <a:gdLst>
                  <a:gd name="T0" fmla="*/ 0 w 30"/>
                  <a:gd name="T1" fmla="*/ 1 h 12"/>
                  <a:gd name="T2" fmla="*/ 17 w 30"/>
                  <a:gd name="T3" fmla="*/ 12 h 12"/>
                  <a:gd name="T4" fmla="*/ 30 w 30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2">
                    <a:moveTo>
                      <a:pt x="0" y="1"/>
                    </a:moveTo>
                    <a:lnTo>
                      <a:pt x="17" y="12"/>
                    </a:lnTo>
                    <a:lnTo>
                      <a:pt x="3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1" name="Freeform 3903">
                <a:extLst>
                  <a:ext uri="{FF2B5EF4-FFF2-40B4-BE49-F238E27FC236}">
                    <a16:creationId xmlns:a16="http://schemas.microsoft.com/office/drawing/2014/main" id="{E04D8ADF-FB21-49BA-A36E-CAA1986C1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9" y="2884"/>
                <a:ext cx="23" cy="15"/>
              </a:xfrm>
              <a:custGeom>
                <a:avLst/>
                <a:gdLst>
                  <a:gd name="T0" fmla="*/ 93 w 93"/>
                  <a:gd name="T1" fmla="*/ 7 h 61"/>
                  <a:gd name="T2" fmla="*/ 74 w 93"/>
                  <a:gd name="T3" fmla="*/ 0 h 61"/>
                  <a:gd name="T4" fmla="*/ 73 w 93"/>
                  <a:gd name="T5" fmla="*/ 4 h 61"/>
                  <a:gd name="T6" fmla="*/ 48 w 93"/>
                  <a:gd name="T7" fmla="*/ 56 h 61"/>
                  <a:gd name="T8" fmla="*/ 0 w 93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61">
                    <a:moveTo>
                      <a:pt x="93" y="7"/>
                    </a:moveTo>
                    <a:lnTo>
                      <a:pt x="74" y="0"/>
                    </a:lnTo>
                    <a:lnTo>
                      <a:pt x="73" y="4"/>
                    </a:lnTo>
                    <a:lnTo>
                      <a:pt x="48" y="56"/>
                    </a:lnTo>
                    <a:lnTo>
                      <a:pt x="0" y="6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2" name="Freeform 3904">
                <a:extLst>
                  <a:ext uri="{FF2B5EF4-FFF2-40B4-BE49-F238E27FC236}">
                    <a16:creationId xmlns:a16="http://schemas.microsoft.com/office/drawing/2014/main" id="{0E9E0ACA-571E-41D8-AFAF-E999F4261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" y="2900"/>
                <a:ext cx="1" cy="4"/>
              </a:xfrm>
              <a:custGeom>
                <a:avLst/>
                <a:gdLst>
                  <a:gd name="T0" fmla="*/ 3 w 6"/>
                  <a:gd name="T1" fmla="*/ 0 h 15"/>
                  <a:gd name="T2" fmla="*/ 0 w 6"/>
                  <a:gd name="T3" fmla="*/ 0 h 15"/>
                  <a:gd name="T4" fmla="*/ 6 w 6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5">
                    <a:moveTo>
                      <a:pt x="3" y="0"/>
                    </a:moveTo>
                    <a:lnTo>
                      <a:pt x="0" y="0"/>
                    </a:lnTo>
                    <a:lnTo>
                      <a:pt x="6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3" name="Freeform 3905">
                <a:extLst>
                  <a:ext uri="{FF2B5EF4-FFF2-40B4-BE49-F238E27FC236}">
                    <a16:creationId xmlns:a16="http://schemas.microsoft.com/office/drawing/2014/main" id="{9953BF4A-95A1-4E8C-B323-B9D045F16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" y="2899"/>
                <a:ext cx="7" cy="1"/>
              </a:xfrm>
              <a:custGeom>
                <a:avLst/>
                <a:gdLst>
                  <a:gd name="T0" fmla="*/ 26 w 26"/>
                  <a:gd name="T1" fmla="*/ 0 h 3"/>
                  <a:gd name="T2" fmla="*/ 0 w 26"/>
                  <a:gd name="T3" fmla="*/ 2 h 3"/>
                  <a:gd name="T4" fmla="*/ 2 w 26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">
                    <a:moveTo>
                      <a:pt x="26" y="0"/>
                    </a:moveTo>
                    <a:lnTo>
                      <a:pt x="0" y="2"/>
                    </a:lnTo>
                    <a:lnTo>
                      <a:pt x="2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4" name="Line 3906">
                <a:extLst>
                  <a:ext uri="{FF2B5EF4-FFF2-40B4-BE49-F238E27FC236}">
                    <a16:creationId xmlns:a16="http://schemas.microsoft.com/office/drawing/2014/main" id="{A3386B6A-8B2F-4D1F-AB7D-4431343E22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52" y="2899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5" name="Line 3907">
                <a:extLst>
                  <a:ext uri="{FF2B5EF4-FFF2-40B4-BE49-F238E27FC236}">
                    <a16:creationId xmlns:a16="http://schemas.microsoft.com/office/drawing/2014/main" id="{EEAB35DB-C0EE-4549-A457-FE041181EA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52" y="2900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6" name="Line 3908">
                <a:extLst>
                  <a:ext uri="{FF2B5EF4-FFF2-40B4-BE49-F238E27FC236}">
                    <a16:creationId xmlns:a16="http://schemas.microsoft.com/office/drawing/2014/main" id="{A7516902-1A44-4EBE-AA0C-8749D8757B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37" y="2936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7" name="Freeform 3909">
                <a:extLst>
                  <a:ext uri="{FF2B5EF4-FFF2-40B4-BE49-F238E27FC236}">
                    <a16:creationId xmlns:a16="http://schemas.microsoft.com/office/drawing/2014/main" id="{5DB50AE3-24B0-4EFB-8E02-070917CE7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2930"/>
                <a:ext cx="4" cy="4"/>
              </a:xfrm>
              <a:custGeom>
                <a:avLst/>
                <a:gdLst>
                  <a:gd name="T0" fmla="*/ 0 w 16"/>
                  <a:gd name="T1" fmla="*/ 17 h 17"/>
                  <a:gd name="T2" fmla="*/ 3 w 16"/>
                  <a:gd name="T3" fmla="*/ 16 h 17"/>
                  <a:gd name="T4" fmla="*/ 16 w 16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0" y="17"/>
                    </a:moveTo>
                    <a:lnTo>
                      <a:pt x="3" y="16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8" name="Line 3910">
                <a:extLst>
                  <a:ext uri="{FF2B5EF4-FFF2-40B4-BE49-F238E27FC236}">
                    <a16:creationId xmlns:a16="http://schemas.microsoft.com/office/drawing/2014/main" id="{C8A5F3AA-E8C1-420A-8C9C-B0A54C8484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39" y="2934"/>
                <a:ext cx="7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9" name="Line 3911">
                <a:extLst>
                  <a:ext uri="{FF2B5EF4-FFF2-40B4-BE49-F238E27FC236}">
                    <a16:creationId xmlns:a16="http://schemas.microsoft.com/office/drawing/2014/main" id="{7E48AACC-41CC-484B-891C-7BCD567F01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37" y="2936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0" name="Freeform 3912">
                <a:extLst>
                  <a:ext uri="{FF2B5EF4-FFF2-40B4-BE49-F238E27FC236}">
                    <a16:creationId xmlns:a16="http://schemas.microsoft.com/office/drawing/2014/main" id="{4AC64560-DC03-40BD-A072-BA3ED5E40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" y="2921"/>
                <a:ext cx="3" cy="4"/>
              </a:xfrm>
              <a:custGeom>
                <a:avLst/>
                <a:gdLst>
                  <a:gd name="T0" fmla="*/ 0 w 11"/>
                  <a:gd name="T1" fmla="*/ 13 h 13"/>
                  <a:gd name="T2" fmla="*/ 11 w 11"/>
                  <a:gd name="T3" fmla="*/ 1 h 13"/>
                  <a:gd name="T4" fmla="*/ 11 w 11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13"/>
                    </a:moveTo>
                    <a:lnTo>
                      <a:pt x="11" y="1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1" name="Freeform 3913">
                <a:extLst>
                  <a:ext uri="{FF2B5EF4-FFF2-40B4-BE49-F238E27FC236}">
                    <a16:creationId xmlns:a16="http://schemas.microsoft.com/office/drawing/2014/main" id="{E62E1537-1E8B-459B-8028-0B07391B1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8" y="2920"/>
                <a:ext cx="0" cy="1"/>
              </a:xfrm>
              <a:custGeom>
                <a:avLst/>
                <a:gdLst>
                  <a:gd name="T0" fmla="*/ 1 w 2"/>
                  <a:gd name="T1" fmla="*/ 7 h 7"/>
                  <a:gd name="T2" fmla="*/ 2 w 2"/>
                  <a:gd name="T3" fmla="*/ 6 h 7"/>
                  <a:gd name="T4" fmla="*/ 0 w 2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7">
                    <a:moveTo>
                      <a:pt x="1" y="7"/>
                    </a:moveTo>
                    <a:lnTo>
                      <a:pt x="2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2" name="Line 3914">
                <a:extLst>
                  <a:ext uri="{FF2B5EF4-FFF2-40B4-BE49-F238E27FC236}">
                    <a16:creationId xmlns:a16="http://schemas.microsoft.com/office/drawing/2014/main" id="{6603509C-6F33-4EBE-90BF-FBA6046583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58" y="2920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3" name="Line 3915">
                <a:extLst>
                  <a:ext uri="{FF2B5EF4-FFF2-40B4-BE49-F238E27FC236}">
                    <a16:creationId xmlns:a16="http://schemas.microsoft.com/office/drawing/2014/main" id="{5CCB9A11-6676-4872-B8B7-DCF321AF90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55" y="2921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4" name="Line 3916">
                <a:extLst>
                  <a:ext uri="{FF2B5EF4-FFF2-40B4-BE49-F238E27FC236}">
                    <a16:creationId xmlns:a16="http://schemas.microsoft.com/office/drawing/2014/main" id="{B0D1A5CF-955B-4FCE-A156-8F401AFDAC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50" y="2925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5" name="Line 3917">
                <a:extLst>
                  <a:ext uri="{FF2B5EF4-FFF2-40B4-BE49-F238E27FC236}">
                    <a16:creationId xmlns:a16="http://schemas.microsoft.com/office/drawing/2014/main" id="{4EABF62B-DB0B-4C88-9C26-F8BFABF399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53" y="2904"/>
                <a:ext cx="5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6" name="Line 3918">
                <a:extLst>
                  <a:ext uri="{FF2B5EF4-FFF2-40B4-BE49-F238E27FC236}">
                    <a16:creationId xmlns:a16="http://schemas.microsoft.com/office/drawing/2014/main" id="{19CA352E-7E45-467C-A374-2C58E3F1A5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46" y="2930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7" name="Freeform 3919">
                <a:extLst>
                  <a:ext uri="{FF2B5EF4-FFF2-40B4-BE49-F238E27FC236}">
                    <a16:creationId xmlns:a16="http://schemas.microsoft.com/office/drawing/2014/main" id="{4F9F304B-40A6-404C-B34B-C5ED904343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6" y="2874"/>
                <a:ext cx="9" cy="6"/>
              </a:xfrm>
              <a:custGeom>
                <a:avLst/>
                <a:gdLst>
                  <a:gd name="T0" fmla="*/ 35 w 35"/>
                  <a:gd name="T1" fmla="*/ 25 h 25"/>
                  <a:gd name="T2" fmla="*/ 0 w 35"/>
                  <a:gd name="T3" fmla="*/ 2 h 25"/>
                  <a:gd name="T4" fmla="*/ 0 w 3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5">
                    <a:moveTo>
                      <a:pt x="35" y="25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8" name="Line 3920">
                <a:extLst>
                  <a:ext uri="{FF2B5EF4-FFF2-40B4-BE49-F238E27FC236}">
                    <a16:creationId xmlns:a16="http://schemas.microsoft.com/office/drawing/2014/main" id="{68AA3A4F-69A1-4D6E-A71F-FFB1EDB74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5" y="2873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9" name="Line 3921">
                <a:extLst>
                  <a:ext uri="{FF2B5EF4-FFF2-40B4-BE49-F238E27FC236}">
                    <a16:creationId xmlns:a16="http://schemas.microsoft.com/office/drawing/2014/main" id="{CFB79537-7AAF-4569-8B0A-649A06821F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06" y="2874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0" name="Line 3922">
                <a:extLst>
                  <a:ext uri="{FF2B5EF4-FFF2-40B4-BE49-F238E27FC236}">
                    <a16:creationId xmlns:a16="http://schemas.microsoft.com/office/drawing/2014/main" id="{5C7D51BD-0335-45FC-80C6-177D0DD212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5" y="2873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1" name="Line 3923">
                <a:extLst>
                  <a:ext uri="{FF2B5EF4-FFF2-40B4-BE49-F238E27FC236}">
                    <a16:creationId xmlns:a16="http://schemas.microsoft.com/office/drawing/2014/main" id="{C41C298C-4C02-4FB4-8E43-46137995B7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05" y="2874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2" name="Freeform 3924">
                <a:extLst>
                  <a:ext uri="{FF2B5EF4-FFF2-40B4-BE49-F238E27FC236}">
                    <a16:creationId xmlns:a16="http://schemas.microsoft.com/office/drawing/2014/main" id="{C35280BD-9B92-46AA-B478-116F5CA27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2880"/>
                <a:ext cx="15" cy="7"/>
              </a:xfrm>
              <a:custGeom>
                <a:avLst/>
                <a:gdLst>
                  <a:gd name="T0" fmla="*/ 62 w 62"/>
                  <a:gd name="T1" fmla="*/ 26 h 26"/>
                  <a:gd name="T2" fmla="*/ 6 w 62"/>
                  <a:gd name="T3" fmla="*/ 4 h 26"/>
                  <a:gd name="T4" fmla="*/ 0 w 62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26">
                    <a:moveTo>
                      <a:pt x="62" y="26"/>
                    </a:moveTo>
                    <a:lnTo>
                      <a:pt x="6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3" name="Line 3925">
                <a:extLst>
                  <a:ext uri="{FF2B5EF4-FFF2-40B4-BE49-F238E27FC236}">
                    <a16:creationId xmlns:a16="http://schemas.microsoft.com/office/drawing/2014/main" id="{883F1067-1DD1-483A-A050-6B908B009C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6" y="2874"/>
                <a:ext cx="9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4" name="Line 3926">
                <a:extLst>
                  <a:ext uri="{FF2B5EF4-FFF2-40B4-BE49-F238E27FC236}">
                    <a16:creationId xmlns:a16="http://schemas.microsoft.com/office/drawing/2014/main" id="{C6C49DDE-0AC9-4D1D-B5D4-8D970AB46F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93" y="2875"/>
                <a:ext cx="1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5" name="Freeform 3927">
                <a:extLst>
                  <a:ext uri="{FF2B5EF4-FFF2-40B4-BE49-F238E27FC236}">
                    <a16:creationId xmlns:a16="http://schemas.microsoft.com/office/drawing/2014/main" id="{2784A3E0-4912-42C8-9C1E-1C0FF6246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2876"/>
                <a:ext cx="2" cy="5"/>
              </a:xfrm>
              <a:custGeom>
                <a:avLst/>
                <a:gdLst>
                  <a:gd name="T0" fmla="*/ 8 w 8"/>
                  <a:gd name="T1" fmla="*/ 0 h 18"/>
                  <a:gd name="T2" fmla="*/ 7 w 8"/>
                  <a:gd name="T3" fmla="*/ 0 h 18"/>
                  <a:gd name="T4" fmla="*/ 0 w 8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8" y="0"/>
                    </a:moveTo>
                    <a:lnTo>
                      <a:pt x="7" y="0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6" name="Line 3928">
                <a:extLst>
                  <a:ext uri="{FF2B5EF4-FFF2-40B4-BE49-F238E27FC236}">
                    <a16:creationId xmlns:a16="http://schemas.microsoft.com/office/drawing/2014/main" id="{F27D2B9C-6CB2-43D4-B797-71F1CC7DD7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91" y="2876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7" name="Line 3929">
                <a:extLst>
                  <a:ext uri="{FF2B5EF4-FFF2-40B4-BE49-F238E27FC236}">
                    <a16:creationId xmlns:a16="http://schemas.microsoft.com/office/drawing/2014/main" id="{D36BBBD2-55F9-43BB-9F34-9CDD07A593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88" y="2886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8" name="Line 3930">
                <a:extLst>
                  <a:ext uri="{FF2B5EF4-FFF2-40B4-BE49-F238E27FC236}">
                    <a16:creationId xmlns:a16="http://schemas.microsoft.com/office/drawing/2014/main" id="{ED3D7838-DFBA-42DE-B95C-A39533EADE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82" y="2886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9" name="Freeform 3931">
                <a:extLst>
                  <a:ext uri="{FF2B5EF4-FFF2-40B4-BE49-F238E27FC236}">
                    <a16:creationId xmlns:a16="http://schemas.microsoft.com/office/drawing/2014/main" id="{EECDB184-20C6-46A7-9527-0516D9DFB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8" y="2886"/>
                <a:ext cx="1" cy="2"/>
              </a:xfrm>
              <a:custGeom>
                <a:avLst/>
                <a:gdLst>
                  <a:gd name="T0" fmla="*/ 0 w 3"/>
                  <a:gd name="T1" fmla="*/ 5 h 5"/>
                  <a:gd name="T2" fmla="*/ 1 w 3"/>
                  <a:gd name="T3" fmla="*/ 5 h 5"/>
                  <a:gd name="T4" fmla="*/ 3 w 3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lnTo>
                      <a:pt x="1" y="5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0" name="Freeform 3932">
                <a:extLst>
                  <a:ext uri="{FF2B5EF4-FFF2-40B4-BE49-F238E27FC236}">
                    <a16:creationId xmlns:a16="http://schemas.microsoft.com/office/drawing/2014/main" id="{A441A56D-8031-4564-BD64-00E4C51F9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2" y="2886"/>
                <a:ext cx="6" cy="2"/>
              </a:xfrm>
              <a:custGeom>
                <a:avLst/>
                <a:gdLst>
                  <a:gd name="T0" fmla="*/ 0 w 25"/>
                  <a:gd name="T1" fmla="*/ 0 h 9"/>
                  <a:gd name="T2" fmla="*/ 25 w 25"/>
                  <a:gd name="T3" fmla="*/ 9 h 9"/>
                  <a:gd name="T4" fmla="*/ 25 w 25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9">
                    <a:moveTo>
                      <a:pt x="0" y="0"/>
                    </a:moveTo>
                    <a:lnTo>
                      <a:pt x="25" y="9"/>
                    </a:lnTo>
                    <a:lnTo>
                      <a:pt x="25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1" name="Line 3933">
                <a:extLst>
                  <a:ext uri="{FF2B5EF4-FFF2-40B4-BE49-F238E27FC236}">
                    <a16:creationId xmlns:a16="http://schemas.microsoft.com/office/drawing/2014/main" id="{B70BEAF9-BAEC-40CE-BB5C-9B059C6C59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89" y="2881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2" name="Line 3934">
                <a:extLst>
                  <a:ext uri="{FF2B5EF4-FFF2-40B4-BE49-F238E27FC236}">
                    <a16:creationId xmlns:a16="http://schemas.microsoft.com/office/drawing/2014/main" id="{17BB7798-AE4C-470C-86BB-19AA93D2F8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03" y="2874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3" name="Line 3935">
                <a:extLst>
                  <a:ext uri="{FF2B5EF4-FFF2-40B4-BE49-F238E27FC236}">
                    <a16:creationId xmlns:a16="http://schemas.microsoft.com/office/drawing/2014/main" id="{61CF36D6-99F9-415A-A727-0FFA21CDA3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03" y="2874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4" name="Line 3936">
                <a:extLst>
                  <a:ext uri="{FF2B5EF4-FFF2-40B4-BE49-F238E27FC236}">
                    <a16:creationId xmlns:a16="http://schemas.microsoft.com/office/drawing/2014/main" id="{EFF6C9C7-A6DC-4089-8DC7-1131E724FB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74" y="2859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5" name="Line 3937">
                <a:extLst>
                  <a:ext uri="{FF2B5EF4-FFF2-40B4-BE49-F238E27FC236}">
                    <a16:creationId xmlns:a16="http://schemas.microsoft.com/office/drawing/2014/main" id="{F7088212-C603-4357-AFD9-12CD871EAB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10" y="2770"/>
                <a:ext cx="8" cy="3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6" name="Line 3938">
                <a:extLst>
                  <a:ext uri="{FF2B5EF4-FFF2-40B4-BE49-F238E27FC236}">
                    <a16:creationId xmlns:a16="http://schemas.microsoft.com/office/drawing/2014/main" id="{2AD4DEEA-5C13-467E-94D1-64BD4EE572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13" y="2684"/>
                <a:ext cx="2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7" name="Freeform 3939">
                <a:extLst>
                  <a:ext uri="{FF2B5EF4-FFF2-40B4-BE49-F238E27FC236}">
                    <a16:creationId xmlns:a16="http://schemas.microsoft.com/office/drawing/2014/main" id="{B16BB1E7-77DE-45D4-915C-DFEC7BDD9A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6" y="2732"/>
                <a:ext cx="6" cy="9"/>
              </a:xfrm>
              <a:custGeom>
                <a:avLst/>
                <a:gdLst>
                  <a:gd name="T0" fmla="*/ 2 w 24"/>
                  <a:gd name="T1" fmla="*/ 0 h 35"/>
                  <a:gd name="T2" fmla="*/ 0 w 24"/>
                  <a:gd name="T3" fmla="*/ 1 h 35"/>
                  <a:gd name="T4" fmla="*/ 24 w 24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5">
                    <a:moveTo>
                      <a:pt x="2" y="0"/>
                    </a:moveTo>
                    <a:lnTo>
                      <a:pt x="0" y="1"/>
                    </a:lnTo>
                    <a:lnTo>
                      <a:pt x="24" y="3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8" name="Freeform 3940">
                <a:extLst>
                  <a:ext uri="{FF2B5EF4-FFF2-40B4-BE49-F238E27FC236}">
                    <a16:creationId xmlns:a16="http://schemas.microsoft.com/office/drawing/2014/main" id="{3DD5665E-8618-40E0-B355-2B14941B5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2767"/>
                <a:ext cx="5" cy="6"/>
              </a:xfrm>
              <a:custGeom>
                <a:avLst/>
                <a:gdLst>
                  <a:gd name="T0" fmla="*/ 21 w 21"/>
                  <a:gd name="T1" fmla="*/ 0 h 24"/>
                  <a:gd name="T2" fmla="*/ 19 w 21"/>
                  <a:gd name="T3" fmla="*/ 0 h 24"/>
                  <a:gd name="T4" fmla="*/ 0 w 2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4">
                    <a:moveTo>
                      <a:pt x="21" y="0"/>
                    </a:moveTo>
                    <a:lnTo>
                      <a:pt x="19" y="0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9" name="Line 3941">
                <a:extLst>
                  <a:ext uri="{FF2B5EF4-FFF2-40B4-BE49-F238E27FC236}">
                    <a16:creationId xmlns:a16="http://schemas.microsoft.com/office/drawing/2014/main" id="{21786945-97DE-4309-9D79-0DEEC69028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09" y="2780"/>
                <a:ext cx="2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0" name="Line 3942">
                <a:extLst>
                  <a:ext uri="{FF2B5EF4-FFF2-40B4-BE49-F238E27FC236}">
                    <a16:creationId xmlns:a16="http://schemas.microsoft.com/office/drawing/2014/main" id="{9266A903-83B6-42B6-B2A4-8278AD2DDF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06" y="2782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1" name="Freeform 3943">
                <a:extLst>
                  <a:ext uri="{FF2B5EF4-FFF2-40B4-BE49-F238E27FC236}">
                    <a16:creationId xmlns:a16="http://schemas.microsoft.com/office/drawing/2014/main" id="{065EAF31-6EB9-412D-A61B-201CEFF3C0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6" y="2782"/>
                <a:ext cx="3" cy="1"/>
              </a:xfrm>
              <a:custGeom>
                <a:avLst/>
                <a:gdLst>
                  <a:gd name="T0" fmla="*/ 14 w 14"/>
                  <a:gd name="T1" fmla="*/ 0 h 3"/>
                  <a:gd name="T2" fmla="*/ 0 w 14"/>
                  <a:gd name="T3" fmla="*/ 3 h 3"/>
                  <a:gd name="T4" fmla="*/ 0 w 14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">
                    <a:moveTo>
                      <a:pt x="14" y="0"/>
                    </a:moveTo>
                    <a:lnTo>
                      <a:pt x="0" y="3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2" name="Freeform 3944">
                <a:extLst>
                  <a:ext uri="{FF2B5EF4-FFF2-40B4-BE49-F238E27FC236}">
                    <a16:creationId xmlns:a16="http://schemas.microsoft.com/office/drawing/2014/main" id="{2E339DCC-A154-48A4-8CAB-7EBDA254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9" y="2775"/>
                <a:ext cx="5" cy="5"/>
              </a:xfrm>
              <a:custGeom>
                <a:avLst/>
                <a:gdLst>
                  <a:gd name="T0" fmla="*/ 18 w 18"/>
                  <a:gd name="T1" fmla="*/ 0 h 22"/>
                  <a:gd name="T2" fmla="*/ 1 w 18"/>
                  <a:gd name="T3" fmla="*/ 22 h 22"/>
                  <a:gd name="T4" fmla="*/ 0 w 18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22">
                    <a:moveTo>
                      <a:pt x="18" y="0"/>
                    </a:moveTo>
                    <a:lnTo>
                      <a:pt x="1" y="22"/>
                    </a:lnTo>
                    <a:lnTo>
                      <a:pt x="0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3" name="Line 3945">
                <a:extLst>
                  <a:ext uri="{FF2B5EF4-FFF2-40B4-BE49-F238E27FC236}">
                    <a16:creationId xmlns:a16="http://schemas.microsoft.com/office/drawing/2014/main" id="{D4C38467-B293-46E4-AE40-F69CAC3C32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34" y="277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4" name="Line 3946">
                <a:extLst>
                  <a:ext uri="{FF2B5EF4-FFF2-40B4-BE49-F238E27FC236}">
                    <a16:creationId xmlns:a16="http://schemas.microsoft.com/office/drawing/2014/main" id="{B1894680-711D-40A1-A07A-CDD90F68CA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35" y="2767"/>
                <a:ext cx="5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5" name="Line 3947">
                <a:extLst>
                  <a:ext uri="{FF2B5EF4-FFF2-40B4-BE49-F238E27FC236}">
                    <a16:creationId xmlns:a16="http://schemas.microsoft.com/office/drawing/2014/main" id="{A0C22402-5CAE-45DF-90D0-A62BCA115D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29" y="2775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6" name="Freeform 3948">
                <a:extLst>
                  <a:ext uri="{FF2B5EF4-FFF2-40B4-BE49-F238E27FC236}">
                    <a16:creationId xmlns:a16="http://schemas.microsoft.com/office/drawing/2014/main" id="{2009191E-F501-4820-B798-C504421D6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2765"/>
                <a:ext cx="8" cy="2"/>
              </a:xfrm>
              <a:custGeom>
                <a:avLst/>
                <a:gdLst>
                  <a:gd name="T0" fmla="*/ 31 w 31"/>
                  <a:gd name="T1" fmla="*/ 9 h 9"/>
                  <a:gd name="T2" fmla="*/ 15 w 31"/>
                  <a:gd name="T3" fmla="*/ 0 h 9"/>
                  <a:gd name="T4" fmla="*/ 0 w 31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9">
                    <a:moveTo>
                      <a:pt x="31" y="9"/>
                    </a:moveTo>
                    <a:lnTo>
                      <a:pt x="15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7" name="Freeform 3949">
                <a:extLst>
                  <a:ext uri="{FF2B5EF4-FFF2-40B4-BE49-F238E27FC236}">
                    <a16:creationId xmlns:a16="http://schemas.microsoft.com/office/drawing/2014/main" id="{B46BB3A5-0453-4160-8507-0BF6C42B5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" y="2765"/>
                <a:ext cx="8" cy="2"/>
              </a:xfrm>
              <a:custGeom>
                <a:avLst/>
                <a:gdLst>
                  <a:gd name="T0" fmla="*/ 31 w 31"/>
                  <a:gd name="T1" fmla="*/ 8 h 8"/>
                  <a:gd name="T2" fmla="*/ 14 w 31"/>
                  <a:gd name="T3" fmla="*/ 0 h 8"/>
                  <a:gd name="T4" fmla="*/ 0 w 31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8">
                    <a:moveTo>
                      <a:pt x="31" y="8"/>
                    </a:moveTo>
                    <a:lnTo>
                      <a:pt x="14" y="0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8" name="Freeform 3950">
                <a:extLst>
                  <a:ext uri="{FF2B5EF4-FFF2-40B4-BE49-F238E27FC236}">
                    <a16:creationId xmlns:a16="http://schemas.microsoft.com/office/drawing/2014/main" id="{B4D95F88-E52E-4E00-AE64-21BCCEE39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2" y="2769"/>
                <a:ext cx="11" cy="3"/>
              </a:xfrm>
              <a:custGeom>
                <a:avLst/>
                <a:gdLst>
                  <a:gd name="T0" fmla="*/ 42 w 42"/>
                  <a:gd name="T1" fmla="*/ 0 h 13"/>
                  <a:gd name="T2" fmla="*/ 16 w 42"/>
                  <a:gd name="T3" fmla="*/ 13 h 13"/>
                  <a:gd name="T4" fmla="*/ 0 w 42"/>
                  <a:gd name="T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3">
                    <a:moveTo>
                      <a:pt x="42" y="0"/>
                    </a:moveTo>
                    <a:lnTo>
                      <a:pt x="16" y="13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9" name="Line 3951">
                <a:extLst>
                  <a:ext uri="{FF2B5EF4-FFF2-40B4-BE49-F238E27FC236}">
                    <a16:creationId xmlns:a16="http://schemas.microsoft.com/office/drawing/2014/main" id="{12D34A9C-1AA3-450A-B48F-1616DEE0BE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83" y="2767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0" name="Line 3952">
                <a:extLst>
                  <a:ext uri="{FF2B5EF4-FFF2-40B4-BE49-F238E27FC236}">
                    <a16:creationId xmlns:a16="http://schemas.microsoft.com/office/drawing/2014/main" id="{06C972DD-76BE-4BB5-8E0F-61ACE59234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72" y="2769"/>
                <a:ext cx="1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1" name="Line 3953">
                <a:extLst>
                  <a:ext uri="{FF2B5EF4-FFF2-40B4-BE49-F238E27FC236}">
                    <a16:creationId xmlns:a16="http://schemas.microsoft.com/office/drawing/2014/main" id="{288956DA-C534-4A23-9F54-DFA5F6ED50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95" y="2767"/>
                <a:ext cx="18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2" name="Line 3954">
                <a:extLst>
                  <a:ext uri="{FF2B5EF4-FFF2-40B4-BE49-F238E27FC236}">
                    <a16:creationId xmlns:a16="http://schemas.microsoft.com/office/drawing/2014/main" id="{F39A6ED7-763C-4605-ADE8-848BDC0E98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06" y="2732"/>
                <a:ext cx="6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3" name="Line 3955">
                <a:extLst>
                  <a:ext uri="{FF2B5EF4-FFF2-40B4-BE49-F238E27FC236}">
                    <a16:creationId xmlns:a16="http://schemas.microsoft.com/office/drawing/2014/main" id="{DB215670-4B0E-4D00-9F84-2546A51912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40" y="2767"/>
                <a:ext cx="3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4" name="Line 3956">
                <a:extLst>
                  <a:ext uri="{FF2B5EF4-FFF2-40B4-BE49-F238E27FC236}">
                    <a16:creationId xmlns:a16="http://schemas.microsoft.com/office/drawing/2014/main" id="{878F7AD9-5409-40C3-8DFC-E1D8D3F715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29" y="2767"/>
                <a:ext cx="8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5" name="Line 3957">
                <a:extLst>
                  <a:ext uri="{FF2B5EF4-FFF2-40B4-BE49-F238E27FC236}">
                    <a16:creationId xmlns:a16="http://schemas.microsoft.com/office/drawing/2014/main" id="{BDF6B65F-9F76-473A-93B1-9E156C4471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29" y="2767"/>
                <a:ext cx="8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6" name="Line 3958">
                <a:extLst>
                  <a:ext uri="{FF2B5EF4-FFF2-40B4-BE49-F238E27FC236}">
                    <a16:creationId xmlns:a16="http://schemas.microsoft.com/office/drawing/2014/main" id="{BA9911F8-3EA9-4C65-B08F-00710C220D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27" y="2767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7" name="Line 3959">
                <a:extLst>
                  <a:ext uri="{FF2B5EF4-FFF2-40B4-BE49-F238E27FC236}">
                    <a16:creationId xmlns:a16="http://schemas.microsoft.com/office/drawing/2014/main" id="{C329E246-113F-4B3D-84F8-C2E293495D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28" y="2768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8" name="Line 3960">
                <a:extLst>
                  <a:ext uri="{FF2B5EF4-FFF2-40B4-BE49-F238E27FC236}">
                    <a16:creationId xmlns:a16="http://schemas.microsoft.com/office/drawing/2014/main" id="{497E4EF7-F17F-4196-A17E-8EDA647B36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9" y="2767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9" name="Freeform 3961">
                <a:extLst>
                  <a:ext uri="{FF2B5EF4-FFF2-40B4-BE49-F238E27FC236}">
                    <a16:creationId xmlns:a16="http://schemas.microsoft.com/office/drawing/2014/main" id="{3CE5769B-32E2-49BC-B53F-926C1C334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7" y="2767"/>
                <a:ext cx="1" cy="1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0 h 1"/>
                  <a:gd name="T4" fmla="*/ 0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0" name="Freeform 3962">
                <a:extLst>
                  <a:ext uri="{FF2B5EF4-FFF2-40B4-BE49-F238E27FC236}">
                    <a16:creationId xmlns:a16="http://schemas.microsoft.com/office/drawing/2014/main" id="{EABB2278-39A4-4CD9-9DFF-3EA2CA226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745"/>
                <a:ext cx="46" cy="22"/>
              </a:xfrm>
              <a:custGeom>
                <a:avLst/>
                <a:gdLst>
                  <a:gd name="T0" fmla="*/ 182 w 182"/>
                  <a:gd name="T1" fmla="*/ 87 h 87"/>
                  <a:gd name="T2" fmla="*/ 125 w 182"/>
                  <a:gd name="T3" fmla="*/ 83 h 87"/>
                  <a:gd name="T4" fmla="*/ 69 w 182"/>
                  <a:gd name="T5" fmla="*/ 60 h 87"/>
                  <a:gd name="T6" fmla="*/ 69 w 182"/>
                  <a:gd name="T7" fmla="*/ 59 h 87"/>
                  <a:gd name="T8" fmla="*/ 35 w 182"/>
                  <a:gd name="T9" fmla="*/ 0 h 87"/>
                  <a:gd name="T10" fmla="*/ 0 w 182"/>
                  <a:gd name="T11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2" h="87">
                    <a:moveTo>
                      <a:pt x="182" y="87"/>
                    </a:moveTo>
                    <a:lnTo>
                      <a:pt x="125" y="83"/>
                    </a:lnTo>
                    <a:lnTo>
                      <a:pt x="69" y="60"/>
                    </a:lnTo>
                    <a:lnTo>
                      <a:pt x="69" y="59"/>
                    </a:lnTo>
                    <a:lnTo>
                      <a:pt x="35" y="0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1" name="Line 3963">
                <a:extLst>
                  <a:ext uri="{FF2B5EF4-FFF2-40B4-BE49-F238E27FC236}">
                    <a16:creationId xmlns:a16="http://schemas.microsoft.com/office/drawing/2014/main" id="{82FBDFFC-4EC1-4EF5-B759-C8C149F4FF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7" y="2799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2" name="Freeform 3964">
                <a:extLst>
                  <a:ext uri="{FF2B5EF4-FFF2-40B4-BE49-F238E27FC236}">
                    <a16:creationId xmlns:a16="http://schemas.microsoft.com/office/drawing/2014/main" id="{6E0E2FAF-A9FD-41E9-A1E7-0487FE0F9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7" y="2793"/>
                <a:ext cx="6" cy="6"/>
              </a:xfrm>
              <a:custGeom>
                <a:avLst/>
                <a:gdLst>
                  <a:gd name="T0" fmla="*/ 25 w 25"/>
                  <a:gd name="T1" fmla="*/ 0 h 23"/>
                  <a:gd name="T2" fmla="*/ 0 w 25"/>
                  <a:gd name="T3" fmla="*/ 21 h 23"/>
                  <a:gd name="T4" fmla="*/ 1 w 25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3">
                    <a:moveTo>
                      <a:pt x="25" y="0"/>
                    </a:moveTo>
                    <a:lnTo>
                      <a:pt x="0" y="21"/>
                    </a:lnTo>
                    <a:lnTo>
                      <a:pt x="1" y="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3" name="Freeform 3965">
                <a:extLst>
                  <a:ext uri="{FF2B5EF4-FFF2-40B4-BE49-F238E27FC236}">
                    <a16:creationId xmlns:a16="http://schemas.microsoft.com/office/drawing/2014/main" id="{348841B3-CEFF-485F-B710-635F72E42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3" y="2773"/>
                <a:ext cx="5" cy="19"/>
              </a:xfrm>
              <a:custGeom>
                <a:avLst/>
                <a:gdLst>
                  <a:gd name="T0" fmla="*/ 0 w 16"/>
                  <a:gd name="T1" fmla="*/ 72 h 72"/>
                  <a:gd name="T2" fmla="*/ 1 w 16"/>
                  <a:gd name="T3" fmla="*/ 60 h 72"/>
                  <a:gd name="T4" fmla="*/ 15 w 16"/>
                  <a:gd name="T5" fmla="*/ 11 h 72"/>
                  <a:gd name="T6" fmla="*/ 16 w 16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72">
                    <a:moveTo>
                      <a:pt x="0" y="72"/>
                    </a:moveTo>
                    <a:lnTo>
                      <a:pt x="1" y="60"/>
                    </a:lnTo>
                    <a:lnTo>
                      <a:pt x="15" y="11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4" name="Line 3966">
                <a:extLst>
                  <a:ext uri="{FF2B5EF4-FFF2-40B4-BE49-F238E27FC236}">
                    <a16:creationId xmlns:a16="http://schemas.microsoft.com/office/drawing/2014/main" id="{1FC6F209-23CB-4AF5-ABE6-9766CE6FC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3" y="2793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5" name="Line 3967">
                <a:extLst>
                  <a:ext uri="{FF2B5EF4-FFF2-40B4-BE49-F238E27FC236}">
                    <a16:creationId xmlns:a16="http://schemas.microsoft.com/office/drawing/2014/main" id="{798A0390-CEB5-47F3-9135-1DCD990F24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23" y="2792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6" name="Freeform 3968">
                <a:extLst>
                  <a:ext uri="{FF2B5EF4-FFF2-40B4-BE49-F238E27FC236}">
                    <a16:creationId xmlns:a16="http://schemas.microsoft.com/office/drawing/2014/main" id="{244E5B96-7C0C-4DBC-BA50-B2A495DFA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3" y="2793"/>
                <a:ext cx="7" cy="8"/>
              </a:xfrm>
              <a:custGeom>
                <a:avLst/>
                <a:gdLst>
                  <a:gd name="T0" fmla="*/ 27 w 27"/>
                  <a:gd name="T1" fmla="*/ 30 h 30"/>
                  <a:gd name="T2" fmla="*/ 16 w 27"/>
                  <a:gd name="T3" fmla="*/ 14 h 30"/>
                  <a:gd name="T4" fmla="*/ 0 w 27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0">
                    <a:moveTo>
                      <a:pt x="27" y="30"/>
                    </a:moveTo>
                    <a:lnTo>
                      <a:pt x="16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7" name="Line 3969">
                <a:extLst>
                  <a:ext uri="{FF2B5EF4-FFF2-40B4-BE49-F238E27FC236}">
                    <a16:creationId xmlns:a16="http://schemas.microsoft.com/office/drawing/2014/main" id="{98E0FCD9-28BC-475C-9F1F-9172CD6066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30" y="2801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8" name="Line 3970">
                <a:extLst>
                  <a:ext uri="{FF2B5EF4-FFF2-40B4-BE49-F238E27FC236}">
                    <a16:creationId xmlns:a16="http://schemas.microsoft.com/office/drawing/2014/main" id="{0BA44829-832B-4AEC-9787-86FC2E2A37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23" y="2792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9" name="Line 3971">
                <a:extLst>
                  <a:ext uri="{FF2B5EF4-FFF2-40B4-BE49-F238E27FC236}">
                    <a16:creationId xmlns:a16="http://schemas.microsoft.com/office/drawing/2014/main" id="{56A0C7AB-4881-494D-AFEB-DB0741C57C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3" y="2793"/>
                <a:ext cx="7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0" name="Line 3972">
                <a:extLst>
                  <a:ext uri="{FF2B5EF4-FFF2-40B4-BE49-F238E27FC236}">
                    <a16:creationId xmlns:a16="http://schemas.microsoft.com/office/drawing/2014/main" id="{51027496-E660-4564-95AC-464DCDD2CE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28" y="2768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1" name="Line 3973">
                <a:extLst>
                  <a:ext uri="{FF2B5EF4-FFF2-40B4-BE49-F238E27FC236}">
                    <a16:creationId xmlns:a16="http://schemas.microsoft.com/office/drawing/2014/main" id="{FC47BD24-38A5-499C-97B7-7D0C4A8B41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17" y="2793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2" name="Line 3974">
                <a:extLst>
                  <a:ext uri="{FF2B5EF4-FFF2-40B4-BE49-F238E27FC236}">
                    <a16:creationId xmlns:a16="http://schemas.microsoft.com/office/drawing/2014/main" id="{C2884E75-E74F-49FC-90A3-6EFEAB41F7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28" y="2768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3" name="Freeform 3975">
                <a:extLst>
                  <a:ext uri="{FF2B5EF4-FFF2-40B4-BE49-F238E27FC236}">
                    <a16:creationId xmlns:a16="http://schemas.microsoft.com/office/drawing/2014/main" id="{CDBA455C-09B3-4DBF-8491-2179D92130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2773"/>
                <a:ext cx="2" cy="8"/>
              </a:xfrm>
              <a:custGeom>
                <a:avLst/>
                <a:gdLst>
                  <a:gd name="T0" fmla="*/ 5 w 11"/>
                  <a:gd name="T1" fmla="*/ 0 h 29"/>
                  <a:gd name="T2" fmla="*/ 11 w 11"/>
                  <a:gd name="T3" fmla="*/ 20 h 29"/>
                  <a:gd name="T4" fmla="*/ 0 w 11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9">
                    <a:moveTo>
                      <a:pt x="5" y="0"/>
                    </a:moveTo>
                    <a:lnTo>
                      <a:pt x="11" y="20"/>
                    </a:lnTo>
                    <a:lnTo>
                      <a:pt x="0" y="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4" name="Freeform 3976">
                <a:extLst>
                  <a:ext uri="{FF2B5EF4-FFF2-40B4-BE49-F238E27FC236}">
                    <a16:creationId xmlns:a16="http://schemas.microsoft.com/office/drawing/2014/main" id="{81157D89-CE93-44A5-8599-D325D6BA7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2773"/>
                <a:ext cx="2" cy="8"/>
              </a:xfrm>
              <a:custGeom>
                <a:avLst/>
                <a:gdLst>
                  <a:gd name="T0" fmla="*/ 5 w 9"/>
                  <a:gd name="T1" fmla="*/ 0 h 29"/>
                  <a:gd name="T2" fmla="*/ 9 w 9"/>
                  <a:gd name="T3" fmla="*/ 19 h 29"/>
                  <a:gd name="T4" fmla="*/ 0 w 9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9">
                    <a:moveTo>
                      <a:pt x="5" y="0"/>
                    </a:moveTo>
                    <a:lnTo>
                      <a:pt x="9" y="19"/>
                    </a:lnTo>
                    <a:lnTo>
                      <a:pt x="0" y="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5" name="Line 3977">
                <a:extLst>
                  <a:ext uri="{FF2B5EF4-FFF2-40B4-BE49-F238E27FC236}">
                    <a16:creationId xmlns:a16="http://schemas.microsoft.com/office/drawing/2014/main" id="{CFCA7425-624C-4F01-90EF-2D4610CD58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65" y="2781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6" name="Freeform 3978">
                <a:extLst>
                  <a:ext uri="{FF2B5EF4-FFF2-40B4-BE49-F238E27FC236}">
                    <a16:creationId xmlns:a16="http://schemas.microsoft.com/office/drawing/2014/main" id="{F02C2D75-127E-4C8C-A399-6CE95A4A3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2786"/>
                <a:ext cx="4" cy="1"/>
              </a:xfrm>
              <a:custGeom>
                <a:avLst/>
                <a:gdLst>
                  <a:gd name="T0" fmla="*/ 0 w 18"/>
                  <a:gd name="T1" fmla="*/ 0 h 3"/>
                  <a:gd name="T2" fmla="*/ 17 w 18"/>
                  <a:gd name="T3" fmla="*/ 3 h 3"/>
                  <a:gd name="T4" fmla="*/ 18 w 18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">
                    <a:moveTo>
                      <a:pt x="0" y="0"/>
                    </a:moveTo>
                    <a:lnTo>
                      <a:pt x="17" y="3"/>
                    </a:lnTo>
                    <a:lnTo>
                      <a:pt x="18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7" name="Freeform 3979">
                <a:extLst>
                  <a:ext uri="{FF2B5EF4-FFF2-40B4-BE49-F238E27FC236}">
                    <a16:creationId xmlns:a16="http://schemas.microsoft.com/office/drawing/2014/main" id="{1CA3DFBA-CFEE-46DD-9AA7-70AF20B4F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4" y="2785"/>
                <a:ext cx="4" cy="1"/>
              </a:xfrm>
              <a:custGeom>
                <a:avLst/>
                <a:gdLst>
                  <a:gd name="T0" fmla="*/ 17 w 17"/>
                  <a:gd name="T1" fmla="*/ 2 h 2"/>
                  <a:gd name="T2" fmla="*/ 1 w 17"/>
                  <a:gd name="T3" fmla="*/ 1 h 2"/>
                  <a:gd name="T4" fmla="*/ 0 w 17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">
                    <a:moveTo>
                      <a:pt x="17" y="2"/>
                    </a:move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8" name="Line 3980">
                <a:extLst>
                  <a:ext uri="{FF2B5EF4-FFF2-40B4-BE49-F238E27FC236}">
                    <a16:creationId xmlns:a16="http://schemas.microsoft.com/office/drawing/2014/main" id="{34AD54E4-82A8-484D-8A37-47DD36A4F9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54" y="2785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9" name="Line 3981">
                <a:extLst>
                  <a:ext uri="{FF2B5EF4-FFF2-40B4-BE49-F238E27FC236}">
                    <a16:creationId xmlns:a16="http://schemas.microsoft.com/office/drawing/2014/main" id="{AEA60238-2D99-4AD1-BC90-80B5AD88B5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58" y="2786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0" name="Line 3982">
                <a:extLst>
                  <a:ext uri="{FF2B5EF4-FFF2-40B4-BE49-F238E27FC236}">
                    <a16:creationId xmlns:a16="http://schemas.microsoft.com/office/drawing/2014/main" id="{D4061DC1-7D2E-43EB-93F9-CF10F9039A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61" y="2786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1" name="Freeform 3983">
                <a:extLst>
                  <a:ext uri="{FF2B5EF4-FFF2-40B4-BE49-F238E27FC236}">
                    <a16:creationId xmlns:a16="http://schemas.microsoft.com/office/drawing/2014/main" id="{160638C4-FACF-455B-9AB3-A15987700C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2" y="2770"/>
                <a:ext cx="34" cy="13"/>
              </a:xfrm>
              <a:custGeom>
                <a:avLst/>
                <a:gdLst>
                  <a:gd name="T0" fmla="*/ 134 w 134"/>
                  <a:gd name="T1" fmla="*/ 49 h 49"/>
                  <a:gd name="T2" fmla="*/ 68 w 134"/>
                  <a:gd name="T3" fmla="*/ 1 h 49"/>
                  <a:gd name="T4" fmla="*/ 0 w 134"/>
                  <a:gd name="T5" fmla="*/ 0 h 49"/>
                  <a:gd name="T6" fmla="*/ 3 w 134"/>
                  <a:gd name="T7" fmla="*/ 1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49">
                    <a:moveTo>
                      <a:pt x="134" y="49"/>
                    </a:moveTo>
                    <a:lnTo>
                      <a:pt x="68" y="1"/>
                    </a:lnTo>
                    <a:lnTo>
                      <a:pt x="0" y="0"/>
                    </a:lnTo>
                    <a:lnTo>
                      <a:pt x="3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2" name="Line 3984">
                <a:extLst>
                  <a:ext uri="{FF2B5EF4-FFF2-40B4-BE49-F238E27FC236}">
                    <a16:creationId xmlns:a16="http://schemas.microsoft.com/office/drawing/2014/main" id="{BF050A39-66EC-4E6F-B7ED-40F32AB998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37" y="2767"/>
                <a:ext cx="17" cy="1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3" name="Line 3985">
                <a:extLst>
                  <a:ext uri="{FF2B5EF4-FFF2-40B4-BE49-F238E27FC236}">
                    <a16:creationId xmlns:a16="http://schemas.microsoft.com/office/drawing/2014/main" id="{73120000-9374-4656-BDE0-0D55A95383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9" y="2825"/>
                <a:ext cx="9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4" name="Freeform 3986">
                <a:extLst>
                  <a:ext uri="{FF2B5EF4-FFF2-40B4-BE49-F238E27FC236}">
                    <a16:creationId xmlns:a16="http://schemas.microsoft.com/office/drawing/2014/main" id="{C5C14A0F-D24C-46A5-AECB-CC73B087F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8" y="2821"/>
                <a:ext cx="25" cy="13"/>
              </a:xfrm>
              <a:custGeom>
                <a:avLst/>
                <a:gdLst>
                  <a:gd name="T0" fmla="*/ 101 w 101"/>
                  <a:gd name="T1" fmla="*/ 0 h 49"/>
                  <a:gd name="T2" fmla="*/ 51 w 101"/>
                  <a:gd name="T3" fmla="*/ 49 h 49"/>
                  <a:gd name="T4" fmla="*/ 0 w 101"/>
                  <a:gd name="T5" fmla="*/ 2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49">
                    <a:moveTo>
                      <a:pt x="101" y="0"/>
                    </a:moveTo>
                    <a:lnTo>
                      <a:pt x="51" y="49"/>
                    </a:lnTo>
                    <a:lnTo>
                      <a:pt x="0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5" name="Freeform 3987">
                <a:extLst>
                  <a:ext uri="{FF2B5EF4-FFF2-40B4-BE49-F238E27FC236}">
                    <a16:creationId xmlns:a16="http://schemas.microsoft.com/office/drawing/2014/main" id="{A65E9D94-0E5B-4065-A7A1-2EB4E2A35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2825"/>
                <a:ext cx="9" cy="3"/>
              </a:xfrm>
              <a:custGeom>
                <a:avLst/>
                <a:gdLst>
                  <a:gd name="T0" fmla="*/ 35 w 35"/>
                  <a:gd name="T1" fmla="*/ 13 h 13"/>
                  <a:gd name="T2" fmla="*/ 4 w 35"/>
                  <a:gd name="T3" fmla="*/ 0 h 13"/>
                  <a:gd name="T4" fmla="*/ 0 w 35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3">
                    <a:moveTo>
                      <a:pt x="35" y="13"/>
                    </a:move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6" name="Freeform 3988">
                <a:extLst>
                  <a:ext uri="{FF2B5EF4-FFF2-40B4-BE49-F238E27FC236}">
                    <a16:creationId xmlns:a16="http://schemas.microsoft.com/office/drawing/2014/main" id="{0246C25E-810D-4FEF-9270-78B8E0AF9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" y="2815"/>
                <a:ext cx="3" cy="2"/>
              </a:xfrm>
              <a:custGeom>
                <a:avLst/>
                <a:gdLst>
                  <a:gd name="T0" fmla="*/ 10 w 10"/>
                  <a:gd name="T1" fmla="*/ 6 h 9"/>
                  <a:gd name="T2" fmla="*/ 7 w 10"/>
                  <a:gd name="T3" fmla="*/ 1 h 9"/>
                  <a:gd name="T4" fmla="*/ 6 w 10"/>
                  <a:gd name="T5" fmla="*/ 0 h 9"/>
                  <a:gd name="T6" fmla="*/ 0 w 10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lnTo>
                      <a:pt x="7" y="1"/>
                    </a:lnTo>
                    <a:lnTo>
                      <a:pt x="6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7" name="Freeform 3989">
                <a:extLst>
                  <a:ext uri="{FF2B5EF4-FFF2-40B4-BE49-F238E27FC236}">
                    <a16:creationId xmlns:a16="http://schemas.microsoft.com/office/drawing/2014/main" id="{9D58FBF9-9544-4FE8-828B-989090074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2817"/>
                <a:ext cx="7" cy="8"/>
              </a:xfrm>
              <a:custGeom>
                <a:avLst/>
                <a:gdLst>
                  <a:gd name="T0" fmla="*/ 0 w 31"/>
                  <a:gd name="T1" fmla="*/ 32 h 32"/>
                  <a:gd name="T2" fmla="*/ 16 w 31"/>
                  <a:gd name="T3" fmla="*/ 20 h 32"/>
                  <a:gd name="T4" fmla="*/ 31 w 3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32">
                    <a:moveTo>
                      <a:pt x="0" y="32"/>
                    </a:moveTo>
                    <a:lnTo>
                      <a:pt x="16" y="20"/>
                    </a:lnTo>
                    <a:lnTo>
                      <a:pt x="3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8" name="Freeform 3990">
                <a:extLst>
                  <a:ext uri="{FF2B5EF4-FFF2-40B4-BE49-F238E27FC236}">
                    <a16:creationId xmlns:a16="http://schemas.microsoft.com/office/drawing/2014/main" id="{5DC31054-1C14-4FAB-AEE0-B6116D0FA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0" y="2817"/>
                <a:ext cx="5" cy="7"/>
              </a:xfrm>
              <a:custGeom>
                <a:avLst/>
                <a:gdLst>
                  <a:gd name="T0" fmla="*/ 20 w 20"/>
                  <a:gd name="T1" fmla="*/ 31 h 31"/>
                  <a:gd name="T2" fmla="*/ 19 w 20"/>
                  <a:gd name="T3" fmla="*/ 31 h 31"/>
                  <a:gd name="T4" fmla="*/ 0 w 2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1">
                    <a:moveTo>
                      <a:pt x="20" y="31"/>
                    </a:moveTo>
                    <a:lnTo>
                      <a:pt x="19" y="3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9" name="Line 3991">
                <a:extLst>
                  <a:ext uri="{FF2B5EF4-FFF2-40B4-BE49-F238E27FC236}">
                    <a16:creationId xmlns:a16="http://schemas.microsoft.com/office/drawing/2014/main" id="{EFE6970D-C561-477B-9088-337D8C15DB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65" y="2824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0" name="Line 3992">
                <a:extLst>
                  <a:ext uri="{FF2B5EF4-FFF2-40B4-BE49-F238E27FC236}">
                    <a16:creationId xmlns:a16="http://schemas.microsoft.com/office/drawing/2014/main" id="{92FDACE0-F696-4E79-BAE0-05137D328E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5" y="2824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1" name="Line 3993">
                <a:extLst>
                  <a:ext uri="{FF2B5EF4-FFF2-40B4-BE49-F238E27FC236}">
                    <a16:creationId xmlns:a16="http://schemas.microsoft.com/office/drawing/2014/main" id="{CEDC9BA0-4994-46C3-990D-E97995476E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60" y="2817"/>
                <a:ext cx="5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2" name="Line 3994">
                <a:extLst>
                  <a:ext uri="{FF2B5EF4-FFF2-40B4-BE49-F238E27FC236}">
                    <a16:creationId xmlns:a16="http://schemas.microsoft.com/office/drawing/2014/main" id="{EB3D6C55-B6B3-4EFD-89A0-AE02A7F0E3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0" y="2817"/>
                <a:ext cx="7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3" name="Line 3995">
                <a:extLst>
                  <a:ext uri="{FF2B5EF4-FFF2-40B4-BE49-F238E27FC236}">
                    <a16:creationId xmlns:a16="http://schemas.microsoft.com/office/drawing/2014/main" id="{2923C355-A14B-4C50-80D5-7430EAD324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68" y="2844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4" name="Line 3996">
                <a:extLst>
                  <a:ext uri="{FF2B5EF4-FFF2-40B4-BE49-F238E27FC236}">
                    <a16:creationId xmlns:a16="http://schemas.microsoft.com/office/drawing/2014/main" id="{9E2B6EEF-F519-4DB1-B48C-37024833C1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53" y="2848"/>
                <a:ext cx="15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5" name="Freeform 3997">
                <a:extLst>
                  <a:ext uri="{FF2B5EF4-FFF2-40B4-BE49-F238E27FC236}">
                    <a16:creationId xmlns:a16="http://schemas.microsoft.com/office/drawing/2014/main" id="{72109B4E-11A2-43C9-95E7-F54521BC5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2844"/>
                <a:ext cx="1" cy="4"/>
              </a:xfrm>
              <a:custGeom>
                <a:avLst/>
                <a:gdLst>
                  <a:gd name="T0" fmla="*/ 0 w 4"/>
                  <a:gd name="T1" fmla="*/ 14 h 14"/>
                  <a:gd name="T2" fmla="*/ 1 w 4"/>
                  <a:gd name="T3" fmla="*/ 13 h 14"/>
                  <a:gd name="T4" fmla="*/ 4 w 4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4">
                    <a:moveTo>
                      <a:pt x="0" y="14"/>
                    </a:moveTo>
                    <a:lnTo>
                      <a:pt x="1" y="13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6" name="Freeform 3998">
                <a:extLst>
                  <a:ext uri="{FF2B5EF4-FFF2-40B4-BE49-F238E27FC236}">
                    <a16:creationId xmlns:a16="http://schemas.microsoft.com/office/drawing/2014/main" id="{F8AD4C13-1E54-4A25-8E48-72C291796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824"/>
                <a:ext cx="5" cy="20"/>
              </a:xfrm>
              <a:custGeom>
                <a:avLst/>
                <a:gdLst>
                  <a:gd name="T0" fmla="*/ 16 w 21"/>
                  <a:gd name="T1" fmla="*/ 79 h 79"/>
                  <a:gd name="T2" fmla="*/ 21 w 21"/>
                  <a:gd name="T3" fmla="*/ 55 h 79"/>
                  <a:gd name="T4" fmla="*/ 0 w 21"/>
                  <a:gd name="T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79">
                    <a:moveTo>
                      <a:pt x="16" y="79"/>
                    </a:moveTo>
                    <a:lnTo>
                      <a:pt x="21" y="5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7" name="Line 3999">
                <a:extLst>
                  <a:ext uri="{FF2B5EF4-FFF2-40B4-BE49-F238E27FC236}">
                    <a16:creationId xmlns:a16="http://schemas.microsoft.com/office/drawing/2014/main" id="{7B8553F4-9654-4742-8609-5E7DD9AF70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71" y="2825"/>
                <a:ext cx="8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8" name="Line 4000">
                <a:extLst>
                  <a:ext uri="{FF2B5EF4-FFF2-40B4-BE49-F238E27FC236}">
                    <a16:creationId xmlns:a16="http://schemas.microsoft.com/office/drawing/2014/main" id="{777FA169-60BD-4296-8950-8A67E9D5F5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5" y="2807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9" name="Line 4001">
                <a:extLst>
                  <a:ext uri="{FF2B5EF4-FFF2-40B4-BE49-F238E27FC236}">
                    <a16:creationId xmlns:a16="http://schemas.microsoft.com/office/drawing/2014/main" id="{62341810-DC3B-4A6E-ADBD-3E8EA735C8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35" y="2807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0" name="Line 4002">
                <a:extLst>
                  <a:ext uri="{FF2B5EF4-FFF2-40B4-BE49-F238E27FC236}">
                    <a16:creationId xmlns:a16="http://schemas.microsoft.com/office/drawing/2014/main" id="{DB99955A-5438-473D-A958-5DD6990EA9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29" y="2807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1" name="Line 4003">
                <a:extLst>
                  <a:ext uri="{FF2B5EF4-FFF2-40B4-BE49-F238E27FC236}">
                    <a16:creationId xmlns:a16="http://schemas.microsoft.com/office/drawing/2014/main" id="{8AC92E1C-7A4C-4827-B910-66D24672BA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29" y="2807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2" name="Freeform 4004">
                <a:extLst>
                  <a:ext uri="{FF2B5EF4-FFF2-40B4-BE49-F238E27FC236}">
                    <a16:creationId xmlns:a16="http://schemas.microsoft.com/office/drawing/2014/main" id="{ADF1F92F-ED5E-4AB0-AD5F-46999C7A0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0" y="2807"/>
                <a:ext cx="9" cy="1"/>
              </a:xfrm>
              <a:custGeom>
                <a:avLst/>
                <a:gdLst>
                  <a:gd name="T0" fmla="*/ 0 w 34"/>
                  <a:gd name="T1" fmla="*/ 0 h 6"/>
                  <a:gd name="T2" fmla="*/ 28 w 34"/>
                  <a:gd name="T3" fmla="*/ 6 h 6"/>
                  <a:gd name="T4" fmla="*/ 34 w 34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6">
                    <a:moveTo>
                      <a:pt x="0" y="0"/>
                    </a:moveTo>
                    <a:lnTo>
                      <a:pt x="28" y="6"/>
                    </a:lnTo>
                    <a:lnTo>
                      <a:pt x="34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3" name="Freeform 4005">
                <a:extLst>
                  <a:ext uri="{FF2B5EF4-FFF2-40B4-BE49-F238E27FC236}">
                    <a16:creationId xmlns:a16="http://schemas.microsoft.com/office/drawing/2014/main" id="{A221E9C7-C83B-4A15-B598-0D8E25802D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2827"/>
                <a:ext cx="8" cy="4"/>
              </a:xfrm>
              <a:custGeom>
                <a:avLst/>
                <a:gdLst>
                  <a:gd name="T0" fmla="*/ 0 w 29"/>
                  <a:gd name="T1" fmla="*/ 0 h 15"/>
                  <a:gd name="T2" fmla="*/ 9 w 29"/>
                  <a:gd name="T3" fmla="*/ 15 h 15"/>
                  <a:gd name="T4" fmla="*/ 29 w 29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5">
                    <a:moveTo>
                      <a:pt x="0" y="0"/>
                    </a:moveTo>
                    <a:lnTo>
                      <a:pt x="9" y="15"/>
                    </a:lnTo>
                    <a:lnTo>
                      <a:pt x="2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4" name="Freeform 4006">
                <a:extLst>
                  <a:ext uri="{FF2B5EF4-FFF2-40B4-BE49-F238E27FC236}">
                    <a16:creationId xmlns:a16="http://schemas.microsoft.com/office/drawing/2014/main" id="{71703CE8-7C9C-445C-84E5-0B16FFBB7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6" y="2814"/>
                <a:ext cx="3" cy="10"/>
              </a:xfrm>
              <a:custGeom>
                <a:avLst/>
                <a:gdLst>
                  <a:gd name="T0" fmla="*/ 0 w 9"/>
                  <a:gd name="T1" fmla="*/ 0 h 40"/>
                  <a:gd name="T2" fmla="*/ 7 w 9"/>
                  <a:gd name="T3" fmla="*/ 36 h 40"/>
                  <a:gd name="T4" fmla="*/ 9 w 9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0">
                    <a:moveTo>
                      <a:pt x="0" y="0"/>
                    </a:moveTo>
                    <a:lnTo>
                      <a:pt x="7" y="36"/>
                    </a:lnTo>
                    <a:lnTo>
                      <a:pt x="9" y="4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5" name="Line 4007">
                <a:extLst>
                  <a:ext uri="{FF2B5EF4-FFF2-40B4-BE49-F238E27FC236}">
                    <a16:creationId xmlns:a16="http://schemas.microsoft.com/office/drawing/2014/main" id="{FCFA0500-6735-459E-92F4-5334969CA4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39" y="2824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6" name="Freeform 4008">
                <a:extLst>
                  <a:ext uri="{FF2B5EF4-FFF2-40B4-BE49-F238E27FC236}">
                    <a16:creationId xmlns:a16="http://schemas.microsoft.com/office/drawing/2014/main" id="{1F9BB050-6767-4ED1-A680-A1DD08CF9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2827"/>
                <a:ext cx="8" cy="4"/>
              </a:xfrm>
              <a:custGeom>
                <a:avLst/>
                <a:gdLst>
                  <a:gd name="T0" fmla="*/ 29 w 29"/>
                  <a:gd name="T1" fmla="*/ 0 h 14"/>
                  <a:gd name="T2" fmla="*/ 9 w 29"/>
                  <a:gd name="T3" fmla="*/ 14 h 14"/>
                  <a:gd name="T4" fmla="*/ 0 w 29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4">
                    <a:moveTo>
                      <a:pt x="29" y="0"/>
                    </a:moveTo>
                    <a:lnTo>
                      <a:pt x="9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7" name="Line 4009">
                <a:extLst>
                  <a:ext uri="{FF2B5EF4-FFF2-40B4-BE49-F238E27FC236}">
                    <a16:creationId xmlns:a16="http://schemas.microsoft.com/office/drawing/2014/main" id="{45A7ED0F-6A1B-4628-BF85-0542C30BFE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35" y="2807"/>
                <a:ext cx="1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8" name="Line 4010">
                <a:extLst>
                  <a:ext uri="{FF2B5EF4-FFF2-40B4-BE49-F238E27FC236}">
                    <a16:creationId xmlns:a16="http://schemas.microsoft.com/office/drawing/2014/main" id="{8DB71301-2224-4105-AAEF-19242189D4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36" y="2814"/>
                <a:ext cx="3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9" name="Line 4011">
                <a:extLst>
                  <a:ext uri="{FF2B5EF4-FFF2-40B4-BE49-F238E27FC236}">
                    <a16:creationId xmlns:a16="http://schemas.microsoft.com/office/drawing/2014/main" id="{56BE9714-666E-4320-A98B-0E41564D75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9" y="2802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0" name="Freeform 4012">
                <a:extLst>
                  <a:ext uri="{FF2B5EF4-FFF2-40B4-BE49-F238E27FC236}">
                    <a16:creationId xmlns:a16="http://schemas.microsoft.com/office/drawing/2014/main" id="{F2EEA542-1323-4F35-950E-F62DD9612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6" y="2863"/>
                <a:ext cx="10" cy="3"/>
              </a:xfrm>
              <a:custGeom>
                <a:avLst/>
                <a:gdLst>
                  <a:gd name="T0" fmla="*/ 41 w 41"/>
                  <a:gd name="T1" fmla="*/ 11 h 11"/>
                  <a:gd name="T2" fmla="*/ 6 w 41"/>
                  <a:gd name="T3" fmla="*/ 0 h 11"/>
                  <a:gd name="T4" fmla="*/ 0 w 41"/>
                  <a:gd name="T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1">
                    <a:moveTo>
                      <a:pt x="41" y="11"/>
                    </a:moveTo>
                    <a:lnTo>
                      <a:pt x="6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1" name="Line 4013">
                <a:extLst>
                  <a:ext uri="{FF2B5EF4-FFF2-40B4-BE49-F238E27FC236}">
                    <a16:creationId xmlns:a16="http://schemas.microsoft.com/office/drawing/2014/main" id="{F1873F12-8E79-496F-BEC2-EF337FC036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03" y="2869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2" name="Freeform 4014">
                <a:extLst>
                  <a:ext uri="{FF2B5EF4-FFF2-40B4-BE49-F238E27FC236}">
                    <a16:creationId xmlns:a16="http://schemas.microsoft.com/office/drawing/2014/main" id="{0C503BCB-F312-4E78-A8D3-F7339A2E3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2869"/>
                <a:ext cx="3" cy="0"/>
              </a:xfrm>
              <a:custGeom>
                <a:avLst/>
                <a:gdLst>
                  <a:gd name="T0" fmla="*/ 0 w 11"/>
                  <a:gd name="T1" fmla="*/ 0 h 3"/>
                  <a:gd name="T2" fmla="*/ 9 w 11"/>
                  <a:gd name="T3" fmla="*/ 3 h 3"/>
                  <a:gd name="T4" fmla="*/ 11 w 1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">
                    <a:moveTo>
                      <a:pt x="0" y="0"/>
                    </a:moveTo>
                    <a:lnTo>
                      <a:pt x="9" y="3"/>
                    </a:lnTo>
                    <a:lnTo>
                      <a:pt x="11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3" name="Line 4015">
                <a:extLst>
                  <a:ext uri="{FF2B5EF4-FFF2-40B4-BE49-F238E27FC236}">
                    <a16:creationId xmlns:a16="http://schemas.microsoft.com/office/drawing/2014/main" id="{4E840CAB-8E11-4CA1-A0FE-5D1FA81207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06" y="2864"/>
                <a:ext cx="1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4" name="Freeform 4016">
                <a:extLst>
                  <a:ext uri="{FF2B5EF4-FFF2-40B4-BE49-F238E27FC236}">
                    <a16:creationId xmlns:a16="http://schemas.microsoft.com/office/drawing/2014/main" id="{908A1110-A9AD-400B-83C9-23CE8114A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6" y="2863"/>
                <a:ext cx="10" cy="3"/>
              </a:xfrm>
              <a:custGeom>
                <a:avLst/>
                <a:gdLst>
                  <a:gd name="T0" fmla="*/ 0 w 41"/>
                  <a:gd name="T1" fmla="*/ 2 h 10"/>
                  <a:gd name="T2" fmla="*/ 5 w 41"/>
                  <a:gd name="T3" fmla="*/ 0 h 10"/>
                  <a:gd name="T4" fmla="*/ 41 w 4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0">
                    <a:moveTo>
                      <a:pt x="0" y="2"/>
                    </a:moveTo>
                    <a:lnTo>
                      <a:pt x="5" y="0"/>
                    </a:lnTo>
                    <a:lnTo>
                      <a:pt x="41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5" name="Freeform 4017">
                <a:extLst>
                  <a:ext uri="{FF2B5EF4-FFF2-40B4-BE49-F238E27FC236}">
                    <a16:creationId xmlns:a16="http://schemas.microsoft.com/office/drawing/2014/main" id="{4555EC47-CF8A-4DB3-A69A-47355DF26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6" y="2859"/>
                <a:ext cx="7" cy="6"/>
              </a:xfrm>
              <a:custGeom>
                <a:avLst/>
                <a:gdLst>
                  <a:gd name="T0" fmla="*/ 27 w 27"/>
                  <a:gd name="T1" fmla="*/ 0 h 24"/>
                  <a:gd name="T2" fmla="*/ 0 w 27"/>
                  <a:gd name="T3" fmla="*/ 20 h 24"/>
                  <a:gd name="T4" fmla="*/ 0 w 27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4">
                    <a:moveTo>
                      <a:pt x="27" y="0"/>
                    </a:moveTo>
                    <a:lnTo>
                      <a:pt x="0" y="20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6" name="Line 4018">
                <a:extLst>
                  <a:ext uri="{FF2B5EF4-FFF2-40B4-BE49-F238E27FC236}">
                    <a16:creationId xmlns:a16="http://schemas.microsoft.com/office/drawing/2014/main" id="{BA760C8E-1DBB-478E-A8FE-9095FEE95A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29" y="2867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7" name="Line 4019">
                <a:extLst>
                  <a:ext uri="{FF2B5EF4-FFF2-40B4-BE49-F238E27FC236}">
                    <a16:creationId xmlns:a16="http://schemas.microsoft.com/office/drawing/2014/main" id="{F74ECB1C-096F-4F2A-B283-71DD7D9E5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6" y="2866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8" name="Line 4020">
                <a:extLst>
                  <a:ext uri="{FF2B5EF4-FFF2-40B4-BE49-F238E27FC236}">
                    <a16:creationId xmlns:a16="http://schemas.microsoft.com/office/drawing/2014/main" id="{051CCAE5-1A30-4900-9099-3FF272F8E4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9" y="2867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9" name="Freeform 4021">
                <a:extLst>
                  <a:ext uri="{FF2B5EF4-FFF2-40B4-BE49-F238E27FC236}">
                    <a16:creationId xmlns:a16="http://schemas.microsoft.com/office/drawing/2014/main" id="{6342FBA5-08C6-4A82-B267-708AB3263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6" y="2859"/>
                <a:ext cx="7" cy="6"/>
              </a:xfrm>
              <a:custGeom>
                <a:avLst/>
                <a:gdLst>
                  <a:gd name="T0" fmla="*/ 0 w 27"/>
                  <a:gd name="T1" fmla="*/ 24 h 24"/>
                  <a:gd name="T2" fmla="*/ 2 w 27"/>
                  <a:gd name="T3" fmla="*/ 20 h 24"/>
                  <a:gd name="T4" fmla="*/ 27 w 2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4">
                    <a:moveTo>
                      <a:pt x="0" y="24"/>
                    </a:moveTo>
                    <a:lnTo>
                      <a:pt x="2" y="20"/>
                    </a:lnTo>
                    <a:lnTo>
                      <a:pt x="2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0" name="Freeform 4022">
                <a:extLst>
                  <a:ext uri="{FF2B5EF4-FFF2-40B4-BE49-F238E27FC236}">
                    <a16:creationId xmlns:a16="http://schemas.microsoft.com/office/drawing/2014/main" id="{4C0F1B47-8829-42B2-A4FC-DCBEB9163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6" y="2865"/>
                <a:ext cx="0" cy="4"/>
              </a:xfrm>
              <a:custGeom>
                <a:avLst/>
                <a:gdLst>
                  <a:gd name="T0" fmla="*/ 0 w 3"/>
                  <a:gd name="T1" fmla="*/ 17 h 17"/>
                  <a:gd name="T2" fmla="*/ 2 w 3"/>
                  <a:gd name="T3" fmla="*/ 12 h 17"/>
                  <a:gd name="T4" fmla="*/ 3 w 3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lnTo>
                      <a:pt x="2" y="12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1" name="Freeform 4023">
                <a:extLst>
                  <a:ext uri="{FF2B5EF4-FFF2-40B4-BE49-F238E27FC236}">
                    <a16:creationId xmlns:a16="http://schemas.microsoft.com/office/drawing/2014/main" id="{A9D3932C-DD1F-4EBA-ADDC-59E31D676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9" y="2869"/>
                <a:ext cx="7" cy="7"/>
              </a:xfrm>
              <a:custGeom>
                <a:avLst/>
                <a:gdLst>
                  <a:gd name="T0" fmla="*/ 26 w 26"/>
                  <a:gd name="T1" fmla="*/ 0 h 27"/>
                  <a:gd name="T2" fmla="*/ 13 w 26"/>
                  <a:gd name="T3" fmla="*/ 27 h 27"/>
                  <a:gd name="T4" fmla="*/ 0 w 26"/>
                  <a:gd name="T5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7">
                    <a:moveTo>
                      <a:pt x="26" y="0"/>
                    </a:moveTo>
                    <a:lnTo>
                      <a:pt x="13" y="27"/>
                    </a:lnTo>
                    <a:lnTo>
                      <a:pt x="0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6" name="Group 4225">
              <a:extLst>
                <a:ext uri="{FF2B5EF4-FFF2-40B4-BE49-F238E27FC236}">
                  <a16:creationId xmlns:a16="http://schemas.microsoft.com/office/drawing/2014/main" id="{6B9BE998-2F5A-4961-B589-E43553741C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9" y="2218"/>
              <a:ext cx="1288" cy="982"/>
              <a:chOff x="3519" y="2218"/>
              <a:chExt cx="1288" cy="982"/>
            </a:xfrm>
          </p:grpSpPr>
          <p:sp>
            <p:nvSpPr>
              <p:cNvPr id="1342" name="Freeform 4025">
                <a:extLst>
                  <a:ext uri="{FF2B5EF4-FFF2-40B4-BE49-F238E27FC236}">
                    <a16:creationId xmlns:a16="http://schemas.microsoft.com/office/drawing/2014/main" id="{9137115B-CAF8-4C48-8BA8-6E78FFDEF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2869"/>
                <a:ext cx="8" cy="6"/>
              </a:xfrm>
              <a:custGeom>
                <a:avLst/>
                <a:gdLst>
                  <a:gd name="T0" fmla="*/ 0 w 31"/>
                  <a:gd name="T1" fmla="*/ 0 h 25"/>
                  <a:gd name="T2" fmla="*/ 26 w 31"/>
                  <a:gd name="T3" fmla="*/ 24 h 25"/>
                  <a:gd name="T4" fmla="*/ 31 w 31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5">
                    <a:moveTo>
                      <a:pt x="0" y="0"/>
                    </a:moveTo>
                    <a:lnTo>
                      <a:pt x="26" y="24"/>
                    </a:lnTo>
                    <a:lnTo>
                      <a:pt x="31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3" name="Freeform 4026">
                <a:extLst>
                  <a:ext uri="{FF2B5EF4-FFF2-40B4-BE49-F238E27FC236}">
                    <a16:creationId xmlns:a16="http://schemas.microsoft.com/office/drawing/2014/main" id="{9F6CD6DF-4C76-4EBC-9BF8-E9081380B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9" y="2869"/>
                <a:ext cx="7" cy="7"/>
              </a:xfrm>
              <a:custGeom>
                <a:avLst/>
                <a:gdLst>
                  <a:gd name="T0" fmla="*/ 0 w 26"/>
                  <a:gd name="T1" fmla="*/ 25 h 30"/>
                  <a:gd name="T2" fmla="*/ 13 w 26"/>
                  <a:gd name="T3" fmla="*/ 30 h 30"/>
                  <a:gd name="T4" fmla="*/ 26 w 26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0">
                    <a:moveTo>
                      <a:pt x="0" y="25"/>
                    </a:moveTo>
                    <a:lnTo>
                      <a:pt x="13" y="30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4" name="Line 4027">
                <a:extLst>
                  <a:ext uri="{FF2B5EF4-FFF2-40B4-BE49-F238E27FC236}">
                    <a16:creationId xmlns:a16="http://schemas.microsoft.com/office/drawing/2014/main" id="{1CD6C894-719E-4986-BEEF-1A7BE86A51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48" y="2825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5" name="Freeform 4028">
                <a:extLst>
                  <a:ext uri="{FF2B5EF4-FFF2-40B4-BE49-F238E27FC236}">
                    <a16:creationId xmlns:a16="http://schemas.microsoft.com/office/drawing/2014/main" id="{FC0DFEE4-F228-402A-9E8D-6D0914B2B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2845"/>
                <a:ext cx="8" cy="5"/>
              </a:xfrm>
              <a:custGeom>
                <a:avLst/>
                <a:gdLst>
                  <a:gd name="T0" fmla="*/ 34 w 34"/>
                  <a:gd name="T1" fmla="*/ 23 h 23"/>
                  <a:gd name="T2" fmla="*/ 11 w 34"/>
                  <a:gd name="T3" fmla="*/ 20 h 23"/>
                  <a:gd name="T4" fmla="*/ 0 w 34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3">
                    <a:moveTo>
                      <a:pt x="34" y="23"/>
                    </a:moveTo>
                    <a:lnTo>
                      <a:pt x="11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6" name="Freeform 4029">
                <a:extLst>
                  <a:ext uri="{FF2B5EF4-FFF2-40B4-BE49-F238E27FC236}">
                    <a16:creationId xmlns:a16="http://schemas.microsoft.com/office/drawing/2014/main" id="{3980F80A-AA5C-4568-B87A-2BCF3761E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5" y="2845"/>
                <a:ext cx="8" cy="5"/>
              </a:xfrm>
              <a:custGeom>
                <a:avLst/>
                <a:gdLst>
                  <a:gd name="T0" fmla="*/ 34 w 34"/>
                  <a:gd name="T1" fmla="*/ 23 h 23"/>
                  <a:gd name="T2" fmla="*/ 16 w 34"/>
                  <a:gd name="T3" fmla="*/ 19 h 23"/>
                  <a:gd name="T4" fmla="*/ 0 w 34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3">
                    <a:moveTo>
                      <a:pt x="34" y="23"/>
                    </a:moveTo>
                    <a:lnTo>
                      <a:pt x="16" y="1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7" name="Line 4030">
                <a:extLst>
                  <a:ext uri="{FF2B5EF4-FFF2-40B4-BE49-F238E27FC236}">
                    <a16:creationId xmlns:a16="http://schemas.microsoft.com/office/drawing/2014/main" id="{C796B172-FAE8-4B9B-9D33-E7EB43FCE8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683" y="2850"/>
                <a:ext cx="3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8" name="Freeform 4031">
                <a:extLst>
                  <a:ext uri="{FF2B5EF4-FFF2-40B4-BE49-F238E27FC236}">
                    <a16:creationId xmlns:a16="http://schemas.microsoft.com/office/drawing/2014/main" id="{CA16F51D-88DC-4E07-898B-96B68A0E9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" y="2820"/>
                <a:ext cx="3" cy="1"/>
              </a:xfrm>
              <a:custGeom>
                <a:avLst/>
                <a:gdLst>
                  <a:gd name="T0" fmla="*/ 10 w 10"/>
                  <a:gd name="T1" fmla="*/ 0 h 5"/>
                  <a:gd name="T2" fmla="*/ 3 w 10"/>
                  <a:gd name="T3" fmla="*/ 1 h 5"/>
                  <a:gd name="T4" fmla="*/ 0 w 10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5">
                    <a:moveTo>
                      <a:pt x="10" y="0"/>
                    </a:moveTo>
                    <a:lnTo>
                      <a:pt x="3" y="1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9" name="Freeform 4032">
                <a:extLst>
                  <a:ext uri="{FF2B5EF4-FFF2-40B4-BE49-F238E27FC236}">
                    <a16:creationId xmlns:a16="http://schemas.microsoft.com/office/drawing/2014/main" id="{34A49FD1-0353-4B74-85D3-AFE2F4184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" y="2820"/>
                <a:ext cx="3" cy="1"/>
              </a:xfrm>
              <a:custGeom>
                <a:avLst/>
                <a:gdLst>
                  <a:gd name="T0" fmla="*/ 10 w 10"/>
                  <a:gd name="T1" fmla="*/ 0 h 5"/>
                  <a:gd name="T2" fmla="*/ 2 w 10"/>
                  <a:gd name="T3" fmla="*/ 1 h 5"/>
                  <a:gd name="T4" fmla="*/ 0 w 10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5">
                    <a:moveTo>
                      <a:pt x="10" y="0"/>
                    </a:moveTo>
                    <a:lnTo>
                      <a:pt x="2" y="1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0" name="Freeform 4033">
                <a:extLst>
                  <a:ext uri="{FF2B5EF4-FFF2-40B4-BE49-F238E27FC236}">
                    <a16:creationId xmlns:a16="http://schemas.microsoft.com/office/drawing/2014/main" id="{2829C5A5-694D-47F7-A2FC-465437C7D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6" y="2815"/>
                <a:ext cx="59" cy="30"/>
              </a:xfrm>
              <a:custGeom>
                <a:avLst/>
                <a:gdLst>
                  <a:gd name="T0" fmla="*/ 237 w 237"/>
                  <a:gd name="T1" fmla="*/ 119 h 119"/>
                  <a:gd name="T2" fmla="*/ 171 w 237"/>
                  <a:gd name="T3" fmla="*/ 0 h 119"/>
                  <a:gd name="T4" fmla="*/ 3 w 237"/>
                  <a:gd name="T5" fmla="*/ 22 h 119"/>
                  <a:gd name="T6" fmla="*/ 0 w 237"/>
                  <a:gd name="T7" fmla="*/ 2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7" h="119">
                    <a:moveTo>
                      <a:pt x="237" y="119"/>
                    </a:moveTo>
                    <a:lnTo>
                      <a:pt x="171" y="0"/>
                    </a:lnTo>
                    <a:lnTo>
                      <a:pt x="3" y="22"/>
                    </a:lnTo>
                    <a:lnTo>
                      <a:pt x="0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1" name="Line 4034">
                <a:extLst>
                  <a:ext uri="{FF2B5EF4-FFF2-40B4-BE49-F238E27FC236}">
                    <a16:creationId xmlns:a16="http://schemas.microsoft.com/office/drawing/2014/main" id="{CBFADE0E-8ADC-4F24-99B4-27898CD422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9" y="2802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2" name="Line 4035">
                <a:extLst>
                  <a:ext uri="{FF2B5EF4-FFF2-40B4-BE49-F238E27FC236}">
                    <a16:creationId xmlns:a16="http://schemas.microsoft.com/office/drawing/2014/main" id="{C71AB431-CF13-4E99-84A3-2554C74E96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2" y="2803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3" name="Line 4036">
                <a:extLst>
                  <a:ext uri="{FF2B5EF4-FFF2-40B4-BE49-F238E27FC236}">
                    <a16:creationId xmlns:a16="http://schemas.microsoft.com/office/drawing/2014/main" id="{E53E24A7-427E-4BDA-A5D9-B65D80EBEA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32" y="2803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4" name="Freeform 4037">
                <a:extLst>
                  <a:ext uri="{FF2B5EF4-FFF2-40B4-BE49-F238E27FC236}">
                    <a16:creationId xmlns:a16="http://schemas.microsoft.com/office/drawing/2014/main" id="{D52A913D-6A2A-4788-9631-C5542155C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5" y="3069"/>
                <a:ext cx="5" cy="6"/>
              </a:xfrm>
              <a:custGeom>
                <a:avLst/>
                <a:gdLst>
                  <a:gd name="T0" fmla="*/ 20 w 20"/>
                  <a:gd name="T1" fmla="*/ 0 h 20"/>
                  <a:gd name="T2" fmla="*/ 19 w 20"/>
                  <a:gd name="T3" fmla="*/ 0 h 20"/>
                  <a:gd name="T4" fmla="*/ 10 w 20"/>
                  <a:gd name="T5" fmla="*/ 0 h 20"/>
                  <a:gd name="T6" fmla="*/ 5 w 20"/>
                  <a:gd name="T7" fmla="*/ 4 h 20"/>
                  <a:gd name="T8" fmla="*/ 1 w 20"/>
                  <a:gd name="T9" fmla="*/ 9 h 20"/>
                  <a:gd name="T10" fmla="*/ 0 w 20"/>
                  <a:gd name="T11" fmla="*/ 17 h 20"/>
                  <a:gd name="T12" fmla="*/ 0 w 20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0">
                    <a:moveTo>
                      <a:pt x="20" y="0"/>
                    </a:moveTo>
                    <a:lnTo>
                      <a:pt x="19" y="0"/>
                    </a:lnTo>
                    <a:lnTo>
                      <a:pt x="10" y="0"/>
                    </a:lnTo>
                    <a:lnTo>
                      <a:pt x="5" y="4"/>
                    </a:lnTo>
                    <a:lnTo>
                      <a:pt x="1" y="9"/>
                    </a:lnTo>
                    <a:lnTo>
                      <a:pt x="0" y="17"/>
                    </a:lnTo>
                    <a:lnTo>
                      <a:pt x="0" y="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5" name="Freeform 4038">
                <a:extLst>
                  <a:ext uri="{FF2B5EF4-FFF2-40B4-BE49-F238E27FC236}">
                    <a16:creationId xmlns:a16="http://schemas.microsoft.com/office/drawing/2014/main" id="{01BAB0E4-FA59-4EA2-8878-42F6705B8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" y="3069"/>
                <a:ext cx="3" cy="2"/>
              </a:xfrm>
              <a:custGeom>
                <a:avLst/>
                <a:gdLst>
                  <a:gd name="T0" fmla="*/ 11 w 12"/>
                  <a:gd name="T1" fmla="*/ 8 h 8"/>
                  <a:gd name="T2" fmla="*/ 12 w 12"/>
                  <a:gd name="T3" fmla="*/ 6 h 8"/>
                  <a:gd name="T4" fmla="*/ 3 w 12"/>
                  <a:gd name="T5" fmla="*/ 0 h 8"/>
                  <a:gd name="T6" fmla="*/ 0 w 12"/>
                  <a:gd name="T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11" y="8"/>
                    </a:moveTo>
                    <a:lnTo>
                      <a:pt x="12" y="6"/>
                    </a:lnTo>
                    <a:lnTo>
                      <a:pt x="3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6" name="Freeform 4039">
                <a:extLst>
                  <a:ext uri="{FF2B5EF4-FFF2-40B4-BE49-F238E27FC236}">
                    <a16:creationId xmlns:a16="http://schemas.microsoft.com/office/drawing/2014/main" id="{96AD451C-2AB9-4D9E-9B36-1E3F02E55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6" y="3071"/>
                <a:ext cx="8" cy="8"/>
              </a:xfrm>
              <a:custGeom>
                <a:avLst/>
                <a:gdLst>
                  <a:gd name="T0" fmla="*/ 0 w 30"/>
                  <a:gd name="T1" fmla="*/ 26 h 31"/>
                  <a:gd name="T2" fmla="*/ 4 w 30"/>
                  <a:gd name="T3" fmla="*/ 29 h 31"/>
                  <a:gd name="T4" fmla="*/ 11 w 30"/>
                  <a:gd name="T5" fmla="*/ 31 h 31"/>
                  <a:gd name="T6" fmla="*/ 17 w 30"/>
                  <a:gd name="T7" fmla="*/ 30 h 31"/>
                  <a:gd name="T8" fmla="*/ 20 w 30"/>
                  <a:gd name="T9" fmla="*/ 28 h 31"/>
                  <a:gd name="T10" fmla="*/ 25 w 30"/>
                  <a:gd name="T11" fmla="*/ 27 h 31"/>
                  <a:gd name="T12" fmla="*/ 28 w 30"/>
                  <a:gd name="T13" fmla="*/ 20 h 31"/>
                  <a:gd name="T14" fmla="*/ 30 w 30"/>
                  <a:gd name="T15" fmla="*/ 14 h 31"/>
                  <a:gd name="T16" fmla="*/ 29 w 30"/>
                  <a:gd name="T17" fmla="*/ 6 h 31"/>
                  <a:gd name="T18" fmla="*/ 26 w 30"/>
                  <a:gd name="T19" fmla="*/ 1 h 31"/>
                  <a:gd name="T20" fmla="*/ 26 w 30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31">
                    <a:moveTo>
                      <a:pt x="0" y="26"/>
                    </a:moveTo>
                    <a:lnTo>
                      <a:pt x="4" y="29"/>
                    </a:lnTo>
                    <a:lnTo>
                      <a:pt x="11" y="31"/>
                    </a:lnTo>
                    <a:lnTo>
                      <a:pt x="17" y="30"/>
                    </a:lnTo>
                    <a:lnTo>
                      <a:pt x="20" y="28"/>
                    </a:lnTo>
                    <a:lnTo>
                      <a:pt x="25" y="27"/>
                    </a:lnTo>
                    <a:lnTo>
                      <a:pt x="28" y="20"/>
                    </a:lnTo>
                    <a:lnTo>
                      <a:pt x="30" y="14"/>
                    </a:lnTo>
                    <a:lnTo>
                      <a:pt x="29" y="6"/>
                    </a:lnTo>
                    <a:lnTo>
                      <a:pt x="26" y="1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7" name="Freeform 4040">
                <a:extLst>
                  <a:ext uri="{FF2B5EF4-FFF2-40B4-BE49-F238E27FC236}">
                    <a16:creationId xmlns:a16="http://schemas.microsoft.com/office/drawing/2014/main" id="{2CEE8FC2-D8ED-4742-9287-619457360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" y="3069"/>
                <a:ext cx="3" cy="2"/>
              </a:xfrm>
              <a:custGeom>
                <a:avLst/>
                <a:gdLst>
                  <a:gd name="T0" fmla="*/ 11 w 11"/>
                  <a:gd name="T1" fmla="*/ 5 h 5"/>
                  <a:gd name="T2" fmla="*/ 4 w 11"/>
                  <a:gd name="T3" fmla="*/ 1 h 5"/>
                  <a:gd name="T4" fmla="*/ 0 w 11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5">
                    <a:moveTo>
                      <a:pt x="11" y="5"/>
                    </a:move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8" name="Line 4041">
                <a:extLst>
                  <a:ext uri="{FF2B5EF4-FFF2-40B4-BE49-F238E27FC236}">
                    <a16:creationId xmlns:a16="http://schemas.microsoft.com/office/drawing/2014/main" id="{5BBA240A-F000-42EB-BFB8-C41C6DF3B6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25" y="252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59" name="Freeform 4042">
                <a:extLst>
                  <a:ext uri="{FF2B5EF4-FFF2-40B4-BE49-F238E27FC236}">
                    <a16:creationId xmlns:a16="http://schemas.microsoft.com/office/drawing/2014/main" id="{0717E6EE-1905-4F6D-85EA-9CEBE72C2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6" y="2518"/>
                <a:ext cx="2" cy="2"/>
              </a:xfrm>
              <a:custGeom>
                <a:avLst/>
                <a:gdLst>
                  <a:gd name="T0" fmla="*/ 5 w 6"/>
                  <a:gd name="T1" fmla="*/ 0 h 8"/>
                  <a:gd name="T2" fmla="*/ 6 w 6"/>
                  <a:gd name="T3" fmla="*/ 1 h 8"/>
                  <a:gd name="T4" fmla="*/ 0 w 6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5" y="0"/>
                    </a:moveTo>
                    <a:lnTo>
                      <a:pt x="6" y="1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0" name="Line 4043">
                <a:extLst>
                  <a:ext uri="{FF2B5EF4-FFF2-40B4-BE49-F238E27FC236}">
                    <a16:creationId xmlns:a16="http://schemas.microsoft.com/office/drawing/2014/main" id="{F5D81F88-875F-4C19-986B-8731CB52A4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3" y="2513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1" name="Freeform 4044">
                <a:extLst>
                  <a:ext uri="{FF2B5EF4-FFF2-40B4-BE49-F238E27FC236}">
                    <a16:creationId xmlns:a16="http://schemas.microsoft.com/office/drawing/2014/main" id="{79B0A48F-19CF-4E3D-A5FC-19184693A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8" y="2523"/>
                <a:ext cx="7" cy="5"/>
              </a:xfrm>
              <a:custGeom>
                <a:avLst/>
                <a:gdLst>
                  <a:gd name="T0" fmla="*/ 25 w 25"/>
                  <a:gd name="T1" fmla="*/ 0 h 24"/>
                  <a:gd name="T2" fmla="*/ 6 w 25"/>
                  <a:gd name="T3" fmla="*/ 24 h 24"/>
                  <a:gd name="T4" fmla="*/ 0 w 25"/>
                  <a:gd name="T5" fmla="*/ 1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4">
                    <a:moveTo>
                      <a:pt x="25" y="0"/>
                    </a:moveTo>
                    <a:lnTo>
                      <a:pt x="6" y="24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2" name="Freeform 4045">
                <a:extLst>
                  <a:ext uri="{FF2B5EF4-FFF2-40B4-BE49-F238E27FC236}">
                    <a16:creationId xmlns:a16="http://schemas.microsoft.com/office/drawing/2014/main" id="{B74A1837-4803-423B-BD30-5932892BB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6" y="2511"/>
                <a:ext cx="22" cy="16"/>
              </a:xfrm>
              <a:custGeom>
                <a:avLst/>
                <a:gdLst>
                  <a:gd name="T0" fmla="*/ 88 w 88"/>
                  <a:gd name="T1" fmla="*/ 63 h 63"/>
                  <a:gd name="T2" fmla="*/ 79 w 88"/>
                  <a:gd name="T3" fmla="*/ 55 h 63"/>
                  <a:gd name="T4" fmla="*/ 22 w 88"/>
                  <a:gd name="T5" fmla="*/ 51 h 63"/>
                  <a:gd name="T6" fmla="*/ 0 w 88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8" h="63">
                    <a:moveTo>
                      <a:pt x="88" y="63"/>
                    </a:moveTo>
                    <a:lnTo>
                      <a:pt x="79" y="55"/>
                    </a:lnTo>
                    <a:lnTo>
                      <a:pt x="22" y="5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3" name="Freeform 4046">
                <a:extLst>
                  <a:ext uri="{FF2B5EF4-FFF2-40B4-BE49-F238E27FC236}">
                    <a16:creationId xmlns:a16="http://schemas.microsoft.com/office/drawing/2014/main" id="{836A32E1-BD93-462F-B01E-EE33FC209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8" y="2523"/>
                <a:ext cx="7" cy="6"/>
              </a:xfrm>
              <a:custGeom>
                <a:avLst/>
                <a:gdLst>
                  <a:gd name="T0" fmla="*/ 25 w 25"/>
                  <a:gd name="T1" fmla="*/ 0 h 27"/>
                  <a:gd name="T2" fmla="*/ 6 w 25"/>
                  <a:gd name="T3" fmla="*/ 27 h 27"/>
                  <a:gd name="T4" fmla="*/ 0 w 25"/>
                  <a:gd name="T5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7">
                    <a:moveTo>
                      <a:pt x="25" y="0"/>
                    </a:moveTo>
                    <a:lnTo>
                      <a:pt x="6" y="27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4" name="Freeform 4047">
                <a:extLst>
                  <a:ext uri="{FF2B5EF4-FFF2-40B4-BE49-F238E27FC236}">
                    <a16:creationId xmlns:a16="http://schemas.microsoft.com/office/drawing/2014/main" id="{A90FEA6B-269F-495D-9B66-991263B4C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2449"/>
                <a:ext cx="2" cy="3"/>
              </a:xfrm>
              <a:custGeom>
                <a:avLst/>
                <a:gdLst>
                  <a:gd name="T0" fmla="*/ 9 w 9"/>
                  <a:gd name="T1" fmla="*/ 0 h 10"/>
                  <a:gd name="T2" fmla="*/ 8 w 9"/>
                  <a:gd name="T3" fmla="*/ 0 h 10"/>
                  <a:gd name="T4" fmla="*/ 0 w 9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9" y="0"/>
                    </a:moveTo>
                    <a:lnTo>
                      <a:pt x="8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5" name="Freeform 4048">
                <a:extLst>
                  <a:ext uri="{FF2B5EF4-FFF2-40B4-BE49-F238E27FC236}">
                    <a16:creationId xmlns:a16="http://schemas.microsoft.com/office/drawing/2014/main" id="{9491070F-04FD-4EC4-B433-0B2A7757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2449"/>
                <a:ext cx="7" cy="0"/>
              </a:xfrm>
              <a:custGeom>
                <a:avLst/>
                <a:gdLst>
                  <a:gd name="T0" fmla="*/ 29 w 29"/>
                  <a:gd name="T1" fmla="*/ 0 h 3"/>
                  <a:gd name="T2" fmla="*/ 0 w 29"/>
                  <a:gd name="T3" fmla="*/ 2 h 3"/>
                  <a:gd name="T4" fmla="*/ 0 w 29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3">
                    <a:moveTo>
                      <a:pt x="29" y="0"/>
                    </a:moveTo>
                    <a:lnTo>
                      <a:pt x="0" y="2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6" name="Line 4049">
                <a:extLst>
                  <a:ext uri="{FF2B5EF4-FFF2-40B4-BE49-F238E27FC236}">
                    <a16:creationId xmlns:a16="http://schemas.microsoft.com/office/drawing/2014/main" id="{69C1519E-BF02-4C39-B78D-AA541F4E9F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57" y="2449"/>
                <a:ext cx="7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7" name="Line 4050">
                <a:extLst>
                  <a:ext uri="{FF2B5EF4-FFF2-40B4-BE49-F238E27FC236}">
                    <a16:creationId xmlns:a16="http://schemas.microsoft.com/office/drawing/2014/main" id="{1B534DD5-F3F6-4C86-9503-29F4A57B49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55" y="2449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8" name="Freeform 4051">
                <a:extLst>
                  <a:ext uri="{FF2B5EF4-FFF2-40B4-BE49-F238E27FC236}">
                    <a16:creationId xmlns:a16="http://schemas.microsoft.com/office/drawing/2014/main" id="{A6307806-A166-445A-BF1F-C56432FF5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2" y="2401"/>
                <a:ext cx="9" cy="16"/>
              </a:xfrm>
              <a:custGeom>
                <a:avLst/>
                <a:gdLst>
                  <a:gd name="T0" fmla="*/ 21 w 34"/>
                  <a:gd name="T1" fmla="*/ 64 h 64"/>
                  <a:gd name="T2" fmla="*/ 1 w 34"/>
                  <a:gd name="T3" fmla="*/ 54 h 64"/>
                  <a:gd name="T4" fmla="*/ 0 w 34"/>
                  <a:gd name="T5" fmla="*/ 54 h 64"/>
                  <a:gd name="T6" fmla="*/ 34 w 34"/>
                  <a:gd name="T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64">
                    <a:moveTo>
                      <a:pt x="21" y="64"/>
                    </a:moveTo>
                    <a:lnTo>
                      <a:pt x="1" y="54"/>
                    </a:lnTo>
                    <a:lnTo>
                      <a:pt x="0" y="54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69" name="Freeform 4052">
                <a:extLst>
                  <a:ext uri="{FF2B5EF4-FFF2-40B4-BE49-F238E27FC236}">
                    <a16:creationId xmlns:a16="http://schemas.microsoft.com/office/drawing/2014/main" id="{62CCB1A9-6D45-4BBF-9D38-1D538E087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5" y="3075"/>
                <a:ext cx="1" cy="2"/>
              </a:xfrm>
              <a:custGeom>
                <a:avLst/>
                <a:gdLst>
                  <a:gd name="T0" fmla="*/ 0 w 5"/>
                  <a:gd name="T1" fmla="*/ 0 h 11"/>
                  <a:gd name="T2" fmla="*/ 1 w 5"/>
                  <a:gd name="T3" fmla="*/ 4 h 11"/>
                  <a:gd name="T4" fmla="*/ 4 w 5"/>
                  <a:gd name="T5" fmla="*/ 10 h 11"/>
                  <a:gd name="T6" fmla="*/ 5 w 5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1">
                    <a:moveTo>
                      <a:pt x="0" y="0"/>
                    </a:moveTo>
                    <a:lnTo>
                      <a:pt x="1" y="4"/>
                    </a:lnTo>
                    <a:lnTo>
                      <a:pt x="4" y="10"/>
                    </a:lnTo>
                    <a:lnTo>
                      <a:pt x="5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0" name="Freeform 4053">
                <a:extLst>
                  <a:ext uri="{FF2B5EF4-FFF2-40B4-BE49-F238E27FC236}">
                    <a16:creationId xmlns:a16="http://schemas.microsoft.com/office/drawing/2014/main" id="{AA570523-F0C4-4360-81B6-10B51AC51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6" y="3071"/>
                <a:ext cx="7" cy="6"/>
              </a:xfrm>
              <a:custGeom>
                <a:avLst/>
                <a:gdLst>
                  <a:gd name="T0" fmla="*/ 0 w 26"/>
                  <a:gd name="T1" fmla="*/ 26 h 27"/>
                  <a:gd name="T2" fmla="*/ 6 w 26"/>
                  <a:gd name="T3" fmla="*/ 27 h 27"/>
                  <a:gd name="T4" fmla="*/ 19 w 26"/>
                  <a:gd name="T5" fmla="*/ 23 h 27"/>
                  <a:gd name="T6" fmla="*/ 26 w 26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7">
                    <a:moveTo>
                      <a:pt x="0" y="26"/>
                    </a:moveTo>
                    <a:lnTo>
                      <a:pt x="6" y="27"/>
                    </a:lnTo>
                    <a:lnTo>
                      <a:pt x="19" y="23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1" name="Freeform 4054">
                <a:extLst>
                  <a:ext uri="{FF2B5EF4-FFF2-40B4-BE49-F238E27FC236}">
                    <a16:creationId xmlns:a16="http://schemas.microsoft.com/office/drawing/2014/main" id="{313B8A9E-4EEF-4B27-AFBB-C74F7BE3D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5" y="3069"/>
                <a:ext cx="5" cy="6"/>
              </a:xfrm>
              <a:custGeom>
                <a:avLst/>
                <a:gdLst>
                  <a:gd name="T0" fmla="*/ 20 w 20"/>
                  <a:gd name="T1" fmla="*/ 0 h 20"/>
                  <a:gd name="T2" fmla="*/ 4 w 20"/>
                  <a:gd name="T3" fmla="*/ 9 h 20"/>
                  <a:gd name="T4" fmla="*/ 0 w 20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0">
                    <a:moveTo>
                      <a:pt x="20" y="0"/>
                    </a:moveTo>
                    <a:lnTo>
                      <a:pt x="4" y="9"/>
                    </a:lnTo>
                    <a:lnTo>
                      <a:pt x="0" y="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2" name="Freeform 4055">
                <a:extLst>
                  <a:ext uri="{FF2B5EF4-FFF2-40B4-BE49-F238E27FC236}">
                    <a16:creationId xmlns:a16="http://schemas.microsoft.com/office/drawing/2014/main" id="{AD4F2E45-A65C-4F99-A04E-E8C4A3C0E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6" y="3190"/>
                <a:ext cx="4" cy="9"/>
              </a:xfrm>
              <a:custGeom>
                <a:avLst/>
                <a:gdLst>
                  <a:gd name="T0" fmla="*/ 15 w 15"/>
                  <a:gd name="T1" fmla="*/ 0 h 38"/>
                  <a:gd name="T2" fmla="*/ 10 w 15"/>
                  <a:gd name="T3" fmla="*/ 2 h 38"/>
                  <a:gd name="T4" fmla="*/ 7 w 15"/>
                  <a:gd name="T5" fmla="*/ 5 h 38"/>
                  <a:gd name="T6" fmla="*/ 1 w 15"/>
                  <a:gd name="T7" fmla="*/ 10 h 38"/>
                  <a:gd name="T8" fmla="*/ 0 w 15"/>
                  <a:gd name="T9" fmla="*/ 18 h 38"/>
                  <a:gd name="T10" fmla="*/ 0 w 15"/>
                  <a:gd name="T11" fmla="*/ 24 h 38"/>
                  <a:gd name="T12" fmla="*/ 1 w 15"/>
                  <a:gd name="T13" fmla="*/ 27 h 38"/>
                  <a:gd name="T14" fmla="*/ 5 w 15"/>
                  <a:gd name="T15" fmla="*/ 32 h 38"/>
                  <a:gd name="T16" fmla="*/ 8 w 15"/>
                  <a:gd name="T17" fmla="*/ 35 h 38"/>
                  <a:gd name="T18" fmla="*/ 13 w 15"/>
                  <a:gd name="T1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38">
                    <a:moveTo>
                      <a:pt x="15" y="0"/>
                    </a:moveTo>
                    <a:lnTo>
                      <a:pt x="10" y="2"/>
                    </a:lnTo>
                    <a:lnTo>
                      <a:pt x="7" y="5"/>
                    </a:lnTo>
                    <a:lnTo>
                      <a:pt x="1" y="10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1" y="27"/>
                    </a:lnTo>
                    <a:lnTo>
                      <a:pt x="5" y="32"/>
                    </a:lnTo>
                    <a:lnTo>
                      <a:pt x="8" y="35"/>
                    </a:lnTo>
                    <a:lnTo>
                      <a:pt x="13" y="3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3" name="Freeform 4056">
                <a:extLst>
                  <a:ext uri="{FF2B5EF4-FFF2-40B4-BE49-F238E27FC236}">
                    <a16:creationId xmlns:a16="http://schemas.microsoft.com/office/drawing/2014/main" id="{4B6BC2F6-EA72-4DC0-9517-8CC9CBC24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0" y="3190"/>
                <a:ext cx="4" cy="1"/>
              </a:xfrm>
              <a:custGeom>
                <a:avLst/>
                <a:gdLst>
                  <a:gd name="T0" fmla="*/ 0 w 18"/>
                  <a:gd name="T1" fmla="*/ 0 h 5"/>
                  <a:gd name="T2" fmla="*/ 6 w 18"/>
                  <a:gd name="T3" fmla="*/ 0 h 5"/>
                  <a:gd name="T4" fmla="*/ 11 w 18"/>
                  <a:gd name="T5" fmla="*/ 2 h 5"/>
                  <a:gd name="T6" fmla="*/ 18 w 18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5">
                    <a:moveTo>
                      <a:pt x="0" y="0"/>
                    </a:moveTo>
                    <a:lnTo>
                      <a:pt x="6" y="0"/>
                    </a:lnTo>
                    <a:lnTo>
                      <a:pt x="11" y="2"/>
                    </a:lnTo>
                    <a:lnTo>
                      <a:pt x="18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4" name="Freeform 4057">
                <a:extLst>
                  <a:ext uri="{FF2B5EF4-FFF2-40B4-BE49-F238E27FC236}">
                    <a16:creationId xmlns:a16="http://schemas.microsoft.com/office/drawing/2014/main" id="{6E3BD544-DC11-455B-BE26-FF3B3542B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7" y="3190"/>
                <a:ext cx="3" cy="9"/>
              </a:xfrm>
              <a:custGeom>
                <a:avLst/>
                <a:gdLst>
                  <a:gd name="T0" fmla="*/ 8 w 10"/>
                  <a:gd name="T1" fmla="*/ 38 h 38"/>
                  <a:gd name="T2" fmla="*/ 0 w 10"/>
                  <a:gd name="T3" fmla="*/ 21 h 38"/>
                  <a:gd name="T4" fmla="*/ 4 w 10"/>
                  <a:gd name="T5" fmla="*/ 5 h 38"/>
                  <a:gd name="T6" fmla="*/ 10 w 10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38">
                    <a:moveTo>
                      <a:pt x="8" y="38"/>
                    </a:moveTo>
                    <a:lnTo>
                      <a:pt x="0" y="21"/>
                    </a:lnTo>
                    <a:lnTo>
                      <a:pt x="4" y="5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5" name="Freeform 4058">
                <a:extLst>
                  <a:ext uri="{FF2B5EF4-FFF2-40B4-BE49-F238E27FC236}">
                    <a16:creationId xmlns:a16="http://schemas.microsoft.com/office/drawing/2014/main" id="{D24524B8-FB92-469B-AA62-7D42F49D6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9" y="3199"/>
                <a:ext cx="3" cy="1"/>
              </a:xfrm>
              <a:custGeom>
                <a:avLst/>
                <a:gdLst>
                  <a:gd name="T0" fmla="*/ 11 w 11"/>
                  <a:gd name="T1" fmla="*/ 0 h 1"/>
                  <a:gd name="T2" fmla="*/ 5 w 11"/>
                  <a:gd name="T3" fmla="*/ 1 h 1"/>
                  <a:gd name="T4" fmla="*/ 0 w 1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">
                    <a:moveTo>
                      <a:pt x="11" y="0"/>
                    </a:moveTo>
                    <a:lnTo>
                      <a:pt x="5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6" name="Freeform 4059">
                <a:extLst>
                  <a:ext uri="{FF2B5EF4-FFF2-40B4-BE49-F238E27FC236}">
                    <a16:creationId xmlns:a16="http://schemas.microsoft.com/office/drawing/2014/main" id="{1FD3D55F-69DB-47CD-A033-0DFB0DE74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2" y="3191"/>
                <a:ext cx="4" cy="8"/>
              </a:xfrm>
              <a:custGeom>
                <a:avLst/>
                <a:gdLst>
                  <a:gd name="T0" fmla="*/ 0 w 15"/>
                  <a:gd name="T1" fmla="*/ 33 h 33"/>
                  <a:gd name="T2" fmla="*/ 8 w 15"/>
                  <a:gd name="T3" fmla="*/ 28 h 33"/>
                  <a:gd name="T4" fmla="*/ 12 w 15"/>
                  <a:gd name="T5" fmla="*/ 21 h 33"/>
                  <a:gd name="T6" fmla="*/ 12 w 15"/>
                  <a:gd name="T7" fmla="*/ 19 h 33"/>
                  <a:gd name="T8" fmla="*/ 12 w 15"/>
                  <a:gd name="T9" fmla="*/ 18 h 33"/>
                  <a:gd name="T10" fmla="*/ 13 w 15"/>
                  <a:gd name="T11" fmla="*/ 18 h 33"/>
                  <a:gd name="T12" fmla="*/ 15 w 15"/>
                  <a:gd name="T13" fmla="*/ 16 h 33"/>
                  <a:gd name="T14" fmla="*/ 13 w 15"/>
                  <a:gd name="T15" fmla="*/ 7 h 33"/>
                  <a:gd name="T16" fmla="*/ 10 w 15"/>
                  <a:gd name="T17" fmla="*/ 1 h 33"/>
                  <a:gd name="T18" fmla="*/ 9 w 15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33">
                    <a:moveTo>
                      <a:pt x="0" y="33"/>
                    </a:moveTo>
                    <a:lnTo>
                      <a:pt x="8" y="28"/>
                    </a:lnTo>
                    <a:lnTo>
                      <a:pt x="12" y="21"/>
                    </a:lnTo>
                    <a:lnTo>
                      <a:pt x="12" y="19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5" y="16"/>
                    </a:lnTo>
                    <a:lnTo>
                      <a:pt x="13" y="7"/>
                    </a:lnTo>
                    <a:lnTo>
                      <a:pt x="10" y="1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7" name="Freeform 4060">
                <a:extLst>
                  <a:ext uri="{FF2B5EF4-FFF2-40B4-BE49-F238E27FC236}">
                    <a16:creationId xmlns:a16="http://schemas.microsoft.com/office/drawing/2014/main" id="{87AD8450-68BA-4A46-8D6C-7DC0EA3D1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2" y="3191"/>
                <a:ext cx="3" cy="8"/>
              </a:xfrm>
              <a:custGeom>
                <a:avLst/>
                <a:gdLst>
                  <a:gd name="T0" fmla="*/ 9 w 14"/>
                  <a:gd name="T1" fmla="*/ 0 h 33"/>
                  <a:gd name="T2" fmla="*/ 14 w 14"/>
                  <a:gd name="T3" fmla="*/ 12 h 33"/>
                  <a:gd name="T4" fmla="*/ 7 w 14"/>
                  <a:gd name="T5" fmla="*/ 28 h 33"/>
                  <a:gd name="T6" fmla="*/ 0 w 14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3">
                    <a:moveTo>
                      <a:pt x="9" y="0"/>
                    </a:moveTo>
                    <a:lnTo>
                      <a:pt x="14" y="12"/>
                    </a:lnTo>
                    <a:lnTo>
                      <a:pt x="7" y="28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8" name="Line 4061">
                <a:extLst>
                  <a:ext uri="{FF2B5EF4-FFF2-40B4-BE49-F238E27FC236}">
                    <a16:creationId xmlns:a16="http://schemas.microsoft.com/office/drawing/2014/main" id="{B9C13819-D34B-40A8-8F7D-27DC6FE680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97" y="2417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79" name="Freeform 4062">
                <a:extLst>
                  <a:ext uri="{FF2B5EF4-FFF2-40B4-BE49-F238E27FC236}">
                    <a16:creationId xmlns:a16="http://schemas.microsoft.com/office/drawing/2014/main" id="{BF254C89-0711-4F0D-B6ED-73CC9EB26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7" y="2989"/>
                <a:ext cx="23" cy="12"/>
              </a:xfrm>
              <a:custGeom>
                <a:avLst/>
                <a:gdLst>
                  <a:gd name="T0" fmla="*/ 0 w 91"/>
                  <a:gd name="T1" fmla="*/ 38 h 49"/>
                  <a:gd name="T2" fmla="*/ 8 w 91"/>
                  <a:gd name="T3" fmla="*/ 46 h 49"/>
                  <a:gd name="T4" fmla="*/ 50 w 91"/>
                  <a:gd name="T5" fmla="*/ 49 h 49"/>
                  <a:gd name="T6" fmla="*/ 76 w 91"/>
                  <a:gd name="T7" fmla="*/ 7 h 49"/>
                  <a:gd name="T8" fmla="*/ 91 w 91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49">
                    <a:moveTo>
                      <a:pt x="0" y="38"/>
                    </a:moveTo>
                    <a:lnTo>
                      <a:pt x="8" y="46"/>
                    </a:lnTo>
                    <a:lnTo>
                      <a:pt x="50" y="49"/>
                    </a:lnTo>
                    <a:lnTo>
                      <a:pt x="76" y="7"/>
                    </a:lnTo>
                    <a:lnTo>
                      <a:pt x="9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0" name="Freeform 4063">
                <a:extLst>
                  <a:ext uri="{FF2B5EF4-FFF2-40B4-BE49-F238E27FC236}">
                    <a16:creationId xmlns:a16="http://schemas.microsoft.com/office/drawing/2014/main" id="{4814A1BC-9455-4083-983E-1117BC3F6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0" y="2986"/>
                <a:ext cx="5" cy="3"/>
              </a:xfrm>
              <a:custGeom>
                <a:avLst/>
                <a:gdLst>
                  <a:gd name="T0" fmla="*/ 21 w 21"/>
                  <a:gd name="T1" fmla="*/ 0 h 10"/>
                  <a:gd name="T2" fmla="*/ 20 w 21"/>
                  <a:gd name="T3" fmla="*/ 0 h 10"/>
                  <a:gd name="T4" fmla="*/ 0 w 2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0">
                    <a:moveTo>
                      <a:pt x="21" y="0"/>
                    </a:moveTo>
                    <a:lnTo>
                      <a:pt x="20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1" name="Freeform 4064">
                <a:extLst>
                  <a:ext uri="{FF2B5EF4-FFF2-40B4-BE49-F238E27FC236}">
                    <a16:creationId xmlns:a16="http://schemas.microsoft.com/office/drawing/2014/main" id="{16E406B6-3121-4091-B771-97A0C478C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" y="2985"/>
                <a:ext cx="6" cy="1"/>
              </a:xfrm>
              <a:custGeom>
                <a:avLst/>
                <a:gdLst>
                  <a:gd name="T0" fmla="*/ 21 w 21"/>
                  <a:gd name="T1" fmla="*/ 1 h 3"/>
                  <a:gd name="T2" fmla="*/ 6 w 21"/>
                  <a:gd name="T3" fmla="*/ 0 h 3"/>
                  <a:gd name="T4" fmla="*/ 0 w 2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">
                    <a:moveTo>
                      <a:pt x="21" y="1"/>
                    </a:moveTo>
                    <a:lnTo>
                      <a:pt x="6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2" name="Line 4065">
                <a:extLst>
                  <a:ext uri="{FF2B5EF4-FFF2-40B4-BE49-F238E27FC236}">
                    <a16:creationId xmlns:a16="http://schemas.microsoft.com/office/drawing/2014/main" id="{1458F023-0F86-480B-9C83-BC83DB2E12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05" y="2986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3" name="Line 4066">
                <a:extLst>
                  <a:ext uri="{FF2B5EF4-FFF2-40B4-BE49-F238E27FC236}">
                    <a16:creationId xmlns:a16="http://schemas.microsoft.com/office/drawing/2014/main" id="{E8F57DAC-7019-4E0E-956C-F4A80AE789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00" y="2986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4" name="Freeform 4067">
                <a:extLst>
                  <a:ext uri="{FF2B5EF4-FFF2-40B4-BE49-F238E27FC236}">
                    <a16:creationId xmlns:a16="http://schemas.microsoft.com/office/drawing/2014/main" id="{D79AF18F-FA22-4BB2-A7D8-A6003151C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6" y="2957"/>
                <a:ext cx="9" cy="4"/>
              </a:xfrm>
              <a:custGeom>
                <a:avLst/>
                <a:gdLst>
                  <a:gd name="T0" fmla="*/ 0 w 36"/>
                  <a:gd name="T1" fmla="*/ 0 h 16"/>
                  <a:gd name="T2" fmla="*/ 30 w 36"/>
                  <a:gd name="T3" fmla="*/ 16 h 16"/>
                  <a:gd name="T4" fmla="*/ 36 w 36"/>
                  <a:gd name="T5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6">
                    <a:moveTo>
                      <a:pt x="0" y="0"/>
                    </a:moveTo>
                    <a:lnTo>
                      <a:pt x="30" y="16"/>
                    </a:lnTo>
                    <a:lnTo>
                      <a:pt x="36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5" name="Freeform 4068">
                <a:extLst>
                  <a:ext uri="{FF2B5EF4-FFF2-40B4-BE49-F238E27FC236}">
                    <a16:creationId xmlns:a16="http://schemas.microsoft.com/office/drawing/2014/main" id="{E2D666CA-07C1-4C7B-9943-E6A5A98BA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" y="2937"/>
                <a:ext cx="3" cy="22"/>
              </a:xfrm>
              <a:custGeom>
                <a:avLst/>
                <a:gdLst>
                  <a:gd name="T0" fmla="*/ 8 w 13"/>
                  <a:gd name="T1" fmla="*/ 0 h 90"/>
                  <a:gd name="T2" fmla="*/ 1 w 13"/>
                  <a:gd name="T3" fmla="*/ 54 h 90"/>
                  <a:gd name="T4" fmla="*/ 13 w 13"/>
                  <a:gd name="T5" fmla="*/ 82 h 90"/>
                  <a:gd name="T6" fmla="*/ 0 w 13"/>
                  <a:gd name="T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90">
                    <a:moveTo>
                      <a:pt x="8" y="0"/>
                    </a:moveTo>
                    <a:lnTo>
                      <a:pt x="1" y="54"/>
                    </a:lnTo>
                    <a:lnTo>
                      <a:pt x="13" y="82"/>
                    </a:lnTo>
                    <a:lnTo>
                      <a:pt x="0" y="9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6" name="Freeform 4069">
                <a:extLst>
                  <a:ext uri="{FF2B5EF4-FFF2-40B4-BE49-F238E27FC236}">
                    <a16:creationId xmlns:a16="http://schemas.microsoft.com/office/drawing/2014/main" id="{94D4DBA1-58F0-4037-873E-8B2143D6C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6" y="2957"/>
                <a:ext cx="9" cy="3"/>
              </a:xfrm>
              <a:custGeom>
                <a:avLst/>
                <a:gdLst>
                  <a:gd name="T0" fmla="*/ 36 w 36"/>
                  <a:gd name="T1" fmla="*/ 9 h 12"/>
                  <a:gd name="T2" fmla="*/ 31 w 36"/>
                  <a:gd name="T3" fmla="*/ 12 h 12"/>
                  <a:gd name="T4" fmla="*/ 0 w 36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2">
                    <a:moveTo>
                      <a:pt x="36" y="9"/>
                    </a:moveTo>
                    <a:lnTo>
                      <a:pt x="31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7" name="Freeform 4070">
                <a:extLst>
                  <a:ext uri="{FF2B5EF4-FFF2-40B4-BE49-F238E27FC236}">
                    <a16:creationId xmlns:a16="http://schemas.microsoft.com/office/drawing/2014/main" id="{226C8922-A4CF-444B-8B00-26A8D7927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0" y="2955"/>
                <a:ext cx="16" cy="2"/>
              </a:xfrm>
              <a:custGeom>
                <a:avLst/>
                <a:gdLst>
                  <a:gd name="T0" fmla="*/ 65 w 65"/>
                  <a:gd name="T1" fmla="*/ 8 h 8"/>
                  <a:gd name="T2" fmla="*/ 56 w 65"/>
                  <a:gd name="T3" fmla="*/ 4 h 8"/>
                  <a:gd name="T4" fmla="*/ 0 w 65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8">
                    <a:moveTo>
                      <a:pt x="65" y="8"/>
                    </a:moveTo>
                    <a:lnTo>
                      <a:pt x="56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8" name="Freeform 4071">
                <a:extLst>
                  <a:ext uri="{FF2B5EF4-FFF2-40B4-BE49-F238E27FC236}">
                    <a16:creationId xmlns:a16="http://schemas.microsoft.com/office/drawing/2014/main" id="{A84653E4-76AA-419F-BF62-F501FDF38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9" y="2980"/>
                <a:ext cx="1" cy="5"/>
              </a:xfrm>
              <a:custGeom>
                <a:avLst/>
                <a:gdLst>
                  <a:gd name="T0" fmla="*/ 7 w 7"/>
                  <a:gd name="T1" fmla="*/ 18 h 18"/>
                  <a:gd name="T2" fmla="*/ 1 w 7"/>
                  <a:gd name="T3" fmla="*/ 0 h 18"/>
                  <a:gd name="T4" fmla="*/ 0 w 7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8">
                    <a:moveTo>
                      <a:pt x="7" y="18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89" name="Line 4072">
                <a:extLst>
                  <a:ext uri="{FF2B5EF4-FFF2-40B4-BE49-F238E27FC236}">
                    <a16:creationId xmlns:a16="http://schemas.microsoft.com/office/drawing/2014/main" id="{C1DCA244-5F7F-4451-8BB1-AAFF7076A6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66" y="2980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0" name="Line 4073">
                <a:extLst>
                  <a:ext uri="{FF2B5EF4-FFF2-40B4-BE49-F238E27FC236}">
                    <a16:creationId xmlns:a16="http://schemas.microsoft.com/office/drawing/2014/main" id="{A54A026A-B0AC-4944-A994-00DF1E4F2E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9" y="2980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1" name="Freeform 4074">
                <a:extLst>
                  <a:ext uri="{FF2B5EF4-FFF2-40B4-BE49-F238E27FC236}">
                    <a16:creationId xmlns:a16="http://schemas.microsoft.com/office/drawing/2014/main" id="{FDE5C077-6448-4375-9713-313D20C3A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6" y="2979"/>
                <a:ext cx="3" cy="1"/>
              </a:xfrm>
              <a:custGeom>
                <a:avLst/>
                <a:gdLst>
                  <a:gd name="T0" fmla="*/ 10 w 10"/>
                  <a:gd name="T1" fmla="*/ 4 h 5"/>
                  <a:gd name="T2" fmla="*/ 9 w 10"/>
                  <a:gd name="T3" fmla="*/ 0 h 5"/>
                  <a:gd name="T4" fmla="*/ 0 w 10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5">
                    <a:moveTo>
                      <a:pt x="10" y="4"/>
                    </a:moveTo>
                    <a:lnTo>
                      <a:pt x="9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2" name="Freeform 4075">
                <a:extLst>
                  <a:ext uri="{FF2B5EF4-FFF2-40B4-BE49-F238E27FC236}">
                    <a16:creationId xmlns:a16="http://schemas.microsoft.com/office/drawing/2014/main" id="{2E23F899-4C50-4ECF-9077-BD7561926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2" y="2989"/>
                <a:ext cx="5" cy="9"/>
              </a:xfrm>
              <a:custGeom>
                <a:avLst/>
                <a:gdLst>
                  <a:gd name="T0" fmla="*/ 21 w 21"/>
                  <a:gd name="T1" fmla="*/ 35 h 35"/>
                  <a:gd name="T2" fmla="*/ 9 w 21"/>
                  <a:gd name="T3" fmla="*/ 23 h 35"/>
                  <a:gd name="T4" fmla="*/ 0 w 21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5">
                    <a:moveTo>
                      <a:pt x="21" y="35"/>
                    </a:moveTo>
                    <a:lnTo>
                      <a:pt x="9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3" name="Freeform 4076">
                <a:extLst>
                  <a:ext uri="{FF2B5EF4-FFF2-40B4-BE49-F238E27FC236}">
                    <a16:creationId xmlns:a16="http://schemas.microsoft.com/office/drawing/2014/main" id="{42D38BBA-F17C-45CB-B92E-FD4C3B732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2" y="2989"/>
                <a:ext cx="5" cy="9"/>
              </a:xfrm>
              <a:custGeom>
                <a:avLst/>
                <a:gdLst>
                  <a:gd name="T0" fmla="*/ 0 w 21"/>
                  <a:gd name="T1" fmla="*/ 0 h 35"/>
                  <a:gd name="T2" fmla="*/ 8 w 21"/>
                  <a:gd name="T3" fmla="*/ 24 h 35"/>
                  <a:gd name="T4" fmla="*/ 21 w 21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5">
                    <a:moveTo>
                      <a:pt x="0" y="0"/>
                    </a:moveTo>
                    <a:lnTo>
                      <a:pt x="8" y="24"/>
                    </a:lnTo>
                    <a:lnTo>
                      <a:pt x="21" y="3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4" name="Line 4077">
                <a:extLst>
                  <a:ext uri="{FF2B5EF4-FFF2-40B4-BE49-F238E27FC236}">
                    <a16:creationId xmlns:a16="http://schemas.microsoft.com/office/drawing/2014/main" id="{62130BAB-9CFA-4D60-9738-E37D76259B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70" y="2985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5" name="Freeform 4078">
                <a:extLst>
                  <a:ext uri="{FF2B5EF4-FFF2-40B4-BE49-F238E27FC236}">
                    <a16:creationId xmlns:a16="http://schemas.microsoft.com/office/drawing/2014/main" id="{4608C32B-7D5A-4829-AA05-879D5BCAE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7" y="2980"/>
                <a:ext cx="9" cy="23"/>
              </a:xfrm>
              <a:custGeom>
                <a:avLst/>
                <a:gdLst>
                  <a:gd name="T0" fmla="*/ 0 w 36"/>
                  <a:gd name="T1" fmla="*/ 91 h 91"/>
                  <a:gd name="T2" fmla="*/ 8 w 36"/>
                  <a:gd name="T3" fmla="*/ 2 h 91"/>
                  <a:gd name="T4" fmla="*/ 36 w 36"/>
                  <a:gd name="T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91">
                    <a:moveTo>
                      <a:pt x="0" y="91"/>
                    </a:moveTo>
                    <a:lnTo>
                      <a:pt x="8" y="2"/>
                    </a:lnTo>
                    <a:lnTo>
                      <a:pt x="3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6" name="Freeform 4079">
                <a:extLst>
                  <a:ext uri="{FF2B5EF4-FFF2-40B4-BE49-F238E27FC236}">
                    <a16:creationId xmlns:a16="http://schemas.microsoft.com/office/drawing/2014/main" id="{5E1EC4C9-1131-49F5-BDD5-F3E302E74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7" y="2418"/>
                <a:ext cx="10" cy="28"/>
              </a:xfrm>
              <a:custGeom>
                <a:avLst/>
                <a:gdLst>
                  <a:gd name="T0" fmla="*/ 37 w 37"/>
                  <a:gd name="T1" fmla="*/ 113 h 113"/>
                  <a:gd name="T2" fmla="*/ 0 w 37"/>
                  <a:gd name="T3" fmla="*/ 36 h 113"/>
                  <a:gd name="T4" fmla="*/ 7 w 37"/>
                  <a:gd name="T5" fmla="*/ 1 h 113"/>
                  <a:gd name="T6" fmla="*/ 7 w 37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113">
                    <a:moveTo>
                      <a:pt x="37" y="113"/>
                    </a:moveTo>
                    <a:lnTo>
                      <a:pt x="0" y="36"/>
                    </a:lnTo>
                    <a:lnTo>
                      <a:pt x="7" y="1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7" name="Freeform 4080">
                <a:extLst>
                  <a:ext uri="{FF2B5EF4-FFF2-40B4-BE49-F238E27FC236}">
                    <a16:creationId xmlns:a16="http://schemas.microsoft.com/office/drawing/2014/main" id="{EC0E9841-380C-4216-A539-45BF641E0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7" y="3003"/>
                <a:ext cx="4" cy="10"/>
              </a:xfrm>
              <a:custGeom>
                <a:avLst/>
                <a:gdLst>
                  <a:gd name="T0" fmla="*/ 2 w 16"/>
                  <a:gd name="T1" fmla="*/ 0 h 38"/>
                  <a:gd name="T2" fmla="*/ 0 w 16"/>
                  <a:gd name="T3" fmla="*/ 14 h 38"/>
                  <a:gd name="T4" fmla="*/ 16 w 16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8">
                    <a:moveTo>
                      <a:pt x="2" y="0"/>
                    </a:moveTo>
                    <a:lnTo>
                      <a:pt x="0" y="14"/>
                    </a:lnTo>
                    <a:lnTo>
                      <a:pt x="16" y="3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8" name="Line 4081">
                <a:extLst>
                  <a:ext uri="{FF2B5EF4-FFF2-40B4-BE49-F238E27FC236}">
                    <a16:creationId xmlns:a16="http://schemas.microsoft.com/office/drawing/2014/main" id="{A2F817F2-B1D5-4567-A1F7-0C6F88FA7B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61" y="3013"/>
                <a:ext cx="16" cy="2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99" name="Freeform 4082">
                <a:extLst>
                  <a:ext uri="{FF2B5EF4-FFF2-40B4-BE49-F238E27FC236}">
                    <a16:creationId xmlns:a16="http://schemas.microsoft.com/office/drawing/2014/main" id="{B30CD913-4233-4E80-9012-DF02222B9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7" y="3003"/>
                <a:ext cx="4" cy="10"/>
              </a:xfrm>
              <a:custGeom>
                <a:avLst/>
                <a:gdLst>
                  <a:gd name="T0" fmla="*/ 15 w 15"/>
                  <a:gd name="T1" fmla="*/ 38 h 38"/>
                  <a:gd name="T2" fmla="*/ 0 w 15"/>
                  <a:gd name="T3" fmla="*/ 14 h 38"/>
                  <a:gd name="T4" fmla="*/ 1 w 15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8">
                    <a:moveTo>
                      <a:pt x="15" y="38"/>
                    </a:moveTo>
                    <a:lnTo>
                      <a:pt x="0" y="14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0" name="Freeform 4083">
                <a:extLst>
                  <a:ext uri="{FF2B5EF4-FFF2-40B4-BE49-F238E27FC236}">
                    <a16:creationId xmlns:a16="http://schemas.microsoft.com/office/drawing/2014/main" id="{11B0F2C6-5146-482E-9693-A21B4F6A8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7" y="3038"/>
                <a:ext cx="4" cy="5"/>
              </a:xfrm>
              <a:custGeom>
                <a:avLst/>
                <a:gdLst>
                  <a:gd name="T0" fmla="*/ 0 w 19"/>
                  <a:gd name="T1" fmla="*/ 0 h 21"/>
                  <a:gd name="T2" fmla="*/ 11 w 19"/>
                  <a:gd name="T3" fmla="*/ 20 h 21"/>
                  <a:gd name="T4" fmla="*/ 19 w 19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1">
                    <a:moveTo>
                      <a:pt x="0" y="0"/>
                    </a:moveTo>
                    <a:lnTo>
                      <a:pt x="11" y="20"/>
                    </a:lnTo>
                    <a:lnTo>
                      <a:pt x="19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1" name="Freeform 4084">
                <a:extLst>
                  <a:ext uri="{FF2B5EF4-FFF2-40B4-BE49-F238E27FC236}">
                    <a16:creationId xmlns:a16="http://schemas.microsoft.com/office/drawing/2014/main" id="{DE86E0FE-6264-48DF-BFA3-15857E1AE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" y="3043"/>
                <a:ext cx="5" cy="16"/>
              </a:xfrm>
              <a:custGeom>
                <a:avLst/>
                <a:gdLst>
                  <a:gd name="T0" fmla="*/ 15 w 19"/>
                  <a:gd name="T1" fmla="*/ 64 h 64"/>
                  <a:gd name="T2" fmla="*/ 19 w 19"/>
                  <a:gd name="T3" fmla="*/ 1 h 64"/>
                  <a:gd name="T4" fmla="*/ 0 w 19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64">
                    <a:moveTo>
                      <a:pt x="15" y="64"/>
                    </a:moveTo>
                    <a:lnTo>
                      <a:pt x="19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2" name="Freeform 4085">
                <a:extLst>
                  <a:ext uri="{FF2B5EF4-FFF2-40B4-BE49-F238E27FC236}">
                    <a16:creationId xmlns:a16="http://schemas.microsoft.com/office/drawing/2014/main" id="{52F7930B-516A-4258-A239-E830A81EBA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7" y="3038"/>
                <a:ext cx="4" cy="5"/>
              </a:xfrm>
              <a:custGeom>
                <a:avLst/>
                <a:gdLst>
                  <a:gd name="T0" fmla="*/ 19 w 19"/>
                  <a:gd name="T1" fmla="*/ 21 h 21"/>
                  <a:gd name="T2" fmla="*/ 12 w 19"/>
                  <a:gd name="T3" fmla="*/ 19 h 21"/>
                  <a:gd name="T4" fmla="*/ 0 w 19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1">
                    <a:moveTo>
                      <a:pt x="19" y="21"/>
                    </a:moveTo>
                    <a:lnTo>
                      <a:pt x="12" y="1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3" name="Freeform 4086">
                <a:extLst>
                  <a:ext uri="{FF2B5EF4-FFF2-40B4-BE49-F238E27FC236}">
                    <a16:creationId xmlns:a16="http://schemas.microsoft.com/office/drawing/2014/main" id="{212CB703-0CE1-455B-940C-D813D33FD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" y="3059"/>
                <a:ext cx="1" cy="5"/>
              </a:xfrm>
              <a:custGeom>
                <a:avLst/>
                <a:gdLst>
                  <a:gd name="T0" fmla="*/ 3 w 3"/>
                  <a:gd name="T1" fmla="*/ 0 h 20"/>
                  <a:gd name="T2" fmla="*/ 0 w 3"/>
                  <a:gd name="T3" fmla="*/ 19 h 20"/>
                  <a:gd name="T4" fmla="*/ 2 w 3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0">
                    <a:moveTo>
                      <a:pt x="3" y="0"/>
                    </a:moveTo>
                    <a:lnTo>
                      <a:pt x="0" y="19"/>
                    </a:lnTo>
                    <a:lnTo>
                      <a:pt x="2" y="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4" name="Freeform 4087">
                <a:extLst>
                  <a:ext uri="{FF2B5EF4-FFF2-40B4-BE49-F238E27FC236}">
                    <a16:creationId xmlns:a16="http://schemas.microsoft.com/office/drawing/2014/main" id="{D168FFD9-6B62-4EA0-BEFB-7B194F17C6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" y="3064"/>
                <a:ext cx="3" cy="4"/>
              </a:xfrm>
              <a:custGeom>
                <a:avLst/>
                <a:gdLst>
                  <a:gd name="T0" fmla="*/ 0 w 13"/>
                  <a:gd name="T1" fmla="*/ 0 h 15"/>
                  <a:gd name="T2" fmla="*/ 0 w 13"/>
                  <a:gd name="T3" fmla="*/ 2 h 15"/>
                  <a:gd name="T4" fmla="*/ 13 w 13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0" y="0"/>
                    </a:moveTo>
                    <a:lnTo>
                      <a:pt x="0" y="2"/>
                    </a:lnTo>
                    <a:lnTo>
                      <a:pt x="13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5" name="Line 4088">
                <a:extLst>
                  <a:ext uri="{FF2B5EF4-FFF2-40B4-BE49-F238E27FC236}">
                    <a16:creationId xmlns:a16="http://schemas.microsoft.com/office/drawing/2014/main" id="{8143789A-3BA0-481A-88A4-EDA7390747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85" y="3064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6" name="Line 4089">
                <a:extLst>
                  <a:ext uri="{FF2B5EF4-FFF2-40B4-BE49-F238E27FC236}">
                    <a16:creationId xmlns:a16="http://schemas.microsoft.com/office/drawing/2014/main" id="{24D9FB43-7CF1-4173-BC5F-0508F6B4A2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5" y="3059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7" name="Freeform 4090">
                <a:extLst>
                  <a:ext uri="{FF2B5EF4-FFF2-40B4-BE49-F238E27FC236}">
                    <a16:creationId xmlns:a16="http://schemas.microsoft.com/office/drawing/2014/main" id="{B5E0D21C-10EC-4789-9C42-9DA29E7D3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1" y="2950"/>
                <a:ext cx="9" cy="5"/>
              </a:xfrm>
              <a:custGeom>
                <a:avLst/>
                <a:gdLst>
                  <a:gd name="T0" fmla="*/ 0 w 36"/>
                  <a:gd name="T1" fmla="*/ 0 h 18"/>
                  <a:gd name="T2" fmla="*/ 20 w 36"/>
                  <a:gd name="T3" fmla="*/ 18 h 18"/>
                  <a:gd name="T4" fmla="*/ 36 w 36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8">
                    <a:moveTo>
                      <a:pt x="0" y="0"/>
                    </a:moveTo>
                    <a:lnTo>
                      <a:pt x="20" y="18"/>
                    </a:lnTo>
                    <a:lnTo>
                      <a:pt x="36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8" name="Freeform 4091">
                <a:extLst>
                  <a:ext uri="{FF2B5EF4-FFF2-40B4-BE49-F238E27FC236}">
                    <a16:creationId xmlns:a16="http://schemas.microsoft.com/office/drawing/2014/main" id="{DE7ACAF6-61CE-4697-82AA-DCB7063E0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1" y="2950"/>
                <a:ext cx="9" cy="5"/>
              </a:xfrm>
              <a:custGeom>
                <a:avLst/>
                <a:gdLst>
                  <a:gd name="T0" fmla="*/ 36 w 36"/>
                  <a:gd name="T1" fmla="*/ 18 h 18"/>
                  <a:gd name="T2" fmla="*/ 19 w 36"/>
                  <a:gd name="T3" fmla="*/ 16 h 18"/>
                  <a:gd name="T4" fmla="*/ 0 w 36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8">
                    <a:moveTo>
                      <a:pt x="36" y="18"/>
                    </a:moveTo>
                    <a:lnTo>
                      <a:pt x="19" y="1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09" name="Line 4092">
                <a:extLst>
                  <a:ext uri="{FF2B5EF4-FFF2-40B4-BE49-F238E27FC236}">
                    <a16:creationId xmlns:a16="http://schemas.microsoft.com/office/drawing/2014/main" id="{5C723043-9128-492B-BBCF-40E3540EE1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99" y="2949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0" name="Freeform 4093">
                <a:extLst>
                  <a:ext uri="{FF2B5EF4-FFF2-40B4-BE49-F238E27FC236}">
                    <a16:creationId xmlns:a16="http://schemas.microsoft.com/office/drawing/2014/main" id="{1854C5FF-58DD-4621-B2DC-BEA0B9D37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2945"/>
                <a:ext cx="5" cy="4"/>
              </a:xfrm>
              <a:custGeom>
                <a:avLst/>
                <a:gdLst>
                  <a:gd name="T0" fmla="*/ 18 w 18"/>
                  <a:gd name="T1" fmla="*/ 16 h 16"/>
                  <a:gd name="T2" fmla="*/ 1 w 18"/>
                  <a:gd name="T3" fmla="*/ 0 h 16"/>
                  <a:gd name="T4" fmla="*/ 0 w 18"/>
                  <a:gd name="T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6">
                    <a:moveTo>
                      <a:pt x="18" y="16"/>
                    </a:moveTo>
                    <a:lnTo>
                      <a:pt x="1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1" name="Freeform 4094">
                <a:extLst>
                  <a:ext uri="{FF2B5EF4-FFF2-40B4-BE49-F238E27FC236}">
                    <a16:creationId xmlns:a16="http://schemas.microsoft.com/office/drawing/2014/main" id="{239CC054-7B01-4872-BF9E-FB2EF7503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" y="2945"/>
                <a:ext cx="2" cy="4"/>
              </a:xfrm>
              <a:custGeom>
                <a:avLst/>
                <a:gdLst>
                  <a:gd name="T0" fmla="*/ 12 w 12"/>
                  <a:gd name="T1" fmla="*/ 2 h 16"/>
                  <a:gd name="T2" fmla="*/ 10 w 12"/>
                  <a:gd name="T3" fmla="*/ 0 h 16"/>
                  <a:gd name="T4" fmla="*/ 0 w 12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6">
                    <a:moveTo>
                      <a:pt x="12" y="2"/>
                    </a:moveTo>
                    <a:lnTo>
                      <a:pt x="10" y="0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2" name="Line 4095">
                <a:extLst>
                  <a:ext uri="{FF2B5EF4-FFF2-40B4-BE49-F238E27FC236}">
                    <a16:creationId xmlns:a16="http://schemas.microsoft.com/office/drawing/2014/main" id="{1CF7B6E5-8EAE-44E8-888A-892E8DEE0C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90" y="2949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3" name="Line 4096">
                <a:extLst>
                  <a:ext uri="{FF2B5EF4-FFF2-40B4-BE49-F238E27FC236}">
                    <a16:creationId xmlns:a16="http://schemas.microsoft.com/office/drawing/2014/main" id="{B0A40CB2-800C-4F38-B76F-EED0481C66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92" y="2945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4" name="Freeform 4097">
                <a:extLst>
                  <a:ext uri="{FF2B5EF4-FFF2-40B4-BE49-F238E27FC236}">
                    <a16:creationId xmlns:a16="http://schemas.microsoft.com/office/drawing/2014/main" id="{66961401-1370-4AE3-8507-32571E5BC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" y="2955"/>
                <a:ext cx="5" cy="1"/>
              </a:xfrm>
              <a:custGeom>
                <a:avLst/>
                <a:gdLst>
                  <a:gd name="T0" fmla="*/ 0 w 17"/>
                  <a:gd name="T1" fmla="*/ 0 h 1"/>
                  <a:gd name="T2" fmla="*/ 17 w 17"/>
                  <a:gd name="T3" fmla="*/ 1 h 1"/>
                  <a:gd name="T4" fmla="*/ 17 w 17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">
                    <a:moveTo>
                      <a:pt x="0" y="0"/>
                    </a:moveTo>
                    <a:lnTo>
                      <a:pt x="17" y="1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5" name="Freeform 4098">
                <a:extLst>
                  <a:ext uri="{FF2B5EF4-FFF2-40B4-BE49-F238E27FC236}">
                    <a16:creationId xmlns:a16="http://schemas.microsoft.com/office/drawing/2014/main" id="{2B3883C9-F5AD-4EEE-A3B7-799E2B401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6" y="2951"/>
                <a:ext cx="4" cy="4"/>
              </a:xfrm>
              <a:custGeom>
                <a:avLst/>
                <a:gdLst>
                  <a:gd name="T0" fmla="*/ 0 w 16"/>
                  <a:gd name="T1" fmla="*/ 19 h 19"/>
                  <a:gd name="T2" fmla="*/ 4 w 16"/>
                  <a:gd name="T3" fmla="*/ 19 h 19"/>
                  <a:gd name="T4" fmla="*/ 16 w 16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9">
                    <a:moveTo>
                      <a:pt x="0" y="19"/>
                    </a:moveTo>
                    <a:lnTo>
                      <a:pt x="4" y="19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6" name="Line 4099">
                <a:extLst>
                  <a:ext uri="{FF2B5EF4-FFF2-40B4-BE49-F238E27FC236}">
                    <a16:creationId xmlns:a16="http://schemas.microsoft.com/office/drawing/2014/main" id="{AEFC749F-8242-4FB7-82AF-58A1F595F0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86" y="2951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7" name="Line 4100">
                <a:extLst>
                  <a:ext uri="{FF2B5EF4-FFF2-40B4-BE49-F238E27FC236}">
                    <a16:creationId xmlns:a16="http://schemas.microsoft.com/office/drawing/2014/main" id="{3B80E6E2-F499-44B5-A315-07C2441699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81" y="2955"/>
                <a:ext cx="5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8" name="Line 4101">
                <a:extLst>
                  <a:ext uri="{FF2B5EF4-FFF2-40B4-BE49-F238E27FC236}">
                    <a16:creationId xmlns:a16="http://schemas.microsoft.com/office/drawing/2014/main" id="{0A0A4861-2926-41A1-A601-DCFC322C55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7" y="2417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19" name="Line 4102">
                <a:extLst>
                  <a:ext uri="{FF2B5EF4-FFF2-40B4-BE49-F238E27FC236}">
                    <a16:creationId xmlns:a16="http://schemas.microsoft.com/office/drawing/2014/main" id="{F3406BF9-554C-490D-813C-D1245AE025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91" y="2447"/>
                <a:ext cx="83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0" name="Line 4103">
                <a:extLst>
                  <a:ext uri="{FF2B5EF4-FFF2-40B4-BE49-F238E27FC236}">
                    <a16:creationId xmlns:a16="http://schemas.microsoft.com/office/drawing/2014/main" id="{C60DCF7F-11FC-40F5-8554-65F8C977D9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4" y="2945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1" name="Freeform 4104">
                <a:extLst>
                  <a:ext uri="{FF2B5EF4-FFF2-40B4-BE49-F238E27FC236}">
                    <a16:creationId xmlns:a16="http://schemas.microsoft.com/office/drawing/2014/main" id="{120E52B3-B45C-4DC0-B0B1-DD428F875A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2953"/>
                <a:ext cx="10" cy="2"/>
              </a:xfrm>
              <a:custGeom>
                <a:avLst/>
                <a:gdLst>
                  <a:gd name="T0" fmla="*/ 0 w 39"/>
                  <a:gd name="T1" fmla="*/ 0 h 9"/>
                  <a:gd name="T2" fmla="*/ 10 w 39"/>
                  <a:gd name="T3" fmla="*/ 9 h 9"/>
                  <a:gd name="T4" fmla="*/ 39 w 39"/>
                  <a:gd name="T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9">
                    <a:moveTo>
                      <a:pt x="0" y="0"/>
                    </a:moveTo>
                    <a:lnTo>
                      <a:pt x="10" y="9"/>
                    </a:lnTo>
                    <a:lnTo>
                      <a:pt x="39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2" name="Line 4105">
                <a:extLst>
                  <a:ext uri="{FF2B5EF4-FFF2-40B4-BE49-F238E27FC236}">
                    <a16:creationId xmlns:a16="http://schemas.microsoft.com/office/drawing/2014/main" id="{A8919829-5260-4433-AA5E-DFDE1866E1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44" y="2949"/>
                <a:ext cx="9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3" name="Freeform 4106">
                <a:extLst>
                  <a:ext uri="{FF2B5EF4-FFF2-40B4-BE49-F238E27FC236}">
                    <a16:creationId xmlns:a16="http://schemas.microsoft.com/office/drawing/2014/main" id="{711F1F4B-7100-4E87-9E2D-2CBDFCB55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2953"/>
                <a:ext cx="10" cy="2"/>
              </a:xfrm>
              <a:custGeom>
                <a:avLst/>
                <a:gdLst>
                  <a:gd name="T0" fmla="*/ 39 w 39"/>
                  <a:gd name="T1" fmla="*/ 7 h 7"/>
                  <a:gd name="T2" fmla="*/ 8 w 39"/>
                  <a:gd name="T3" fmla="*/ 6 h 7"/>
                  <a:gd name="T4" fmla="*/ 0 w 39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7">
                    <a:moveTo>
                      <a:pt x="39" y="7"/>
                    </a:moveTo>
                    <a:lnTo>
                      <a:pt x="8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4" name="Line 4107">
                <a:extLst>
                  <a:ext uri="{FF2B5EF4-FFF2-40B4-BE49-F238E27FC236}">
                    <a16:creationId xmlns:a16="http://schemas.microsoft.com/office/drawing/2014/main" id="{EBC39FC1-DB13-4F93-9F1D-5522A75BDE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53" y="2952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5" name="Freeform 4108">
                <a:extLst>
                  <a:ext uri="{FF2B5EF4-FFF2-40B4-BE49-F238E27FC236}">
                    <a16:creationId xmlns:a16="http://schemas.microsoft.com/office/drawing/2014/main" id="{8161B916-1D7A-4D06-B70B-ADDFD0923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949"/>
                <a:ext cx="9" cy="3"/>
              </a:xfrm>
              <a:custGeom>
                <a:avLst/>
                <a:gdLst>
                  <a:gd name="T0" fmla="*/ 36 w 36"/>
                  <a:gd name="T1" fmla="*/ 9 h 9"/>
                  <a:gd name="T2" fmla="*/ 27 w 36"/>
                  <a:gd name="T3" fmla="*/ 2 h 9"/>
                  <a:gd name="T4" fmla="*/ 0 w 36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9">
                    <a:moveTo>
                      <a:pt x="36" y="9"/>
                    </a:moveTo>
                    <a:lnTo>
                      <a:pt x="27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6" name="Line 4109">
                <a:extLst>
                  <a:ext uri="{FF2B5EF4-FFF2-40B4-BE49-F238E27FC236}">
                    <a16:creationId xmlns:a16="http://schemas.microsoft.com/office/drawing/2014/main" id="{10437D58-ED5B-4D8B-BFDF-286E27092A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76" y="2452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7" name="Freeform 4110">
                <a:extLst>
                  <a:ext uri="{FF2B5EF4-FFF2-40B4-BE49-F238E27FC236}">
                    <a16:creationId xmlns:a16="http://schemas.microsoft.com/office/drawing/2014/main" id="{70049A4A-9020-47B7-9470-85E6E14D0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455"/>
                <a:ext cx="21" cy="24"/>
              </a:xfrm>
              <a:custGeom>
                <a:avLst/>
                <a:gdLst>
                  <a:gd name="T0" fmla="*/ 80 w 86"/>
                  <a:gd name="T1" fmla="*/ 0 h 97"/>
                  <a:gd name="T2" fmla="*/ 86 w 86"/>
                  <a:gd name="T3" fmla="*/ 20 h 97"/>
                  <a:gd name="T4" fmla="*/ 13 w 86"/>
                  <a:gd name="T5" fmla="*/ 97 h 97"/>
                  <a:gd name="T6" fmla="*/ 0 w 86"/>
                  <a:gd name="T7" fmla="*/ 8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" h="97">
                    <a:moveTo>
                      <a:pt x="80" y="0"/>
                    </a:moveTo>
                    <a:lnTo>
                      <a:pt x="86" y="20"/>
                    </a:lnTo>
                    <a:lnTo>
                      <a:pt x="13" y="97"/>
                    </a:lnTo>
                    <a:lnTo>
                      <a:pt x="0" y="8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8" name="Line 4111">
                <a:extLst>
                  <a:ext uri="{FF2B5EF4-FFF2-40B4-BE49-F238E27FC236}">
                    <a16:creationId xmlns:a16="http://schemas.microsoft.com/office/drawing/2014/main" id="{B614C92A-0E4B-4719-8285-EBD8A99BE6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38" y="2949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29" name="Line 4112">
                <a:extLst>
                  <a:ext uri="{FF2B5EF4-FFF2-40B4-BE49-F238E27FC236}">
                    <a16:creationId xmlns:a16="http://schemas.microsoft.com/office/drawing/2014/main" id="{6E8A1007-1EC4-4E91-AD9F-81EA615E99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76" y="2448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0" name="Freeform 4113">
                <a:extLst>
                  <a:ext uri="{FF2B5EF4-FFF2-40B4-BE49-F238E27FC236}">
                    <a16:creationId xmlns:a16="http://schemas.microsoft.com/office/drawing/2014/main" id="{32A2A430-CF89-4BCB-B4C1-654D89B72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6" y="2452"/>
                <a:ext cx="1" cy="3"/>
              </a:xfrm>
              <a:custGeom>
                <a:avLst/>
                <a:gdLst>
                  <a:gd name="T0" fmla="*/ 1 w 3"/>
                  <a:gd name="T1" fmla="*/ 0 h 14"/>
                  <a:gd name="T2" fmla="*/ 0 w 3"/>
                  <a:gd name="T3" fmla="*/ 1 h 14"/>
                  <a:gd name="T4" fmla="*/ 3 w 3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4">
                    <a:moveTo>
                      <a:pt x="1" y="0"/>
                    </a:moveTo>
                    <a:lnTo>
                      <a:pt x="0" y="1"/>
                    </a:lnTo>
                    <a:lnTo>
                      <a:pt x="3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1" name="Freeform 4114">
                <a:extLst>
                  <a:ext uri="{FF2B5EF4-FFF2-40B4-BE49-F238E27FC236}">
                    <a16:creationId xmlns:a16="http://schemas.microsoft.com/office/drawing/2014/main" id="{B538FC65-0B90-4C31-AB3F-2BB0CC82BD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2446"/>
                <a:ext cx="10" cy="2"/>
              </a:xfrm>
              <a:custGeom>
                <a:avLst/>
                <a:gdLst>
                  <a:gd name="T0" fmla="*/ 39 w 39"/>
                  <a:gd name="T1" fmla="*/ 2 h 10"/>
                  <a:gd name="T2" fmla="*/ 12 w 39"/>
                  <a:gd name="T3" fmla="*/ 0 h 10"/>
                  <a:gd name="T4" fmla="*/ 0 w 39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0">
                    <a:moveTo>
                      <a:pt x="39" y="2"/>
                    </a:moveTo>
                    <a:lnTo>
                      <a:pt x="12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2" name="Freeform 4115">
                <a:extLst>
                  <a:ext uri="{FF2B5EF4-FFF2-40B4-BE49-F238E27FC236}">
                    <a16:creationId xmlns:a16="http://schemas.microsoft.com/office/drawing/2014/main" id="{16C0EE47-A41B-499B-BD49-51A5CCE06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2445"/>
                <a:ext cx="10" cy="3"/>
              </a:xfrm>
              <a:custGeom>
                <a:avLst/>
                <a:gdLst>
                  <a:gd name="T0" fmla="*/ 39 w 39"/>
                  <a:gd name="T1" fmla="*/ 4 h 12"/>
                  <a:gd name="T2" fmla="*/ 13 w 39"/>
                  <a:gd name="T3" fmla="*/ 0 h 12"/>
                  <a:gd name="T4" fmla="*/ 0 w 39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2">
                    <a:moveTo>
                      <a:pt x="39" y="4"/>
                    </a:moveTo>
                    <a:lnTo>
                      <a:pt x="13" y="0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3" name="Line 4116">
                <a:extLst>
                  <a:ext uri="{FF2B5EF4-FFF2-40B4-BE49-F238E27FC236}">
                    <a16:creationId xmlns:a16="http://schemas.microsoft.com/office/drawing/2014/main" id="{3A70490A-46FF-4566-89E7-0AE8A516FE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19" y="2473"/>
                <a:ext cx="17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4" name="Line 4117">
                <a:extLst>
                  <a:ext uri="{FF2B5EF4-FFF2-40B4-BE49-F238E27FC236}">
                    <a16:creationId xmlns:a16="http://schemas.microsoft.com/office/drawing/2014/main" id="{92F5A17A-BDE2-49D5-BCA1-E74D9D77FC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82" y="2461"/>
                <a:ext cx="27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5" name="Freeform 4118">
                <a:extLst>
                  <a:ext uri="{FF2B5EF4-FFF2-40B4-BE49-F238E27FC236}">
                    <a16:creationId xmlns:a16="http://schemas.microsoft.com/office/drawing/2014/main" id="{D774062D-F885-4498-9879-6DBF23107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3" y="2472"/>
                <a:ext cx="53" cy="18"/>
              </a:xfrm>
              <a:custGeom>
                <a:avLst/>
                <a:gdLst>
                  <a:gd name="T0" fmla="*/ 212 w 212"/>
                  <a:gd name="T1" fmla="*/ 74 h 74"/>
                  <a:gd name="T2" fmla="*/ 53 w 212"/>
                  <a:gd name="T3" fmla="*/ 63 h 74"/>
                  <a:gd name="T4" fmla="*/ 0 w 212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2" h="74">
                    <a:moveTo>
                      <a:pt x="212" y="74"/>
                    </a:moveTo>
                    <a:lnTo>
                      <a:pt x="53" y="6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6" name="Line 4119">
                <a:extLst>
                  <a:ext uri="{FF2B5EF4-FFF2-40B4-BE49-F238E27FC236}">
                    <a16:creationId xmlns:a16="http://schemas.microsoft.com/office/drawing/2014/main" id="{F02E1EE4-EB62-4CA4-BBBD-CC5961E49C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65" y="2955"/>
                <a:ext cx="1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7" name="Freeform 4120">
                <a:extLst>
                  <a:ext uri="{FF2B5EF4-FFF2-40B4-BE49-F238E27FC236}">
                    <a16:creationId xmlns:a16="http://schemas.microsoft.com/office/drawing/2014/main" id="{54352B5E-0806-4BA5-8475-FD840DA0E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6" y="2471"/>
                <a:ext cx="7" cy="2"/>
              </a:xfrm>
              <a:custGeom>
                <a:avLst/>
                <a:gdLst>
                  <a:gd name="T0" fmla="*/ 27 w 27"/>
                  <a:gd name="T1" fmla="*/ 1 h 7"/>
                  <a:gd name="T2" fmla="*/ 26 w 27"/>
                  <a:gd name="T3" fmla="*/ 0 h 7"/>
                  <a:gd name="T4" fmla="*/ 0 w 27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7">
                    <a:moveTo>
                      <a:pt x="27" y="1"/>
                    </a:moveTo>
                    <a:lnTo>
                      <a:pt x="26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8" name="Line 4121">
                <a:extLst>
                  <a:ext uri="{FF2B5EF4-FFF2-40B4-BE49-F238E27FC236}">
                    <a16:creationId xmlns:a16="http://schemas.microsoft.com/office/drawing/2014/main" id="{E002CC7A-3F64-444C-86E7-D9BDAF570B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36" y="2472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9" name="Freeform 4122">
                <a:extLst>
                  <a:ext uri="{FF2B5EF4-FFF2-40B4-BE49-F238E27FC236}">
                    <a16:creationId xmlns:a16="http://schemas.microsoft.com/office/drawing/2014/main" id="{DF8FED1E-ECBD-4788-B160-914BB8741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476"/>
                <a:ext cx="10" cy="0"/>
              </a:xfrm>
              <a:custGeom>
                <a:avLst/>
                <a:gdLst>
                  <a:gd name="T0" fmla="*/ 39 w 39"/>
                  <a:gd name="T1" fmla="*/ 0 h 4"/>
                  <a:gd name="T2" fmla="*/ 9 w 39"/>
                  <a:gd name="T3" fmla="*/ 4 h 4"/>
                  <a:gd name="T4" fmla="*/ 0 w 39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4">
                    <a:moveTo>
                      <a:pt x="39" y="0"/>
                    </a:moveTo>
                    <a:lnTo>
                      <a:pt x="9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0" name="Freeform 4123">
                <a:extLst>
                  <a:ext uri="{FF2B5EF4-FFF2-40B4-BE49-F238E27FC236}">
                    <a16:creationId xmlns:a16="http://schemas.microsoft.com/office/drawing/2014/main" id="{77243DE0-E1AE-431D-8450-238ED41F8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476"/>
                <a:ext cx="10" cy="1"/>
              </a:xfrm>
              <a:custGeom>
                <a:avLst/>
                <a:gdLst>
                  <a:gd name="T0" fmla="*/ 39 w 39"/>
                  <a:gd name="T1" fmla="*/ 0 h 6"/>
                  <a:gd name="T2" fmla="*/ 9 w 39"/>
                  <a:gd name="T3" fmla="*/ 6 h 6"/>
                  <a:gd name="T4" fmla="*/ 0 w 39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6">
                    <a:moveTo>
                      <a:pt x="39" y="0"/>
                    </a:moveTo>
                    <a:lnTo>
                      <a:pt x="9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1" name="Freeform 4124">
                <a:extLst>
                  <a:ext uri="{FF2B5EF4-FFF2-40B4-BE49-F238E27FC236}">
                    <a16:creationId xmlns:a16="http://schemas.microsoft.com/office/drawing/2014/main" id="{7B419BFC-81A9-4AC2-B1D0-AA9BB8537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3092"/>
                <a:ext cx="2" cy="5"/>
              </a:xfrm>
              <a:custGeom>
                <a:avLst/>
                <a:gdLst>
                  <a:gd name="T0" fmla="*/ 10 w 10"/>
                  <a:gd name="T1" fmla="*/ 22 h 22"/>
                  <a:gd name="T2" fmla="*/ 2 w 10"/>
                  <a:gd name="T3" fmla="*/ 2 h 22"/>
                  <a:gd name="T4" fmla="*/ 0 w 10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2">
                    <a:moveTo>
                      <a:pt x="10" y="22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2" name="Line 4125">
                <a:extLst>
                  <a:ext uri="{FF2B5EF4-FFF2-40B4-BE49-F238E27FC236}">
                    <a16:creationId xmlns:a16="http://schemas.microsoft.com/office/drawing/2014/main" id="{CA1FFFB5-5640-497F-B7ED-BC8754387E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13" y="3092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3" name="Freeform 4126">
                <a:extLst>
                  <a:ext uri="{FF2B5EF4-FFF2-40B4-BE49-F238E27FC236}">
                    <a16:creationId xmlns:a16="http://schemas.microsoft.com/office/drawing/2014/main" id="{8F1A2310-D170-457B-8911-473DBE54AE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4" y="2459"/>
                <a:ext cx="8" cy="2"/>
              </a:xfrm>
              <a:custGeom>
                <a:avLst/>
                <a:gdLst>
                  <a:gd name="T0" fmla="*/ 36 w 36"/>
                  <a:gd name="T1" fmla="*/ 7 h 7"/>
                  <a:gd name="T2" fmla="*/ 25 w 36"/>
                  <a:gd name="T3" fmla="*/ 1 h 7"/>
                  <a:gd name="T4" fmla="*/ 0 w 3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7">
                    <a:moveTo>
                      <a:pt x="36" y="7"/>
                    </a:moveTo>
                    <a:lnTo>
                      <a:pt x="25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4" name="Freeform 4127">
                <a:extLst>
                  <a:ext uri="{FF2B5EF4-FFF2-40B4-BE49-F238E27FC236}">
                    <a16:creationId xmlns:a16="http://schemas.microsoft.com/office/drawing/2014/main" id="{D3846CF6-890A-493D-8351-8EBC97FD8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4" y="2459"/>
                <a:ext cx="8" cy="2"/>
              </a:xfrm>
              <a:custGeom>
                <a:avLst/>
                <a:gdLst>
                  <a:gd name="T0" fmla="*/ 36 w 36"/>
                  <a:gd name="T1" fmla="*/ 7 h 7"/>
                  <a:gd name="T2" fmla="*/ 24 w 36"/>
                  <a:gd name="T3" fmla="*/ 0 h 7"/>
                  <a:gd name="T4" fmla="*/ 0 w 3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7">
                    <a:moveTo>
                      <a:pt x="36" y="7"/>
                    </a:moveTo>
                    <a:lnTo>
                      <a:pt x="24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5" name="Line 4128">
                <a:extLst>
                  <a:ext uri="{FF2B5EF4-FFF2-40B4-BE49-F238E27FC236}">
                    <a16:creationId xmlns:a16="http://schemas.microsoft.com/office/drawing/2014/main" id="{4E7ED7D6-B95C-4F56-9AF7-D2B4815DA4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22" y="2221"/>
                <a:ext cx="15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6" name="Line 4129">
                <a:extLst>
                  <a:ext uri="{FF2B5EF4-FFF2-40B4-BE49-F238E27FC236}">
                    <a16:creationId xmlns:a16="http://schemas.microsoft.com/office/drawing/2014/main" id="{ACC575FC-E4B6-4EA5-BB11-88039CBDA4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48" y="2222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7" name="Freeform 4130">
                <a:extLst>
                  <a:ext uri="{FF2B5EF4-FFF2-40B4-BE49-F238E27FC236}">
                    <a16:creationId xmlns:a16="http://schemas.microsoft.com/office/drawing/2014/main" id="{E681794B-A424-4179-A95D-24AA52535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5" y="3097"/>
                <a:ext cx="18" cy="24"/>
              </a:xfrm>
              <a:custGeom>
                <a:avLst/>
                <a:gdLst>
                  <a:gd name="T0" fmla="*/ 69 w 69"/>
                  <a:gd name="T1" fmla="*/ 93 h 93"/>
                  <a:gd name="T2" fmla="*/ 65 w 69"/>
                  <a:gd name="T3" fmla="*/ 86 h 93"/>
                  <a:gd name="T4" fmla="*/ 23 w 69"/>
                  <a:gd name="T5" fmla="*/ 54 h 93"/>
                  <a:gd name="T6" fmla="*/ 0 w 69"/>
                  <a:gd name="T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93">
                    <a:moveTo>
                      <a:pt x="69" y="93"/>
                    </a:moveTo>
                    <a:lnTo>
                      <a:pt x="65" y="86"/>
                    </a:lnTo>
                    <a:lnTo>
                      <a:pt x="23" y="5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8" name="Line 4131">
                <a:extLst>
                  <a:ext uri="{FF2B5EF4-FFF2-40B4-BE49-F238E27FC236}">
                    <a16:creationId xmlns:a16="http://schemas.microsoft.com/office/drawing/2014/main" id="{F39FCD23-2636-476A-8243-72E4D425B9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6" y="2220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9" name="Freeform 4132">
                <a:extLst>
                  <a:ext uri="{FF2B5EF4-FFF2-40B4-BE49-F238E27FC236}">
                    <a16:creationId xmlns:a16="http://schemas.microsoft.com/office/drawing/2014/main" id="{4546178E-ADD9-47C4-9284-CF248FE78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7" y="2218"/>
                <a:ext cx="9" cy="3"/>
              </a:xfrm>
              <a:custGeom>
                <a:avLst/>
                <a:gdLst>
                  <a:gd name="T0" fmla="*/ 0 w 36"/>
                  <a:gd name="T1" fmla="*/ 11 h 11"/>
                  <a:gd name="T2" fmla="*/ 30 w 36"/>
                  <a:gd name="T3" fmla="*/ 0 h 11"/>
                  <a:gd name="T4" fmla="*/ 36 w 36"/>
                  <a:gd name="T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1">
                    <a:moveTo>
                      <a:pt x="0" y="11"/>
                    </a:moveTo>
                    <a:lnTo>
                      <a:pt x="30" y="0"/>
                    </a:lnTo>
                    <a:lnTo>
                      <a:pt x="36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0" name="Freeform 4133">
                <a:extLst>
                  <a:ext uri="{FF2B5EF4-FFF2-40B4-BE49-F238E27FC236}">
                    <a16:creationId xmlns:a16="http://schemas.microsoft.com/office/drawing/2014/main" id="{1A3B4D64-6F81-49FB-93EB-CA084B20F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7" y="2218"/>
                <a:ext cx="9" cy="3"/>
              </a:xfrm>
              <a:custGeom>
                <a:avLst/>
                <a:gdLst>
                  <a:gd name="T0" fmla="*/ 36 w 36"/>
                  <a:gd name="T1" fmla="*/ 7 h 13"/>
                  <a:gd name="T2" fmla="*/ 33 w 36"/>
                  <a:gd name="T3" fmla="*/ 0 h 13"/>
                  <a:gd name="T4" fmla="*/ 0 w 36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3">
                    <a:moveTo>
                      <a:pt x="36" y="7"/>
                    </a:moveTo>
                    <a:lnTo>
                      <a:pt x="33" y="0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1" name="Freeform 4134">
                <a:extLst>
                  <a:ext uri="{FF2B5EF4-FFF2-40B4-BE49-F238E27FC236}">
                    <a16:creationId xmlns:a16="http://schemas.microsoft.com/office/drawing/2014/main" id="{D14F5A9A-B522-4768-A9B3-79E5041F9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4" y="2227"/>
                <a:ext cx="2" cy="1"/>
              </a:xfrm>
              <a:custGeom>
                <a:avLst/>
                <a:gdLst>
                  <a:gd name="T0" fmla="*/ 0 w 7"/>
                  <a:gd name="T1" fmla="*/ 2 h 6"/>
                  <a:gd name="T2" fmla="*/ 3 w 7"/>
                  <a:gd name="T3" fmla="*/ 6 h 6"/>
                  <a:gd name="T4" fmla="*/ 7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0" y="2"/>
                    </a:moveTo>
                    <a:lnTo>
                      <a:pt x="3" y="6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2" name="Freeform 4135">
                <a:extLst>
                  <a:ext uri="{FF2B5EF4-FFF2-40B4-BE49-F238E27FC236}">
                    <a16:creationId xmlns:a16="http://schemas.microsoft.com/office/drawing/2014/main" id="{218F687F-CC6E-4F69-B22C-E71FE65BB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8" y="2222"/>
                <a:ext cx="6" cy="5"/>
              </a:xfrm>
              <a:custGeom>
                <a:avLst/>
                <a:gdLst>
                  <a:gd name="T0" fmla="*/ 0 w 24"/>
                  <a:gd name="T1" fmla="*/ 0 h 23"/>
                  <a:gd name="T2" fmla="*/ 24 w 24"/>
                  <a:gd name="T3" fmla="*/ 23 h 23"/>
                  <a:gd name="T4" fmla="*/ 24 w 24"/>
                  <a:gd name="T5" fmla="*/ 2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3">
                    <a:moveTo>
                      <a:pt x="0" y="0"/>
                    </a:moveTo>
                    <a:lnTo>
                      <a:pt x="24" y="23"/>
                    </a:lnTo>
                    <a:lnTo>
                      <a:pt x="24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3" name="Line 4136">
                <a:extLst>
                  <a:ext uri="{FF2B5EF4-FFF2-40B4-BE49-F238E27FC236}">
                    <a16:creationId xmlns:a16="http://schemas.microsoft.com/office/drawing/2014/main" id="{2D8497BD-1DC5-46AE-9BA9-7B30DE9C05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54" y="2227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4" name="Line 4137">
                <a:extLst>
                  <a:ext uri="{FF2B5EF4-FFF2-40B4-BE49-F238E27FC236}">
                    <a16:creationId xmlns:a16="http://schemas.microsoft.com/office/drawing/2014/main" id="{148CD439-8CE2-44D9-81E8-5A4C201C3A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8" y="2235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5" name="Line 4138">
                <a:extLst>
                  <a:ext uri="{FF2B5EF4-FFF2-40B4-BE49-F238E27FC236}">
                    <a16:creationId xmlns:a16="http://schemas.microsoft.com/office/drawing/2014/main" id="{3E6660F1-C501-4346-A2BC-EF5FD0D673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89" y="2258"/>
                <a:ext cx="1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6" name="Freeform 4139">
                <a:extLst>
                  <a:ext uri="{FF2B5EF4-FFF2-40B4-BE49-F238E27FC236}">
                    <a16:creationId xmlns:a16="http://schemas.microsoft.com/office/drawing/2014/main" id="{CE444CB9-9325-4F76-9F08-740172D39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1" y="2241"/>
                <a:ext cx="7" cy="16"/>
              </a:xfrm>
              <a:custGeom>
                <a:avLst/>
                <a:gdLst>
                  <a:gd name="T0" fmla="*/ 0 w 32"/>
                  <a:gd name="T1" fmla="*/ 64 h 64"/>
                  <a:gd name="T2" fmla="*/ 1 w 32"/>
                  <a:gd name="T3" fmla="*/ 63 h 64"/>
                  <a:gd name="T4" fmla="*/ 32 w 32"/>
                  <a:gd name="T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64">
                    <a:moveTo>
                      <a:pt x="0" y="64"/>
                    </a:moveTo>
                    <a:lnTo>
                      <a:pt x="1" y="63"/>
                    </a:lnTo>
                    <a:lnTo>
                      <a:pt x="3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7" name="Line 4140">
                <a:extLst>
                  <a:ext uri="{FF2B5EF4-FFF2-40B4-BE49-F238E27FC236}">
                    <a16:creationId xmlns:a16="http://schemas.microsoft.com/office/drawing/2014/main" id="{9B301848-D7E1-4992-9DA6-F071695854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88" y="3068"/>
                <a:ext cx="25" cy="2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8" name="Line 4141">
                <a:extLst>
                  <a:ext uri="{FF2B5EF4-FFF2-40B4-BE49-F238E27FC236}">
                    <a16:creationId xmlns:a16="http://schemas.microsoft.com/office/drawing/2014/main" id="{15860C7C-6293-4EFF-81B6-C24E16647D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13" y="2853"/>
                <a:ext cx="1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9" name="Line 4142">
                <a:extLst>
                  <a:ext uri="{FF2B5EF4-FFF2-40B4-BE49-F238E27FC236}">
                    <a16:creationId xmlns:a16="http://schemas.microsoft.com/office/drawing/2014/main" id="{754EC976-1786-4790-B55D-ACC8FD9DB2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713" y="2776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0" name="Freeform 4143">
                <a:extLst>
                  <a:ext uri="{FF2B5EF4-FFF2-40B4-BE49-F238E27FC236}">
                    <a16:creationId xmlns:a16="http://schemas.microsoft.com/office/drawing/2014/main" id="{7693655C-73B6-4A9B-858E-5085047EAC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8" y="2788"/>
                <a:ext cx="8" cy="11"/>
              </a:xfrm>
              <a:custGeom>
                <a:avLst/>
                <a:gdLst>
                  <a:gd name="T0" fmla="*/ 35 w 36"/>
                  <a:gd name="T1" fmla="*/ 0 h 46"/>
                  <a:gd name="T2" fmla="*/ 36 w 36"/>
                  <a:gd name="T3" fmla="*/ 0 h 46"/>
                  <a:gd name="T4" fmla="*/ 15 w 36"/>
                  <a:gd name="T5" fmla="*/ 46 h 46"/>
                  <a:gd name="T6" fmla="*/ 0 w 36"/>
                  <a:gd name="T7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46">
                    <a:moveTo>
                      <a:pt x="35" y="0"/>
                    </a:moveTo>
                    <a:lnTo>
                      <a:pt x="36" y="0"/>
                    </a:lnTo>
                    <a:lnTo>
                      <a:pt x="15" y="46"/>
                    </a:lnTo>
                    <a:lnTo>
                      <a:pt x="0" y="4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1" name="Line 4144">
                <a:extLst>
                  <a:ext uri="{FF2B5EF4-FFF2-40B4-BE49-F238E27FC236}">
                    <a16:creationId xmlns:a16="http://schemas.microsoft.com/office/drawing/2014/main" id="{1DB2CE4A-29AE-473F-B8FB-DC74702944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7" y="2785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2" name="Line 4145">
                <a:extLst>
                  <a:ext uri="{FF2B5EF4-FFF2-40B4-BE49-F238E27FC236}">
                    <a16:creationId xmlns:a16="http://schemas.microsoft.com/office/drawing/2014/main" id="{25793718-0AC3-46BD-9536-6AA714C10A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6" y="278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3" name="Line 4146">
                <a:extLst>
                  <a:ext uri="{FF2B5EF4-FFF2-40B4-BE49-F238E27FC236}">
                    <a16:creationId xmlns:a16="http://schemas.microsoft.com/office/drawing/2014/main" id="{DB3FCFE6-3FCB-4F41-A04D-443250D91C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67" y="2785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4" name="Freeform 4147">
                <a:extLst>
                  <a:ext uri="{FF2B5EF4-FFF2-40B4-BE49-F238E27FC236}">
                    <a16:creationId xmlns:a16="http://schemas.microsoft.com/office/drawing/2014/main" id="{5040EA82-EC51-4EF9-8996-60ECBDEB8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0" y="2773"/>
                <a:ext cx="64" cy="18"/>
              </a:xfrm>
              <a:custGeom>
                <a:avLst/>
                <a:gdLst>
                  <a:gd name="T0" fmla="*/ 257 w 257"/>
                  <a:gd name="T1" fmla="*/ 69 h 69"/>
                  <a:gd name="T2" fmla="*/ 73 w 257"/>
                  <a:gd name="T3" fmla="*/ 0 h 69"/>
                  <a:gd name="T4" fmla="*/ 0 w 257"/>
                  <a:gd name="T5" fmla="*/ 4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7" h="69">
                    <a:moveTo>
                      <a:pt x="257" y="69"/>
                    </a:moveTo>
                    <a:lnTo>
                      <a:pt x="73" y="0"/>
                    </a:lnTo>
                    <a:lnTo>
                      <a:pt x="0" y="4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5" name="Line 4148">
                <a:extLst>
                  <a:ext uri="{FF2B5EF4-FFF2-40B4-BE49-F238E27FC236}">
                    <a16:creationId xmlns:a16="http://schemas.microsoft.com/office/drawing/2014/main" id="{2AD3A33F-E713-4B3B-BC23-F8BFC4EFD3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34" y="279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6" name="Freeform 4149">
                <a:extLst>
                  <a:ext uri="{FF2B5EF4-FFF2-40B4-BE49-F238E27FC236}">
                    <a16:creationId xmlns:a16="http://schemas.microsoft.com/office/drawing/2014/main" id="{D9D29188-EC43-4625-9277-BFFFE4628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4" y="2790"/>
                <a:ext cx="2" cy="1"/>
              </a:xfrm>
              <a:custGeom>
                <a:avLst/>
                <a:gdLst>
                  <a:gd name="T0" fmla="*/ 8 w 8"/>
                  <a:gd name="T1" fmla="*/ 0 h 2"/>
                  <a:gd name="T2" fmla="*/ 1 w 8"/>
                  <a:gd name="T3" fmla="*/ 2 h 2"/>
                  <a:gd name="T4" fmla="*/ 0 w 8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">
                    <a:moveTo>
                      <a:pt x="8" y="0"/>
                    </a:moveTo>
                    <a:lnTo>
                      <a:pt x="1" y="2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7" name="Freeform 4150">
                <a:extLst>
                  <a:ext uri="{FF2B5EF4-FFF2-40B4-BE49-F238E27FC236}">
                    <a16:creationId xmlns:a16="http://schemas.microsoft.com/office/drawing/2014/main" id="{06E0E67C-CBE4-450B-84B2-CC250A6E8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5" y="2793"/>
                <a:ext cx="6" cy="2"/>
              </a:xfrm>
              <a:custGeom>
                <a:avLst/>
                <a:gdLst>
                  <a:gd name="T0" fmla="*/ 0 w 23"/>
                  <a:gd name="T1" fmla="*/ 8 h 9"/>
                  <a:gd name="T2" fmla="*/ 3 w 23"/>
                  <a:gd name="T3" fmla="*/ 9 h 9"/>
                  <a:gd name="T4" fmla="*/ 23 w 23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9">
                    <a:moveTo>
                      <a:pt x="0" y="8"/>
                    </a:moveTo>
                    <a:lnTo>
                      <a:pt x="3" y="9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8" name="Line 4151">
                <a:extLst>
                  <a:ext uri="{FF2B5EF4-FFF2-40B4-BE49-F238E27FC236}">
                    <a16:creationId xmlns:a16="http://schemas.microsoft.com/office/drawing/2014/main" id="{2BF4924C-F27D-4115-8183-2CEBF6AF08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44" y="2787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9" name="Freeform 4152">
                <a:extLst>
                  <a:ext uri="{FF2B5EF4-FFF2-40B4-BE49-F238E27FC236}">
                    <a16:creationId xmlns:a16="http://schemas.microsoft.com/office/drawing/2014/main" id="{21859F3E-C7A7-445F-9727-497BF20D06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2787"/>
                <a:ext cx="5" cy="4"/>
              </a:xfrm>
              <a:custGeom>
                <a:avLst/>
                <a:gdLst>
                  <a:gd name="T0" fmla="*/ 21 w 21"/>
                  <a:gd name="T1" fmla="*/ 15 h 15"/>
                  <a:gd name="T2" fmla="*/ 3 w 21"/>
                  <a:gd name="T3" fmla="*/ 0 h 15"/>
                  <a:gd name="T4" fmla="*/ 0 w 21"/>
                  <a:gd name="T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5">
                    <a:moveTo>
                      <a:pt x="21" y="15"/>
                    </a:moveTo>
                    <a:lnTo>
                      <a:pt x="3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0" name="Line 4153">
                <a:extLst>
                  <a:ext uri="{FF2B5EF4-FFF2-40B4-BE49-F238E27FC236}">
                    <a16:creationId xmlns:a16="http://schemas.microsoft.com/office/drawing/2014/main" id="{B5811591-F47D-4E1D-BCCE-B424BDA8C6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49" y="2791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1" name="Line 4154">
                <a:extLst>
                  <a:ext uri="{FF2B5EF4-FFF2-40B4-BE49-F238E27FC236}">
                    <a16:creationId xmlns:a16="http://schemas.microsoft.com/office/drawing/2014/main" id="{B5095DEB-AE8A-411B-B1C7-CE60D60315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55" y="2793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2" name="Freeform 4155">
                <a:extLst>
                  <a:ext uri="{FF2B5EF4-FFF2-40B4-BE49-F238E27FC236}">
                    <a16:creationId xmlns:a16="http://schemas.microsoft.com/office/drawing/2014/main" id="{6E2F164B-D5F4-4D85-9E3C-398341733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792"/>
                <a:ext cx="18" cy="10"/>
              </a:xfrm>
              <a:custGeom>
                <a:avLst/>
                <a:gdLst>
                  <a:gd name="T0" fmla="*/ 71 w 71"/>
                  <a:gd name="T1" fmla="*/ 40 h 40"/>
                  <a:gd name="T2" fmla="*/ 11 w 71"/>
                  <a:gd name="T3" fmla="*/ 0 h 40"/>
                  <a:gd name="T4" fmla="*/ 0 w 71"/>
                  <a:gd name="T5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0">
                    <a:moveTo>
                      <a:pt x="71" y="40"/>
                    </a:moveTo>
                    <a:lnTo>
                      <a:pt x="11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3" name="Line 4156">
                <a:extLst>
                  <a:ext uri="{FF2B5EF4-FFF2-40B4-BE49-F238E27FC236}">
                    <a16:creationId xmlns:a16="http://schemas.microsoft.com/office/drawing/2014/main" id="{C7ED5CF2-83B4-47D3-A225-2D6DD7F24D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36" y="2787"/>
                <a:ext cx="8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4" name="Freeform 4157">
                <a:extLst>
                  <a:ext uri="{FF2B5EF4-FFF2-40B4-BE49-F238E27FC236}">
                    <a16:creationId xmlns:a16="http://schemas.microsoft.com/office/drawing/2014/main" id="{630BB64E-EC52-422E-9DB3-BD225DB74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4" y="2727"/>
                <a:ext cx="4" cy="14"/>
              </a:xfrm>
              <a:custGeom>
                <a:avLst/>
                <a:gdLst>
                  <a:gd name="T0" fmla="*/ 19 w 19"/>
                  <a:gd name="T1" fmla="*/ 56 h 56"/>
                  <a:gd name="T2" fmla="*/ 6 w 19"/>
                  <a:gd name="T3" fmla="*/ 42 h 56"/>
                  <a:gd name="T4" fmla="*/ 0 w 19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56">
                    <a:moveTo>
                      <a:pt x="19" y="56"/>
                    </a:moveTo>
                    <a:lnTo>
                      <a:pt x="6" y="4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5" name="Line 4158">
                <a:extLst>
                  <a:ext uri="{FF2B5EF4-FFF2-40B4-BE49-F238E27FC236}">
                    <a16:creationId xmlns:a16="http://schemas.microsoft.com/office/drawing/2014/main" id="{79B33E06-05D3-4291-A06A-8145B731A1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44" y="2676"/>
                <a:ext cx="5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6" name="Freeform 4159">
                <a:extLst>
                  <a:ext uri="{FF2B5EF4-FFF2-40B4-BE49-F238E27FC236}">
                    <a16:creationId xmlns:a16="http://schemas.microsoft.com/office/drawing/2014/main" id="{E5369ADC-5A61-4233-B23E-2494A6EFD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4" y="2676"/>
                <a:ext cx="5" cy="11"/>
              </a:xfrm>
              <a:custGeom>
                <a:avLst/>
                <a:gdLst>
                  <a:gd name="T0" fmla="*/ 21 w 21"/>
                  <a:gd name="T1" fmla="*/ 0 h 41"/>
                  <a:gd name="T2" fmla="*/ 18 w 21"/>
                  <a:gd name="T3" fmla="*/ 2 h 41"/>
                  <a:gd name="T4" fmla="*/ 0 w 21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41">
                    <a:moveTo>
                      <a:pt x="21" y="0"/>
                    </a:moveTo>
                    <a:lnTo>
                      <a:pt x="18" y="2"/>
                    </a:lnTo>
                    <a:lnTo>
                      <a:pt x="0" y="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7" name="Freeform 4160">
                <a:extLst>
                  <a:ext uri="{FF2B5EF4-FFF2-40B4-BE49-F238E27FC236}">
                    <a16:creationId xmlns:a16="http://schemas.microsoft.com/office/drawing/2014/main" id="{B679FF77-0FF8-4FA4-AB95-5A1E063A6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2" y="2687"/>
                <a:ext cx="12" cy="40"/>
              </a:xfrm>
              <a:custGeom>
                <a:avLst/>
                <a:gdLst>
                  <a:gd name="T0" fmla="*/ 48 w 48"/>
                  <a:gd name="T1" fmla="*/ 0 h 161"/>
                  <a:gd name="T2" fmla="*/ 0 w 48"/>
                  <a:gd name="T3" fmla="*/ 101 h 161"/>
                  <a:gd name="T4" fmla="*/ 5 w 48"/>
                  <a:gd name="T5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61">
                    <a:moveTo>
                      <a:pt x="48" y="0"/>
                    </a:moveTo>
                    <a:lnTo>
                      <a:pt x="0" y="101"/>
                    </a:lnTo>
                    <a:lnTo>
                      <a:pt x="5" y="16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8" name="Line 4161">
                <a:extLst>
                  <a:ext uri="{FF2B5EF4-FFF2-40B4-BE49-F238E27FC236}">
                    <a16:creationId xmlns:a16="http://schemas.microsoft.com/office/drawing/2014/main" id="{85D415EB-1310-4544-9DFA-79D5820D9A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4" y="2727"/>
                <a:ext cx="1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9" name="Freeform 4162">
                <a:extLst>
                  <a:ext uri="{FF2B5EF4-FFF2-40B4-BE49-F238E27FC236}">
                    <a16:creationId xmlns:a16="http://schemas.microsoft.com/office/drawing/2014/main" id="{58749619-B0CA-4C9E-BDDE-0C3814819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6" y="2730"/>
                <a:ext cx="6" cy="1"/>
              </a:xfrm>
              <a:custGeom>
                <a:avLst/>
                <a:gdLst>
                  <a:gd name="T0" fmla="*/ 22 w 22"/>
                  <a:gd name="T1" fmla="*/ 1 h 2"/>
                  <a:gd name="T2" fmla="*/ 2 w 22"/>
                  <a:gd name="T3" fmla="*/ 2 h 2"/>
                  <a:gd name="T4" fmla="*/ 0 w 2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">
                    <a:moveTo>
                      <a:pt x="22" y="1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0" name="Line 4163">
                <a:extLst>
                  <a:ext uri="{FF2B5EF4-FFF2-40B4-BE49-F238E27FC236}">
                    <a16:creationId xmlns:a16="http://schemas.microsoft.com/office/drawing/2014/main" id="{3697148B-D327-4319-968E-AE8DF04068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59" y="2717"/>
                <a:ext cx="17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1" name="Freeform 4164">
                <a:extLst>
                  <a:ext uri="{FF2B5EF4-FFF2-40B4-BE49-F238E27FC236}">
                    <a16:creationId xmlns:a16="http://schemas.microsoft.com/office/drawing/2014/main" id="{922A809B-19CF-4848-BFF9-468C83DA2E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7" y="2716"/>
                <a:ext cx="2" cy="1"/>
              </a:xfrm>
              <a:custGeom>
                <a:avLst/>
                <a:gdLst>
                  <a:gd name="T0" fmla="*/ 11 w 11"/>
                  <a:gd name="T1" fmla="*/ 7 h 7"/>
                  <a:gd name="T2" fmla="*/ 1 w 11"/>
                  <a:gd name="T3" fmla="*/ 0 h 7"/>
                  <a:gd name="T4" fmla="*/ 0 w 11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lnTo>
                      <a:pt x="1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2" name="Line 4165">
                <a:extLst>
                  <a:ext uri="{FF2B5EF4-FFF2-40B4-BE49-F238E27FC236}">
                    <a16:creationId xmlns:a16="http://schemas.microsoft.com/office/drawing/2014/main" id="{616D508A-91B3-4B94-8355-356949B0C4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51" y="2716"/>
                <a:ext cx="6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3" name="Freeform 4166">
                <a:extLst>
                  <a:ext uri="{FF2B5EF4-FFF2-40B4-BE49-F238E27FC236}">
                    <a16:creationId xmlns:a16="http://schemas.microsoft.com/office/drawing/2014/main" id="{4BD2AB5D-4F1D-433E-903E-C546E0537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0" y="2725"/>
                <a:ext cx="1" cy="1"/>
              </a:xfrm>
              <a:custGeom>
                <a:avLst/>
                <a:gdLst>
                  <a:gd name="T0" fmla="*/ 0 w 5"/>
                  <a:gd name="T1" fmla="*/ 3 h 3"/>
                  <a:gd name="T2" fmla="*/ 2 w 5"/>
                  <a:gd name="T3" fmla="*/ 3 h 3"/>
                  <a:gd name="T4" fmla="*/ 5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2" y="3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4" name="Line 4167">
                <a:extLst>
                  <a:ext uri="{FF2B5EF4-FFF2-40B4-BE49-F238E27FC236}">
                    <a16:creationId xmlns:a16="http://schemas.microsoft.com/office/drawing/2014/main" id="{C955BE56-73A9-46ED-8D93-E6665F6364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7" y="2716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5" name="Freeform 4168">
                <a:extLst>
                  <a:ext uri="{FF2B5EF4-FFF2-40B4-BE49-F238E27FC236}">
                    <a16:creationId xmlns:a16="http://schemas.microsoft.com/office/drawing/2014/main" id="{6167B8EA-1838-447C-B4E2-46AA734CF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9" y="2730"/>
                <a:ext cx="9" cy="4"/>
              </a:xfrm>
              <a:custGeom>
                <a:avLst/>
                <a:gdLst>
                  <a:gd name="T0" fmla="*/ 0 w 37"/>
                  <a:gd name="T1" fmla="*/ 0 h 19"/>
                  <a:gd name="T2" fmla="*/ 6 w 37"/>
                  <a:gd name="T3" fmla="*/ 2 h 19"/>
                  <a:gd name="T4" fmla="*/ 37 w 37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9">
                    <a:moveTo>
                      <a:pt x="0" y="0"/>
                    </a:moveTo>
                    <a:lnTo>
                      <a:pt x="6" y="2"/>
                    </a:lnTo>
                    <a:lnTo>
                      <a:pt x="37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6" name="Freeform 4169">
                <a:extLst>
                  <a:ext uri="{FF2B5EF4-FFF2-40B4-BE49-F238E27FC236}">
                    <a16:creationId xmlns:a16="http://schemas.microsoft.com/office/drawing/2014/main" id="{C9B1BC92-6D88-420C-BD43-4324618E6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9" y="2730"/>
                <a:ext cx="9" cy="4"/>
              </a:xfrm>
              <a:custGeom>
                <a:avLst/>
                <a:gdLst>
                  <a:gd name="T0" fmla="*/ 37 w 37"/>
                  <a:gd name="T1" fmla="*/ 19 h 19"/>
                  <a:gd name="T2" fmla="*/ 8 w 37"/>
                  <a:gd name="T3" fmla="*/ 0 h 19"/>
                  <a:gd name="T4" fmla="*/ 0 w 37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9">
                    <a:moveTo>
                      <a:pt x="37" y="19"/>
                    </a:move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7" name="Line 4170">
                <a:extLst>
                  <a:ext uri="{FF2B5EF4-FFF2-40B4-BE49-F238E27FC236}">
                    <a16:creationId xmlns:a16="http://schemas.microsoft.com/office/drawing/2014/main" id="{5837F9A6-2517-4F17-8DF0-4D739EA2D3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82" y="2730"/>
                <a:ext cx="17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8" name="Line 4171">
                <a:extLst>
                  <a:ext uri="{FF2B5EF4-FFF2-40B4-BE49-F238E27FC236}">
                    <a16:creationId xmlns:a16="http://schemas.microsoft.com/office/drawing/2014/main" id="{DC0F1E15-712A-462B-837D-39BEE07260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76" y="2730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9" name="Line 4172">
                <a:extLst>
                  <a:ext uri="{FF2B5EF4-FFF2-40B4-BE49-F238E27FC236}">
                    <a16:creationId xmlns:a16="http://schemas.microsoft.com/office/drawing/2014/main" id="{D4E58440-F2ED-4BF3-8976-CD6E44BC3B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44" y="2747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0" name="Line 4173">
                <a:extLst>
                  <a:ext uri="{FF2B5EF4-FFF2-40B4-BE49-F238E27FC236}">
                    <a16:creationId xmlns:a16="http://schemas.microsoft.com/office/drawing/2014/main" id="{B02FF47E-8575-4A0E-BAC8-52CD7F0FA2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8" y="2741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1" name="Freeform 4174">
                <a:extLst>
                  <a:ext uri="{FF2B5EF4-FFF2-40B4-BE49-F238E27FC236}">
                    <a16:creationId xmlns:a16="http://schemas.microsoft.com/office/drawing/2014/main" id="{89DDC701-8284-4892-9BA1-4886BDE17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4" y="2747"/>
                <a:ext cx="1" cy="6"/>
              </a:xfrm>
              <a:custGeom>
                <a:avLst/>
                <a:gdLst>
                  <a:gd name="T0" fmla="*/ 4 w 4"/>
                  <a:gd name="T1" fmla="*/ 23 h 23"/>
                  <a:gd name="T2" fmla="*/ 0 w 4"/>
                  <a:gd name="T3" fmla="*/ 1 h 23"/>
                  <a:gd name="T4" fmla="*/ 0 w 4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3">
                    <a:moveTo>
                      <a:pt x="4" y="23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2" name="Freeform 4175">
                <a:extLst>
                  <a:ext uri="{FF2B5EF4-FFF2-40B4-BE49-F238E27FC236}">
                    <a16:creationId xmlns:a16="http://schemas.microsoft.com/office/drawing/2014/main" id="{68B2B0CC-52B4-4265-B5BA-8FFB8501B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6" y="2763"/>
                <a:ext cx="4" cy="3"/>
              </a:xfrm>
              <a:custGeom>
                <a:avLst/>
                <a:gdLst>
                  <a:gd name="T0" fmla="*/ 15 w 15"/>
                  <a:gd name="T1" fmla="*/ 15 h 15"/>
                  <a:gd name="T2" fmla="*/ 3 w 15"/>
                  <a:gd name="T3" fmla="*/ 9 h 15"/>
                  <a:gd name="T4" fmla="*/ 0 w 15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3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3" name="Freeform 4176">
                <a:extLst>
                  <a:ext uri="{FF2B5EF4-FFF2-40B4-BE49-F238E27FC236}">
                    <a16:creationId xmlns:a16="http://schemas.microsoft.com/office/drawing/2014/main" id="{2E1ED631-2E1A-49E1-AAE2-62375150F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6" y="2763"/>
                <a:ext cx="4" cy="3"/>
              </a:xfrm>
              <a:custGeom>
                <a:avLst/>
                <a:gdLst>
                  <a:gd name="T0" fmla="*/ 0 w 15"/>
                  <a:gd name="T1" fmla="*/ 0 h 15"/>
                  <a:gd name="T2" fmla="*/ 2 w 15"/>
                  <a:gd name="T3" fmla="*/ 9 h 15"/>
                  <a:gd name="T4" fmla="*/ 15 w 15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2" y="9"/>
                    </a:lnTo>
                    <a:lnTo>
                      <a:pt x="15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4" name="Line 4177">
                <a:extLst>
                  <a:ext uri="{FF2B5EF4-FFF2-40B4-BE49-F238E27FC236}">
                    <a16:creationId xmlns:a16="http://schemas.microsoft.com/office/drawing/2014/main" id="{DFD3A5B9-0A03-4BCB-B6D2-362C880CE3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0" y="2766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5" name="Freeform 4178">
                <a:extLst>
                  <a:ext uri="{FF2B5EF4-FFF2-40B4-BE49-F238E27FC236}">
                    <a16:creationId xmlns:a16="http://schemas.microsoft.com/office/drawing/2014/main" id="{E3BE77AE-8DE0-46C3-BA86-8C31295A7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" y="2769"/>
                <a:ext cx="2" cy="6"/>
              </a:xfrm>
              <a:custGeom>
                <a:avLst/>
                <a:gdLst>
                  <a:gd name="T0" fmla="*/ 5 w 5"/>
                  <a:gd name="T1" fmla="*/ 23 h 23"/>
                  <a:gd name="T2" fmla="*/ 2 w 5"/>
                  <a:gd name="T3" fmla="*/ 1 h 23"/>
                  <a:gd name="T4" fmla="*/ 0 w 5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3">
                    <a:moveTo>
                      <a:pt x="5" y="23"/>
                    </a:moveTo>
                    <a:lnTo>
                      <a:pt x="2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6" name="Line 4179">
                <a:extLst>
                  <a:ext uri="{FF2B5EF4-FFF2-40B4-BE49-F238E27FC236}">
                    <a16:creationId xmlns:a16="http://schemas.microsoft.com/office/drawing/2014/main" id="{1E5B7240-CD82-4AFF-AAE0-866E08654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45" y="2753"/>
                <a:ext cx="1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7" name="Freeform 4180">
                <a:extLst>
                  <a:ext uri="{FF2B5EF4-FFF2-40B4-BE49-F238E27FC236}">
                    <a16:creationId xmlns:a16="http://schemas.microsoft.com/office/drawing/2014/main" id="{56280CF5-22CC-47FF-97FD-8D157FF00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8" y="2799"/>
                <a:ext cx="10" cy="2"/>
              </a:xfrm>
              <a:custGeom>
                <a:avLst/>
                <a:gdLst>
                  <a:gd name="T0" fmla="*/ 0 w 36"/>
                  <a:gd name="T1" fmla="*/ 11 h 11"/>
                  <a:gd name="T2" fmla="*/ 14 w 36"/>
                  <a:gd name="T3" fmla="*/ 0 h 11"/>
                  <a:gd name="T4" fmla="*/ 36 w 36"/>
                  <a:gd name="T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1">
                    <a:moveTo>
                      <a:pt x="0" y="11"/>
                    </a:moveTo>
                    <a:lnTo>
                      <a:pt x="14" y="0"/>
                    </a:lnTo>
                    <a:lnTo>
                      <a:pt x="36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8" name="Freeform 4181">
                <a:extLst>
                  <a:ext uri="{FF2B5EF4-FFF2-40B4-BE49-F238E27FC236}">
                    <a16:creationId xmlns:a16="http://schemas.microsoft.com/office/drawing/2014/main" id="{FA33DAF7-94A7-4E47-9070-C5911BE29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8" y="2798"/>
                <a:ext cx="10" cy="3"/>
              </a:xfrm>
              <a:custGeom>
                <a:avLst/>
                <a:gdLst>
                  <a:gd name="T0" fmla="*/ 36 w 36"/>
                  <a:gd name="T1" fmla="*/ 4 h 14"/>
                  <a:gd name="T2" fmla="*/ 16 w 36"/>
                  <a:gd name="T3" fmla="*/ 0 h 14"/>
                  <a:gd name="T4" fmla="*/ 0 w 36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4">
                    <a:moveTo>
                      <a:pt x="36" y="4"/>
                    </a:moveTo>
                    <a:lnTo>
                      <a:pt x="16" y="0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9" name="Freeform 4182">
                <a:extLst>
                  <a:ext uri="{FF2B5EF4-FFF2-40B4-BE49-F238E27FC236}">
                    <a16:creationId xmlns:a16="http://schemas.microsoft.com/office/drawing/2014/main" id="{8617244A-E5EF-4253-B249-590CB69B5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9" y="2782"/>
                <a:ext cx="7" cy="6"/>
              </a:xfrm>
              <a:custGeom>
                <a:avLst/>
                <a:gdLst>
                  <a:gd name="T0" fmla="*/ 0 w 30"/>
                  <a:gd name="T1" fmla="*/ 0 h 22"/>
                  <a:gd name="T2" fmla="*/ 0 w 30"/>
                  <a:gd name="T3" fmla="*/ 3 h 22"/>
                  <a:gd name="T4" fmla="*/ 30 w 30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2">
                    <a:moveTo>
                      <a:pt x="0" y="0"/>
                    </a:moveTo>
                    <a:lnTo>
                      <a:pt x="0" y="3"/>
                    </a:lnTo>
                    <a:lnTo>
                      <a:pt x="30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0" name="Line 4183">
                <a:extLst>
                  <a:ext uri="{FF2B5EF4-FFF2-40B4-BE49-F238E27FC236}">
                    <a16:creationId xmlns:a16="http://schemas.microsoft.com/office/drawing/2014/main" id="{AE84AB39-E7DF-4A6D-AA83-F926B91936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8" y="2775"/>
                <a:ext cx="1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1" name="Line 4184">
                <a:extLst>
                  <a:ext uri="{FF2B5EF4-FFF2-40B4-BE49-F238E27FC236}">
                    <a16:creationId xmlns:a16="http://schemas.microsoft.com/office/drawing/2014/main" id="{96BB2DB0-DDD7-414A-B040-8471A30AFC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2769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2" name="Line 4185">
                <a:extLst>
                  <a:ext uri="{FF2B5EF4-FFF2-40B4-BE49-F238E27FC236}">
                    <a16:creationId xmlns:a16="http://schemas.microsoft.com/office/drawing/2014/main" id="{500FF093-8462-48AF-A76B-98CD2BD662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5" y="2738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3" name="Freeform 4186">
                <a:extLst>
                  <a:ext uri="{FF2B5EF4-FFF2-40B4-BE49-F238E27FC236}">
                    <a16:creationId xmlns:a16="http://schemas.microsoft.com/office/drawing/2014/main" id="{B51D7897-76C1-4145-AD72-5F5A1E747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8" y="2734"/>
                <a:ext cx="27" cy="8"/>
              </a:xfrm>
              <a:custGeom>
                <a:avLst/>
                <a:gdLst>
                  <a:gd name="T0" fmla="*/ 108 w 108"/>
                  <a:gd name="T1" fmla="*/ 13 h 31"/>
                  <a:gd name="T2" fmla="*/ 48 w 108"/>
                  <a:gd name="T3" fmla="*/ 31 h 31"/>
                  <a:gd name="T4" fmla="*/ 0 w 108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31">
                    <a:moveTo>
                      <a:pt x="108" y="13"/>
                    </a:moveTo>
                    <a:lnTo>
                      <a:pt x="48" y="3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4" name="Line 4187">
                <a:extLst>
                  <a:ext uri="{FF2B5EF4-FFF2-40B4-BE49-F238E27FC236}">
                    <a16:creationId xmlns:a16="http://schemas.microsoft.com/office/drawing/2014/main" id="{4B51DDD6-A6B9-4A00-A6E2-F280162237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18" y="2820"/>
                <a:ext cx="7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5" name="Freeform 4188">
                <a:extLst>
                  <a:ext uri="{FF2B5EF4-FFF2-40B4-BE49-F238E27FC236}">
                    <a16:creationId xmlns:a16="http://schemas.microsoft.com/office/drawing/2014/main" id="{9AD95AF2-96A6-468E-A0E3-9A3F720699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2820"/>
                <a:ext cx="7" cy="8"/>
              </a:xfrm>
              <a:custGeom>
                <a:avLst/>
                <a:gdLst>
                  <a:gd name="T0" fmla="*/ 29 w 29"/>
                  <a:gd name="T1" fmla="*/ 0 h 33"/>
                  <a:gd name="T2" fmla="*/ 21 w 29"/>
                  <a:gd name="T3" fmla="*/ 7 h 33"/>
                  <a:gd name="T4" fmla="*/ 0 w 29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33">
                    <a:moveTo>
                      <a:pt x="29" y="0"/>
                    </a:moveTo>
                    <a:lnTo>
                      <a:pt x="21" y="7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6" name="Freeform 4189">
                <a:extLst>
                  <a:ext uri="{FF2B5EF4-FFF2-40B4-BE49-F238E27FC236}">
                    <a16:creationId xmlns:a16="http://schemas.microsoft.com/office/drawing/2014/main" id="{070B5E45-2F70-462A-80C0-8C87A5A95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3" y="2828"/>
                <a:ext cx="25" cy="29"/>
              </a:xfrm>
              <a:custGeom>
                <a:avLst/>
                <a:gdLst>
                  <a:gd name="T0" fmla="*/ 102 w 102"/>
                  <a:gd name="T1" fmla="*/ 0 h 115"/>
                  <a:gd name="T2" fmla="*/ 49 w 102"/>
                  <a:gd name="T3" fmla="*/ 59 h 115"/>
                  <a:gd name="T4" fmla="*/ 48 w 102"/>
                  <a:gd name="T5" fmla="*/ 60 h 115"/>
                  <a:gd name="T6" fmla="*/ 0 w 102"/>
                  <a:gd name="T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2" h="115">
                    <a:moveTo>
                      <a:pt x="102" y="0"/>
                    </a:moveTo>
                    <a:lnTo>
                      <a:pt x="49" y="59"/>
                    </a:lnTo>
                    <a:lnTo>
                      <a:pt x="48" y="60"/>
                    </a:lnTo>
                    <a:lnTo>
                      <a:pt x="0" y="1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7" name="Line 4190">
                <a:extLst>
                  <a:ext uri="{FF2B5EF4-FFF2-40B4-BE49-F238E27FC236}">
                    <a16:creationId xmlns:a16="http://schemas.microsoft.com/office/drawing/2014/main" id="{CDE92C14-8192-4CB9-9BD8-146C733BB5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92" y="285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8" name="Freeform 4191">
                <a:extLst>
                  <a:ext uri="{FF2B5EF4-FFF2-40B4-BE49-F238E27FC236}">
                    <a16:creationId xmlns:a16="http://schemas.microsoft.com/office/drawing/2014/main" id="{485B064C-3536-44BD-86F3-77F59288C5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2" y="2857"/>
                <a:ext cx="1" cy="2"/>
              </a:xfrm>
              <a:custGeom>
                <a:avLst/>
                <a:gdLst>
                  <a:gd name="T0" fmla="*/ 4 w 4"/>
                  <a:gd name="T1" fmla="*/ 0 h 6"/>
                  <a:gd name="T2" fmla="*/ 2 w 4"/>
                  <a:gd name="T3" fmla="*/ 1 h 6"/>
                  <a:gd name="T4" fmla="*/ 0 w 4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6">
                    <a:moveTo>
                      <a:pt x="4" y="0"/>
                    </a:moveTo>
                    <a:lnTo>
                      <a:pt x="2" y="1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9" name="Freeform 4192">
                <a:extLst>
                  <a:ext uri="{FF2B5EF4-FFF2-40B4-BE49-F238E27FC236}">
                    <a16:creationId xmlns:a16="http://schemas.microsoft.com/office/drawing/2014/main" id="{A95F73E9-64AA-4EDC-A8B3-03D5966B8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0" y="2908"/>
                <a:ext cx="3" cy="3"/>
              </a:xfrm>
              <a:custGeom>
                <a:avLst/>
                <a:gdLst>
                  <a:gd name="T0" fmla="*/ 0 w 10"/>
                  <a:gd name="T1" fmla="*/ 9 h 9"/>
                  <a:gd name="T2" fmla="*/ 1 w 10"/>
                  <a:gd name="T3" fmla="*/ 9 h 9"/>
                  <a:gd name="T4" fmla="*/ 10 w 10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">
                    <a:moveTo>
                      <a:pt x="0" y="9"/>
                    </a:moveTo>
                    <a:lnTo>
                      <a:pt x="1" y="9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0" name="Line 4193">
                <a:extLst>
                  <a:ext uri="{FF2B5EF4-FFF2-40B4-BE49-F238E27FC236}">
                    <a16:creationId xmlns:a16="http://schemas.microsoft.com/office/drawing/2014/main" id="{59012530-DA47-4A20-A386-5D1409F597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60" y="2908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1" name="Freeform 4194">
                <a:extLst>
                  <a:ext uri="{FF2B5EF4-FFF2-40B4-BE49-F238E27FC236}">
                    <a16:creationId xmlns:a16="http://schemas.microsoft.com/office/drawing/2014/main" id="{EE5E3168-C7A5-47DF-9493-DF2825A41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859"/>
                <a:ext cx="29" cy="49"/>
              </a:xfrm>
              <a:custGeom>
                <a:avLst/>
                <a:gdLst>
                  <a:gd name="T0" fmla="*/ 116 w 116"/>
                  <a:gd name="T1" fmla="*/ 0 h 200"/>
                  <a:gd name="T2" fmla="*/ 53 w 116"/>
                  <a:gd name="T3" fmla="*/ 154 h 200"/>
                  <a:gd name="T4" fmla="*/ 0 w 116"/>
                  <a:gd name="T5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6" h="200">
                    <a:moveTo>
                      <a:pt x="116" y="0"/>
                    </a:moveTo>
                    <a:lnTo>
                      <a:pt x="53" y="154"/>
                    </a:lnTo>
                    <a:lnTo>
                      <a:pt x="0" y="20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2" name="Line 4195">
                <a:extLst>
                  <a:ext uri="{FF2B5EF4-FFF2-40B4-BE49-F238E27FC236}">
                    <a16:creationId xmlns:a16="http://schemas.microsoft.com/office/drawing/2014/main" id="{1F2672A0-7083-4039-81A6-B13F45FB7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59" y="2782"/>
                <a:ext cx="8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3" name="Line 4196">
                <a:extLst>
                  <a:ext uri="{FF2B5EF4-FFF2-40B4-BE49-F238E27FC236}">
                    <a16:creationId xmlns:a16="http://schemas.microsoft.com/office/drawing/2014/main" id="{9048FE0E-1F23-4124-8E4D-F3B133776A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25" y="2801"/>
                <a:ext cx="23" cy="1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4" name="Freeform 4197">
                <a:extLst>
                  <a:ext uri="{FF2B5EF4-FFF2-40B4-BE49-F238E27FC236}">
                    <a16:creationId xmlns:a16="http://schemas.microsoft.com/office/drawing/2014/main" id="{B7E97150-AFB8-42B2-B7BF-675C7D2E7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0" y="2730"/>
                <a:ext cx="8" cy="6"/>
              </a:xfrm>
              <a:custGeom>
                <a:avLst/>
                <a:gdLst>
                  <a:gd name="T0" fmla="*/ 0 w 32"/>
                  <a:gd name="T1" fmla="*/ 25 h 25"/>
                  <a:gd name="T2" fmla="*/ 11 w 32"/>
                  <a:gd name="T3" fmla="*/ 8 h 25"/>
                  <a:gd name="T4" fmla="*/ 32 w 32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5">
                    <a:moveTo>
                      <a:pt x="0" y="25"/>
                    </a:moveTo>
                    <a:lnTo>
                      <a:pt x="11" y="8"/>
                    </a:lnTo>
                    <a:lnTo>
                      <a:pt x="3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5" name="Freeform 4198">
                <a:extLst>
                  <a:ext uri="{FF2B5EF4-FFF2-40B4-BE49-F238E27FC236}">
                    <a16:creationId xmlns:a16="http://schemas.microsoft.com/office/drawing/2014/main" id="{5ACF20CA-2848-4647-8DCB-9AD1EC065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1" y="2726"/>
                <a:ext cx="9" cy="3"/>
              </a:xfrm>
              <a:custGeom>
                <a:avLst/>
                <a:gdLst>
                  <a:gd name="T0" fmla="*/ 0 w 34"/>
                  <a:gd name="T1" fmla="*/ 11 h 11"/>
                  <a:gd name="T2" fmla="*/ 33 w 34"/>
                  <a:gd name="T3" fmla="*/ 1 h 11"/>
                  <a:gd name="T4" fmla="*/ 34 w 34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11">
                    <a:moveTo>
                      <a:pt x="0" y="11"/>
                    </a:moveTo>
                    <a:lnTo>
                      <a:pt x="33" y="1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6" name="Line 4199">
                <a:extLst>
                  <a:ext uri="{FF2B5EF4-FFF2-40B4-BE49-F238E27FC236}">
                    <a16:creationId xmlns:a16="http://schemas.microsoft.com/office/drawing/2014/main" id="{DAC3918D-3F14-4D32-9E1B-CAED74B4A8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41" y="2726"/>
                <a:ext cx="9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7" name="Line 4200">
                <a:extLst>
                  <a:ext uri="{FF2B5EF4-FFF2-40B4-BE49-F238E27FC236}">
                    <a16:creationId xmlns:a16="http://schemas.microsoft.com/office/drawing/2014/main" id="{48DD5D9B-12B9-4E29-A909-E1DF6205D8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38" y="2729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8" name="Freeform 4201">
                <a:extLst>
                  <a:ext uri="{FF2B5EF4-FFF2-40B4-BE49-F238E27FC236}">
                    <a16:creationId xmlns:a16="http://schemas.microsoft.com/office/drawing/2014/main" id="{F89EC82F-F7F9-46A6-BC19-48850D90C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0" y="2730"/>
                <a:ext cx="8" cy="6"/>
              </a:xfrm>
              <a:custGeom>
                <a:avLst/>
                <a:gdLst>
                  <a:gd name="T0" fmla="*/ 32 w 32"/>
                  <a:gd name="T1" fmla="*/ 0 h 25"/>
                  <a:gd name="T2" fmla="*/ 7 w 32"/>
                  <a:gd name="T3" fmla="*/ 8 h 25"/>
                  <a:gd name="T4" fmla="*/ 0 w 32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5">
                    <a:moveTo>
                      <a:pt x="32" y="0"/>
                    </a:moveTo>
                    <a:lnTo>
                      <a:pt x="7" y="8"/>
                    </a:lnTo>
                    <a:lnTo>
                      <a:pt x="0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9" name="Line 4202">
                <a:extLst>
                  <a:ext uri="{FF2B5EF4-FFF2-40B4-BE49-F238E27FC236}">
                    <a16:creationId xmlns:a16="http://schemas.microsoft.com/office/drawing/2014/main" id="{63A1C98C-6F05-4DFB-BAE2-C748411EED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75" y="2745"/>
                <a:ext cx="1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0" name="Freeform 4203">
                <a:extLst>
                  <a:ext uri="{FF2B5EF4-FFF2-40B4-BE49-F238E27FC236}">
                    <a16:creationId xmlns:a16="http://schemas.microsoft.com/office/drawing/2014/main" id="{47D9DB74-E3E8-4A9C-8F19-B2FF4CBA0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" y="2745"/>
                <a:ext cx="5" cy="3"/>
              </a:xfrm>
              <a:custGeom>
                <a:avLst/>
                <a:gdLst>
                  <a:gd name="T0" fmla="*/ 22 w 22"/>
                  <a:gd name="T1" fmla="*/ 0 h 11"/>
                  <a:gd name="T2" fmla="*/ 18 w 22"/>
                  <a:gd name="T3" fmla="*/ 0 h 11"/>
                  <a:gd name="T4" fmla="*/ 0 w 2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1">
                    <a:moveTo>
                      <a:pt x="22" y="0"/>
                    </a:moveTo>
                    <a:lnTo>
                      <a:pt x="18" y="0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1" name="Freeform 4204">
                <a:extLst>
                  <a:ext uri="{FF2B5EF4-FFF2-40B4-BE49-F238E27FC236}">
                    <a16:creationId xmlns:a16="http://schemas.microsoft.com/office/drawing/2014/main" id="{6903BBBA-8904-4B48-B795-2A0FCA601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" y="2745"/>
                <a:ext cx="5" cy="3"/>
              </a:xfrm>
              <a:custGeom>
                <a:avLst/>
                <a:gdLst>
                  <a:gd name="T0" fmla="*/ 0 w 22"/>
                  <a:gd name="T1" fmla="*/ 11 h 11"/>
                  <a:gd name="T2" fmla="*/ 16 w 22"/>
                  <a:gd name="T3" fmla="*/ 2 h 11"/>
                  <a:gd name="T4" fmla="*/ 22 w 2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1">
                    <a:moveTo>
                      <a:pt x="0" y="11"/>
                    </a:moveTo>
                    <a:lnTo>
                      <a:pt x="16" y="2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2" name="Freeform 4205">
                <a:extLst>
                  <a:ext uri="{FF2B5EF4-FFF2-40B4-BE49-F238E27FC236}">
                    <a16:creationId xmlns:a16="http://schemas.microsoft.com/office/drawing/2014/main" id="{9B1CE5D9-F1E5-4049-AB85-2F529B7F21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" y="2763"/>
                <a:ext cx="4" cy="0"/>
              </a:xfrm>
              <a:custGeom>
                <a:avLst/>
                <a:gdLst>
                  <a:gd name="T0" fmla="*/ 0 w 18"/>
                  <a:gd name="T1" fmla="*/ 2 h 2"/>
                  <a:gd name="T2" fmla="*/ 15 w 18"/>
                  <a:gd name="T3" fmla="*/ 2 h 2"/>
                  <a:gd name="T4" fmla="*/ 18 w 18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2">
                    <a:moveTo>
                      <a:pt x="0" y="2"/>
                    </a:moveTo>
                    <a:lnTo>
                      <a:pt x="15" y="2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3" name="Freeform 4206">
                <a:extLst>
                  <a:ext uri="{FF2B5EF4-FFF2-40B4-BE49-F238E27FC236}">
                    <a16:creationId xmlns:a16="http://schemas.microsoft.com/office/drawing/2014/main" id="{A34E915B-52C1-4522-881C-B94D3A8B4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7" y="2759"/>
                <a:ext cx="6" cy="4"/>
              </a:xfrm>
              <a:custGeom>
                <a:avLst/>
                <a:gdLst>
                  <a:gd name="T0" fmla="*/ 0 w 21"/>
                  <a:gd name="T1" fmla="*/ 13 h 13"/>
                  <a:gd name="T2" fmla="*/ 2 w 21"/>
                  <a:gd name="T3" fmla="*/ 13 h 13"/>
                  <a:gd name="T4" fmla="*/ 21 w 21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0" y="13"/>
                    </a:moveTo>
                    <a:lnTo>
                      <a:pt x="2" y="13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4" name="Line 4207">
                <a:extLst>
                  <a:ext uri="{FF2B5EF4-FFF2-40B4-BE49-F238E27FC236}">
                    <a16:creationId xmlns:a16="http://schemas.microsoft.com/office/drawing/2014/main" id="{CCA644CF-5B7D-477B-95CC-9FA8C54EB5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7" y="2759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5" name="Line 4208">
                <a:extLst>
                  <a:ext uri="{FF2B5EF4-FFF2-40B4-BE49-F238E27FC236}">
                    <a16:creationId xmlns:a16="http://schemas.microsoft.com/office/drawing/2014/main" id="{A1E69245-7B43-4BC3-BE4F-BD1E10C0BD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3" y="2763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6" name="Line 4209">
                <a:extLst>
                  <a:ext uri="{FF2B5EF4-FFF2-40B4-BE49-F238E27FC236}">
                    <a16:creationId xmlns:a16="http://schemas.microsoft.com/office/drawing/2014/main" id="{C41F3F83-FD8E-43CB-9DD3-4B7FD0447D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53" y="2748"/>
                <a:ext cx="17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7" name="Freeform 4210">
                <a:extLst>
                  <a:ext uri="{FF2B5EF4-FFF2-40B4-BE49-F238E27FC236}">
                    <a16:creationId xmlns:a16="http://schemas.microsoft.com/office/drawing/2014/main" id="{26060122-EFA7-44C8-91C1-C8362DB3B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0" y="2755"/>
                <a:ext cx="2" cy="1"/>
              </a:xfrm>
              <a:custGeom>
                <a:avLst/>
                <a:gdLst>
                  <a:gd name="T0" fmla="*/ 0 w 5"/>
                  <a:gd name="T1" fmla="*/ 0 h 3"/>
                  <a:gd name="T2" fmla="*/ 5 w 5"/>
                  <a:gd name="T3" fmla="*/ 3 h 3"/>
                  <a:gd name="T4" fmla="*/ 5 w 5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5" y="3"/>
                    </a:lnTo>
                    <a:lnTo>
                      <a:pt x="5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8" name="Freeform 4211">
                <a:extLst>
                  <a:ext uri="{FF2B5EF4-FFF2-40B4-BE49-F238E27FC236}">
                    <a16:creationId xmlns:a16="http://schemas.microsoft.com/office/drawing/2014/main" id="{D33B3E4C-8C16-4F0A-B3C1-42131D7F1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2" y="2751"/>
                <a:ext cx="2" cy="5"/>
              </a:xfrm>
              <a:custGeom>
                <a:avLst/>
                <a:gdLst>
                  <a:gd name="T0" fmla="*/ 0 w 10"/>
                  <a:gd name="T1" fmla="*/ 22 h 22"/>
                  <a:gd name="T2" fmla="*/ 1 w 10"/>
                  <a:gd name="T3" fmla="*/ 22 h 22"/>
                  <a:gd name="T4" fmla="*/ 10 w 10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2">
                    <a:moveTo>
                      <a:pt x="0" y="22"/>
                    </a:moveTo>
                    <a:lnTo>
                      <a:pt x="1" y="22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9" name="Line 4212">
                <a:extLst>
                  <a:ext uri="{FF2B5EF4-FFF2-40B4-BE49-F238E27FC236}">
                    <a16:creationId xmlns:a16="http://schemas.microsoft.com/office/drawing/2014/main" id="{BA235E24-4A28-4B83-A944-229DE11659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22" y="2751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0" name="Line 4213">
                <a:extLst>
                  <a:ext uri="{FF2B5EF4-FFF2-40B4-BE49-F238E27FC236}">
                    <a16:creationId xmlns:a16="http://schemas.microsoft.com/office/drawing/2014/main" id="{9F4343E8-C987-4810-BF5F-909FB0A362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20" y="2755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1" name="Freeform 4214">
                <a:extLst>
                  <a:ext uri="{FF2B5EF4-FFF2-40B4-BE49-F238E27FC236}">
                    <a16:creationId xmlns:a16="http://schemas.microsoft.com/office/drawing/2014/main" id="{9160526D-994E-4B42-A6BB-F5F20A835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2" y="2746"/>
                <a:ext cx="10" cy="2"/>
              </a:xfrm>
              <a:custGeom>
                <a:avLst/>
                <a:gdLst>
                  <a:gd name="T0" fmla="*/ 42 w 42"/>
                  <a:gd name="T1" fmla="*/ 8 h 8"/>
                  <a:gd name="T2" fmla="*/ 25 w 42"/>
                  <a:gd name="T3" fmla="*/ 2 h 8"/>
                  <a:gd name="T4" fmla="*/ 0 w 4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8">
                    <a:moveTo>
                      <a:pt x="42" y="8"/>
                    </a:moveTo>
                    <a:lnTo>
                      <a:pt x="25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2" name="Line 4215">
                <a:extLst>
                  <a:ext uri="{FF2B5EF4-FFF2-40B4-BE49-F238E27FC236}">
                    <a16:creationId xmlns:a16="http://schemas.microsoft.com/office/drawing/2014/main" id="{092222A4-78BA-42B2-8CB1-C4A80C1829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02" y="2748"/>
                <a:ext cx="18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3" name="Line 4216">
                <a:extLst>
                  <a:ext uri="{FF2B5EF4-FFF2-40B4-BE49-F238E27FC236}">
                    <a16:creationId xmlns:a16="http://schemas.microsoft.com/office/drawing/2014/main" id="{C29E65E4-4F6B-405F-92A3-36BF42D5DF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2" y="2746"/>
                <a:ext cx="1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4" name="Line 4217">
                <a:extLst>
                  <a:ext uri="{FF2B5EF4-FFF2-40B4-BE49-F238E27FC236}">
                    <a16:creationId xmlns:a16="http://schemas.microsoft.com/office/drawing/2014/main" id="{3D8992C9-0D85-452B-A6FF-22AC922AF6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24" y="2736"/>
                <a:ext cx="6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5" name="Freeform 4218">
                <a:extLst>
                  <a:ext uri="{FF2B5EF4-FFF2-40B4-BE49-F238E27FC236}">
                    <a16:creationId xmlns:a16="http://schemas.microsoft.com/office/drawing/2014/main" id="{5832F9BF-7C35-48F6-AD58-8F4406B3F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4" y="2671"/>
                <a:ext cx="2" cy="1"/>
              </a:xfrm>
              <a:custGeom>
                <a:avLst/>
                <a:gdLst>
                  <a:gd name="T0" fmla="*/ 0 w 8"/>
                  <a:gd name="T1" fmla="*/ 4 h 4"/>
                  <a:gd name="T2" fmla="*/ 1 w 8"/>
                  <a:gd name="T3" fmla="*/ 4 h 4"/>
                  <a:gd name="T4" fmla="*/ 8 w 8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">
                    <a:moveTo>
                      <a:pt x="0" y="4"/>
                    </a:moveTo>
                    <a:lnTo>
                      <a:pt x="1" y="4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6" name="Line 4219">
                <a:extLst>
                  <a:ext uri="{FF2B5EF4-FFF2-40B4-BE49-F238E27FC236}">
                    <a16:creationId xmlns:a16="http://schemas.microsoft.com/office/drawing/2014/main" id="{1BC636A9-3406-480B-81E7-587EA3EBF5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74" y="2671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7" name="Line 4220">
                <a:extLst>
                  <a:ext uri="{FF2B5EF4-FFF2-40B4-BE49-F238E27FC236}">
                    <a16:creationId xmlns:a16="http://schemas.microsoft.com/office/drawing/2014/main" id="{419D95D8-8B1D-4C8A-9A43-1764E8EF85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35" y="2686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8" name="Line 4221">
                <a:extLst>
                  <a:ext uri="{FF2B5EF4-FFF2-40B4-BE49-F238E27FC236}">
                    <a16:creationId xmlns:a16="http://schemas.microsoft.com/office/drawing/2014/main" id="{1D8EBC3B-529D-4E65-9549-2F9CCBB63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34" y="269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9" name="Line 4222">
                <a:extLst>
                  <a:ext uri="{FF2B5EF4-FFF2-40B4-BE49-F238E27FC236}">
                    <a16:creationId xmlns:a16="http://schemas.microsoft.com/office/drawing/2014/main" id="{399C44BE-3CA0-4FB8-8A4F-02D3237DD8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35" y="2686"/>
                <a:ext cx="2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0" name="Line 4223">
                <a:extLst>
                  <a:ext uri="{FF2B5EF4-FFF2-40B4-BE49-F238E27FC236}">
                    <a16:creationId xmlns:a16="http://schemas.microsoft.com/office/drawing/2014/main" id="{03B6CA26-00A5-4A6E-B6C8-CE3E8A9DD0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37" y="2672"/>
                <a:ext cx="10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1" name="Line 4224">
                <a:extLst>
                  <a:ext uri="{FF2B5EF4-FFF2-40B4-BE49-F238E27FC236}">
                    <a16:creationId xmlns:a16="http://schemas.microsoft.com/office/drawing/2014/main" id="{62635145-E56C-4004-8072-FE7BC1CB57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36" y="2686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7" name="Group 4426">
              <a:extLst>
                <a:ext uri="{FF2B5EF4-FFF2-40B4-BE49-F238E27FC236}">
                  <a16:creationId xmlns:a16="http://schemas.microsoft.com/office/drawing/2014/main" id="{583C1974-67FF-404B-8AE7-F320524C28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0" y="2228"/>
              <a:ext cx="501" cy="991"/>
              <a:chOff x="3920" y="2228"/>
              <a:chExt cx="501" cy="991"/>
            </a:xfrm>
          </p:grpSpPr>
          <p:sp>
            <p:nvSpPr>
              <p:cNvPr id="1142" name="Freeform 4226">
                <a:extLst>
                  <a:ext uri="{FF2B5EF4-FFF2-40B4-BE49-F238E27FC236}">
                    <a16:creationId xmlns:a16="http://schemas.microsoft.com/office/drawing/2014/main" id="{A7BCFD64-1178-46AE-8543-FE6FD54CB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2698"/>
                <a:ext cx="2" cy="10"/>
              </a:xfrm>
              <a:custGeom>
                <a:avLst/>
                <a:gdLst>
                  <a:gd name="T0" fmla="*/ 1 w 6"/>
                  <a:gd name="T1" fmla="*/ 42 h 42"/>
                  <a:gd name="T2" fmla="*/ 0 w 6"/>
                  <a:gd name="T3" fmla="*/ 29 h 42"/>
                  <a:gd name="T4" fmla="*/ 6 w 6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2">
                    <a:moveTo>
                      <a:pt x="1" y="42"/>
                    </a:moveTo>
                    <a:lnTo>
                      <a:pt x="0" y="29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3" name="Line 4227">
                <a:extLst>
                  <a:ext uri="{FF2B5EF4-FFF2-40B4-BE49-F238E27FC236}">
                    <a16:creationId xmlns:a16="http://schemas.microsoft.com/office/drawing/2014/main" id="{D8302D55-67E4-4449-B5E9-D525C3319E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32" y="2698"/>
                <a:ext cx="2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4" name="Freeform 4228">
                <a:extLst>
                  <a:ext uri="{FF2B5EF4-FFF2-40B4-BE49-F238E27FC236}">
                    <a16:creationId xmlns:a16="http://schemas.microsoft.com/office/drawing/2014/main" id="{B2B02C81-869D-40E4-A60E-011CE395F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" y="2755"/>
                <a:ext cx="24" cy="20"/>
              </a:xfrm>
              <a:custGeom>
                <a:avLst/>
                <a:gdLst>
                  <a:gd name="T0" fmla="*/ 94 w 94"/>
                  <a:gd name="T1" fmla="*/ 81 h 81"/>
                  <a:gd name="T2" fmla="*/ 74 w 94"/>
                  <a:gd name="T3" fmla="*/ 53 h 81"/>
                  <a:gd name="T4" fmla="*/ 73 w 94"/>
                  <a:gd name="T5" fmla="*/ 52 h 81"/>
                  <a:gd name="T6" fmla="*/ 0 w 94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81">
                    <a:moveTo>
                      <a:pt x="94" y="81"/>
                    </a:moveTo>
                    <a:lnTo>
                      <a:pt x="74" y="53"/>
                    </a:lnTo>
                    <a:lnTo>
                      <a:pt x="73" y="5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5" name="Freeform 4229">
                <a:extLst>
                  <a:ext uri="{FF2B5EF4-FFF2-40B4-BE49-F238E27FC236}">
                    <a16:creationId xmlns:a16="http://schemas.microsoft.com/office/drawing/2014/main" id="{F6B4D505-707C-4219-A678-58CB4FDEF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5" y="2753"/>
                <a:ext cx="3" cy="2"/>
              </a:xfrm>
              <a:custGeom>
                <a:avLst/>
                <a:gdLst>
                  <a:gd name="T0" fmla="*/ 14 w 14"/>
                  <a:gd name="T1" fmla="*/ 9 h 9"/>
                  <a:gd name="T2" fmla="*/ 1 w 14"/>
                  <a:gd name="T3" fmla="*/ 0 h 9"/>
                  <a:gd name="T4" fmla="*/ 0 w 14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9">
                    <a:moveTo>
                      <a:pt x="14" y="9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6" name="Line 4230">
                <a:extLst>
                  <a:ext uri="{FF2B5EF4-FFF2-40B4-BE49-F238E27FC236}">
                    <a16:creationId xmlns:a16="http://schemas.microsoft.com/office/drawing/2014/main" id="{6CE9FF89-5A21-4B42-9AD8-9D36524086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52" y="2752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7" name="Freeform 4231">
                <a:extLst>
                  <a:ext uri="{FF2B5EF4-FFF2-40B4-BE49-F238E27FC236}">
                    <a16:creationId xmlns:a16="http://schemas.microsoft.com/office/drawing/2014/main" id="{48E02DC4-7364-4E1F-850A-445DF6CF0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2" y="2708"/>
                <a:ext cx="11" cy="40"/>
              </a:xfrm>
              <a:custGeom>
                <a:avLst/>
                <a:gdLst>
                  <a:gd name="T0" fmla="*/ 43 w 43"/>
                  <a:gd name="T1" fmla="*/ 161 h 161"/>
                  <a:gd name="T2" fmla="*/ 10 w 43"/>
                  <a:gd name="T3" fmla="*/ 120 h 161"/>
                  <a:gd name="T4" fmla="*/ 0 w 43"/>
                  <a:gd name="T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161">
                    <a:moveTo>
                      <a:pt x="43" y="161"/>
                    </a:moveTo>
                    <a:lnTo>
                      <a:pt x="10" y="1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8" name="Line 4232">
                <a:extLst>
                  <a:ext uri="{FF2B5EF4-FFF2-40B4-BE49-F238E27FC236}">
                    <a16:creationId xmlns:a16="http://schemas.microsoft.com/office/drawing/2014/main" id="{C72D18AE-1ED4-43B6-BDF0-6EC6AA9EC1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43" y="2748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9" name="Freeform 4233">
                <a:extLst>
                  <a:ext uri="{FF2B5EF4-FFF2-40B4-BE49-F238E27FC236}">
                    <a16:creationId xmlns:a16="http://schemas.microsoft.com/office/drawing/2014/main" id="{5E0E9192-5F06-4856-85FC-FD7131568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3" y="2748"/>
                <a:ext cx="9" cy="4"/>
              </a:xfrm>
              <a:custGeom>
                <a:avLst/>
                <a:gdLst>
                  <a:gd name="T0" fmla="*/ 36 w 36"/>
                  <a:gd name="T1" fmla="*/ 16 h 16"/>
                  <a:gd name="T2" fmla="*/ 0 w 36"/>
                  <a:gd name="T3" fmla="*/ 0 h 16"/>
                  <a:gd name="T4" fmla="*/ 1 w 36"/>
                  <a:gd name="T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6">
                    <a:moveTo>
                      <a:pt x="36" y="16"/>
                    </a:moveTo>
                    <a:lnTo>
                      <a:pt x="0" y="0"/>
                    </a:lnTo>
                    <a:lnTo>
                      <a:pt x="1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0" name="Freeform 4234">
                <a:extLst>
                  <a:ext uri="{FF2B5EF4-FFF2-40B4-BE49-F238E27FC236}">
                    <a16:creationId xmlns:a16="http://schemas.microsoft.com/office/drawing/2014/main" id="{AFEA35E9-63C2-4227-9516-9FDA2B58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0" y="2757"/>
                <a:ext cx="24" cy="10"/>
              </a:xfrm>
              <a:custGeom>
                <a:avLst/>
                <a:gdLst>
                  <a:gd name="T0" fmla="*/ 0 w 95"/>
                  <a:gd name="T1" fmla="*/ 38 h 38"/>
                  <a:gd name="T2" fmla="*/ 49 w 95"/>
                  <a:gd name="T3" fmla="*/ 11 h 38"/>
                  <a:gd name="T4" fmla="*/ 95 w 95"/>
                  <a:gd name="T5" fmla="*/ 24 h 38"/>
                  <a:gd name="T6" fmla="*/ 94 w 95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38">
                    <a:moveTo>
                      <a:pt x="0" y="38"/>
                    </a:moveTo>
                    <a:lnTo>
                      <a:pt x="49" y="11"/>
                    </a:lnTo>
                    <a:lnTo>
                      <a:pt x="95" y="24"/>
                    </a:lnTo>
                    <a:lnTo>
                      <a:pt x="9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1" name="Line 4235">
                <a:extLst>
                  <a:ext uri="{FF2B5EF4-FFF2-40B4-BE49-F238E27FC236}">
                    <a16:creationId xmlns:a16="http://schemas.microsoft.com/office/drawing/2014/main" id="{1DCA1193-F205-421A-8E6C-683FEF3EA4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3" y="2748"/>
                <a:ext cx="9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2" name="Line 4236">
                <a:extLst>
                  <a:ext uri="{FF2B5EF4-FFF2-40B4-BE49-F238E27FC236}">
                    <a16:creationId xmlns:a16="http://schemas.microsoft.com/office/drawing/2014/main" id="{621E1CE6-4451-48BF-B7D6-8177F65044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5" y="2753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3" name="Line 4237">
                <a:extLst>
                  <a:ext uri="{FF2B5EF4-FFF2-40B4-BE49-F238E27FC236}">
                    <a16:creationId xmlns:a16="http://schemas.microsoft.com/office/drawing/2014/main" id="{F75FE8D1-ECAC-4B15-AEDD-CBB6110A86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3" y="2748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4" name="Line 4238">
                <a:extLst>
                  <a:ext uri="{FF2B5EF4-FFF2-40B4-BE49-F238E27FC236}">
                    <a16:creationId xmlns:a16="http://schemas.microsoft.com/office/drawing/2014/main" id="{72CF78EE-A876-4B5B-B03E-1BB4A262FC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43" y="2748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5" name="Freeform 4239">
                <a:extLst>
                  <a:ext uri="{FF2B5EF4-FFF2-40B4-BE49-F238E27FC236}">
                    <a16:creationId xmlns:a16="http://schemas.microsoft.com/office/drawing/2014/main" id="{BDEA897B-0FAF-463D-ABF4-07B4A6AC5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2776"/>
                <a:ext cx="2" cy="1"/>
              </a:xfrm>
              <a:custGeom>
                <a:avLst/>
                <a:gdLst>
                  <a:gd name="T0" fmla="*/ 6 w 6"/>
                  <a:gd name="T1" fmla="*/ 5 h 5"/>
                  <a:gd name="T2" fmla="*/ 3 w 6"/>
                  <a:gd name="T3" fmla="*/ 5 h 5"/>
                  <a:gd name="T4" fmla="*/ 0 w 6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6" y="5"/>
                    </a:moveTo>
                    <a:lnTo>
                      <a:pt x="3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6" name="Line 4240">
                <a:extLst>
                  <a:ext uri="{FF2B5EF4-FFF2-40B4-BE49-F238E27FC236}">
                    <a16:creationId xmlns:a16="http://schemas.microsoft.com/office/drawing/2014/main" id="{7ED872AB-E388-4A12-BA99-C089F67981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82" y="2775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7" name="Line 4241">
                <a:extLst>
                  <a:ext uri="{FF2B5EF4-FFF2-40B4-BE49-F238E27FC236}">
                    <a16:creationId xmlns:a16="http://schemas.microsoft.com/office/drawing/2014/main" id="{FD51A7ED-66ED-4063-83B0-5E3E928A61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82" y="2776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8" name="Line 4242">
                <a:extLst>
                  <a:ext uri="{FF2B5EF4-FFF2-40B4-BE49-F238E27FC236}">
                    <a16:creationId xmlns:a16="http://schemas.microsoft.com/office/drawing/2014/main" id="{87950126-1CBF-4C3E-8E01-0149DC0983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82" y="2775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59" name="Line 4243">
                <a:extLst>
                  <a:ext uri="{FF2B5EF4-FFF2-40B4-BE49-F238E27FC236}">
                    <a16:creationId xmlns:a16="http://schemas.microsoft.com/office/drawing/2014/main" id="{14F251C9-0D6A-4DA9-9DBF-4CF9395D05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34" y="2764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0" name="Line 4244">
                <a:extLst>
                  <a:ext uri="{FF2B5EF4-FFF2-40B4-BE49-F238E27FC236}">
                    <a16:creationId xmlns:a16="http://schemas.microsoft.com/office/drawing/2014/main" id="{1EA75092-9F80-4CC0-ACC2-39693B2AAD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34" y="2764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1" name="Freeform 4245">
                <a:extLst>
                  <a:ext uri="{FF2B5EF4-FFF2-40B4-BE49-F238E27FC236}">
                    <a16:creationId xmlns:a16="http://schemas.microsoft.com/office/drawing/2014/main" id="{51E24509-82F8-4287-BE6E-CF9D1146D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4" y="2776"/>
                <a:ext cx="44" cy="5"/>
              </a:xfrm>
              <a:custGeom>
                <a:avLst/>
                <a:gdLst>
                  <a:gd name="T0" fmla="*/ 178 w 178"/>
                  <a:gd name="T1" fmla="*/ 7 h 19"/>
                  <a:gd name="T2" fmla="*/ 163 w 178"/>
                  <a:gd name="T3" fmla="*/ 19 h 19"/>
                  <a:gd name="T4" fmla="*/ 55 w 178"/>
                  <a:gd name="T5" fmla="*/ 0 h 19"/>
                  <a:gd name="T6" fmla="*/ 53 w 178"/>
                  <a:gd name="T7" fmla="*/ 0 h 19"/>
                  <a:gd name="T8" fmla="*/ 0 w 178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19">
                    <a:moveTo>
                      <a:pt x="178" y="7"/>
                    </a:moveTo>
                    <a:lnTo>
                      <a:pt x="163" y="19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2" name="Freeform 4246">
                <a:extLst>
                  <a:ext uri="{FF2B5EF4-FFF2-40B4-BE49-F238E27FC236}">
                    <a16:creationId xmlns:a16="http://schemas.microsoft.com/office/drawing/2014/main" id="{4B16D01F-27D8-42DE-8E29-02885D8BD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2774"/>
                <a:ext cx="5" cy="4"/>
              </a:xfrm>
              <a:custGeom>
                <a:avLst/>
                <a:gdLst>
                  <a:gd name="T0" fmla="*/ 21 w 21"/>
                  <a:gd name="T1" fmla="*/ 0 h 17"/>
                  <a:gd name="T2" fmla="*/ 21 w 21"/>
                  <a:gd name="T3" fmla="*/ 1 h 17"/>
                  <a:gd name="T4" fmla="*/ 0 w 21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7">
                    <a:moveTo>
                      <a:pt x="21" y="0"/>
                    </a:moveTo>
                    <a:lnTo>
                      <a:pt x="21" y="1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3" name="Line 4247">
                <a:extLst>
                  <a:ext uri="{FF2B5EF4-FFF2-40B4-BE49-F238E27FC236}">
                    <a16:creationId xmlns:a16="http://schemas.microsoft.com/office/drawing/2014/main" id="{07247B1C-508E-412A-A1B4-17479DFB19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28" y="2774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4" name="Line 4248">
                <a:extLst>
                  <a:ext uri="{FF2B5EF4-FFF2-40B4-BE49-F238E27FC236}">
                    <a16:creationId xmlns:a16="http://schemas.microsoft.com/office/drawing/2014/main" id="{337F7473-D455-44AB-8EC2-FBA2042C9F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33" y="2764"/>
                <a:ext cx="1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5" name="Line 4249">
                <a:extLst>
                  <a:ext uri="{FF2B5EF4-FFF2-40B4-BE49-F238E27FC236}">
                    <a16:creationId xmlns:a16="http://schemas.microsoft.com/office/drawing/2014/main" id="{FC21CFD8-89BF-406C-A4C9-A5FD540A7A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4" y="2889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6" name="Freeform 4250">
                <a:extLst>
                  <a:ext uri="{FF2B5EF4-FFF2-40B4-BE49-F238E27FC236}">
                    <a16:creationId xmlns:a16="http://schemas.microsoft.com/office/drawing/2014/main" id="{2EDABA57-49A5-464A-B70D-F7F3B65FA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0" y="2887"/>
                <a:ext cx="4" cy="2"/>
              </a:xfrm>
              <a:custGeom>
                <a:avLst/>
                <a:gdLst>
                  <a:gd name="T0" fmla="*/ 16 w 16"/>
                  <a:gd name="T1" fmla="*/ 6 h 6"/>
                  <a:gd name="T2" fmla="*/ 14 w 16"/>
                  <a:gd name="T3" fmla="*/ 4 h 6"/>
                  <a:gd name="T4" fmla="*/ 0 w 16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6">
                    <a:moveTo>
                      <a:pt x="16" y="6"/>
                    </a:moveTo>
                    <a:lnTo>
                      <a:pt x="14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7" name="Freeform 4251">
                <a:extLst>
                  <a:ext uri="{FF2B5EF4-FFF2-40B4-BE49-F238E27FC236}">
                    <a16:creationId xmlns:a16="http://schemas.microsoft.com/office/drawing/2014/main" id="{00E7811D-987E-4A91-9EB5-0BF90DF12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4" y="2889"/>
                <a:ext cx="4" cy="4"/>
              </a:xfrm>
              <a:custGeom>
                <a:avLst/>
                <a:gdLst>
                  <a:gd name="T0" fmla="*/ 16 w 16"/>
                  <a:gd name="T1" fmla="*/ 17 h 17"/>
                  <a:gd name="T2" fmla="*/ 1 w 16"/>
                  <a:gd name="T3" fmla="*/ 0 h 17"/>
                  <a:gd name="T4" fmla="*/ 0 w 16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6" y="17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8" name="Freeform 4252">
                <a:extLst>
                  <a:ext uri="{FF2B5EF4-FFF2-40B4-BE49-F238E27FC236}">
                    <a16:creationId xmlns:a16="http://schemas.microsoft.com/office/drawing/2014/main" id="{EE028BCF-C873-40E1-BA09-7FB4B1816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1" y="2934"/>
                <a:ext cx="11" cy="0"/>
              </a:xfrm>
              <a:custGeom>
                <a:avLst/>
                <a:gdLst>
                  <a:gd name="T0" fmla="*/ 44 w 44"/>
                  <a:gd name="T1" fmla="*/ 2 h 3"/>
                  <a:gd name="T2" fmla="*/ 16 w 44"/>
                  <a:gd name="T3" fmla="*/ 0 h 3"/>
                  <a:gd name="T4" fmla="*/ 0 w 44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">
                    <a:moveTo>
                      <a:pt x="44" y="2"/>
                    </a:moveTo>
                    <a:lnTo>
                      <a:pt x="16" y="0"/>
                    </a:lnTo>
                    <a:lnTo>
                      <a:pt x="0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69" name="Line 4253">
                <a:extLst>
                  <a:ext uri="{FF2B5EF4-FFF2-40B4-BE49-F238E27FC236}">
                    <a16:creationId xmlns:a16="http://schemas.microsoft.com/office/drawing/2014/main" id="{13C68086-9241-4BEF-ABEA-3FE1A1B631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1" y="2934"/>
                <a:ext cx="1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0" name="Line 4254">
                <a:extLst>
                  <a:ext uri="{FF2B5EF4-FFF2-40B4-BE49-F238E27FC236}">
                    <a16:creationId xmlns:a16="http://schemas.microsoft.com/office/drawing/2014/main" id="{915CEEE8-0B1E-4BC2-88EC-3573EEE1BC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6" y="2936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1" name="Line 4255">
                <a:extLst>
                  <a:ext uri="{FF2B5EF4-FFF2-40B4-BE49-F238E27FC236}">
                    <a16:creationId xmlns:a16="http://schemas.microsoft.com/office/drawing/2014/main" id="{56DFC1CE-AE1B-4048-B6A8-9C92F823F3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2" y="2936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2" name="Line 4256">
                <a:extLst>
                  <a:ext uri="{FF2B5EF4-FFF2-40B4-BE49-F238E27FC236}">
                    <a16:creationId xmlns:a16="http://schemas.microsoft.com/office/drawing/2014/main" id="{4ED1EE1C-51F6-405E-9F79-B1C3C3C30D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6" y="293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3" name="Line 4257">
                <a:extLst>
                  <a:ext uri="{FF2B5EF4-FFF2-40B4-BE49-F238E27FC236}">
                    <a16:creationId xmlns:a16="http://schemas.microsoft.com/office/drawing/2014/main" id="{26883E9B-62FB-47B1-BB06-962193BE85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32" y="2936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4" name="Line 4258">
                <a:extLst>
                  <a:ext uri="{FF2B5EF4-FFF2-40B4-BE49-F238E27FC236}">
                    <a16:creationId xmlns:a16="http://schemas.microsoft.com/office/drawing/2014/main" id="{C80C19BC-CE20-4F26-984F-5D13641891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36" y="293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5" name="Line 4259">
                <a:extLst>
                  <a:ext uri="{FF2B5EF4-FFF2-40B4-BE49-F238E27FC236}">
                    <a16:creationId xmlns:a16="http://schemas.microsoft.com/office/drawing/2014/main" id="{FDA3CEFA-20DD-49CF-A76E-83E8F83FDE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36" y="2936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6" name="Line 4260">
                <a:extLst>
                  <a:ext uri="{FF2B5EF4-FFF2-40B4-BE49-F238E27FC236}">
                    <a16:creationId xmlns:a16="http://schemas.microsoft.com/office/drawing/2014/main" id="{C8D42856-B664-4A6D-811C-0A92F6D2A2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12" y="2934"/>
                <a:ext cx="2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7" name="Freeform 4261">
                <a:extLst>
                  <a:ext uri="{FF2B5EF4-FFF2-40B4-BE49-F238E27FC236}">
                    <a16:creationId xmlns:a16="http://schemas.microsoft.com/office/drawing/2014/main" id="{14B12E5A-EC8D-4131-BD56-554CD94610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8" y="2924"/>
                <a:ext cx="9" cy="6"/>
              </a:xfrm>
              <a:custGeom>
                <a:avLst/>
                <a:gdLst>
                  <a:gd name="T0" fmla="*/ 37 w 37"/>
                  <a:gd name="T1" fmla="*/ 0 h 21"/>
                  <a:gd name="T2" fmla="*/ 23 w 37"/>
                  <a:gd name="T3" fmla="*/ 10 h 21"/>
                  <a:gd name="T4" fmla="*/ 0 w 37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1">
                    <a:moveTo>
                      <a:pt x="37" y="0"/>
                    </a:moveTo>
                    <a:lnTo>
                      <a:pt x="23" y="10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8" name="Line 4262">
                <a:extLst>
                  <a:ext uri="{FF2B5EF4-FFF2-40B4-BE49-F238E27FC236}">
                    <a16:creationId xmlns:a16="http://schemas.microsoft.com/office/drawing/2014/main" id="{D8F3AF4A-9E33-4A8E-BA47-CB6B6D3106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8" y="2924"/>
                <a:ext cx="9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79" name="Line 4263">
                <a:extLst>
                  <a:ext uri="{FF2B5EF4-FFF2-40B4-BE49-F238E27FC236}">
                    <a16:creationId xmlns:a16="http://schemas.microsoft.com/office/drawing/2014/main" id="{C7BF7FB1-F4A5-45E3-B65D-DE98F46AF3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1" y="2930"/>
                <a:ext cx="7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0" name="Freeform 4264">
                <a:extLst>
                  <a:ext uri="{FF2B5EF4-FFF2-40B4-BE49-F238E27FC236}">
                    <a16:creationId xmlns:a16="http://schemas.microsoft.com/office/drawing/2014/main" id="{973FA0FC-22C6-4A4E-8B44-7B40BC51E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2912"/>
                <a:ext cx="11" cy="2"/>
              </a:xfrm>
              <a:custGeom>
                <a:avLst/>
                <a:gdLst>
                  <a:gd name="T0" fmla="*/ 0 w 42"/>
                  <a:gd name="T1" fmla="*/ 0 h 9"/>
                  <a:gd name="T2" fmla="*/ 23 w 42"/>
                  <a:gd name="T3" fmla="*/ 3 h 9"/>
                  <a:gd name="T4" fmla="*/ 42 w 42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9">
                    <a:moveTo>
                      <a:pt x="0" y="0"/>
                    </a:moveTo>
                    <a:lnTo>
                      <a:pt x="23" y="3"/>
                    </a:lnTo>
                    <a:lnTo>
                      <a:pt x="42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1" name="Line 4265">
                <a:extLst>
                  <a:ext uri="{FF2B5EF4-FFF2-40B4-BE49-F238E27FC236}">
                    <a16:creationId xmlns:a16="http://schemas.microsoft.com/office/drawing/2014/main" id="{B9AAECDB-057F-47B5-B7BD-6A896685C0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2" y="2912"/>
                <a:ext cx="7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2" name="Freeform 4266">
                <a:extLst>
                  <a:ext uri="{FF2B5EF4-FFF2-40B4-BE49-F238E27FC236}">
                    <a16:creationId xmlns:a16="http://schemas.microsoft.com/office/drawing/2014/main" id="{EC49644D-D540-471E-9048-786574223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2912"/>
                <a:ext cx="11" cy="2"/>
              </a:xfrm>
              <a:custGeom>
                <a:avLst/>
                <a:gdLst>
                  <a:gd name="T0" fmla="*/ 42 w 42"/>
                  <a:gd name="T1" fmla="*/ 9 h 9"/>
                  <a:gd name="T2" fmla="*/ 25 w 42"/>
                  <a:gd name="T3" fmla="*/ 2 h 9"/>
                  <a:gd name="T4" fmla="*/ 0 w 42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9">
                    <a:moveTo>
                      <a:pt x="42" y="9"/>
                    </a:moveTo>
                    <a:lnTo>
                      <a:pt x="25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3" name="Line 4267">
                <a:extLst>
                  <a:ext uri="{FF2B5EF4-FFF2-40B4-BE49-F238E27FC236}">
                    <a16:creationId xmlns:a16="http://schemas.microsoft.com/office/drawing/2014/main" id="{4CD278B1-3CD4-4D42-8F6D-9E39C0F11F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79" y="2912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4" name="Freeform 4268">
                <a:extLst>
                  <a:ext uri="{FF2B5EF4-FFF2-40B4-BE49-F238E27FC236}">
                    <a16:creationId xmlns:a16="http://schemas.microsoft.com/office/drawing/2014/main" id="{AAC7CEF2-460A-466E-B22E-7227B5EDE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2" y="2911"/>
                <a:ext cx="7" cy="1"/>
              </a:xfrm>
              <a:custGeom>
                <a:avLst/>
                <a:gdLst>
                  <a:gd name="T0" fmla="*/ 27 w 27"/>
                  <a:gd name="T1" fmla="*/ 2 h 2"/>
                  <a:gd name="T2" fmla="*/ 1 w 27"/>
                  <a:gd name="T3" fmla="*/ 0 h 2"/>
                  <a:gd name="T4" fmla="*/ 0 w 27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">
                    <a:moveTo>
                      <a:pt x="27" y="2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5" name="Line 4269">
                <a:extLst>
                  <a:ext uri="{FF2B5EF4-FFF2-40B4-BE49-F238E27FC236}">
                    <a16:creationId xmlns:a16="http://schemas.microsoft.com/office/drawing/2014/main" id="{403A0419-6F2A-44D8-8A85-95F22586B7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57" y="2912"/>
                <a:ext cx="15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6" name="Line 4270">
                <a:extLst>
                  <a:ext uri="{FF2B5EF4-FFF2-40B4-BE49-F238E27FC236}">
                    <a16:creationId xmlns:a16="http://schemas.microsoft.com/office/drawing/2014/main" id="{3B826D78-AE0E-4CBC-B91E-D035368C9F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8" y="2920"/>
                <a:ext cx="8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7" name="Freeform 4271">
                <a:extLst>
                  <a:ext uri="{FF2B5EF4-FFF2-40B4-BE49-F238E27FC236}">
                    <a16:creationId xmlns:a16="http://schemas.microsoft.com/office/drawing/2014/main" id="{169445CF-F589-4077-8625-FFA01D758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8" y="2920"/>
                <a:ext cx="9" cy="2"/>
              </a:xfrm>
              <a:custGeom>
                <a:avLst/>
                <a:gdLst>
                  <a:gd name="T0" fmla="*/ 35 w 35"/>
                  <a:gd name="T1" fmla="*/ 11 h 11"/>
                  <a:gd name="T2" fmla="*/ 34 w 35"/>
                  <a:gd name="T3" fmla="*/ 11 h 11"/>
                  <a:gd name="T4" fmla="*/ 0 w 35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1">
                    <a:moveTo>
                      <a:pt x="35" y="11"/>
                    </a:moveTo>
                    <a:lnTo>
                      <a:pt x="34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8" name="Line 4272">
                <a:extLst>
                  <a:ext uri="{FF2B5EF4-FFF2-40B4-BE49-F238E27FC236}">
                    <a16:creationId xmlns:a16="http://schemas.microsoft.com/office/drawing/2014/main" id="{C27F8D4F-9856-4EC5-8610-3D1EECEF40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17" y="292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89" name="Line 4273">
                <a:extLst>
                  <a:ext uri="{FF2B5EF4-FFF2-40B4-BE49-F238E27FC236}">
                    <a16:creationId xmlns:a16="http://schemas.microsoft.com/office/drawing/2014/main" id="{C5B5FE42-47F8-4C57-833A-7906E9D988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16" y="2922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0" name="Line 4274">
                <a:extLst>
                  <a:ext uri="{FF2B5EF4-FFF2-40B4-BE49-F238E27FC236}">
                    <a16:creationId xmlns:a16="http://schemas.microsoft.com/office/drawing/2014/main" id="{0B68F437-D84F-4C8A-9544-79032CB2D8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16" y="2922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1" name="Freeform 4275">
                <a:extLst>
                  <a:ext uri="{FF2B5EF4-FFF2-40B4-BE49-F238E27FC236}">
                    <a16:creationId xmlns:a16="http://schemas.microsoft.com/office/drawing/2014/main" id="{B9D6D6DF-8D91-4B20-B140-81E29ECEE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6" y="2911"/>
                <a:ext cx="34" cy="7"/>
              </a:xfrm>
              <a:custGeom>
                <a:avLst/>
                <a:gdLst>
                  <a:gd name="T0" fmla="*/ 137 w 137"/>
                  <a:gd name="T1" fmla="*/ 0 h 30"/>
                  <a:gd name="T2" fmla="*/ 57 w 137"/>
                  <a:gd name="T3" fmla="*/ 5 h 30"/>
                  <a:gd name="T4" fmla="*/ 0 w 137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7" h="30">
                    <a:moveTo>
                      <a:pt x="137" y="0"/>
                    </a:moveTo>
                    <a:lnTo>
                      <a:pt x="57" y="5"/>
                    </a:lnTo>
                    <a:lnTo>
                      <a:pt x="0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2" name="Line 4276">
                <a:extLst>
                  <a:ext uri="{FF2B5EF4-FFF2-40B4-BE49-F238E27FC236}">
                    <a16:creationId xmlns:a16="http://schemas.microsoft.com/office/drawing/2014/main" id="{ED938172-AF87-4ACE-B18D-3CE40B6E64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17" y="2918"/>
                <a:ext cx="9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3" name="Line 4277">
                <a:extLst>
                  <a:ext uri="{FF2B5EF4-FFF2-40B4-BE49-F238E27FC236}">
                    <a16:creationId xmlns:a16="http://schemas.microsoft.com/office/drawing/2014/main" id="{D6F6D4B4-7B52-40FA-819D-C3CEA965FB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17" y="2918"/>
                <a:ext cx="9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4" name="Line 4278">
                <a:extLst>
                  <a:ext uri="{FF2B5EF4-FFF2-40B4-BE49-F238E27FC236}">
                    <a16:creationId xmlns:a16="http://schemas.microsoft.com/office/drawing/2014/main" id="{77C0128A-A244-46B2-81F7-8D6FD9296A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93" y="2914"/>
                <a:ext cx="15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5" name="Line 4279">
                <a:extLst>
                  <a:ext uri="{FF2B5EF4-FFF2-40B4-BE49-F238E27FC236}">
                    <a16:creationId xmlns:a16="http://schemas.microsoft.com/office/drawing/2014/main" id="{544CCC9C-B5B9-420F-B7E6-40B721006A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36" y="2933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6" name="Line 4280">
                <a:extLst>
                  <a:ext uri="{FF2B5EF4-FFF2-40B4-BE49-F238E27FC236}">
                    <a16:creationId xmlns:a16="http://schemas.microsoft.com/office/drawing/2014/main" id="{BF07085E-788D-4ECD-919F-86011ADBBF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36" y="2933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7" name="Line 4281">
                <a:extLst>
                  <a:ext uri="{FF2B5EF4-FFF2-40B4-BE49-F238E27FC236}">
                    <a16:creationId xmlns:a16="http://schemas.microsoft.com/office/drawing/2014/main" id="{07FBBE72-A0B8-412D-89D4-02D3D58184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0" y="2763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8" name="Freeform 4282">
                <a:extLst>
                  <a:ext uri="{FF2B5EF4-FFF2-40B4-BE49-F238E27FC236}">
                    <a16:creationId xmlns:a16="http://schemas.microsoft.com/office/drawing/2014/main" id="{A92BE94A-8286-4B33-B68D-E3EE40D32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8" y="2924"/>
                <a:ext cx="53" cy="75"/>
              </a:xfrm>
              <a:custGeom>
                <a:avLst/>
                <a:gdLst>
                  <a:gd name="T0" fmla="*/ 211 w 211"/>
                  <a:gd name="T1" fmla="*/ 300 h 300"/>
                  <a:gd name="T2" fmla="*/ 122 w 211"/>
                  <a:gd name="T3" fmla="*/ 261 h 300"/>
                  <a:gd name="T4" fmla="*/ 112 w 211"/>
                  <a:gd name="T5" fmla="*/ 191 h 300"/>
                  <a:gd name="T6" fmla="*/ 0 w 211"/>
                  <a:gd name="T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1" h="300">
                    <a:moveTo>
                      <a:pt x="211" y="300"/>
                    </a:moveTo>
                    <a:lnTo>
                      <a:pt x="122" y="261"/>
                    </a:lnTo>
                    <a:lnTo>
                      <a:pt x="112" y="19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99" name="Freeform 4283">
                <a:extLst>
                  <a:ext uri="{FF2B5EF4-FFF2-40B4-BE49-F238E27FC236}">
                    <a16:creationId xmlns:a16="http://schemas.microsoft.com/office/drawing/2014/main" id="{E569AB43-3C37-495E-9BDA-B7D87B9F7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9" y="2963"/>
                <a:ext cx="19" cy="21"/>
              </a:xfrm>
              <a:custGeom>
                <a:avLst/>
                <a:gdLst>
                  <a:gd name="T0" fmla="*/ 5 w 75"/>
                  <a:gd name="T1" fmla="*/ 0 h 84"/>
                  <a:gd name="T2" fmla="*/ 11 w 75"/>
                  <a:gd name="T3" fmla="*/ 7 h 84"/>
                  <a:gd name="T4" fmla="*/ 11 w 75"/>
                  <a:gd name="T5" fmla="*/ 8 h 84"/>
                  <a:gd name="T6" fmla="*/ 0 w 75"/>
                  <a:gd name="T7" fmla="*/ 70 h 84"/>
                  <a:gd name="T8" fmla="*/ 33 w 75"/>
                  <a:gd name="T9" fmla="*/ 80 h 84"/>
                  <a:gd name="T10" fmla="*/ 75 w 75"/>
                  <a:gd name="T11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84">
                    <a:moveTo>
                      <a:pt x="5" y="0"/>
                    </a:moveTo>
                    <a:lnTo>
                      <a:pt x="11" y="7"/>
                    </a:lnTo>
                    <a:lnTo>
                      <a:pt x="11" y="8"/>
                    </a:lnTo>
                    <a:lnTo>
                      <a:pt x="0" y="70"/>
                    </a:lnTo>
                    <a:lnTo>
                      <a:pt x="33" y="80"/>
                    </a:lnTo>
                    <a:lnTo>
                      <a:pt x="75" y="8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0" name="Line 4284">
                <a:extLst>
                  <a:ext uri="{FF2B5EF4-FFF2-40B4-BE49-F238E27FC236}">
                    <a16:creationId xmlns:a16="http://schemas.microsoft.com/office/drawing/2014/main" id="{EDE53713-EE16-4B6A-A6BD-E366015CEE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8" y="2984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1" name="Freeform 4285">
                <a:extLst>
                  <a:ext uri="{FF2B5EF4-FFF2-40B4-BE49-F238E27FC236}">
                    <a16:creationId xmlns:a16="http://schemas.microsoft.com/office/drawing/2014/main" id="{B43D512D-5D7F-4C68-9DC8-6EFC953B3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" y="2987"/>
                <a:ext cx="10" cy="10"/>
              </a:xfrm>
              <a:custGeom>
                <a:avLst/>
                <a:gdLst>
                  <a:gd name="T0" fmla="*/ 40 w 42"/>
                  <a:gd name="T1" fmla="*/ 0 h 39"/>
                  <a:gd name="T2" fmla="*/ 42 w 42"/>
                  <a:gd name="T3" fmla="*/ 16 h 39"/>
                  <a:gd name="T4" fmla="*/ 0 w 42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9">
                    <a:moveTo>
                      <a:pt x="40" y="0"/>
                    </a:moveTo>
                    <a:lnTo>
                      <a:pt x="42" y="16"/>
                    </a:lnTo>
                    <a:lnTo>
                      <a:pt x="0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2" name="Freeform 4286">
                <a:extLst>
                  <a:ext uri="{FF2B5EF4-FFF2-40B4-BE49-F238E27FC236}">
                    <a16:creationId xmlns:a16="http://schemas.microsoft.com/office/drawing/2014/main" id="{76C58899-F4B2-4E39-BF22-A697D3DF0B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2997"/>
                <a:ext cx="4" cy="8"/>
              </a:xfrm>
              <a:custGeom>
                <a:avLst/>
                <a:gdLst>
                  <a:gd name="T0" fmla="*/ 14 w 14"/>
                  <a:gd name="T1" fmla="*/ 0 h 33"/>
                  <a:gd name="T2" fmla="*/ 2 w 14"/>
                  <a:gd name="T3" fmla="*/ 3 h 33"/>
                  <a:gd name="T4" fmla="*/ 0 w 14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3">
                    <a:moveTo>
                      <a:pt x="14" y="0"/>
                    </a:moveTo>
                    <a:lnTo>
                      <a:pt x="2" y="3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3" name="Freeform 4287">
                <a:extLst>
                  <a:ext uri="{FF2B5EF4-FFF2-40B4-BE49-F238E27FC236}">
                    <a16:creationId xmlns:a16="http://schemas.microsoft.com/office/drawing/2014/main" id="{B20D1C49-8066-47CF-A0B5-A8F479BF6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8" y="2984"/>
                <a:ext cx="0" cy="3"/>
              </a:xfrm>
              <a:custGeom>
                <a:avLst/>
                <a:gdLst>
                  <a:gd name="T0" fmla="*/ 2 w 2"/>
                  <a:gd name="T1" fmla="*/ 12 h 12"/>
                  <a:gd name="T2" fmla="*/ 1 w 2"/>
                  <a:gd name="T3" fmla="*/ 0 h 12"/>
                  <a:gd name="T4" fmla="*/ 0 w 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2">
                    <a:moveTo>
                      <a:pt x="2" y="12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4" name="Freeform 4288">
                <a:extLst>
                  <a:ext uri="{FF2B5EF4-FFF2-40B4-BE49-F238E27FC236}">
                    <a16:creationId xmlns:a16="http://schemas.microsoft.com/office/drawing/2014/main" id="{17A137BD-79CF-4496-A07E-11145E55A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5" y="2997"/>
                <a:ext cx="4" cy="8"/>
              </a:xfrm>
              <a:custGeom>
                <a:avLst/>
                <a:gdLst>
                  <a:gd name="T0" fmla="*/ 0 w 14"/>
                  <a:gd name="T1" fmla="*/ 33 h 33"/>
                  <a:gd name="T2" fmla="*/ 3 w 14"/>
                  <a:gd name="T3" fmla="*/ 5 h 33"/>
                  <a:gd name="T4" fmla="*/ 14 w 14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3">
                    <a:moveTo>
                      <a:pt x="0" y="33"/>
                    </a:moveTo>
                    <a:lnTo>
                      <a:pt x="3" y="5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5" name="Freeform 4289">
                <a:extLst>
                  <a:ext uri="{FF2B5EF4-FFF2-40B4-BE49-F238E27FC236}">
                    <a16:creationId xmlns:a16="http://schemas.microsoft.com/office/drawing/2014/main" id="{EB5FF9D0-3648-4C53-845F-E9F03B4DD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2" y="3015"/>
                <a:ext cx="20" cy="53"/>
              </a:xfrm>
              <a:custGeom>
                <a:avLst/>
                <a:gdLst>
                  <a:gd name="T0" fmla="*/ 7 w 80"/>
                  <a:gd name="T1" fmla="*/ 0 h 212"/>
                  <a:gd name="T2" fmla="*/ 53 w 80"/>
                  <a:gd name="T3" fmla="*/ 30 h 212"/>
                  <a:gd name="T4" fmla="*/ 0 w 80"/>
                  <a:gd name="T5" fmla="*/ 126 h 212"/>
                  <a:gd name="T6" fmla="*/ 80 w 80"/>
                  <a:gd name="T7" fmla="*/ 211 h 212"/>
                  <a:gd name="T8" fmla="*/ 80 w 80"/>
                  <a:gd name="T9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12">
                    <a:moveTo>
                      <a:pt x="7" y="0"/>
                    </a:moveTo>
                    <a:lnTo>
                      <a:pt x="53" y="30"/>
                    </a:lnTo>
                    <a:lnTo>
                      <a:pt x="0" y="126"/>
                    </a:lnTo>
                    <a:lnTo>
                      <a:pt x="80" y="211"/>
                    </a:lnTo>
                    <a:lnTo>
                      <a:pt x="80" y="2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6" name="Line 4290">
                <a:extLst>
                  <a:ext uri="{FF2B5EF4-FFF2-40B4-BE49-F238E27FC236}">
                    <a16:creationId xmlns:a16="http://schemas.microsoft.com/office/drawing/2014/main" id="{8C9E18BC-F25E-4470-96A1-E68FE3A84C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4" y="3005"/>
                <a:ext cx="1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7" name="Freeform 4291">
                <a:extLst>
                  <a:ext uri="{FF2B5EF4-FFF2-40B4-BE49-F238E27FC236}">
                    <a16:creationId xmlns:a16="http://schemas.microsoft.com/office/drawing/2014/main" id="{D5642655-42B8-4D4C-9C00-61A99AB24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7" y="2955"/>
                <a:ext cx="3" cy="8"/>
              </a:xfrm>
              <a:custGeom>
                <a:avLst/>
                <a:gdLst>
                  <a:gd name="T0" fmla="*/ 15 w 15"/>
                  <a:gd name="T1" fmla="*/ 35 h 35"/>
                  <a:gd name="T2" fmla="*/ 1 w 15"/>
                  <a:gd name="T3" fmla="*/ 21 h 35"/>
                  <a:gd name="T4" fmla="*/ 0 w 15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lnTo>
                      <a:pt x="1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8" name="Freeform 4292">
                <a:extLst>
                  <a:ext uri="{FF2B5EF4-FFF2-40B4-BE49-F238E27FC236}">
                    <a16:creationId xmlns:a16="http://schemas.microsoft.com/office/drawing/2014/main" id="{3D0F6E6A-49F6-4DA1-B015-68E78FBA9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6" y="2955"/>
                <a:ext cx="4" cy="8"/>
              </a:xfrm>
              <a:custGeom>
                <a:avLst/>
                <a:gdLst>
                  <a:gd name="T0" fmla="*/ 5 w 20"/>
                  <a:gd name="T1" fmla="*/ 0 h 35"/>
                  <a:gd name="T2" fmla="*/ 0 w 20"/>
                  <a:gd name="T3" fmla="*/ 19 h 35"/>
                  <a:gd name="T4" fmla="*/ 20 w 20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5">
                    <a:moveTo>
                      <a:pt x="5" y="0"/>
                    </a:moveTo>
                    <a:lnTo>
                      <a:pt x="0" y="19"/>
                    </a:lnTo>
                    <a:lnTo>
                      <a:pt x="20" y="3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09" name="Freeform 4293">
                <a:extLst>
                  <a:ext uri="{FF2B5EF4-FFF2-40B4-BE49-F238E27FC236}">
                    <a16:creationId xmlns:a16="http://schemas.microsoft.com/office/drawing/2014/main" id="{7D8AB509-95AD-4767-A9A6-01D6B3BF4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0" y="2993"/>
                <a:ext cx="53" cy="12"/>
              </a:xfrm>
              <a:custGeom>
                <a:avLst/>
                <a:gdLst>
                  <a:gd name="T0" fmla="*/ 212 w 212"/>
                  <a:gd name="T1" fmla="*/ 51 h 51"/>
                  <a:gd name="T2" fmla="*/ 105 w 212"/>
                  <a:gd name="T3" fmla="*/ 0 h 51"/>
                  <a:gd name="T4" fmla="*/ 0 w 212"/>
                  <a:gd name="T5" fmla="*/ 2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2" h="51">
                    <a:moveTo>
                      <a:pt x="212" y="51"/>
                    </a:moveTo>
                    <a:lnTo>
                      <a:pt x="105" y="0"/>
                    </a:lnTo>
                    <a:lnTo>
                      <a:pt x="0" y="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0" name="Freeform 4294">
                <a:extLst>
                  <a:ext uri="{FF2B5EF4-FFF2-40B4-BE49-F238E27FC236}">
                    <a16:creationId xmlns:a16="http://schemas.microsoft.com/office/drawing/2014/main" id="{D814724C-EDE5-4D8F-AE71-03271F791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" y="2992"/>
                <a:ext cx="8" cy="6"/>
              </a:xfrm>
              <a:custGeom>
                <a:avLst/>
                <a:gdLst>
                  <a:gd name="T0" fmla="*/ 33 w 33"/>
                  <a:gd name="T1" fmla="*/ 22 h 23"/>
                  <a:gd name="T2" fmla="*/ 24 w 33"/>
                  <a:gd name="T3" fmla="*/ 23 h 23"/>
                  <a:gd name="T4" fmla="*/ 0 w 33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3">
                    <a:moveTo>
                      <a:pt x="33" y="22"/>
                    </a:moveTo>
                    <a:lnTo>
                      <a:pt x="24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1" name="Line 4295">
                <a:extLst>
                  <a:ext uri="{FF2B5EF4-FFF2-40B4-BE49-F238E27FC236}">
                    <a16:creationId xmlns:a16="http://schemas.microsoft.com/office/drawing/2014/main" id="{ADC2CD7D-9DDE-41BE-97C9-525ED1582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50" y="2990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2" name="Freeform 4296">
                <a:extLst>
                  <a:ext uri="{FF2B5EF4-FFF2-40B4-BE49-F238E27FC236}">
                    <a16:creationId xmlns:a16="http://schemas.microsoft.com/office/drawing/2014/main" id="{2E64DF57-A6B9-402D-AE1B-3F4A62C7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" y="2988"/>
                <a:ext cx="10" cy="2"/>
              </a:xfrm>
              <a:custGeom>
                <a:avLst/>
                <a:gdLst>
                  <a:gd name="T0" fmla="*/ 42 w 42"/>
                  <a:gd name="T1" fmla="*/ 11 h 11"/>
                  <a:gd name="T2" fmla="*/ 32 w 42"/>
                  <a:gd name="T3" fmla="*/ 2 h 11"/>
                  <a:gd name="T4" fmla="*/ 0 w 4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1">
                    <a:moveTo>
                      <a:pt x="42" y="11"/>
                    </a:moveTo>
                    <a:lnTo>
                      <a:pt x="32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3" name="Freeform 4297">
                <a:extLst>
                  <a:ext uri="{FF2B5EF4-FFF2-40B4-BE49-F238E27FC236}">
                    <a16:creationId xmlns:a16="http://schemas.microsoft.com/office/drawing/2014/main" id="{BE616A0B-6D65-49FA-BEF1-C59F8558D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" y="2992"/>
                <a:ext cx="8" cy="7"/>
              </a:xfrm>
              <a:custGeom>
                <a:avLst/>
                <a:gdLst>
                  <a:gd name="T0" fmla="*/ 0 w 33"/>
                  <a:gd name="T1" fmla="*/ 0 h 26"/>
                  <a:gd name="T2" fmla="*/ 25 w 33"/>
                  <a:gd name="T3" fmla="*/ 26 h 26"/>
                  <a:gd name="T4" fmla="*/ 33 w 33"/>
                  <a:gd name="T5" fmla="*/ 2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6">
                    <a:moveTo>
                      <a:pt x="0" y="0"/>
                    </a:moveTo>
                    <a:lnTo>
                      <a:pt x="25" y="26"/>
                    </a:lnTo>
                    <a:lnTo>
                      <a:pt x="33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4" name="Freeform 4298">
                <a:extLst>
                  <a:ext uri="{FF2B5EF4-FFF2-40B4-BE49-F238E27FC236}">
                    <a16:creationId xmlns:a16="http://schemas.microsoft.com/office/drawing/2014/main" id="{51FE0B6C-9049-4391-B691-36F89FFB2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" y="2988"/>
                <a:ext cx="10" cy="2"/>
              </a:xfrm>
              <a:custGeom>
                <a:avLst/>
                <a:gdLst>
                  <a:gd name="T0" fmla="*/ 0 w 42"/>
                  <a:gd name="T1" fmla="*/ 0 h 11"/>
                  <a:gd name="T2" fmla="*/ 32 w 42"/>
                  <a:gd name="T3" fmla="*/ 5 h 11"/>
                  <a:gd name="T4" fmla="*/ 42 w 42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1">
                    <a:moveTo>
                      <a:pt x="0" y="0"/>
                    </a:moveTo>
                    <a:lnTo>
                      <a:pt x="32" y="5"/>
                    </a:lnTo>
                    <a:lnTo>
                      <a:pt x="42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5" name="Freeform 4299">
                <a:extLst>
                  <a:ext uri="{FF2B5EF4-FFF2-40B4-BE49-F238E27FC236}">
                    <a16:creationId xmlns:a16="http://schemas.microsoft.com/office/drawing/2014/main" id="{FCE81615-8E58-4E35-9D5E-EDD3BDAF1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2" y="3015"/>
                <a:ext cx="7" cy="8"/>
              </a:xfrm>
              <a:custGeom>
                <a:avLst/>
                <a:gdLst>
                  <a:gd name="T0" fmla="*/ 0 w 28"/>
                  <a:gd name="T1" fmla="*/ 0 h 31"/>
                  <a:gd name="T2" fmla="*/ 5 w 28"/>
                  <a:gd name="T3" fmla="*/ 11 h 31"/>
                  <a:gd name="T4" fmla="*/ 28 w 28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1">
                    <a:moveTo>
                      <a:pt x="0" y="0"/>
                    </a:moveTo>
                    <a:lnTo>
                      <a:pt x="5" y="11"/>
                    </a:lnTo>
                    <a:lnTo>
                      <a:pt x="28" y="3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6" name="Freeform 4300">
                <a:extLst>
                  <a:ext uri="{FF2B5EF4-FFF2-40B4-BE49-F238E27FC236}">
                    <a16:creationId xmlns:a16="http://schemas.microsoft.com/office/drawing/2014/main" id="{A063288F-E99D-4F82-B441-74426BD05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3005"/>
                <a:ext cx="8" cy="8"/>
              </a:xfrm>
              <a:custGeom>
                <a:avLst/>
                <a:gdLst>
                  <a:gd name="T0" fmla="*/ 30 w 30"/>
                  <a:gd name="T1" fmla="*/ 30 h 30"/>
                  <a:gd name="T2" fmla="*/ 18 w 30"/>
                  <a:gd name="T3" fmla="*/ 9 h 30"/>
                  <a:gd name="T4" fmla="*/ 0 w 3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0">
                    <a:moveTo>
                      <a:pt x="30" y="30"/>
                    </a:moveTo>
                    <a:lnTo>
                      <a:pt x="18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7" name="Line 4301">
                <a:extLst>
                  <a:ext uri="{FF2B5EF4-FFF2-40B4-BE49-F238E27FC236}">
                    <a16:creationId xmlns:a16="http://schemas.microsoft.com/office/drawing/2014/main" id="{47B7A4B4-489A-42F0-B3B6-8B5B2BA199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21" y="301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8" name="Freeform 4302">
                <a:extLst>
                  <a:ext uri="{FF2B5EF4-FFF2-40B4-BE49-F238E27FC236}">
                    <a16:creationId xmlns:a16="http://schemas.microsoft.com/office/drawing/2014/main" id="{EF89C7D8-96CC-40F3-AE24-447E4E46E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2" y="3015"/>
                <a:ext cx="7" cy="8"/>
              </a:xfrm>
              <a:custGeom>
                <a:avLst/>
                <a:gdLst>
                  <a:gd name="T0" fmla="*/ 28 w 28"/>
                  <a:gd name="T1" fmla="*/ 31 h 31"/>
                  <a:gd name="T2" fmla="*/ 6 w 28"/>
                  <a:gd name="T3" fmla="*/ 11 h 31"/>
                  <a:gd name="T4" fmla="*/ 0 w 28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31">
                    <a:moveTo>
                      <a:pt x="28" y="31"/>
                    </a:moveTo>
                    <a:lnTo>
                      <a:pt x="6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19" name="Freeform 4303">
                <a:extLst>
                  <a:ext uri="{FF2B5EF4-FFF2-40B4-BE49-F238E27FC236}">
                    <a16:creationId xmlns:a16="http://schemas.microsoft.com/office/drawing/2014/main" id="{AFB94F3C-F5E5-49AB-87ED-0294224D5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9" y="3015"/>
                <a:ext cx="15" cy="10"/>
              </a:xfrm>
              <a:custGeom>
                <a:avLst/>
                <a:gdLst>
                  <a:gd name="T0" fmla="*/ 60 w 60"/>
                  <a:gd name="T1" fmla="*/ 0 h 43"/>
                  <a:gd name="T2" fmla="*/ 10 w 60"/>
                  <a:gd name="T3" fmla="*/ 43 h 43"/>
                  <a:gd name="T4" fmla="*/ 0 w 60"/>
                  <a:gd name="T5" fmla="*/ 3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43">
                    <a:moveTo>
                      <a:pt x="60" y="0"/>
                    </a:moveTo>
                    <a:lnTo>
                      <a:pt x="10" y="43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0" name="Freeform 4304">
                <a:extLst>
                  <a:ext uri="{FF2B5EF4-FFF2-40B4-BE49-F238E27FC236}">
                    <a16:creationId xmlns:a16="http://schemas.microsoft.com/office/drawing/2014/main" id="{69F6241A-1A38-4E76-B5C6-51480F16B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3005"/>
                <a:ext cx="8" cy="8"/>
              </a:xfrm>
              <a:custGeom>
                <a:avLst/>
                <a:gdLst>
                  <a:gd name="T0" fmla="*/ 0 w 30"/>
                  <a:gd name="T1" fmla="*/ 0 h 30"/>
                  <a:gd name="T2" fmla="*/ 17 w 30"/>
                  <a:gd name="T3" fmla="*/ 11 h 30"/>
                  <a:gd name="T4" fmla="*/ 30 w 30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0">
                    <a:moveTo>
                      <a:pt x="0" y="0"/>
                    </a:moveTo>
                    <a:lnTo>
                      <a:pt x="17" y="11"/>
                    </a:lnTo>
                    <a:lnTo>
                      <a:pt x="30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1" name="Freeform 4305">
                <a:extLst>
                  <a:ext uri="{FF2B5EF4-FFF2-40B4-BE49-F238E27FC236}">
                    <a16:creationId xmlns:a16="http://schemas.microsoft.com/office/drawing/2014/main" id="{424DCD47-6CDF-4D4F-905B-713CC4FED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" y="3115"/>
                <a:ext cx="4" cy="3"/>
              </a:xfrm>
              <a:custGeom>
                <a:avLst/>
                <a:gdLst>
                  <a:gd name="T0" fmla="*/ 15 w 15"/>
                  <a:gd name="T1" fmla="*/ 12 h 12"/>
                  <a:gd name="T2" fmla="*/ 0 w 15"/>
                  <a:gd name="T3" fmla="*/ 0 h 12"/>
                  <a:gd name="T4" fmla="*/ 0 w 15"/>
                  <a:gd name="T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2">
                    <a:moveTo>
                      <a:pt x="15" y="12"/>
                    </a:moveTo>
                    <a:lnTo>
                      <a:pt x="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2" name="Freeform 4306">
                <a:extLst>
                  <a:ext uri="{FF2B5EF4-FFF2-40B4-BE49-F238E27FC236}">
                    <a16:creationId xmlns:a16="http://schemas.microsoft.com/office/drawing/2014/main" id="{A7C6209E-FE7B-4540-8FED-E9C01F467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3114"/>
                <a:ext cx="1" cy="4"/>
              </a:xfrm>
              <a:custGeom>
                <a:avLst/>
                <a:gdLst>
                  <a:gd name="T0" fmla="*/ 7 w 7"/>
                  <a:gd name="T1" fmla="*/ 2 h 16"/>
                  <a:gd name="T2" fmla="*/ 3 w 7"/>
                  <a:gd name="T3" fmla="*/ 0 h 16"/>
                  <a:gd name="T4" fmla="*/ 0 w 7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6">
                    <a:moveTo>
                      <a:pt x="7" y="2"/>
                    </a:moveTo>
                    <a:lnTo>
                      <a:pt x="3" y="0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3" name="Line 4307">
                <a:extLst>
                  <a:ext uri="{FF2B5EF4-FFF2-40B4-BE49-F238E27FC236}">
                    <a16:creationId xmlns:a16="http://schemas.microsoft.com/office/drawing/2014/main" id="{1DF3C14C-66D4-4A38-9182-D4AE75779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32" y="311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4" name="Line 4308">
                <a:extLst>
                  <a:ext uri="{FF2B5EF4-FFF2-40B4-BE49-F238E27FC236}">
                    <a16:creationId xmlns:a16="http://schemas.microsoft.com/office/drawing/2014/main" id="{17D3C7B2-8A35-450E-8C44-A93074E8E7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3" y="3115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5" name="Freeform 4309">
                <a:extLst>
                  <a:ext uri="{FF2B5EF4-FFF2-40B4-BE49-F238E27FC236}">
                    <a16:creationId xmlns:a16="http://schemas.microsoft.com/office/drawing/2014/main" id="{20178231-EFAE-4598-BF3B-CC6A34692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3128"/>
                <a:ext cx="7" cy="5"/>
              </a:xfrm>
              <a:custGeom>
                <a:avLst/>
                <a:gdLst>
                  <a:gd name="T0" fmla="*/ 28 w 28"/>
                  <a:gd name="T1" fmla="*/ 21 h 21"/>
                  <a:gd name="T2" fmla="*/ 2 w 28"/>
                  <a:gd name="T3" fmla="*/ 0 h 21"/>
                  <a:gd name="T4" fmla="*/ 0 w 28"/>
                  <a:gd name="T5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1">
                    <a:moveTo>
                      <a:pt x="28" y="21"/>
                    </a:moveTo>
                    <a:lnTo>
                      <a:pt x="2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6" name="Line 4310">
                <a:extLst>
                  <a:ext uri="{FF2B5EF4-FFF2-40B4-BE49-F238E27FC236}">
                    <a16:creationId xmlns:a16="http://schemas.microsoft.com/office/drawing/2014/main" id="{E8B5E628-501A-496F-9714-738BCF860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1" y="3128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7" name="Freeform 4311">
                <a:extLst>
                  <a:ext uri="{FF2B5EF4-FFF2-40B4-BE49-F238E27FC236}">
                    <a16:creationId xmlns:a16="http://schemas.microsoft.com/office/drawing/2014/main" id="{084B8E4F-12B3-4302-9A12-FDB0C75C4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4" y="3128"/>
                <a:ext cx="7" cy="5"/>
              </a:xfrm>
              <a:custGeom>
                <a:avLst/>
                <a:gdLst>
                  <a:gd name="T0" fmla="*/ 0 w 28"/>
                  <a:gd name="T1" fmla="*/ 0 h 19"/>
                  <a:gd name="T2" fmla="*/ 1 w 28"/>
                  <a:gd name="T3" fmla="*/ 0 h 19"/>
                  <a:gd name="T4" fmla="*/ 28 w 28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1" y="0"/>
                    </a:lnTo>
                    <a:lnTo>
                      <a:pt x="28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8" name="Freeform 4312">
                <a:extLst>
                  <a:ext uri="{FF2B5EF4-FFF2-40B4-BE49-F238E27FC236}">
                    <a16:creationId xmlns:a16="http://schemas.microsoft.com/office/drawing/2014/main" id="{67CC3470-FBF1-443F-AD10-7A1808A29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3133"/>
                <a:ext cx="4" cy="8"/>
              </a:xfrm>
              <a:custGeom>
                <a:avLst/>
                <a:gdLst>
                  <a:gd name="T0" fmla="*/ 3 w 15"/>
                  <a:gd name="T1" fmla="*/ 31 h 31"/>
                  <a:gd name="T2" fmla="*/ 0 w 15"/>
                  <a:gd name="T3" fmla="*/ 19 h 31"/>
                  <a:gd name="T4" fmla="*/ 15 w 15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1">
                    <a:moveTo>
                      <a:pt x="3" y="31"/>
                    </a:moveTo>
                    <a:lnTo>
                      <a:pt x="0" y="19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29" name="Line 4313">
                <a:extLst>
                  <a:ext uri="{FF2B5EF4-FFF2-40B4-BE49-F238E27FC236}">
                    <a16:creationId xmlns:a16="http://schemas.microsoft.com/office/drawing/2014/main" id="{6A0DEEF6-6B0F-44C3-86A2-5AF84B39EC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38" y="3128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0" name="Line 4314">
                <a:extLst>
                  <a:ext uri="{FF2B5EF4-FFF2-40B4-BE49-F238E27FC236}">
                    <a16:creationId xmlns:a16="http://schemas.microsoft.com/office/drawing/2014/main" id="{11ABB36C-28CB-4AFB-9444-E239348053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39" y="3129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1" name="Freeform 4315">
                <a:extLst>
                  <a:ext uri="{FF2B5EF4-FFF2-40B4-BE49-F238E27FC236}">
                    <a16:creationId xmlns:a16="http://schemas.microsoft.com/office/drawing/2014/main" id="{429CF34A-35ED-45EB-9EF5-DBC1AF2F1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" y="3121"/>
                <a:ext cx="8" cy="7"/>
              </a:xfrm>
              <a:custGeom>
                <a:avLst/>
                <a:gdLst>
                  <a:gd name="T0" fmla="*/ 29 w 29"/>
                  <a:gd name="T1" fmla="*/ 28 h 28"/>
                  <a:gd name="T2" fmla="*/ 0 w 29"/>
                  <a:gd name="T3" fmla="*/ 6 h 28"/>
                  <a:gd name="T4" fmla="*/ 0 w 29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8">
                    <a:moveTo>
                      <a:pt x="29" y="28"/>
                    </a:move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2" name="Freeform 4316">
                <a:extLst>
                  <a:ext uri="{FF2B5EF4-FFF2-40B4-BE49-F238E27FC236}">
                    <a16:creationId xmlns:a16="http://schemas.microsoft.com/office/drawing/2014/main" id="{90EF3E2C-DB31-449E-93F6-BC95060D3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" y="3121"/>
                <a:ext cx="8" cy="7"/>
              </a:xfrm>
              <a:custGeom>
                <a:avLst/>
                <a:gdLst>
                  <a:gd name="T0" fmla="*/ 3 w 32"/>
                  <a:gd name="T1" fmla="*/ 0 h 28"/>
                  <a:gd name="T2" fmla="*/ 0 w 32"/>
                  <a:gd name="T3" fmla="*/ 7 h 28"/>
                  <a:gd name="T4" fmla="*/ 32 w 32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28">
                    <a:moveTo>
                      <a:pt x="3" y="0"/>
                    </a:moveTo>
                    <a:lnTo>
                      <a:pt x="0" y="7"/>
                    </a:lnTo>
                    <a:lnTo>
                      <a:pt x="32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3" name="Line 4317">
                <a:extLst>
                  <a:ext uri="{FF2B5EF4-FFF2-40B4-BE49-F238E27FC236}">
                    <a16:creationId xmlns:a16="http://schemas.microsoft.com/office/drawing/2014/main" id="{554386B6-CC80-4FE3-9010-D8B73A02AE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31" y="3133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4" name="Line 4318">
                <a:extLst>
                  <a:ext uri="{FF2B5EF4-FFF2-40B4-BE49-F238E27FC236}">
                    <a16:creationId xmlns:a16="http://schemas.microsoft.com/office/drawing/2014/main" id="{124EB051-EB9B-4A50-A287-3E5C62F0A6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35" y="3129"/>
                <a:ext cx="4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5" name="Line 4319">
                <a:extLst>
                  <a:ext uri="{FF2B5EF4-FFF2-40B4-BE49-F238E27FC236}">
                    <a16:creationId xmlns:a16="http://schemas.microsoft.com/office/drawing/2014/main" id="{8C7472D7-C34F-471B-AB5D-CCAD8F9D88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35" y="3129"/>
                <a:ext cx="5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6" name="Line 4320">
                <a:extLst>
                  <a:ext uri="{FF2B5EF4-FFF2-40B4-BE49-F238E27FC236}">
                    <a16:creationId xmlns:a16="http://schemas.microsoft.com/office/drawing/2014/main" id="{E7D06C25-1BAD-48F3-82AD-BE8C341F40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30" y="3118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7" name="Freeform 4321">
                <a:extLst>
                  <a:ext uri="{FF2B5EF4-FFF2-40B4-BE49-F238E27FC236}">
                    <a16:creationId xmlns:a16="http://schemas.microsoft.com/office/drawing/2014/main" id="{DDAF636A-0A91-49D3-B575-B6D1B95FF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3121"/>
                <a:ext cx="4" cy="9"/>
              </a:xfrm>
              <a:custGeom>
                <a:avLst/>
                <a:gdLst>
                  <a:gd name="T0" fmla="*/ 0 w 18"/>
                  <a:gd name="T1" fmla="*/ 0 h 37"/>
                  <a:gd name="T2" fmla="*/ 8 w 18"/>
                  <a:gd name="T3" fmla="*/ 27 h 37"/>
                  <a:gd name="T4" fmla="*/ 18 w 18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7">
                    <a:moveTo>
                      <a:pt x="0" y="0"/>
                    </a:moveTo>
                    <a:lnTo>
                      <a:pt x="8" y="27"/>
                    </a:lnTo>
                    <a:lnTo>
                      <a:pt x="18" y="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8" name="Freeform 4322">
                <a:extLst>
                  <a:ext uri="{FF2B5EF4-FFF2-40B4-BE49-F238E27FC236}">
                    <a16:creationId xmlns:a16="http://schemas.microsoft.com/office/drawing/2014/main" id="{9D480B87-C178-4E8C-9303-FEE9EC353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3121"/>
                <a:ext cx="4" cy="9"/>
              </a:xfrm>
              <a:custGeom>
                <a:avLst/>
                <a:gdLst>
                  <a:gd name="T0" fmla="*/ 18 w 18"/>
                  <a:gd name="T1" fmla="*/ 37 h 37"/>
                  <a:gd name="T2" fmla="*/ 9 w 18"/>
                  <a:gd name="T3" fmla="*/ 29 h 37"/>
                  <a:gd name="T4" fmla="*/ 0 w 18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7">
                    <a:moveTo>
                      <a:pt x="18" y="37"/>
                    </a:moveTo>
                    <a:lnTo>
                      <a:pt x="9" y="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39" name="Line 4323">
                <a:extLst>
                  <a:ext uri="{FF2B5EF4-FFF2-40B4-BE49-F238E27FC236}">
                    <a16:creationId xmlns:a16="http://schemas.microsoft.com/office/drawing/2014/main" id="{294B25D1-7010-4A45-B8D4-1B4C4F0E5E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9" y="3142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0" name="Line 4324">
                <a:extLst>
                  <a:ext uri="{FF2B5EF4-FFF2-40B4-BE49-F238E27FC236}">
                    <a16:creationId xmlns:a16="http://schemas.microsoft.com/office/drawing/2014/main" id="{DE029C36-4651-4AAB-BB4E-2904749F80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2" y="3145"/>
                <a:ext cx="0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1" name="Freeform 4325">
                <a:extLst>
                  <a:ext uri="{FF2B5EF4-FFF2-40B4-BE49-F238E27FC236}">
                    <a16:creationId xmlns:a16="http://schemas.microsoft.com/office/drawing/2014/main" id="{BC810AB7-1616-4151-8157-AFFCE78B8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" y="3142"/>
                <a:ext cx="3" cy="3"/>
              </a:xfrm>
              <a:custGeom>
                <a:avLst/>
                <a:gdLst>
                  <a:gd name="T0" fmla="*/ 11 w 11"/>
                  <a:gd name="T1" fmla="*/ 15 h 15"/>
                  <a:gd name="T2" fmla="*/ 11 w 11"/>
                  <a:gd name="T3" fmla="*/ 12 h 15"/>
                  <a:gd name="T4" fmla="*/ 0 w 11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5">
                    <a:moveTo>
                      <a:pt x="11" y="15"/>
                    </a:moveTo>
                    <a:lnTo>
                      <a:pt x="11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2" name="Freeform 4326">
                <a:extLst>
                  <a:ext uri="{FF2B5EF4-FFF2-40B4-BE49-F238E27FC236}">
                    <a16:creationId xmlns:a16="http://schemas.microsoft.com/office/drawing/2014/main" id="{6CCE9478-7483-4731-A4D9-B6044B23BF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" y="3145"/>
                <a:ext cx="0" cy="6"/>
              </a:xfrm>
              <a:custGeom>
                <a:avLst/>
                <a:gdLst>
                  <a:gd name="T0" fmla="*/ 1 w 1"/>
                  <a:gd name="T1" fmla="*/ 23 h 23"/>
                  <a:gd name="T2" fmla="*/ 1 w 1"/>
                  <a:gd name="T3" fmla="*/ 0 h 23"/>
                  <a:gd name="T4" fmla="*/ 0 w 1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3">
                    <a:moveTo>
                      <a:pt x="1" y="23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3" name="Line 4327">
                <a:extLst>
                  <a:ext uri="{FF2B5EF4-FFF2-40B4-BE49-F238E27FC236}">
                    <a16:creationId xmlns:a16="http://schemas.microsoft.com/office/drawing/2014/main" id="{437ED6F0-343E-489D-8F53-F484399D42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7" y="3161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4" name="Freeform 4328">
                <a:extLst>
                  <a:ext uri="{FF2B5EF4-FFF2-40B4-BE49-F238E27FC236}">
                    <a16:creationId xmlns:a16="http://schemas.microsoft.com/office/drawing/2014/main" id="{C6A74953-9421-4273-9223-D26314AFD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" y="3161"/>
                <a:ext cx="2" cy="0"/>
              </a:xfrm>
              <a:custGeom>
                <a:avLst/>
                <a:gdLst>
                  <a:gd name="T0" fmla="*/ 7 w 7"/>
                  <a:gd name="T1" fmla="*/ 1 w 7"/>
                  <a:gd name="T2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7">
                    <a:moveTo>
                      <a:pt x="7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5" name="Line 4329">
                <a:extLst>
                  <a:ext uri="{FF2B5EF4-FFF2-40B4-BE49-F238E27FC236}">
                    <a16:creationId xmlns:a16="http://schemas.microsoft.com/office/drawing/2014/main" id="{BD0036A0-8536-4558-895E-A7C43BA126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49" y="3161"/>
                <a:ext cx="8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6" name="Freeform 4330">
                <a:extLst>
                  <a:ext uri="{FF2B5EF4-FFF2-40B4-BE49-F238E27FC236}">
                    <a16:creationId xmlns:a16="http://schemas.microsoft.com/office/drawing/2014/main" id="{8131F11E-B294-41C8-A447-E2CA7EDBC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6" y="3151"/>
                <a:ext cx="6" cy="9"/>
              </a:xfrm>
              <a:custGeom>
                <a:avLst/>
                <a:gdLst>
                  <a:gd name="T0" fmla="*/ 0 w 21"/>
                  <a:gd name="T1" fmla="*/ 35 h 35"/>
                  <a:gd name="T2" fmla="*/ 21 w 21"/>
                  <a:gd name="T3" fmla="*/ 22 h 35"/>
                  <a:gd name="T4" fmla="*/ 21 w 21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35">
                    <a:moveTo>
                      <a:pt x="0" y="35"/>
                    </a:moveTo>
                    <a:lnTo>
                      <a:pt x="21" y="22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7" name="Line 4331">
                <a:extLst>
                  <a:ext uri="{FF2B5EF4-FFF2-40B4-BE49-F238E27FC236}">
                    <a16:creationId xmlns:a16="http://schemas.microsoft.com/office/drawing/2014/main" id="{2E71612F-9C46-49CF-BBBA-285FD0D148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99" y="2257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8" name="Line 4332">
                <a:extLst>
                  <a:ext uri="{FF2B5EF4-FFF2-40B4-BE49-F238E27FC236}">
                    <a16:creationId xmlns:a16="http://schemas.microsoft.com/office/drawing/2014/main" id="{FB19804E-7868-4F1B-B951-5D5554B041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99" y="2257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49" name="Freeform 4333">
                <a:extLst>
                  <a:ext uri="{FF2B5EF4-FFF2-40B4-BE49-F238E27FC236}">
                    <a16:creationId xmlns:a16="http://schemas.microsoft.com/office/drawing/2014/main" id="{188CE722-3A51-407B-AC7F-728CCF4EF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" y="2261"/>
                <a:ext cx="10" cy="1"/>
              </a:xfrm>
              <a:custGeom>
                <a:avLst/>
                <a:gdLst>
                  <a:gd name="T0" fmla="*/ 0 w 43"/>
                  <a:gd name="T1" fmla="*/ 3 h 3"/>
                  <a:gd name="T2" fmla="*/ 33 w 43"/>
                  <a:gd name="T3" fmla="*/ 3 h 3"/>
                  <a:gd name="T4" fmla="*/ 43 w 4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">
                    <a:moveTo>
                      <a:pt x="0" y="3"/>
                    </a:moveTo>
                    <a:lnTo>
                      <a:pt x="33" y="3"/>
                    </a:lnTo>
                    <a:lnTo>
                      <a:pt x="4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0" name="Line 4334">
                <a:extLst>
                  <a:ext uri="{FF2B5EF4-FFF2-40B4-BE49-F238E27FC236}">
                    <a16:creationId xmlns:a16="http://schemas.microsoft.com/office/drawing/2014/main" id="{EC795866-B1FF-4470-A5BF-B02300BC74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79" y="2261"/>
                <a:ext cx="1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1" name="Line 4335">
                <a:extLst>
                  <a:ext uri="{FF2B5EF4-FFF2-40B4-BE49-F238E27FC236}">
                    <a16:creationId xmlns:a16="http://schemas.microsoft.com/office/drawing/2014/main" id="{C8C255A1-D51C-456A-BD07-2967E3D78A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11" y="2234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2" name="Freeform 4336">
                <a:extLst>
                  <a:ext uri="{FF2B5EF4-FFF2-40B4-BE49-F238E27FC236}">
                    <a16:creationId xmlns:a16="http://schemas.microsoft.com/office/drawing/2014/main" id="{03A3E0C6-29BD-4896-80FF-B52564344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" y="3161"/>
                <a:ext cx="38" cy="35"/>
              </a:xfrm>
              <a:custGeom>
                <a:avLst/>
                <a:gdLst>
                  <a:gd name="T0" fmla="*/ 155 w 155"/>
                  <a:gd name="T1" fmla="*/ 140 h 140"/>
                  <a:gd name="T2" fmla="*/ 83 w 155"/>
                  <a:gd name="T3" fmla="*/ 119 h 140"/>
                  <a:gd name="T4" fmla="*/ 28 w 155"/>
                  <a:gd name="T5" fmla="*/ 2 h 140"/>
                  <a:gd name="T6" fmla="*/ 0 w 155"/>
                  <a:gd name="T7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5" h="140">
                    <a:moveTo>
                      <a:pt x="155" y="140"/>
                    </a:moveTo>
                    <a:lnTo>
                      <a:pt x="83" y="119"/>
                    </a:lnTo>
                    <a:lnTo>
                      <a:pt x="28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3" name="Freeform 4337">
                <a:extLst>
                  <a:ext uri="{FF2B5EF4-FFF2-40B4-BE49-F238E27FC236}">
                    <a16:creationId xmlns:a16="http://schemas.microsoft.com/office/drawing/2014/main" id="{5462E15A-4300-4DBE-818B-72D1913E1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3146"/>
                <a:ext cx="5" cy="3"/>
              </a:xfrm>
              <a:custGeom>
                <a:avLst/>
                <a:gdLst>
                  <a:gd name="T0" fmla="*/ 20 w 20"/>
                  <a:gd name="T1" fmla="*/ 10 h 15"/>
                  <a:gd name="T2" fmla="*/ 5 w 20"/>
                  <a:gd name="T3" fmla="*/ 15 h 15"/>
                  <a:gd name="T4" fmla="*/ 4 w 20"/>
                  <a:gd name="T5" fmla="*/ 13 h 15"/>
                  <a:gd name="T6" fmla="*/ 3 w 20"/>
                  <a:gd name="T7" fmla="*/ 10 h 15"/>
                  <a:gd name="T8" fmla="*/ 3 w 20"/>
                  <a:gd name="T9" fmla="*/ 9 h 15"/>
                  <a:gd name="T10" fmla="*/ 1 w 20"/>
                  <a:gd name="T11" fmla="*/ 5 h 15"/>
                  <a:gd name="T12" fmla="*/ 0 w 20"/>
                  <a:gd name="T13" fmla="*/ 3 h 15"/>
                  <a:gd name="T14" fmla="*/ 0 w 20"/>
                  <a:gd name="T15" fmla="*/ 2 h 15"/>
                  <a:gd name="T16" fmla="*/ 0 w 20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5">
                    <a:moveTo>
                      <a:pt x="20" y="10"/>
                    </a:moveTo>
                    <a:lnTo>
                      <a:pt x="5" y="15"/>
                    </a:lnTo>
                    <a:lnTo>
                      <a:pt x="4" y="13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1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4" name="Freeform 4338">
                <a:extLst>
                  <a:ext uri="{FF2B5EF4-FFF2-40B4-BE49-F238E27FC236}">
                    <a16:creationId xmlns:a16="http://schemas.microsoft.com/office/drawing/2014/main" id="{C76B1CC9-0052-418F-83CA-FB1434ECE8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6" y="3133"/>
                <a:ext cx="5" cy="8"/>
              </a:xfrm>
              <a:custGeom>
                <a:avLst/>
                <a:gdLst>
                  <a:gd name="T0" fmla="*/ 17 w 17"/>
                  <a:gd name="T1" fmla="*/ 0 h 31"/>
                  <a:gd name="T2" fmla="*/ 10 w 17"/>
                  <a:gd name="T3" fmla="*/ 5 h 31"/>
                  <a:gd name="T4" fmla="*/ 5 w 17"/>
                  <a:gd name="T5" fmla="*/ 11 h 31"/>
                  <a:gd name="T6" fmla="*/ 1 w 17"/>
                  <a:gd name="T7" fmla="*/ 15 h 31"/>
                  <a:gd name="T8" fmla="*/ 0 w 17"/>
                  <a:gd name="T9" fmla="*/ 20 h 31"/>
                  <a:gd name="T10" fmla="*/ 0 w 17"/>
                  <a:gd name="T11" fmla="*/ 25 h 31"/>
                  <a:gd name="T12" fmla="*/ 5 w 17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31">
                    <a:moveTo>
                      <a:pt x="17" y="0"/>
                    </a:moveTo>
                    <a:lnTo>
                      <a:pt x="10" y="5"/>
                    </a:lnTo>
                    <a:lnTo>
                      <a:pt x="5" y="11"/>
                    </a:lnTo>
                    <a:lnTo>
                      <a:pt x="1" y="15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5" y="3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5" name="Freeform 4339">
                <a:extLst>
                  <a:ext uri="{FF2B5EF4-FFF2-40B4-BE49-F238E27FC236}">
                    <a16:creationId xmlns:a16="http://schemas.microsoft.com/office/drawing/2014/main" id="{4196E756-913C-461F-9C08-BEA9D4938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8" y="3141"/>
                <a:ext cx="2" cy="7"/>
              </a:xfrm>
              <a:custGeom>
                <a:avLst/>
                <a:gdLst>
                  <a:gd name="T0" fmla="*/ 2 w 8"/>
                  <a:gd name="T1" fmla="*/ 30 h 30"/>
                  <a:gd name="T2" fmla="*/ 7 w 8"/>
                  <a:gd name="T3" fmla="*/ 29 h 30"/>
                  <a:gd name="T4" fmla="*/ 8 w 8"/>
                  <a:gd name="T5" fmla="*/ 29 h 30"/>
                  <a:gd name="T6" fmla="*/ 0 w 8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30">
                    <a:moveTo>
                      <a:pt x="2" y="30"/>
                    </a:moveTo>
                    <a:lnTo>
                      <a:pt x="7" y="29"/>
                    </a:lnTo>
                    <a:lnTo>
                      <a:pt x="8" y="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6" name="Freeform 4340">
                <a:extLst>
                  <a:ext uri="{FF2B5EF4-FFF2-40B4-BE49-F238E27FC236}">
                    <a16:creationId xmlns:a16="http://schemas.microsoft.com/office/drawing/2014/main" id="{76AD7452-A1BC-4FE5-A5D7-2A692314AF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0" y="3148"/>
                <a:ext cx="18" cy="17"/>
              </a:xfrm>
              <a:custGeom>
                <a:avLst/>
                <a:gdLst>
                  <a:gd name="T0" fmla="*/ 0 w 72"/>
                  <a:gd name="T1" fmla="*/ 68 h 68"/>
                  <a:gd name="T2" fmla="*/ 58 w 72"/>
                  <a:gd name="T3" fmla="*/ 6 h 68"/>
                  <a:gd name="T4" fmla="*/ 72 w 72"/>
                  <a:gd name="T5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68">
                    <a:moveTo>
                      <a:pt x="0" y="68"/>
                    </a:moveTo>
                    <a:lnTo>
                      <a:pt x="58" y="6"/>
                    </a:lnTo>
                    <a:lnTo>
                      <a:pt x="7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7" name="Freeform 4341">
                <a:extLst>
                  <a:ext uri="{FF2B5EF4-FFF2-40B4-BE49-F238E27FC236}">
                    <a16:creationId xmlns:a16="http://schemas.microsoft.com/office/drawing/2014/main" id="{BAA8AA2B-B76B-4C97-A7CD-C131FA235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7" y="3169"/>
                <a:ext cx="1" cy="0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8" name="Freeform 4342">
                <a:extLst>
                  <a:ext uri="{FF2B5EF4-FFF2-40B4-BE49-F238E27FC236}">
                    <a16:creationId xmlns:a16="http://schemas.microsoft.com/office/drawing/2014/main" id="{7EF520B2-CAC5-4A9B-94C5-E3FF109B1D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8" y="3165"/>
                <a:ext cx="2" cy="4"/>
              </a:xfrm>
              <a:custGeom>
                <a:avLst/>
                <a:gdLst>
                  <a:gd name="T0" fmla="*/ 0 w 11"/>
                  <a:gd name="T1" fmla="*/ 13 h 13"/>
                  <a:gd name="T2" fmla="*/ 0 w 11"/>
                  <a:gd name="T3" fmla="*/ 12 h 13"/>
                  <a:gd name="T4" fmla="*/ 11 w 11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0" y="13"/>
                    </a:moveTo>
                    <a:lnTo>
                      <a:pt x="0" y="12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59" name="Line 4343">
                <a:extLst>
                  <a:ext uri="{FF2B5EF4-FFF2-40B4-BE49-F238E27FC236}">
                    <a16:creationId xmlns:a16="http://schemas.microsoft.com/office/drawing/2014/main" id="{906FB4BC-C9D1-44BE-A173-68DE5700CE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98" y="316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0" name="Line 4344">
                <a:extLst>
                  <a:ext uri="{FF2B5EF4-FFF2-40B4-BE49-F238E27FC236}">
                    <a16:creationId xmlns:a16="http://schemas.microsoft.com/office/drawing/2014/main" id="{08B508D4-C468-4F8A-B1B5-4734264642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98" y="3165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1" name="Freeform 4345">
                <a:extLst>
                  <a:ext uri="{FF2B5EF4-FFF2-40B4-BE49-F238E27FC236}">
                    <a16:creationId xmlns:a16="http://schemas.microsoft.com/office/drawing/2014/main" id="{C3B515BC-D0AC-4FC7-B740-E78059EFF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0" y="3173"/>
                <a:ext cx="2" cy="10"/>
              </a:xfrm>
              <a:custGeom>
                <a:avLst/>
                <a:gdLst>
                  <a:gd name="T0" fmla="*/ 9 w 9"/>
                  <a:gd name="T1" fmla="*/ 44 h 44"/>
                  <a:gd name="T2" fmla="*/ 6 w 9"/>
                  <a:gd name="T3" fmla="*/ 20 h 44"/>
                  <a:gd name="T4" fmla="*/ 0 w 9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4">
                    <a:moveTo>
                      <a:pt x="9" y="44"/>
                    </a:moveTo>
                    <a:lnTo>
                      <a:pt x="6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2" name="Freeform 4346">
                <a:extLst>
                  <a:ext uri="{FF2B5EF4-FFF2-40B4-BE49-F238E27FC236}">
                    <a16:creationId xmlns:a16="http://schemas.microsoft.com/office/drawing/2014/main" id="{8BAA9C06-2262-44E6-B4BB-EE7B39588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0" y="3173"/>
                <a:ext cx="2" cy="10"/>
              </a:xfrm>
              <a:custGeom>
                <a:avLst/>
                <a:gdLst>
                  <a:gd name="T0" fmla="*/ 9 w 10"/>
                  <a:gd name="T1" fmla="*/ 44 h 44"/>
                  <a:gd name="T2" fmla="*/ 10 w 10"/>
                  <a:gd name="T3" fmla="*/ 18 h 44"/>
                  <a:gd name="T4" fmla="*/ 0 w 10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4">
                    <a:moveTo>
                      <a:pt x="9" y="44"/>
                    </a:moveTo>
                    <a:lnTo>
                      <a:pt x="10" y="1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3" name="Freeform 4347">
                <a:extLst>
                  <a:ext uri="{FF2B5EF4-FFF2-40B4-BE49-F238E27FC236}">
                    <a16:creationId xmlns:a16="http://schemas.microsoft.com/office/drawing/2014/main" id="{F21B7293-FD57-42C6-9AEF-839C07B21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0" y="3183"/>
                <a:ext cx="2" cy="7"/>
              </a:xfrm>
              <a:custGeom>
                <a:avLst/>
                <a:gdLst>
                  <a:gd name="T0" fmla="*/ 0 w 8"/>
                  <a:gd name="T1" fmla="*/ 24 h 24"/>
                  <a:gd name="T2" fmla="*/ 7 w 8"/>
                  <a:gd name="T3" fmla="*/ 5 h 24"/>
                  <a:gd name="T4" fmla="*/ 8 w 8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4">
                    <a:moveTo>
                      <a:pt x="0" y="24"/>
                    </a:moveTo>
                    <a:lnTo>
                      <a:pt x="7" y="5"/>
                    </a:lnTo>
                    <a:lnTo>
                      <a:pt x="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4" name="Line 4348">
                <a:extLst>
                  <a:ext uri="{FF2B5EF4-FFF2-40B4-BE49-F238E27FC236}">
                    <a16:creationId xmlns:a16="http://schemas.microsoft.com/office/drawing/2014/main" id="{1E6E9F96-C67B-4D4D-8055-E12259E625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97" y="3196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5" name="Freeform 4349">
                <a:extLst>
                  <a:ext uri="{FF2B5EF4-FFF2-40B4-BE49-F238E27FC236}">
                    <a16:creationId xmlns:a16="http://schemas.microsoft.com/office/drawing/2014/main" id="{53254C4B-2931-46C8-BB64-6B70948DB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7" y="3194"/>
                <a:ext cx="1" cy="2"/>
              </a:xfrm>
              <a:custGeom>
                <a:avLst/>
                <a:gdLst>
                  <a:gd name="T0" fmla="*/ 4 w 4"/>
                  <a:gd name="T1" fmla="*/ 0 h 7"/>
                  <a:gd name="T2" fmla="*/ 0 w 4"/>
                  <a:gd name="T3" fmla="*/ 6 h 7"/>
                  <a:gd name="T4" fmla="*/ 0 w 4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lnTo>
                      <a:pt x="0" y="6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6" name="Freeform 4350">
                <a:extLst>
                  <a:ext uri="{FF2B5EF4-FFF2-40B4-BE49-F238E27FC236}">
                    <a16:creationId xmlns:a16="http://schemas.microsoft.com/office/drawing/2014/main" id="{8411579D-4B35-4EB5-B58F-E205281D2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8" y="3190"/>
                <a:ext cx="2" cy="6"/>
              </a:xfrm>
              <a:custGeom>
                <a:avLst/>
                <a:gdLst>
                  <a:gd name="T0" fmla="*/ 0 w 10"/>
                  <a:gd name="T1" fmla="*/ 26 h 26"/>
                  <a:gd name="T2" fmla="*/ 0 w 10"/>
                  <a:gd name="T3" fmla="*/ 25 h 26"/>
                  <a:gd name="T4" fmla="*/ 10 w 10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6">
                    <a:moveTo>
                      <a:pt x="0" y="26"/>
                    </a:moveTo>
                    <a:lnTo>
                      <a:pt x="0" y="25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7" name="Line 4351">
                <a:extLst>
                  <a:ext uri="{FF2B5EF4-FFF2-40B4-BE49-F238E27FC236}">
                    <a16:creationId xmlns:a16="http://schemas.microsoft.com/office/drawing/2014/main" id="{6ED57198-D428-4385-A800-8C14D5E98B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98" y="3190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8" name="Line 4352">
                <a:extLst>
                  <a:ext uri="{FF2B5EF4-FFF2-40B4-BE49-F238E27FC236}">
                    <a16:creationId xmlns:a16="http://schemas.microsoft.com/office/drawing/2014/main" id="{8C5D3D1D-F600-4F64-8CB4-2BA4431B54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1" y="3184"/>
                <a:ext cx="7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69" name="Line 4353">
                <a:extLst>
                  <a:ext uri="{FF2B5EF4-FFF2-40B4-BE49-F238E27FC236}">
                    <a16:creationId xmlns:a16="http://schemas.microsoft.com/office/drawing/2014/main" id="{FFFD2023-DE99-45AA-B4FF-5A97786A1B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98" y="3169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0" name="Line 4354">
                <a:extLst>
                  <a:ext uri="{FF2B5EF4-FFF2-40B4-BE49-F238E27FC236}">
                    <a16:creationId xmlns:a16="http://schemas.microsoft.com/office/drawing/2014/main" id="{04FE2B9E-0557-4EE3-9F83-746E0EEFB0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20" y="222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1" name="Line 4355">
                <a:extLst>
                  <a:ext uri="{FF2B5EF4-FFF2-40B4-BE49-F238E27FC236}">
                    <a16:creationId xmlns:a16="http://schemas.microsoft.com/office/drawing/2014/main" id="{7D6126F0-BEA3-4DC0-936E-DAA8356320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37" y="3130"/>
                <a:ext cx="12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2" name="Freeform 4356">
                <a:extLst>
                  <a:ext uri="{FF2B5EF4-FFF2-40B4-BE49-F238E27FC236}">
                    <a16:creationId xmlns:a16="http://schemas.microsoft.com/office/drawing/2014/main" id="{CDCF18BE-4A61-4BFF-8138-66019D279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" y="3082"/>
                <a:ext cx="1" cy="1"/>
              </a:xfrm>
              <a:custGeom>
                <a:avLst/>
                <a:gdLst>
                  <a:gd name="T0" fmla="*/ 0 w 5"/>
                  <a:gd name="T1" fmla="*/ 0 h 2"/>
                  <a:gd name="T2" fmla="*/ 4 w 5"/>
                  <a:gd name="T3" fmla="*/ 2 h 2"/>
                  <a:gd name="T4" fmla="*/ 5 w 5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4" y="2"/>
                    </a:lnTo>
                    <a:lnTo>
                      <a:pt x="5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3" name="Freeform 4357">
                <a:extLst>
                  <a:ext uri="{FF2B5EF4-FFF2-40B4-BE49-F238E27FC236}">
                    <a16:creationId xmlns:a16="http://schemas.microsoft.com/office/drawing/2014/main" id="{E3777BD3-2689-431F-B1FB-2FBF3C4B1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3076"/>
                <a:ext cx="4" cy="7"/>
              </a:xfrm>
              <a:custGeom>
                <a:avLst/>
                <a:gdLst>
                  <a:gd name="T0" fmla="*/ 9 w 13"/>
                  <a:gd name="T1" fmla="*/ 28 h 28"/>
                  <a:gd name="T2" fmla="*/ 13 w 13"/>
                  <a:gd name="T3" fmla="*/ 5 h 28"/>
                  <a:gd name="T4" fmla="*/ 0 w 13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8">
                    <a:moveTo>
                      <a:pt x="9" y="28"/>
                    </a:moveTo>
                    <a:lnTo>
                      <a:pt x="13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4" name="Freeform 4358">
                <a:extLst>
                  <a:ext uri="{FF2B5EF4-FFF2-40B4-BE49-F238E27FC236}">
                    <a16:creationId xmlns:a16="http://schemas.microsoft.com/office/drawing/2014/main" id="{E629EB8A-252D-44B1-8868-FA01D3B08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3076"/>
                <a:ext cx="3" cy="7"/>
              </a:xfrm>
              <a:custGeom>
                <a:avLst/>
                <a:gdLst>
                  <a:gd name="T0" fmla="*/ 0 w 11"/>
                  <a:gd name="T1" fmla="*/ 0 h 28"/>
                  <a:gd name="T2" fmla="*/ 11 w 11"/>
                  <a:gd name="T3" fmla="*/ 6 h 28"/>
                  <a:gd name="T4" fmla="*/ 9 w 11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8">
                    <a:moveTo>
                      <a:pt x="0" y="0"/>
                    </a:moveTo>
                    <a:lnTo>
                      <a:pt x="11" y="6"/>
                    </a:lnTo>
                    <a:lnTo>
                      <a:pt x="9" y="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5" name="Line 4359">
                <a:extLst>
                  <a:ext uri="{FF2B5EF4-FFF2-40B4-BE49-F238E27FC236}">
                    <a16:creationId xmlns:a16="http://schemas.microsoft.com/office/drawing/2014/main" id="{2FCFEA09-D4AE-430E-AB5E-40CA092EF2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70" y="3082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6" name="Freeform 4360">
                <a:extLst>
                  <a:ext uri="{FF2B5EF4-FFF2-40B4-BE49-F238E27FC236}">
                    <a16:creationId xmlns:a16="http://schemas.microsoft.com/office/drawing/2014/main" id="{75C3F875-7BF1-4895-871C-53BE9F15E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3068"/>
                <a:ext cx="5" cy="7"/>
              </a:xfrm>
              <a:custGeom>
                <a:avLst/>
                <a:gdLst>
                  <a:gd name="T0" fmla="*/ 4 w 20"/>
                  <a:gd name="T1" fmla="*/ 0 h 27"/>
                  <a:gd name="T2" fmla="*/ 0 w 20"/>
                  <a:gd name="T3" fmla="*/ 21 h 27"/>
                  <a:gd name="T4" fmla="*/ 20 w 20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7">
                    <a:moveTo>
                      <a:pt x="4" y="0"/>
                    </a:moveTo>
                    <a:lnTo>
                      <a:pt x="0" y="21"/>
                    </a:lnTo>
                    <a:lnTo>
                      <a:pt x="20" y="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7" name="Freeform 4361">
                <a:extLst>
                  <a:ext uri="{FF2B5EF4-FFF2-40B4-BE49-F238E27FC236}">
                    <a16:creationId xmlns:a16="http://schemas.microsoft.com/office/drawing/2014/main" id="{1FB7602F-42F0-4677-873F-CA861336E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2" y="3068"/>
                <a:ext cx="4" cy="7"/>
              </a:xfrm>
              <a:custGeom>
                <a:avLst/>
                <a:gdLst>
                  <a:gd name="T0" fmla="*/ 17 w 17"/>
                  <a:gd name="T1" fmla="*/ 27 h 27"/>
                  <a:gd name="T2" fmla="*/ 0 w 17"/>
                  <a:gd name="T3" fmla="*/ 19 h 27"/>
                  <a:gd name="T4" fmla="*/ 1 w 1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7">
                    <a:moveTo>
                      <a:pt x="17" y="27"/>
                    </a:moveTo>
                    <a:lnTo>
                      <a:pt x="0" y="19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8" name="Freeform 4362">
                <a:extLst>
                  <a:ext uri="{FF2B5EF4-FFF2-40B4-BE49-F238E27FC236}">
                    <a16:creationId xmlns:a16="http://schemas.microsoft.com/office/drawing/2014/main" id="{82A85C2E-ED2A-49C8-8682-65C6E61219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3" y="3090"/>
                <a:ext cx="7" cy="8"/>
              </a:xfrm>
              <a:custGeom>
                <a:avLst/>
                <a:gdLst>
                  <a:gd name="T0" fmla="*/ 0 w 30"/>
                  <a:gd name="T1" fmla="*/ 0 h 29"/>
                  <a:gd name="T2" fmla="*/ 2 w 30"/>
                  <a:gd name="T3" fmla="*/ 6 h 29"/>
                  <a:gd name="T4" fmla="*/ 30 w 30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9">
                    <a:moveTo>
                      <a:pt x="0" y="0"/>
                    </a:moveTo>
                    <a:lnTo>
                      <a:pt x="2" y="6"/>
                    </a:lnTo>
                    <a:lnTo>
                      <a:pt x="30" y="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79" name="Freeform 4363">
                <a:extLst>
                  <a:ext uri="{FF2B5EF4-FFF2-40B4-BE49-F238E27FC236}">
                    <a16:creationId xmlns:a16="http://schemas.microsoft.com/office/drawing/2014/main" id="{D5DE2A3D-4BD3-48A8-848E-B38AB93D6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" y="3100"/>
                <a:ext cx="2" cy="9"/>
              </a:xfrm>
              <a:custGeom>
                <a:avLst/>
                <a:gdLst>
                  <a:gd name="T0" fmla="*/ 0 w 7"/>
                  <a:gd name="T1" fmla="*/ 0 h 35"/>
                  <a:gd name="T2" fmla="*/ 7 w 7"/>
                  <a:gd name="T3" fmla="*/ 6 h 35"/>
                  <a:gd name="T4" fmla="*/ 0 w 7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5">
                    <a:moveTo>
                      <a:pt x="0" y="0"/>
                    </a:moveTo>
                    <a:lnTo>
                      <a:pt x="7" y="6"/>
                    </a:lnTo>
                    <a:lnTo>
                      <a:pt x="0" y="3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0" name="Line 4364">
                <a:extLst>
                  <a:ext uri="{FF2B5EF4-FFF2-40B4-BE49-F238E27FC236}">
                    <a16:creationId xmlns:a16="http://schemas.microsoft.com/office/drawing/2014/main" id="{9F8A68DC-1338-4272-8B9A-37211658DF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60" y="3098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1" name="Freeform 4365">
                <a:extLst>
                  <a:ext uri="{FF2B5EF4-FFF2-40B4-BE49-F238E27FC236}">
                    <a16:creationId xmlns:a16="http://schemas.microsoft.com/office/drawing/2014/main" id="{6CFA2796-A0A5-4075-9B2A-0AE289FAC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" y="3100"/>
                <a:ext cx="2" cy="9"/>
              </a:xfrm>
              <a:custGeom>
                <a:avLst/>
                <a:gdLst>
                  <a:gd name="T0" fmla="*/ 0 w 9"/>
                  <a:gd name="T1" fmla="*/ 35 h 35"/>
                  <a:gd name="T2" fmla="*/ 9 w 9"/>
                  <a:gd name="T3" fmla="*/ 7 h 35"/>
                  <a:gd name="T4" fmla="*/ 0 w 9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5">
                    <a:moveTo>
                      <a:pt x="0" y="35"/>
                    </a:moveTo>
                    <a:lnTo>
                      <a:pt x="9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2" name="Freeform 4366">
                <a:extLst>
                  <a:ext uri="{FF2B5EF4-FFF2-40B4-BE49-F238E27FC236}">
                    <a16:creationId xmlns:a16="http://schemas.microsoft.com/office/drawing/2014/main" id="{6FC1CBC2-7E6A-4298-AB12-8B8B9F146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3080"/>
                <a:ext cx="20" cy="10"/>
              </a:xfrm>
              <a:custGeom>
                <a:avLst/>
                <a:gdLst>
                  <a:gd name="T0" fmla="*/ 77 w 77"/>
                  <a:gd name="T1" fmla="*/ 8 h 41"/>
                  <a:gd name="T2" fmla="*/ 0 w 77"/>
                  <a:gd name="T3" fmla="*/ 0 h 41"/>
                  <a:gd name="T4" fmla="*/ 9 w 77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41">
                    <a:moveTo>
                      <a:pt x="77" y="8"/>
                    </a:moveTo>
                    <a:lnTo>
                      <a:pt x="0" y="0"/>
                    </a:lnTo>
                    <a:lnTo>
                      <a:pt x="9" y="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3" name="Line 4367">
                <a:extLst>
                  <a:ext uri="{FF2B5EF4-FFF2-40B4-BE49-F238E27FC236}">
                    <a16:creationId xmlns:a16="http://schemas.microsoft.com/office/drawing/2014/main" id="{CEEF2234-5BE6-4BB5-AFC3-41AA02CA0E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53" y="3090"/>
                <a:ext cx="7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4" name="Freeform 4368">
                <a:extLst>
                  <a:ext uri="{FF2B5EF4-FFF2-40B4-BE49-F238E27FC236}">
                    <a16:creationId xmlns:a16="http://schemas.microsoft.com/office/drawing/2014/main" id="{B4B88616-6570-445D-858F-0EF3D8C13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8" y="3109"/>
                <a:ext cx="5" cy="12"/>
              </a:xfrm>
              <a:custGeom>
                <a:avLst/>
                <a:gdLst>
                  <a:gd name="T0" fmla="*/ 22 w 22"/>
                  <a:gd name="T1" fmla="*/ 0 h 50"/>
                  <a:gd name="T2" fmla="*/ 6 w 22"/>
                  <a:gd name="T3" fmla="*/ 50 h 50"/>
                  <a:gd name="T4" fmla="*/ 0 w 22"/>
                  <a:gd name="T5" fmla="*/ 4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50">
                    <a:moveTo>
                      <a:pt x="22" y="0"/>
                    </a:moveTo>
                    <a:lnTo>
                      <a:pt x="6" y="50"/>
                    </a:lnTo>
                    <a:lnTo>
                      <a:pt x="0" y="4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5" name="Line 4369">
                <a:extLst>
                  <a:ext uri="{FF2B5EF4-FFF2-40B4-BE49-F238E27FC236}">
                    <a16:creationId xmlns:a16="http://schemas.microsoft.com/office/drawing/2014/main" id="{5DE6D9F8-DF7E-4593-A22A-8DE00C938B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41" y="3118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6" name="Line 4370">
                <a:extLst>
                  <a:ext uri="{FF2B5EF4-FFF2-40B4-BE49-F238E27FC236}">
                    <a16:creationId xmlns:a16="http://schemas.microsoft.com/office/drawing/2014/main" id="{1DABA9FF-D0EE-4D54-B7B0-F9D73A399C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51" y="3113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7" name="Line 4371">
                <a:extLst>
                  <a:ext uri="{FF2B5EF4-FFF2-40B4-BE49-F238E27FC236}">
                    <a16:creationId xmlns:a16="http://schemas.microsoft.com/office/drawing/2014/main" id="{90ED4362-69BD-4A8D-8913-891C86576A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52" y="3113"/>
                <a:ext cx="6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8" name="Freeform 4372">
                <a:extLst>
                  <a:ext uri="{FF2B5EF4-FFF2-40B4-BE49-F238E27FC236}">
                    <a16:creationId xmlns:a16="http://schemas.microsoft.com/office/drawing/2014/main" id="{EA88B73F-6A04-4A23-8765-A4FC37323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1" y="3113"/>
                <a:ext cx="1" cy="1"/>
              </a:xfrm>
              <a:custGeom>
                <a:avLst/>
                <a:gdLst>
                  <a:gd name="T0" fmla="*/ 4 w 4"/>
                  <a:gd name="T1" fmla="*/ 1 h 6"/>
                  <a:gd name="T2" fmla="*/ 2 w 4"/>
                  <a:gd name="T3" fmla="*/ 0 h 6"/>
                  <a:gd name="T4" fmla="*/ 0 w 4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2" y="0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89" name="Line 4373">
                <a:extLst>
                  <a:ext uri="{FF2B5EF4-FFF2-40B4-BE49-F238E27FC236}">
                    <a16:creationId xmlns:a16="http://schemas.microsoft.com/office/drawing/2014/main" id="{0883390C-7E9E-4896-8B25-8E55034C49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5" y="3114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0" name="Line 4374">
                <a:extLst>
                  <a:ext uri="{FF2B5EF4-FFF2-40B4-BE49-F238E27FC236}">
                    <a16:creationId xmlns:a16="http://schemas.microsoft.com/office/drawing/2014/main" id="{3E7FE85C-E8C8-4A1E-A65C-C094F834E2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1" y="3118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1" name="Line 4375">
                <a:extLst>
                  <a:ext uri="{FF2B5EF4-FFF2-40B4-BE49-F238E27FC236}">
                    <a16:creationId xmlns:a16="http://schemas.microsoft.com/office/drawing/2014/main" id="{97463348-909F-45BB-AF12-BE0F75D0EF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2" y="3113"/>
                <a:ext cx="6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2" name="Line 4376">
                <a:extLst>
                  <a:ext uri="{FF2B5EF4-FFF2-40B4-BE49-F238E27FC236}">
                    <a16:creationId xmlns:a16="http://schemas.microsoft.com/office/drawing/2014/main" id="{DDB9DF9D-9D2D-442C-8C44-BAEA14A823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66" y="3075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3" name="Freeform 4377">
                <a:extLst>
                  <a:ext uri="{FF2B5EF4-FFF2-40B4-BE49-F238E27FC236}">
                    <a16:creationId xmlns:a16="http://schemas.microsoft.com/office/drawing/2014/main" id="{EFF81E79-1C7A-4BD0-AF3E-3C2E9F852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" y="3129"/>
                <a:ext cx="72" cy="74"/>
              </a:xfrm>
              <a:custGeom>
                <a:avLst/>
                <a:gdLst>
                  <a:gd name="T0" fmla="*/ 193 w 290"/>
                  <a:gd name="T1" fmla="*/ 295 h 295"/>
                  <a:gd name="T2" fmla="*/ 193 w 290"/>
                  <a:gd name="T3" fmla="*/ 274 h 295"/>
                  <a:gd name="T4" fmla="*/ 207 w 290"/>
                  <a:gd name="T5" fmla="*/ 248 h 295"/>
                  <a:gd name="T6" fmla="*/ 243 w 290"/>
                  <a:gd name="T7" fmla="*/ 262 h 295"/>
                  <a:gd name="T8" fmla="*/ 244 w 290"/>
                  <a:gd name="T9" fmla="*/ 262 h 295"/>
                  <a:gd name="T10" fmla="*/ 290 w 290"/>
                  <a:gd name="T11" fmla="*/ 196 h 295"/>
                  <a:gd name="T12" fmla="*/ 199 w 290"/>
                  <a:gd name="T13" fmla="*/ 190 h 295"/>
                  <a:gd name="T14" fmla="*/ 180 w 290"/>
                  <a:gd name="T15" fmla="*/ 142 h 295"/>
                  <a:gd name="T16" fmla="*/ 119 w 290"/>
                  <a:gd name="T17" fmla="*/ 115 h 295"/>
                  <a:gd name="T18" fmla="*/ 55 w 290"/>
                  <a:gd name="T19" fmla="*/ 31 h 295"/>
                  <a:gd name="T20" fmla="*/ 0 w 290"/>
                  <a:gd name="T21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0" h="295">
                    <a:moveTo>
                      <a:pt x="193" y="295"/>
                    </a:moveTo>
                    <a:lnTo>
                      <a:pt x="193" y="274"/>
                    </a:lnTo>
                    <a:lnTo>
                      <a:pt x="207" y="248"/>
                    </a:lnTo>
                    <a:lnTo>
                      <a:pt x="243" y="262"/>
                    </a:lnTo>
                    <a:lnTo>
                      <a:pt x="244" y="262"/>
                    </a:lnTo>
                    <a:lnTo>
                      <a:pt x="290" y="196"/>
                    </a:lnTo>
                    <a:lnTo>
                      <a:pt x="199" y="190"/>
                    </a:lnTo>
                    <a:lnTo>
                      <a:pt x="180" y="142"/>
                    </a:lnTo>
                    <a:lnTo>
                      <a:pt x="119" y="115"/>
                    </a:lnTo>
                    <a:lnTo>
                      <a:pt x="55" y="3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4" name="Freeform 4378">
                <a:extLst>
                  <a:ext uri="{FF2B5EF4-FFF2-40B4-BE49-F238E27FC236}">
                    <a16:creationId xmlns:a16="http://schemas.microsoft.com/office/drawing/2014/main" id="{40BE9466-40B3-4824-8EB8-EA548B6FC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" y="3192"/>
                <a:ext cx="4" cy="8"/>
              </a:xfrm>
              <a:custGeom>
                <a:avLst/>
                <a:gdLst>
                  <a:gd name="T0" fmla="*/ 0 w 18"/>
                  <a:gd name="T1" fmla="*/ 0 h 30"/>
                  <a:gd name="T2" fmla="*/ 17 w 18"/>
                  <a:gd name="T3" fmla="*/ 14 h 30"/>
                  <a:gd name="T4" fmla="*/ 18 w 18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0">
                    <a:moveTo>
                      <a:pt x="0" y="0"/>
                    </a:moveTo>
                    <a:lnTo>
                      <a:pt x="17" y="14"/>
                    </a:lnTo>
                    <a:lnTo>
                      <a:pt x="18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5" name="Freeform 4379">
                <a:extLst>
                  <a:ext uri="{FF2B5EF4-FFF2-40B4-BE49-F238E27FC236}">
                    <a16:creationId xmlns:a16="http://schemas.microsoft.com/office/drawing/2014/main" id="{75F240F1-C1CC-48BF-8F7D-2081A6F23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2" y="3192"/>
                <a:ext cx="11" cy="27"/>
              </a:xfrm>
              <a:custGeom>
                <a:avLst/>
                <a:gdLst>
                  <a:gd name="T0" fmla="*/ 44 w 44"/>
                  <a:gd name="T1" fmla="*/ 0 h 107"/>
                  <a:gd name="T2" fmla="*/ 36 w 44"/>
                  <a:gd name="T3" fmla="*/ 9 h 107"/>
                  <a:gd name="T4" fmla="*/ 12 w 44"/>
                  <a:gd name="T5" fmla="*/ 37 h 107"/>
                  <a:gd name="T6" fmla="*/ 3 w 44"/>
                  <a:gd name="T7" fmla="*/ 54 h 107"/>
                  <a:gd name="T8" fmla="*/ 0 w 44"/>
                  <a:gd name="T9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07">
                    <a:moveTo>
                      <a:pt x="44" y="0"/>
                    </a:moveTo>
                    <a:lnTo>
                      <a:pt x="36" y="9"/>
                    </a:lnTo>
                    <a:lnTo>
                      <a:pt x="12" y="37"/>
                    </a:lnTo>
                    <a:lnTo>
                      <a:pt x="3" y="54"/>
                    </a:lnTo>
                    <a:lnTo>
                      <a:pt x="0" y="10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6" name="Freeform 4380">
                <a:extLst>
                  <a:ext uri="{FF2B5EF4-FFF2-40B4-BE49-F238E27FC236}">
                    <a16:creationId xmlns:a16="http://schemas.microsoft.com/office/drawing/2014/main" id="{67811626-AA3A-45F7-B99B-4C8B663B1B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7" y="3200"/>
                <a:ext cx="15" cy="6"/>
              </a:xfrm>
              <a:custGeom>
                <a:avLst/>
                <a:gdLst>
                  <a:gd name="T0" fmla="*/ 61 w 61"/>
                  <a:gd name="T1" fmla="*/ 25 h 25"/>
                  <a:gd name="T2" fmla="*/ 0 w 61"/>
                  <a:gd name="T3" fmla="*/ 13 h 25"/>
                  <a:gd name="T4" fmla="*/ 3 w 61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25">
                    <a:moveTo>
                      <a:pt x="61" y="25"/>
                    </a:moveTo>
                    <a:lnTo>
                      <a:pt x="0" y="13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7" name="Freeform 4381">
                <a:extLst>
                  <a:ext uri="{FF2B5EF4-FFF2-40B4-BE49-F238E27FC236}">
                    <a16:creationId xmlns:a16="http://schemas.microsoft.com/office/drawing/2014/main" id="{E7FC4324-D1A9-4503-97C4-A98508678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3" y="3192"/>
                <a:ext cx="6" cy="8"/>
              </a:xfrm>
              <a:custGeom>
                <a:avLst/>
                <a:gdLst>
                  <a:gd name="T0" fmla="*/ 18 w 24"/>
                  <a:gd name="T1" fmla="*/ 30 h 30"/>
                  <a:gd name="T2" fmla="*/ 24 w 24"/>
                  <a:gd name="T3" fmla="*/ 13 h 30"/>
                  <a:gd name="T4" fmla="*/ 0 w 24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0">
                    <a:moveTo>
                      <a:pt x="18" y="30"/>
                    </a:moveTo>
                    <a:lnTo>
                      <a:pt x="24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8" name="Line 4382">
                <a:extLst>
                  <a:ext uri="{FF2B5EF4-FFF2-40B4-BE49-F238E27FC236}">
                    <a16:creationId xmlns:a16="http://schemas.microsoft.com/office/drawing/2014/main" id="{FAA67F1D-D284-4BE8-86BC-5A9667C908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37" y="3118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99" name="Line 4383">
                <a:extLst>
                  <a:ext uri="{FF2B5EF4-FFF2-40B4-BE49-F238E27FC236}">
                    <a16:creationId xmlns:a16="http://schemas.microsoft.com/office/drawing/2014/main" id="{1A156E54-C782-4438-AE1B-16A2D22A56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1" y="2999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0" name="Line 4384">
                <a:extLst>
                  <a:ext uri="{FF2B5EF4-FFF2-40B4-BE49-F238E27FC236}">
                    <a16:creationId xmlns:a16="http://schemas.microsoft.com/office/drawing/2014/main" id="{A7DC97E2-14F9-4EA7-B48A-67BE588DA1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4" y="300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1" name="Freeform 4385">
                <a:extLst>
                  <a:ext uri="{FF2B5EF4-FFF2-40B4-BE49-F238E27FC236}">
                    <a16:creationId xmlns:a16="http://schemas.microsoft.com/office/drawing/2014/main" id="{25303F4C-861D-4BF8-81A1-CD8950012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1" y="2999"/>
                <a:ext cx="3" cy="1"/>
              </a:xfrm>
              <a:custGeom>
                <a:avLst/>
                <a:gdLst>
                  <a:gd name="T0" fmla="*/ 15 w 15"/>
                  <a:gd name="T1" fmla="*/ 7 h 7"/>
                  <a:gd name="T2" fmla="*/ 14 w 15"/>
                  <a:gd name="T3" fmla="*/ 2 h 7"/>
                  <a:gd name="T4" fmla="*/ 0 w 1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7"/>
                    </a:moveTo>
                    <a:lnTo>
                      <a:pt x="14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2" name="Freeform 4386">
                <a:extLst>
                  <a:ext uri="{FF2B5EF4-FFF2-40B4-BE49-F238E27FC236}">
                    <a16:creationId xmlns:a16="http://schemas.microsoft.com/office/drawing/2014/main" id="{16A89C1F-28E7-4CCA-8E47-95F37160E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4" y="3000"/>
                <a:ext cx="1" cy="3"/>
              </a:xfrm>
              <a:custGeom>
                <a:avLst/>
                <a:gdLst>
                  <a:gd name="T0" fmla="*/ 3 w 3"/>
                  <a:gd name="T1" fmla="*/ 8 h 8"/>
                  <a:gd name="T2" fmla="*/ 1 w 3"/>
                  <a:gd name="T3" fmla="*/ 0 h 8"/>
                  <a:gd name="T4" fmla="*/ 0 w 3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8">
                    <a:moveTo>
                      <a:pt x="3" y="8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3" name="Freeform 4387">
                <a:extLst>
                  <a:ext uri="{FF2B5EF4-FFF2-40B4-BE49-F238E27FC236}">
                    <a16:creationId xmlns:a16="http://schemas.microsoft.com/office/drawing/2014/main" id="{EFC73A72-6153-4E07-A9DB-5FE8B81F8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1" y="3003"/>
                <a:ext cx="35" cy="43"/>
              </a:xfrm>
              <a:custGeom>
                <a:avLst/>
                <a:gdLst>
                  <a:gd name="T0" fmla="*/ 143 w 143"/>
                  <a:gd name="T1" fmla="*/ 174 h 174"/>
                  <a:gd name="T2" fmla="*/ 97 w 143"/>
                  <a:gd name="T3" fmla="*/ 119 h 174"/>
                  <a:gd name="T4" fmla="*/ 30 w 143"/>
                  <a:gd name="T5" fmla="*/ 126 h 174"/>
                  <a:gd name="T6" fmla="*/ 0 w 143"/>
                  <a:gd name="T7" fmla="*/ 118 h 174"/>
                  <a:gd name="T8" fmla="*/ 33 w 143"/>
                  <a:gd name="T9" fmla="*/ 41 h 174"/>
                  <a:gd name="T10" fmla="*/ 18 w 143"/>
                  <a:gd name="T11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174">
                    <a:moveTo>
                      <a:pt x="143" y="174"/>
                    </a:moveTo>
                    <a:lnTo>
                      <a:pt x="97" y="119"/>
                    </a:lnTo>
                    <a:lnTo>
                      <a:pt x="30" y="126"/>
                    </a:lnTo>
                    <a:lnTo>
                      <a:pt x="0" y="118"/>
                    </a:lnTo>
                    <a:lnTo>
                      <a:pt x="33" y="41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4" name="Line 4388">
                <a:extLst>
                  <a:ext uri="{FF2B5EF4-FFF2-40B4-BE49-F238E27FC236}">
                    <a16:creationId xmlns:a16="http://schemas.microsoft.com/office/drawing/2014/main" id="{97E3C155-28B0-40AD-9B79-9A73800AF4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25" y="3048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5" name="Freeform 4389">
                <a:extLst>
                  <a:ext uri="{FF2B5EF4-FFF2-40B4-BE49-F238E27FC236}">
                    <a16:creationId xmlns:a16="http://schemas.microsoft.com/office/drawing/2014/main" id="{E12C0CB8-D482-444D-87D8-BA593255A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3050"/>
                <a:ext cx="7" cy="2"/>
              </a:xfrm>
              <a:custGeom>
                <a:avLst/>
                <a:gdLst>
                  <a:gd name="T0" fmla="*/ 31 w 31"/>
                  <a:gd name="T1" fmla="*/ 0 h 10"/>
                  <a:gd name="T2" fmla="*/ 5 w 31"/>
                  <a:gd name="T3" fmla="*/ 10 h 10"/>
                  <a:gd name="T4" fmla="*/ 0 w 3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0">
                    <a:moveTo>
                      <a:pt x="31" y="0"/>
                    </a:moveTo>
                    <a:lnTo>
                      <a:pt x="5" y="1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6" name="Freeform 4390">
                <a:extLst>
                  <a:ext uri="{FF2B5EF4-FFF2-40B4-BE49-F238E27FC236}">
                    <a16:creationId xmlns:a16="http://schemas.microsoft.com/office/drawing/2014/main" id="{F2E50477-992B-4A4E-A5F3-1CA67EE86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3050"/>
                <a:ext cx="7" cy="2"/>
              </a:xfrm>
              <a:custGeom>
                <a:avLst/>
                <a:gdLst>
                  <a:gd name="T0" fmla="*/ 0 w 31"/>
                  <a:gd name="T1" fmla="*/ 10 h 11"/>
                  <a:gd name="T2" fmla="*/ 8 w 31"/>
                  <a:gd name="T3" fmla="*/ 11 h 11"/>
                  <a:gd name="T4" fmla="*/ 31 w 3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1">
                    <a:moveTo>
                      <a:pt x="0" y="10"/>
                    </a:moveTo>
                    <a:lnTo>
                      <a:pt x="8" y="11"/>
                    </a:lnTo>
                    <a:lnTo>
                      <a:pt x="3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7" name="Freeform 4391">
                <a:extLst>
                  <a:ext uri="{FF2B5EF4-FFF2-40B4-BE49-F238E27FC236}">
                    <a16:creationId xmlns:a16="http://schemas.microsoft.com/office/drawing/2014/main" id="{A1F84C2B-5926-4D1B-999A-3315D73EE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6" y="3046"/>
                <a:ext cx="9" cy="6"/>
              </a:xfrm>
              <a:custGeom>
                <a:avLst/>
                <a:gdLst>
                  <a:gd name="T0" fmla="*/ 0 w 34"/>
                  <a:gd name="T1" fmla="*/ 0 h 25"/>
                  <a:gd name="T2" fmla="*/ 20 w 34"/>
                  <a:gd name="T3" fmla="*/ 23 h 25"/>
                  <a:gd name="T4" fmla="*/ 34 w 34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5">
                    <a:moveTo>
                      <a:pt x="0" y="0"/>
                    </a:moveTo>
                    <a:lnTo>
                      <a:pt x="20" y="23"/>
                    </a:lnTo>
                    <a:lnTo>
                      <a:pt x="34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8" name="Line 4392">
                <a:extLst>
                  <a:ext uri="{FF2B5EF4-FFF2-40B4-BE49-F238E27FC236}">
                    <a16:creationId xmlns:a16="http://schemas.microsoft.com/office/drawing/2014/main" id="{2353098C-A5C8-484F-94A3-D62C07E9BF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15" y="3052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09" name="Freeform 4393">
                <a:extLst>
                  <a:ext uri="{FF2B5EF4-FFF2-40B4-BE49-F238E27FC236}">
                    <a16:creationId xmlns:a16="http://schemas.microsoft.com/office/drawing/2014/main" id="{33420B45-84C2-4A10-BF8F-38E03F820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6" y="3046"/>
                <a:ext cx="9" cy="6"/>
              </a:xfrm>
              <a:custGeom>
                <a:avLst/>
                <a:gdLst>
                  <a:gd name="T0" fmla="*/ 34 w 34"/>
                  <a:gd name="T1" fmla="*/ 25 h 25"/>
                  <a:gd name="T2" fmla="*/ 22 w 34"/>
                  <a:gd name="T3" fmla="*/ 21 h 25"/>
                  <a:gd name="T4" fmla="*/ 0 w 34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5">
                    <a:moveTo>
                      <a:pt x="34" y="25"/>
                    </a:moveTo>
                    <a:lnTo>
                      <a:pt x="22" y="2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0" name="Freeform 4394">
                <a:extLst>
                  <a:ext uri="{FF2B5EF4-FFF2-40B4-BE49-F238E27FC236}">
                    <a16:creationId xmlns:a16="http://schemas.microsoft.com/office/drawing/2014/main" id="{06C4F16B-9356-4D4A-BFC8-201761A96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0" y="3047"/>
                <a:ext cx="8" cy="4"/>
              </a:xfrm>
              <a:custGeom>
                <a:avLst/>
                <a:gdLst>
                  <a:gd name="T0" fmla="*/ 0 w 33"/>
                  <a:gd name="T1" fmla="*/ 5 h 17"/>
                  <a:gd name="T2" fmla="*/ 15 w 33"/>
                  <a:gd name="T3" fmla="*/ 0 h 17"/>
                  <a:gd name="T4" fmla="*/ 33 w 33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7">
                    <a:moveTo>
                      <a:pt x="0" y="5"/>
                    </a:moveTo>
                    <a:lnTo>
                      <a:pt x="15" y="0"/>
                    </a:lnTo>
                    <a:lnTo>
                      <a:pt x="33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1" name="Freeform 4395">
                <a:extLst>
                  <a:ext uri="{FF2B5EF4-FFF2-40B4-BE49-F238E27FC236}">
                    <a16:creationId xmlns:a16="http://schemas.microsoft.com/office/drawing/2014/main" id="{5D794955-5AFE-4386-B42D-8C0753CE1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8" y="3051"/>
                <a:ext cx="3" cy="14"/>
              </a:xfrm>
              <a:custGeom>
                <a:avLst/>
                <a:gdLst>
                  <a:gd name="T0" fmla="*/ 0 w 14"/>
                  <a:gd name="T1" fmla="*/ 57 h 57"/>
                  <a:gd name="T2" fmla="*/ 14 w 14"/>
                  <a:gd name="T3" fmla="*/ 13 h 57"/>
                  <a:gd name="T4" fmla="*/ 1 w 14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7">
                    <a:moveTo>
                      <a:pt x="0" y="57"/>
                    </a:moveTo>
                    <a:lnTo>
                      <a:pt x="14" y="13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2" name="Freeform 4396">
                <a:extLst>
                  <a:ext uri="{FF2B5EF4-FFF2-40B4-BE49-F238E27FC236}">
                    <a16:creationId xmlns:a16="http://schemas.microsoft.com/office/drawing/2014/main" id="{68AC2429-CDD4-45DB-B3F6-1D0D1244D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0" y="3046"/>
                <a:ext cx="8" cy="5"/>
              </a:xfrm>
              <a:custGeom>
                <a:avLst/>
                <a:gdLst>
                  <a:gd name="T0" fmla="*/ 33 w 33"/>
                  <a:gd name="T1" fmla="*/ 18 h 18"/>
                  <a:gd name="T2" fmla="*/ 15 w 33"/>
                  <a:gd name="T3" fmla="*/ 0 h 18"/>
                  <a:gd name="T4" fmla="*/ 0 w 33"/>
                  <a:gd name="T5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8">
                    <a:moveTo>
                      <a:pt x="33" y="18"/>
                    </a:moveTo>
                    <a:lnTo>
                      <a:pt x="15" y="0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3" name="Freeform 4397">
                <a:extLst>
                  <a:ext uri="{FF2B5EF4-FFF2-40B4-BE49-F238E27FC236}">
                    <a16:creationId xmlns:a16="http://schemas.microsoft.com/office/drawing/2014/main" id="{6151C927-4A3A-47F8-8168-A239A89A2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6" y="3065"/>
                <a:ext cx="2" cy="10"/>
              </a:xfrm>
              <a:custGeom>
                <a:avLst/>
                <a:gdLst>
                  <a:gd name="T0" fmla="*/ 9 w 10"/>
                  <a:gd name="T1" fmla="*/ 0 h 38"/>
                  <a:gd name="T2" fmla="*/ 0 w 10"/>
                  <a:gd name="T3" fmla="*/ 29 h 38"/>
                  <a:gd name="T4" fmla="*/ 10 w 10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8">
                    <a:moveTo>
                      <a:pt x="9" y="0"/>
                    </a:moveTo>
                    <a:lnTo>
                      <a:pt x="0" y="29"/>
                    </a:lnTo>
                    <a:lnTo>
                      <a:pt x="10" y="3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4" name="Line 4398">
                <a:extLst>
                  <a:ext uri="{FF2B5EF4-FFF2-40B4-BE49-F238E27FC236}">
                    <a16:creationId xmlns:a16="http://schemas.microsoft.com/office/drawing/2014/main" id="{FADBBC29-823A-457F-85F6-BC87F3A6EA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47" y="3083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5" name="Line 4399">
                <a:extLst>
                  <a:ext uri="{FF2B5EF4-FFF2-40B4-BE49-F238E27FC236}">
                    <a16:creationId xmlns:a16="http://schemas.microsoft.com/office/drawing/2014/main" id="{21DEAC8B-5662-4F4D-8013-8A3968A40A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47" y="3083"/>
                <a:ext cx="1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6" name="Line 4400">
                <a:extLst>
                  <a:ext uri="{FF2B5EF4-FFF2-40B4-BE49-F238E27FC236}">
                    <a16:creationId xmlns:a16="http://schemas.microsoft.com/office/drawing/2014/main" id="{E7A972A0-03DD-4E04-A9A7-401BB29E30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48" y="3084"/>
                <a:ext cx="9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7" name="Freeform 4401">
                <a:extLst>
                  <a:ext uri="{FF2B5EF4-FFF2-40B4-BE49-F238E27FC236}">
                    <a16:creationId xmlns:a16="http://schemas.microsoft.com/office/drawing/2014/main" id="{CBC737B0-72AA-4EB1-A235-BB214593D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6" y="3065"/>
                <a:ext cx="2" cy="10"/>
              </a:xfrm>
              <a:custGeom>
                <a:avLst/>
                <a:gdLst>
                  <a:gd name="T0" fmla="*/ 8 w 8"/>
                  <a:gd name="T1" fmla="*/ 38 h 38"/>
                  <a:gd name="T2" fmla="*/ 0 w 8"/>
                  <a:gd name="T3" fmla="*/ 28 h 38"/>
                  <a:gd name="T4" fmla="*/ 7 w 8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8">
                    <a:moveTo>
                      <a:pt x="8" y="38"/>
                    </a:moveTo>
                    <a:lnTo>
                      <a:pt x="0" y="28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8" name="Line 4402">
                <a:extLst>
                  <a:ext uri="{FF2B5EF4-FFF2-40B4-BE49-F238E27FC236}">
                    <a16:creationId xmlns:a16="http://schemas.microsoft.com/office/drawing/2014/main" id="{A3F6AA3C-80D6-49D3-B225-97CF3EAB2A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38" y="3075"/>
                <a:ext cx="9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19" name="Line 4403">
                <a:extLst>
                  <a:ext uri="{FF2B5EF4-FFF2-40B4-BE49-F238E27FC236}">
                    <a16:creationId xmlns:a16="http://schemas.microsoft.com/office/drawing/2014/main" id="{C9392F4C-9273-495F-95FB-829965A030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55" y="3115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0" name="Freeform 4404">
                <a:extLst>
                  <a:ext uri="{FF2B5EF4-FFF2-40B4-BE49-F238E27FC236}">
                    <a16:creationId xmlns:a16="http://schemas.microsoft.com/office/drawing/2014/main" id="{B3481A42-35FD-40C7-B386-DA448B4B2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5" y="3115"/>
                <a:ext cx="2" cy="3"/>
              </a:xfrm>
              <a:custGeom>
                <a:avLst/>
                <a:gdLst>
                  <a:gd name="T0" fmla="*/ 0 w 6"/>
                  <a:gd name="T1" fmla="*/ 0 h 12"/>
                  <a:gd name="T2" fmla="*/ 2 w 6"/>
                  <a:gd name="T3" fmla="*/ 12 h 12"/>
                  <a:gd name="T4" fmla="*/ 6 w 6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2" y="12"/>
                    </a:lnTo>
                    <a:lnTo>
                      <a:pt x="6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1" name="Freeform 4405">
                <a:extLst>
                  <a:ext uri="{FF2B5EF4-FFF2-40B4-BE49-F238E27FC236}">
                    <a16:creationId xmlns:a16="http://schemas.microsoft.com/office/drawing/2014/main" id="{C83C62A7-1068-4473-B557-4C9B21E27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3118"/>
                <a:ext cx="6" cy="0"/>
              </a:xfrm>
              <a:custGeom>
                <a:avLst/>
                <a:gdLst>
                  <a:gd name="T0" fmla="*/ 0 w 24"/>
                  <a:gd name="T1" fmla="*/ 0 h 2"/>
                  <a:gd name="T2" fmla="*/ 1 w 24"/>
                  <a:gd name="T3" fmla="*/ 2 h 2"/>
                  <a:gd name="T4" fmla="*/ 24 w 24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">
                    <a:moveTo>
                      <a:pt x="0" y="0"/>
                    </a:moveTo>
                    <a:lnTo>
                      <a:pt x="1" y="2"/>
                    </a:lnTo>
                    <a:lnTo>
                      <a:pt x="24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2" name="Freeform 4406">
                <a:extLst>
                  <a:ext uri="{FF2B5EF4-FFF2-40B4-BE49-F238E27FC236}">
                    <a16:creationId xmlns:a16="http://schemas.microsoft.com/office/drawing/2014/main" id="{58FABCDA-F168-4872-BF01-F564D8442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0" y="3084"/>
                <a:ext cx="18" cy="75"/>
              </a:xfrm>
              <a:custGeom>
                <a:avLst/>
                <a:gdLst>
                  <a:gd name="T0" fmla="*/ 66 w 70"/>
                  <a:gd name="T1" fmla="*/ 302 h 302"/>
                  <a:gd name="T2" fmla="*/ 39 w 70"/>
                  <a:gd name="T3" fmla="*/ 260 h 302"/>
                  <a:gd name="T4" fmla="*/ 38 w 70"/>
                  <a:gd name="T5" fmla="*/ 259 h 302"/>
                  <a:gd name="T6" fmla="*/ 0 w 70"/>
                  <a:gd name="T7" fmla="*/ 144 h 302"/>
                  <a:gd name="T8" fmla="*/ 6 w 70"/>
                  <a:gd name="T9" fmla="*/ 72 h 302"/>
                  <a:gd name="T10" fmla="*/ 70 w 70"/>
                  <a:gd name="T11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302">
                    <a:moveTo>
                      <a:pt x="66" y="302"/>
                    </a:moveTo>
                    <a:lnTo>
                      <a:pt x="39" y="260"/>
                    </a:lnTo>
                    <a:lnTo>
                      <a:pt x="38" y="259"/>
                    </a:lnTo>
                    <a:lnTo>
                      <a:pt x="0" y="144"/>
                    </a:lnTo>
                    <a:lnTo>
                      <a:pt x="6" y="72"/>
                    </a:lnTo>
                    <a:lnTo>
                      <a:pt x="7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3" name="Freeform 4407">
                <a:extLst>
                  <a:ext uri="{FF2B5EF4-FFF2-40B4-BE49-F238E27FC236}">
                    <a16:creationId xmlns:a16="http://schemas.microsoft.com/office/drawing/2014/main" id="{00D1B3E8-443D-4915-B6A3-3FDAD7952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0" y="3086"/>
                <a:ext cx="13" cy="29"/>
              </a:xfrm>
              <a:custGeom>
                <a:avLst/>
                <a:gdLst>
                  <a:gd name="T0" fmla="*/ 30 w 54"/>
                  <a:gd name="T1" fmla="*/ 0 h 116"/>
                  <a:gd name="T2" fmla="*/ 54 w 54"/>
                  <a:gd name="T3" fmla="*/ 5 h 116"/>
                  <a:gd name="T4" fmla="*/ 51 w 54"/>
                  <a:gd name="T5" fmla="*/ 43 h 116"/>
                  <a:gd name="T6" fmla="*/ 0 w 54"/>
                  <a:gd name="T7" fmla="*/ 69 h 116"/>
                  <a:gd name="T8" fmla="*/ 22 w 54"/>
                  <a:gd name="T9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116">
                    <a:moveTo>
                      <a:pt x="30" y="0"/>
                    </a:moveTo>
                    <a:lnTo>
                      <a:pt x="54" y="5"/>
                    </a:lnTo>
                    <a:lnTo>
                      <a:pt x="51" y="43"/>
                    </a:lnTo>
                    <a:lnTo>
                      <a:pt x="0" y="69"/>
                    </a:lnTo>
                    <a:lnTo>
                      <a:pt x="22" y="1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4" name="Line 4408">
                <a:extLst>
                  <a:ext uri="{FF2B5EF4-FFF2-40B4-BE49-F238E27FC236}">
                    <a16:creationId xmlns:a16="http://schemas.microsoft.com/office/drawing/2014/main" id="{EBE949FF-A5F6-4EDA-A110-B21FEB0144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47" y="3159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5" name="Freeform 4409">
                <a:extLst>
                  <a:ext uri="{FF2B5EF4-FFF2-40B4-BE49-F238E27FC236}">
                    <a16:creationId xmlns:a16="http://schemas.microsoft.com/office/drawing/2014/main" id="{E2AFC9F5-83A7-407C-8DDD-976A249783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7" y="3159"/>
                <a:ext cx="4" cy="6"/>
              </a:xfrm>
              <a:custGeom>
                <a:avLst/>
                <a:gdLst>
                  <a:gd name="T0" fmla="*/ 16 w 17"/>
                  <a:gd name="T1" fmla="*/ 23 h 23"/>
                  <a:gd name="T2" fmla="*/ 17 w 17"/>
                  <a:gd name="T3" fmla="*/ 20 h 23"/>
                  <a:gd name="T4" fmla="*/ 0 w 1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3">
                    <a:moveTo>
                      <a:pt x="16" y="23"/>
                    </a:moveTo>
                    <a:lnTo>
                      <a:pt x="17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6" name="Line 4410">
                <a:extLst>
                  <a:ext uri="{FF2B5EF4-FFF2-40B4-BE49-F238E27FC236}">
                    <a16:creationId xmlns:a16="http://schemas.microsoft.com/office/drawing/2014/main" id="{70D9213B-59E0-415B-B49F-FACD949B25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51" y="3165"/>
                <a:ext cx="0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7" name="Freeform 4411">
                <a:extLst>
                  <a:ext uri="{FF2B5EF4-FFF2-40B4-BE49-F238E27FC236}">
                    <a16:creationId xmlns:a16="http://schemas.microsoft.com/office/drawing/2014/main" id="{73420553-ABAD-4FCF-A4CD-7A249A078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8" y="3188"/>
                <a:ext cx="3" cy="4"/>
              </a:xfrm>
              <a:custGeom>
                <a:avLst/>
                <a:gdLst>
                  <a:gd name="T0" fmla="*/ 13 w 13"/>
                  <a:gd name="T1" fmla="*/ 0 h 15"/>
                  <a:gd name="T2" fmla="*/ 1 w 13"/>
                  <a:gd name="T3" fmla="*/ 6 h 15"/>
                  <a:gd name="T4" fmla="*/ 0 w 13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3" y="0"/>
                    </a:moveTo>
                    <a:lnTo>
                      <a:pt x="1" y="6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8" name="Freeform 4412">
                <a:extLst>
                  <a:ext uri="{FF2B5EF4-FFF2-40B4-BE49-F238E27FC236}">
                    <a16:creationId xmlns:a16="http://schemas.microsoft.com/office/drawing/2014/main" id="{1D3C84EA-9071-4FD6-9558-7E6AB653F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8" y="3188"/>
                <a:ext cx="3" cy="4"/>
              </a:xfrm>
              <a:custGeom>
                <a:avLst/>
                <a:gdLst>
                  <a:gd name="T0" fmla="*/ 0 w 13"/>
                  <a:gd name="T1" fmla="*/ 15 h 15"/>
                  <a:gd name="T2" fmla="*/ 1 w 13"/>
                  <a:gd name="T3" fmla="*/ 9 h 15"/>
                  <a:gd name="T4" fmla="*/ 13 w 13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0" y="15"/>
                    </a:moveTo>
                    <a:lnTo>
                      <a:pt x="1" y="9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29" name="Line 4413">
                <a:extLst>
                  <a:ext uri="{FF2B5EF4-FFF2-40B4-BE49-F238E27FC236}">
                    <a16:creationId xmlns:a16="http://schemas.microsoft.com/office/drawing/2014/main" id="{93449434-A4B0-4116-8773-104E723D1C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45" y="3175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0" name="Freeform 4414">
                <a:extLst>
                  <a:ext uri="{FF2B5EF4-FFF2-40B4-BE49-F238E27FC236}">
                    <a16:creationId xmlns:a16="http://schemas.microsoft.com/office/drawing/2014/main" id="{D55AC98B-DA29-4E62-82EB-C84ABF320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1" y="3171"/>
                <a:ext cx="0" cy="4"/>
              </a:xfrm>
              <a:custGeom>
                <a:avLst/>
                <a:gdLst>
                  <a:gd name="T0" fmla="*/ 0 w 1"/>
                  <a:gd name="T1" fmla="*/ 14 h 14"/>
                  <a:gd name="T2" fmla="*/ 1 w 1"/>
                  <a:gd name="T3" fmla="*/ 13 h 14"/>
                  <a:gd name="T4" fmla="*/ 0 w 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4">
                    <a:moveTo>
                      <a:pt x="0" y="14"/>
                    </a:moveTo>
                    <a:lnTo>
                      <a:pt x="1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1" name="Freeform 4415">
                <a:extLst>
                  <a:ext uri="{FF2B5EF4-FFF2-40B4-BE49-F238E27FC236}">
                    <a16:creationId xmlns:a16="http://schemas.microsoft.com/office/drawing/2014/main" id="{013C5996-EDC8-4588-B8DF-4EBCEEC9E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5" y="3175"/>
                <a:ext cx="6" cy="4"/>
              </a:xfrm>
              <a:custGeom>
                <a:avLst/>
                <a:gdLst>
                  <a:gd name="T0" fmla="*/ 0 w 22"/>
                  <a:gd name="T1" fmla="*/ 16 h 16"/>
                  <a:gd name="T2" fmla="*/ 22 w 22"/>
                  <a:gd name="T3" fmla="*/ 1 h 16"/>
                  <a:gd name="T4" fmla="*/ 22 w 22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6">
                    <a:moveTo>
                      <a:pt x="0" y="16"/>
                    </a:moveTo>
                    <a:lnTo>
                      <a:pt x="22" y="1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2" name="Line 4416">
                <a:extLst>
                  <a:ext uri="{FF2B5EF4-FFF2-40B4-BE49-F238E27FC236}">
                    <a16:creationId xmlns:a16="http://schemas.microsoft.com/office/drawing/2014/main" id="{E3D2FA7D-210C-4E90-974D-8951702BDC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1" y="3171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3" name="Line 4417">
                <a:extLst>
                  <a:ext uri="{FF2B5EF4-FFF2-40B4-BE49-F238E27FC236}">
                    <a16:creationId xmlns:a16="http://schemas.microsoft.com/office/drawing/2014/main" id="{C7DCC1D4-5EA1-425D-92F2-C5691A0DDC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31" y="3179"/>
                <a:ext cx="14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4" name="Line 4418">
                <a:extLst>
                  <a:ext uri="{FF2B5EF4-FFF2-40B4-BE49-F238E27FC236}">
                    <a16:creationId xmlns:a16="http://schemas.microsoft.com/office/drawing/2014/main" id="{C21A2628-964F-4989-809D-322FBBD017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17" y="3133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5" name="Freeform 4419">
                <a:extLst>
                  <a:ext uri="{FF2B5EF4-FFF2-40B4-BE49-F238E27FC236}">
                    <a16:creationId xmlns:a16="http://schemas.microsoft.com/office/drawing/2014/main" id="{54A79D89-A5EC-4E30-A16E-35261A935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7" y="3133"/>
                <a:ext cx="4" cy="1"/>
              </a:xfrm>
              <a:custGeom>
                <a:avLst/>
                <a:gdLst>
                  <a:gd name="T0" fmla="*/ 0 w 17"/>
                  <a:gd name="T1" fmla="*/ 0 h 5"/>
                  <a:gd name="T2" fmla="*/ 16 w 17"/>
                  <a:gd name="T3" fmla="*/ 5 h 5"/>
                  <a:gd name="T4" fmla="*/ 17 w 17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5">
                    <a:moveTo>
                      <a:pt x="0" y="0"/>
                    </a:moveTo>
                    <a:lnTo>
                      <a:pt x="16" y="5"/>
                    </a:lnTo>
                    <a:lnTo>
                      <a:pt x="17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6" name="Freeform 4420">
                <a:extLst>
                  <a:ext uri="{FF2B5EF4-FFF2-40B4-BE49-F238E27FC236}">
                    <a16:creationId xmlns:a16="http://schemas.microsoft.com/office/drawing/2014/main" id="{2187B554-A79B-43E8-8BAF-8BE851CDE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4" y="3128"/>
                <a:ext cx="4" cy="1"/>
              </a:xfrm>
              <a:custGeom>
                <a:avLst/>
                <a:gdLst>
                  <a:gd name="T0" fmla="*/ 19 w 19"/>
                  <a:gd name="T1" fmla="*/ 4 h 4"/>
                  <a:gd name="T2" fmla="*/ 4 w 19"/>
                  <a:gd name="T3" fmla="*/ 0 h 4"/>
                  <a:gd name="T4" fmla="*/ 0 w 19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4">
                    <a:moveTo>
                      <a:pt x="19" y="4"/>
                    </a:moveTo>
                    <a:lnTo>
                      <a:pt x="4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7" name="Freeform 4421">
                <a:extLst>
                  <a:ext uri="{FF2B5EF4-FFF2-40B4-BE49-F238E27FC236}">
                    <a16:creationId xmlns:a16="http://schemas.microsoft.com/office/drawing/2014/main" id="{1E1745CB-FD4E-442F-9EA3-4FE9834CB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8" y="3128"/>
                <a:ext cx="6" cy="3"/>
              </a:xfrm>
              <a:custGeom>
                <a:avLst/>
                <a:gdLst>
                  <a:gd name="T0" fmla="*/ 20 w 20"/>
                  <a:gd name="T1" fmla="*/ 0 h 9"/>
                  <a:gd name="T2" fmla="*/ 19 w 20"/>
                  <a:gd name="T3" fmla="*/ 0 h 9"/>
                  <a:gd name="T4" fmla="*/ 0 w 20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9">
                    <a:moveTo>
                      <a:pt x="20" y="0"/>
                    </a:moveTo>
                    <a:lnTo>
                      <a:pt x="19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8" name="Line 4422">
                <a:extLst>
                  <a:ext uri="{FF2B5EF4-FFF2-40B4-BE49-F238E27FC236}">
                    <a16:creationId xmlns:a16="http://schemas.microsoft.com/office/drawing/2014/main" id="{28F96C6B-9756-4055-9043-62DBB94C0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4" y="3128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39" name="Line 4423">
                <a:extLst>
                  <a:ext uri="{FF2B5EF4-FFF2-40B4-BE49-F238E27FC236}">
                    <a16:creationId xmlns:a16="http://schemas.microsoft.com/office/drawing/2014/main" id="{C48D762D-F0ED-4AB3-A899-48BD185A0F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28" y="3128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0" name="Line 4424">
                <a:extLst>
                  <a:ext uri="{FF2B5EF4-FFF2-40B4-BE49-F238E27FC236}">
                    <a16:creationId xmlns:a16="http://schemas.microsoft.com/office/drawing/2014/main" id="{9E71142E-1032-4182-AEA2-FEF65D58E0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21" y="3131"/>
                <a:ext cx="7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41" name="Freeform 4425">
                <a:extLst>
                  <a:ext uri="{FF2B5EF4-FFF2-40B4-BE49-F238E27FC236}">
                    <a16:creationId xmlns:a16="http://schemas.microsoft.com/office/drawing/2014/main" id="{A0667F2F-45FE-418A-9FC5-63D7393DA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3" y="3117"/>
                <a:ext cx="54" cy="16"/>
              </a:xfrm>
              <a:custGeom>
                <a:avLst/>
                <a:gdLst>
                  <a:gd name="T0" fmla="*/ 0 w 218"/>
                  <a:gd name="T1" fmla="*/ 5 h 65"/>
                  <a:gd name="T2" fmla="*/ 70 w 218"/>
                  <a:gd name="T3" fmla="*/ 0 h 65"/>
                  <a:gd name="T4" fmla="*/ 218 w 218"/>
                  <a:gd name="T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" h="65">
                    <a:moveTo>
                      <a:pt x="0" y="5"/>
                    </a:moveTo>
                    <a:lnTo>
                      <a:pt x="70" y="0"/>
                    </a:lnTo>
                    <a:lnTo>
                      <a:pt x="218" y="6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8" name="Group 4627">
              <a:extLst>
                <a:ext uri="{FF2B5EF4-FFF2-40B4-BE49-F238E27FC236}">
                  <a16:creationId xmlns:a16="http://schemas.microsoft.com/office/drawing/2014/main" id="{DFD80EA6-1EEF-4741-A9DF-7705D95F9C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44" y="2140"/>
              <a:ext cx="2656" cy="1215"/>
              <a:chOff x="3144" y="2140"/>
              <a:chExt cx="2656" cy="1215"/>
            </a:xfrm>
          </p:grpSpPr>
          <p:sp>
            <p:nvSpPr>
              <p:cNvPr id="942" name="Freeform 4427">
                <a:extLst>
                  <a:ext uri="{FF2B5EF4-FFF2-40B4-BE49-F238E27FC236}">
                    <a16:creationId xmlns:a16="http://schemas.microsoft.com/office/drawing/2014/main" id="{916987DA-2E90-4096-BAE4-5C9F51DE7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3138"/>
                <a:ext cx="2" cy="1"/>
              </a:xfrm>
              <a:custGeom>
                <a:avLst/>
                <a:gdLst>
                  <a:gd name="T0" fmla="*/ 0 w 8"/>
                  <a:gd name="T1" fmla="*/ 0 h 3"/>
                  <a:gd name="T2" fmla="*/ 4 w 8"/>
                  <a:gd name="T3" fmla="*/ 3 h 3"/>
                  <a:gd name="T4" fmla="*/ 8 w 8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4" y="3"/>
                    </a:lnTo>
                    <a:lnTo>
                      <a:pt x="8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3" name="Line 4428">
                <a:extLst>
                  <a:ext uri="{FF2B5EF4-FFF2-40B4-BE49-F238E27FC236}">
                    <a16:creationId xmlns:a16="http://schemas.microsoft.com/office/drawing/2014/main" id="{95DF5A40-A3F0-43AF-8162-701E91069C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8" y="3129"/>
                <a:ext cx="29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4" name="Line 4429">
                <a:extLst>
                  <a:ext uri="{FF2B5EF4-FFF2-40B4-BE49-F238E27FC236}">
                    <a16:creationId xmlns:a16="http://schemas.microsoft.com/office/drawing/2014/main" id="{3280AD46-3781-4B29-BAF1-5E984E42BC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57" y="3118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5" name="Line 4430">
                <a:extLst>
                  <a:ext uri="{FF2B5EF4-FFF2-40B4-BE49-F238E27FC236}">
                    <a16:creationId xmlns:a16="http://schemas.microsoft.com/office/drawing/2014/main" id="{937AFD3E-6C32-4B7D-B49C-26F554C6FB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6" y="2937"/>
                <a:ext cx="1" cy="1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6" name="Freeform 4431">
                <a:extLst>
                  <a:ext uri="{FF2B5EF4-FFF2-40B4-BE49-F238E27FC236}">
                    <a16:creationId xmlns:a16="http://schemas.microsoft.com/office/drawing/2014/main" id="{532F0FD0-42BF-4AD3-A8FC-51901F904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" y="2893"/>
                <a:ext cx="63" cy="45"/>
              </a:xfrm>
              <a:custGeom>
                <a:avLst/>
                <a:gdLst>
                  <a:gd name="T0" fmla="*/ 250 w 250"/>
                  <a:gd name="T1" fmla="*/ 166 h 182"/>
                  <a:gd name="T2" fmla="*/ 155 w 250"/>
                  <a:gd name="T3" fmla="*/ 182 h 182"/>
                  <a:gd name="T4" fmla="*/ 0 w 250"/>
                  <a:gd name="T5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" h="182">
                    <a:moveTo>
                      <a:pt x="250" y="166"/>
                    </a:moveTo>
                    <a:lnTo>
                      <a:pt x="155" y="18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7" name="Line 4432">
                <a:extLst>
                  <a:ext uri="{FF2B5EF4-FFF2-40B4-BE49-F238E27FC236}">
                    <a16:creationId xmlns:a16="http://schemas.microsoft.com/office/drawing/2014/main" id="{167CB4D4-26B6-4970-9ED7-B2416CB88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50" y="2725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8" name="Line 4433">
                <a:extLst>
                  <a:ext uri="{FF2B5EF4-FFF2-40B4-BE49-F238E27FC236}">
                    <a16:creationId xmlns:a16="http://schemas.microsoft.com/office/drawing/2014/main" id="{88C066C5-F4A3-48F3-9809-B64BA5761B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0" y="2887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9" name="Line 4434">
                <a:extLst>
                  <a:ext uri="{FF2B5EF4-FFF2-40B4-BE49-F238E27FC236}">
                    <a16:creationId xmlns:a16="http://schemas.microsoft.com/office/drawing/2014/main" id="{A5CB885B-E1DC-49F0-B86B-5C24E4673B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11" y="2986"/>
                <a:ext cx="29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0" name="Line 4435">
                <a:extLst>
                  <a:ext uri="{FF2B5EF4-FFF2-40B4-BE49-F238E27FC236}">
                    <a16:creationId xmlns:a16="http://schemas.microsoft.com/office/drawing/2014/main" id="{27218F6D-EF5C-45D1-91F3-E954227838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48" y="2667"/>
                <a:ext cx="7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1" name="Line 4436">
                <a:extLst>
                  <a:ext uri="{FF2B5EF4-FFF2-40B4-BE49-F238E27FC236}">
                    <a16:creationId xmlns:a16="http://schemas.microsoft.com/office/drawing/2014/main" id="{B217661B-C2C8-4828-AAB6-77E4F22ABD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49" y="2668"/>
                <a:ext cx="11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2" name="Line 4437">
                <a:extLst>
                  <a:ext uri="{FF2B5EF4-FFF2-40B4-BE49-F238E27FC236}">
                    <a16:creationId xmlns:a16="http://schemas.microsoft.com/office/drawing/2014/main" id="{9E933582-6B1C-48F5-90D5-E37EA51857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7" y="2671"/>
                <a:ext cx="1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3" name="Line 4438">
                <a:extLst>
                  <a:ext uri="{FF2B5EF4-FFF2-40B4-BE49-F238E27FC236}">
                    <a16:creationId xmlns:a16="http://schemas.microsoft.com/office/drawing/2014/main" id="{67054FC8-146A-4413-8AD7-228AE9EC18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7" y="2667"/>
                <a:ext cx="12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4" name="Line 4439">
                <a:extLst>
                  <a:ext uri="{FF2B5EF4-FFF2-40B4-BE49-F238E27FC236}">
                    <a16:creationId xmlns:a16="http://schemas.microsoft.com/office/drawing/2014/main" id="{9869E676-3012-4FCF-9D78-A4A5E8E0B3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7" y="267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5" name="Freeform 4440">
                <a:extLst>
                  <a:ext uri="{FF2B5EF4-FFF2-40B4-BE49-F238E27FC236}">
                    <a16:creationId xmlns:a16="http://schemas.microsoft.com/office/drawing/2014/main" id="{D7AA404B-C5CF-4909-82DC-A51961A74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7" y="2231"/>
                <a:ext cx="3" cy="3"/>
              </a:xfrm>
              <a:custGeom>
                <a:avLst/>
                <a:gdLst>
                  <a:gd name="T0" fmla="*/ 0 w 12"/>
                  <a:gd name="T1" fmla="*/ 10 h 10"/>
                  <a:gd name="T2" fmla="*/ 12 w 12"/>
                  <a:gd name="T3" fmla="*/ 10 h 10"/>
                  <a:gd name="T4" fmla="*/ 12 w 12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0">
                    <a:moveTo>
                      <a:pt x="0" y="10"/>
                    </a:moveTo>
                    <a:lnTo>
                      <a:pt x="12" y="10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6" name="Freeform 4441">
                <a:extLst>
                  <a:ext uri="{FF2B5EF4-FFF2-40B4-BE49-F238E27FC236}">
                    <a16:creationId xmlns:a16="http://schemas.microsoft.com/office/drawing/2014/main" id="{923F3A02-1B05-4F3E-8E6A-9285AD0B9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7" y="2231"/>
                <a:ext cx="3" cy="3"/>
              </a:xfrm>
              <a:custGeom>
                <a:avLst/>
                <a:gdLst>
                  <a:gd name="T0" fmla="*/ 12 w 12"/>
                  <a:gd name="T1" fmla="*/ 0 h 10"/>
                  <a:gd name="T2" fmla="*/ 11 w 12"/>
                  <a:gd name="T3" fmla="*/ 8 h 10"/>
                  <a:gd name="T4" fmla="*/ 0 w 12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0">
                    <a:moveTo>
                      <a:pt x="12" y="0"/>
                    </a:moveTo>
                    <a:lnTo>
                      <a:pt x="11" y="8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7" name="Freeform 4442">
                <a:extLst>
                  <a:ext uri="{FF2B5EF4-FFF2-40B4-BE49-F238E27FC236}">
                    <a16:creationId xmlns:a16="http://schemas.microsoft.com/office/drawing/2014/main" id="{F89ED258-C443-4BB8-A8A5-775DE53AD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8" y="2235"/>
                <a:ext cx="3" cy="6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1 h 24"/>
                  <a:gd name="T4" fmla="*/ 0 w 1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1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8" name="Line 4443">
                <a:extLst>
                  <a:ext uri="{FF2B5EF4-FFF2-40B4-BE49-F238E27FC236}">
                    <a16:creationId xmlns:a16="http://schemas.microsoft.com/office/drawing/2014/main" id="{C58C4FF8-C6B3-4271-935B-4E82809B62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21" y="222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59" name="Freeform 4444">
                <a:extLst>
                  <a:ext uri="{FF2B5EF4-FFF2-40B4-BE49-F238E27FC236}">
                    <a16:creationId xmlns:a16="http://schemas.microsoft.com/office/drawing/2014/main" id="{3F7A8B4A-9B3F-493A-9532-2B45A235B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0" y="2228"/>
                <a:ext cx="1" cy="3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0 h 12"/>
                  <a:gd name="T4" fmla="*/ 1 w 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0"/>
                    </a:lnTo>
                    <a:lnTo>
                      <a:pt x="1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0" name="Freeform 4445">
                <a:extLst>
                  <a:ext uri="{FF2B5EF4-FFF2-40B4-BE49-F238E27FC236}">
                    <a16:creationId xmlns:a16="http://schemas.microsoft.com/office/drawing/2014/main" id="{637893DA-4B34-4326-9146-740568B54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2227"/>
                <a:ext cx="1" cy="1"/>
              </a:xfrm>
              <a:custGeom>
                <a:avLst/>
                <a:gdLst>
                  <a:gd name="T0" fmla="*/ 4 w 4"/>
                  <a:gd name="T1" fmla="*/ 0 h 7"/>
                  <a:gd name="T2" fmla="*/ 1 w 4"/>
                  <a:gd name="T3" fmla="*/ 1 h 7"/>
                  <a:gd name="T4" fmla="*/ 0 w 4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4" y="0"/>
                    </a:moveTo>
                    <a:lnTo>
                      <a:pt x="1" y="1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1" name="Freeform 4446">
                <a:extLst>
                  <a:ext uri="{FF2B5EF4-FFF2-40B4-BE49-F238E27FC236}">
                    <a16:creationId xmlns:a16="http://schemas.microsoft.com/office/drawing/2014/main" id="{4D790C24-ACA6-42CC-977E-A3AC8A9E4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" y="2163"/>
                <a:ext cx="19" cy="64"/>
              </a:xfrm>
              <a:custGeom>
                <a:avLst/>
                <a:gdLst>
                  <a:gd name="T0" fmla="*/ 0 w 77"/>
                  <a:gd name="T1" fmla="*/ 253 h 253"/>
                  <a:gd name="T2" fmla="*/ 17 w 77"/>
                  <a:gd name="T3" fmla="*/ 246 h 253"/>
                  <a:gd name="T4" fmla="*/ 8 w 77"/>
                  <a:gd name="T5" fmla="*/ 166 h 253"/>
                  <a:gd name="T6" fmla="*/ 9 w 77"/>
                  <a:gd name="T7" fmla="*/ 164 h 253"/>
                  <a:gd name="T8" fmla="*/ 6 w 77"/>
                  <a:gd name="T9" fmla="*/ 144 h 253"/>
                  <a:gd name="T10" fmla="*/ 77 w 77"/>
                  <a:gd name="T11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253">
                    <a:moveTo>
                      <a:pt x="0" y="253"/>
                    </a:moveTo>
                    <a:lnTo>
                      <a:pt x="17" y="246"/>
                    </a:lnTo>
                    <a:lnTo>
                      <a:pt x="8" y="166"/>
                    </a:lnTo>
                    <a:lnTo>
                      <a:pt x="9" y="164"/>
                    </a:lnTo>
                    <a:lnTo>
                      <a:pt x="6" y="144"/>
                    </a:lnTo>
                    <a:lnTo>
                      <a:pt x="7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2" name="Freeform 4447">
                <a:extLst>
                  <a:ext uri="{FF2B5EF4-FFF2-40B4-BE49-F238E27FC236}">
                    <a16:creationId xmlns:a16="http://schemas.microsoft.com/office/drawing/2014/main" id="{EA7A8E14-94CC-4CD5-AB43-81AEA01B0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5" y="2156"/>
                <a:ext cx="7" cy="7"/>
              </a:xfrm>
              <a:custGeom>
                <a:avLst/>
                <a:gdLst>
                  <a:gd name="T0" fmla="*/ 0 w 29"/>
                  <a:gd name="T1" fmla="*/ 30 h 30"/>
                  <a:gd name="T2" fmla="*/ 8 w 29"/>
                  <a:gd name="T3" fmla="*/ 16 h 30"/>
                  <a:gd name="T4" fmla="*/ 29 w 29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30">
                    <a:moveTo>
                      <a:pt x="0" y="30"/>
                    </a:moveTo>
                    <a:lnTo>
                      <a:pt x="8" y="16"/>
                    </a:lnTo>
                    <a:lnTo>
                      <a:pt x="2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3" name="Freeform 4448">
                <a:extLst>
                  <a:ext uri="{FF2B5EF4-FFF2-40B4-BE49-F238E27FC236}">
                    <a16:creationId xmlns:a16="http://schemas.microsoft.com/office/drawing/2014/main" id="{56197B67-0834-4A5F-B510-75C409C3C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5" y="2156"/>
                <a:ext cx="7" cy="7"/>
              </a:xfrm>
              <a:custGeom>
                <a:avLst/>
                <a:gdLst>
                  <a:gd name="T0" fmla="*/ 0 w 29"/>
                  <a:gd name="T1" fmla="*/ 30 h 30"/>
                  <a:gd name="T2" fmla="*/ 6 w 29"/>
                  <a:gd name="T3" fmla="*/ 16 h 30"/>
                  <a:gd name="T4" fmla="*/ 29 w 29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30">
                    <a:moveTo>
                      <a:pt x="0" y="30"/>
                    </a:moveTo>
                    <a:lnTo>
                      <a:pt x="6" y="16"/>
                    </a:lnTo>
                    <a:lnTo>
                      <a:pt x="2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4" name="Line 4449">
                <a:extLst>
                  <a:ext uri="{FF2B5EF4-FFF2-40B4-BE49-F238E27FC236}">
                    <a16:creationId xmlns:a16="http://schemas.microsoft.com/office/drawing/2014/main" id="{ABC339ED-F05A-424C-89C6-BA4928B0C7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04" y="214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5" name="Line 4450">
                <a:extLst>
                  <a:ext uri="{FF2B5EF4-FFF2-40B4-BE49-F238E27FC236}">
                    <a16:creationId xmlns:a16="http://schemas.microsoft.com/office/drawing/2014/main" id="{94A1821D-1061-4A7C-BFD2-41532A6F20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84" y="2151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6" name="Line 4451">
                <a:extLst>
                  <a:ext uri="{FF2B5EF4-FFF2-40B4-BE49-F238E27FC236}">
                    <a16:creationId xmlns:a16="http://schemas.microsoft.com/office/drawing/2014/main" id="{A8FDB34B-2621-425B-B1AF-A8F878AE92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88" y="2151"/>
                <a:ext cx="9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7" name="Line 4452">
                <a:extLst>
                  <a:ext uri="{FF2B5EF4-FFF2-40B4-BE49-F238E27FC236}">
                    <a16:creationId xmlns:a16="http://schemas.microsoft.com/office/drawing/2014/main" id="{622D81CB-7D9E-4D36-BA90-69632722BC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82" y="2154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8" name="Freeform 4453">
                <a:extLst>
                  <a:ext uri="{FF2B5EF4-FFF2-40B4-BE49-F238E27FC236}">
                    <a16:creationId xmlns:a16="http://schemas.microsoft.com/office/drawing/2014/main" id="{9F329267-373A-423B-A0D9-E759D03A0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4" y="2151"/>
                <a:ext cx="4" cy="3"/>
              </a:xfrm>
              <a:custGeom>
                <a:avLst/>
                <a:gdLst>
                  <a:gd name="T0" fmla="*/ 15 w 15"/>
                  <a:gd name="T1" fmla="*/ 0 h 10"/>
                  <a:gd name="T2" fmla="*/ 11 w 15"/>
                  <a:gd name="T3" fmla="*/ 0 h 10"/>
                  <a:gd name="T4" fmla="*/ 0 w 15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15" y="0"/>
                    </a:moveTo>
                    <a:lnTo>
                      <a:pt x="11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69" name="Line 4454">
                <a:extLst>
                  <a:ext uri="{FF2B5EF4-FFF2-40B4-BE49-F238E27FC236}">
                    <a16:creationId xmlns:a16="http://schemas.microsoft.com/office/drawing/2014/main" id="{49CA13AB-59C8-4981-A399-4D7B2158F8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97" y="2152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0" name="Freeform 4455">
                <a:extLst>
                  <a:ext uri="{FF2B5EF4-FFF2-40B4-BE49-F238E27FC236}">
                    <a16:creationId xmlns:a16="http://schemas.microsoft.com/office/drawing/2014/main" id="{77FD494E-5F7B-46BF-B631-78DF73E54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" y="2152"/>
                <a:ext cx="4" cy="1"/>
              </a:xfrm>
              <a:custGeom>
                <a:avLst/>
                <a:gdLst>
                  <a:gd name="T0" fmla="*/ 0 w 17"/>
                  <a:gd name="T1" fmla="*/ 0 h 3"/>
                  <a:gd name="T2" fmla="*/ 17 w 17"/>
                  <a:gd name="T3" fmla="*/ 3 h 3"/>
                  <a:gd name="T4" fmla="*/ 17 w 17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lnTo>
                      <a:pt x="17" y="3"/>
                    </a:lnTo>
                    <a:lnTo>
                      <a:pt x="17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1" name="Line 4456">
                <a:extLst>
                  <a:ext uri="{FF2B5EF4-FFF2-40B4-BE49-F238E27FC236}">
                    <a16:creationId xmlns:a16="http://schemas.microsoft.com/office/drawing/2014/main" id="{E23D3D9B-6168-4A9F-8B4C-12A9608767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01" y="2144"/>
                <a:ext cx="3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2" name="Line 4457">
                <a:extLst>
                  <a:ext uri="{FF2B5EF4-FFF2-40B4-BE49-F238E27FC236}">
                    <a16:creationId xmlns:a16="http://schemas.microsoft.com/office/drawing/2014/main" id="{EE749F3C-265F-40D6-9CE1-F87390AD2E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05" y="2140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3" name="Line 4458">
                <a:extLst>
                  <a:ext uri="{FF2B5EF4-FFF2-40B4-BE49-F238E27FC236}">
                    <a16:creationId xmlns:a16="http://schemas.microsoft.com/office/drawing/2014/main" id="{575C6A94-5065-441D-905C-289536E605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04" y="214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4" name="Freeform 4459">
                <a:extLst>
                  <a:ext uri="{FF2B5EF4-FFF2-40B4-BE49-F238E27FC236}">
                    <a16:creationId xmlns:a16="http://schemas.microsoft.com/office/drawing/2014/main" id="{29AA9C8A-6D43-4CA1-A21C-BF4E85E71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5" y="2140"/>
                <a:ext cx="7" cy="1"/>
              </a:xfrm>
              <a:custGeom>
                <a:avLst/>
                <a:gdLst>
                  <a:gd name="T0" fmla="*/ 28 w 28"/>
                  <a:gd name="T1" fmla="*/ 0 h 1"/>
                  <a:gd name="T2" fmla="*/ 2 w 28"/>
                  <a:gd name="T3" fmla="*/ 0 h 1"/>
                  <a:gd name="T4" fmla="*/ 0 w 28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">
                    <a:moveTo>
                      <a:pt x="28" y="0"/>
                    </a:moveTo>
                    <a:lnTo>
                      <a:pt x="2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5" name="Freeform 4460">
                <a:extLst>
                  <a:ext uri="{FF2B5EF4-FFF2-40B4-BE49-F238E27FC236}">
                    <a16:creationId xmlns:a16="http://schemas.microsoft.com/office/drawing/2014/main" id="{25023A09-9F61-41B5-9E90-9B522AFA1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0" y="2367"/>
                <a:ext cx="2" cy="9"/>
              </a:xfrm>
              <a:custGeom>
                <a:avLst/>
                <a:gdLst>
                  <a:gd name="T0" fmla="*/ 8 w 11"/>
                  <a:gd name="T1" fmla="*/ 38 h 38"/>
                  <a:gd name="T2" fmla="*/ 0 w 11"/>
                  <a:gd name="T3" fmla="*/ 19 h 38"/>
                  <a:gd name="T4" fmla="*/ 11 w 11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8">
                    <a:moveTo>
                      <a:pt x="8" y="38"/>
                    </a:moveTo>
                    <a:lnTo>
                      <a:pt x="0" y="19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6" name="Line 4461">
                <a:extLst>
                  <a:ext uri="{FF2B5EF4-FFF2-40B4-BE49-F238E27FC236}">
                    <a16:creationId xmlns:a16="http://schemas.microsoft.com/office/drawing/2014/main" id="{6529DE1A-6CC1-4071-B9C1-DD70498F25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91" y="2376"/>
                <a:ext cx="9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7" name="Freeform 4462">
                <a:extLst>
                  <a:ext uri="{FF2B5EF4-FFF2-40B4-BE49-F238E27FC236}">
                    <a16:creationId xmlns:a16="http://schemas.microsoft.com/office/drawing/2014/main" id="{D7805FEA-47B7-43DE-ADCB-8DFF5DCA75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2391"/>
                <a:ext cx="3" cy="10"/>
              </a:xfrm>
              <a:custGeom>
                <a:avLst/>
                <a:gdLst>
                  <a:gd name="T0" fmla="*/ 5 w 13"/>
                  <a:gd name="T1" fmla="*/ 39 h 39"/>
                  <a:gd name="T2" fmla="*/ 13 w 13"/>
                  <a:gd name="T3" fmla="*/ 25 h 39"/>
                  <a:gd name="T4" fmla="*/ 0 w 13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9">
                    <a:moveTo>
                      <a:pt x="5" y="39"/>
                    </a:moveTo>
                    <a:lnTo>
                      <a:pt x="13" y="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8" name="Freeform 4463">
                <a:extLst>
                  <a:ext uri="{FF2B5EF4-FFF2-40B4-BE49-F238E27FC236}">
                    <a16:creationId xmlns:a16="http://schemas.microsoft.com/office/drawing/2014/main" id="{3AA0023C-367B-4653-A752-6B33ED167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2391"/>
                <a:ext cx="2" cy="10"/>
              </a:xfrm>
              <a:custGeom>
                <a:avLst/>
                <a:gdLst>
                  <a:gd name="T0" fmla="*/ 0 w 11"/>
                  <a:gd name="T1" fmla="*/ 0 h 39"/>
                  <a:gd name="T2" fmla="*/ 11 w 11"/>
                  <a:gd name="T3" fmla="*/ 24 h 39"/>
                  <a:gd name="T4" fmla="*/ 5 w 11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39">
                    <a:moveTo>
                      <a:pt x="0" y="0"/>
                    </a:moveTo>
                    <a:lnTo>
                      <a:pt x="11" y="24"/>
                    </a:lnTo>
                    <a:lnTo>
                      <a:pt x="5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79" name="Freeform 4464">
                <a:extLst>
                  <a:ext uri="{FF2B5EF4-FFF2-40B4-BE49-F238E27FC236}">
                    <a16:creationId xmlns:a16="http://schemas.microsoft.com/office/drawing/2014/main" id="{36BC7DAE-3529-4FC5-846F-171915E40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" y="2367"/>
                <a:ext cx="3" cy="9"/>
              </a:xfrm>
              <a:custGeom>
                <a:avLst/>
                <a:gdLst>
                  <a:gd name="T0" fmla="*/ 13 w 13"/>
                  <a:gd name="T1" fmla="*/ 0 h 38"/>
                  <a:gd name="T2" fmla="*/ 0 w 13"/>
                  <a:gd name="T3" fmla="*/ 19 h 38"/>
                  <a:gd name="T4" fmla="*/ 10 w 13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8">
                    <a:moveTo>
                      <a:pt x="13" y="0"/>
                    </a:moveTo>
                    <a:lnTo>
                      <a:pt x="0" y="19"/>
                    </a:lnTo>
                    <a:lnTo>
                      <a:pt x="10" y="3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0" name="Freeform 4465">
                <a:extLst>
                  <a:ext uri="{FF2B5EF4-FFF2-40B4-BE49-F238E27FC236}">
                    <a16:creationId xmlns:a16="http://schemas.microsoft.com/office/drawing/2014/main" id="{9F2F89E3-55B3-4AEF-B3E4-9E483FA91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2" y="2230"/>
                <a:ext cx="2" cy="4"/>
              </a:xfrm>
              <a:custGeom>
                <a:avLst/>
                <a:gdLst>
                  <a:gd name="T0" fmla="*/ 7 w 7"/>
                  <a:gd name="T1" fmla="*/ 17 h 17"/>
                  <a:gd name="T2" fmla="*/ 7 w 7"/>
                  <a:gd name="T3" fmla="*/ 15 h 17"/>
                  <a:gd name="T4" fmla="*/ 0 w 7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7">
                    <a:moveTo>
                      <a:pt x="7" y="17"/>
                    </a:moveTo>
                    <a:lnTo>
                      <a:pt x="7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1" name="Line 4466">
                <a:extLst>
                  <a:ext uri="{FF2B5EF4-FFF2-40B4-BE49-F238E27FC236}">
                    <a16:creationId xmlns:a16="http://schemas.microsoft.com/office/drawing/2014/main" id="{7BA79E93-94CF-496B-A79A-78313D1A90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2" y="2230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2" name="Freeform 4467">
                <a:extLst>
                  <a:ext uri="{FF2B5EF4-FFF2-40B4-BE49-F238E27FC236}">
                    <a16:creationId xmlns:a16="http://schemas.microsoft.com/office/drawing/2014/main" id="{4D5640DD-17C0-4B3D-8A6C-04D821607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0" y="2162"/>
                <a:ext cx="22" cy="68"/>
              </a:xfrm>
              <a:custGeom>
                <a:avLst/>
                <a:gdLst>
                  <a:gd name="T0" fmla="*/ 86 w 86"/>
                  <a:gd name="T1" fmla="*/ 275 h 275"/>
                  <a:gd name="T2" fmla="*/ 0 w 86"/>
                  <a:gd name="T3" fmla="*/ 54 h 275"/>
                  <a:gd name="T4" fmla="*/ 26 w 86"/>
                  <a:gd name="T5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275">
                    <a:moveTo>
                      <a:pt x="86" y="275"/>
                    </a:moveTo>
                    <a:lnTo>
                      <a:pt x="0" y="54"/>
                    </a:lnTo>
                    <a:lnTo>
                      <a:pt x="2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3" name="Freeform 4468">
                <a:extLst>
                  <a:ext uri="{FF2B5EF4-FFF2-40B4-BE49-F238E27FC236}">
                    <a16:creationId xmlns:a16="http://schemas.microsoft.com/office/drawing/2014/main" id="{E5A492D6-6688-45C6-B578-881BDD1C6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7" y="2152"/>
                <a:ext cx="4" cy="10"/>
              </a:xfrm>
              <a:custGeom>
                <a:avLst/>
                <a:gdLst>
                  <a:gd name="T0" fmla="*/ 0 w 17"/>
                  <a:gd name="T1" fmla="*/ 37 h 37"/>
                  <a:gd name="T2" fmla="*/ 17 w 17"/>
                  <a:gd name="T3" fmla="*/ 3 h 37"/>
                  <a:gd name="T4" fmla="*/ 16 w 17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7">
                    <a:moveTo>
                      <a:pt x="0" y="37"/>
                    </a:moveTo>
                    <a:lnTo>
                      <a:pt x="17" y="3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4" name="Line 4469">
                <a:extLst>
                  <a:ext uri="{FF2B5EF4-FFF2-40B4-BE49-F238E27FC236}">
                    <a16:creationId xmlns:a16="http://schemas.microsoft.com/office/drawing/2014/main" id="{4D0D71FE-79C1-43B5-B3A6-8A75F86E1F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77" y="2145"/>
                <a:ext cx="4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5" name="Line 4470">
                <a:extLst>
                  <a:ext uri="{FF2B5EF4-FFF2-40B4-BE49-F238E27FC236}">
                    <a16:creationId xmlns:a16="http://schemas.microsoft.com/office/drawing/2014/main" id="{8AEA34A1-373E-42B5-8489-886B8713B0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74" y="2140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6" name="Freeform 4471">
                <a:extLst>
                  <a:ext uri="{FF2B5EF4-FFF2-40B4-BE49-F238E27FC236}">
                    <a16:creationId xmlns:a16="http://schemas.microsoft.com/office/drawing/2014/main" id="{70D8773D-B13D-420F-8422-8BCF76410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2140"/>
                <a:ext cx="3" cy="5"/>
              </a:xfrm>
              <a:custGeom>
                <a:avLst/>
                <a:gdLst>
                  <a:gd name="T0" fmla="*/ 0 w 12"/>
                  <a:gd name="T1" fmla="*/ 0 h 22"/>
                  <a:gd name="T2" fmla="*/ 0 w 12"/>
                  <a:gd name="T3" fmla="*/ 1 h 22"/>
                  <a:gd name="T4" fmla="*/ 12 w 12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2">
                    <a:moveTo>
                      <a:pt x="0" y="0"/>
                    </a:moveTo>
                    <a:lnTo>
                      <a:pt x="0" y="1"/>
                    </a:lnTo>
                    <a:lnTo>
                      <a:pt x="12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7" name="Line 4472">
                <a:extLst>
                  <a:ext uri="{FF2B5EF4-FFF2-40B4-BE49-F238E27FC236}">
                    <a16:creationId xmlns:a16="http://schemas.microsoft.com/office/drawing/2014/main" id="{EAA5E4D6-57D5-4FC4-B076-DAC2CB8F27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77" y="2152"/>
                <a:ext cx="4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8" name="Line 4473">
                <a:extLst>
                  <a:ext uri="{FF2B5EF4-FFF2-40B4-BE49-F238E27FC236}">
                    <a16:creationId xmlns:a16="http://schemas.microsoft.com/office/drawing/2014/main" id="{5FDD1770-BDCB-4374-AFA5-37880CA6F6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19" y="2616"/>
                <a:ext cx="20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89" name="Line 4474">
                <a:extLst>
                  <a:ext uri="{FF2B5EF4-FFF2-40B4-BE49-F238E27FC236}">
                    <a16:creationId xmlns:a16="http://schemas.microsoft.com/office/drawing/2014/main" id="{82F41E72-29A1-49B1-82F5-59877B79FB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31" y="265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0" name="Freeform 4475">
                <a:extLst>
                  <a:ext uri="{FF2B5EF4-FFF2-40B4-BE49-F238E27FC236}">
                    <a16:creationId xmlns:a16="http://schemas.microsoft.com/office/drawing/2014/main" id="{EBFED60A-995F-4C9F-B9EC-8B4F85190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9" y="2659"/>
                <a:ext cx="26" cy="10"/>
              </a:xfrm>
              <a:custGeom>
                <a:avLst/>
                <a:gdLst>
                  <a:gd name="T0" fmla="*/ 101 w 101"/>
                  <a:gd name="T1" fmla="*/ 42 h 42"/>
                  <a:gd name="T2" fmla="*/ 46 w 101"/>
                  <a:gd name="T3" fmla="*/ 0 h 42"/>
                  <a:gd name="T4" fmla="*/ 0 w 101"/>
                  <a:gd name="T5" fmla="*/ 1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42">
                    <a:moveTo>
                      <a:pt x="101" y="42"/>
                    </a:moveTo>
                    <a:lnTo>
                      <a:pt x="46" y="0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1" name="Line 4476">
                <a:extLst>
                  <a:ext uri="{FF2B5EF4-FFF2-40B4-BE49-F238E27FC236}">
                    <a16:creationId xmlns:a16="http://schemas.microsoft.com/office/drawing/2014/main" id="{A4ECF0B6-65AE-4AD0-8108-C1FC545B42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43" y="2663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2" name="Line 4477">
                <a:extLst>
                  <a:ext uri="{FF2B5EF4-FFF2-40B4-BE49-F238E27FC236}">
                    <a16:creationId xmlns:a16="http://schemas.microsoft.com/office/drawing/2014/main" id="{7FDBFD57-5661-437E-AEBD-91FBE4DAE7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32" y="2654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3" name="Line 4478">
                <a:extLst>
                  <a:ext uri="{FF2B5EF4-FFF2-40B4-BE49-F238E27FC236}">
                    <a16:creationId xmlns:a16="http://schemas.microsoft.com/office/drawing/2014/main" id="{FEA36F9A-70D6-4D63-8F13-B40B47CB9F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37" y="2660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4" name="Freeform 4479">
                <a:extLst>
                  <a:ext uri="{FF2B5EF4-FFF2-40B4-BE49-F238E27FC236}">
                    <a16:creationId xmlns:a16="http://schemas.microsoft.com/office/drawing/2014/main" id="{AF3A5947-DA9D-410D-8F4E-B62222E2A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" y="2663"/>
                <a:ext cx="2" cy="3"/>
              </a:xfrm>
              <a:custGeom>
                <a:avLst/>
                <a:gdLst>
                  <a:gd name="T0" fmla="*/ 0 w 9"/>
                  <a:gd name="T1" fmla="*/ 0 h 10"/>
                  <a:gd name="T2" fmla="*/ 7 w 9"/>
                  <a:gd name="T3" fmla="*/ 10 h 10"/>
                  <a:gd name="T4" fmla="*/ 9 w 9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lnTo>
                      <a:pt x="7" y="10"/>
                    </a:lnTo>
                    <a:lnTo>
                      <a:pt x="9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5" name="Freeform 4480">
                <a:extLst>
                  <a:ext uri="{FF2B5EF4-FFF2-40B4-BE49-F238E27FC236}">
                    <a16:creationId xmlns:a16="http://schemas.microsoft.com/office/drawing/2014/main" id="{0511D5B0-C929-469B-BB78-43040310B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3" y="2663"/>
                <a:ext cx="6" cy="3"/>
              </a:xfrm>
              <a:custGeom>
                <a:avLst/>
                <a:gdLst>
                  <a:gd name="T0" fmla="*/ 0 w 24"/>
                  <a:gd name="T1" fmla="*/ 10 h 11"/>
                  <a:gd name="T2" fmla="*/ 1 w 24"/>
                  <a:gd name="T3" fmla="*/ 11 h 11"/>
                  <a:gd name="T4" fmla="*/ 24 w 24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1">
                    <a:moveTo>
                      <a:pt x="0" y="10"/>
                    </a:moveTo>
                    <a:lnTo>
                      <a:pt x="1" y="11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6" name="Line 4481">
                <a:extLst>
                  <a:ext uri="{FF2B5EF4-FFF2-40B4-BE49-F238E27FC236}">
                    <a16:creationId xmlns:a16="http://schemas.microsoft.com/office/drawing/2014/main" id="{7055DE90-AF8E-4B7C-9C2E-C70580B00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41" y="2663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7" name="Line 4482">
                <a:extLst>
                  <a:ext uri="{FF2B5EF4-FFF2-40B4-BE49-F238E27FC236}">
                    <a16:creationId xmlns:a16="http://schemas.microsoft.com/office/drawing/2014/main" id="{E250A549-BE5A-45B7-A1F8-7D70D66C53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33" y="2655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8" name="Freeform 4483">
                <a:extLst>
                  <a:ext uri="{FF2B5EF4-FFF2-40B4-BE49-F238E27FC236}">
                    <a16:creationId xmlns:a16="http://schemas.microsoft.com/office/drawing/2014/main" id="{CE7F3F74-EEE5-468D-9838-A55352358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2655"/>
                <a:ext cx="4" cy="5"/>
              </a:xfrm>
              <a:custGeom>
                <a:avLst/>
                <a:gdLst>
                  <a:gd name="T0" fmla="*/ 0 w 17"/>
                  <a:gd name="T1" fmla="*/ 0 h 18"/>
                  <a:gd name="T2" fmla="*/ 0 w 17"/>
                  <a:gd name="T3" fmla="*/ 3 h 18"/>
                  <a:gd name="T4" fmla="*/ 17 w 17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8">
                    <a:moveTo>
                      <a:pt x="0" y="0"/>
                    </a:moveTo>
                    <a:lnTo>
                      <a:pt x="0" y="3"/>
                    </a:lnTo>
                    <a:lnTo>
                      <a:pt x="17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99" name="Freeform 4484">
                <a:extLst>
                  <a:ext uri="{FF2B5EF4-FFF2-40B4-BE49-F238E27FC236}">
                    <a16:creationId xmlns:a16="http://schemas.microsoft.com/office/drawing/2014/main" id="{BABAB644-1F1D-466A-9A5A-19C7FD8A1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2654"/>
                <a:ext cx="1" cy="1"/>
              </a:xfrm>
              <a:custGeom>
                <a:avLst/>
                <a:gdLst>
                  <a:gd name="T0" fmla="*/ 0 w 1"/>
                  <a:gd name="T1" fmla="*/ 0 h 7"/>
                  <a:gd name="T2" fmla="*/ 0 w 1"/>
                  <a:gd name="T3" fmla="*/ 5 h 7"/>
                  <a:gd name="T4" fmla="*/ 1 w 1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7">
                    <a:moveTo>
                      <a:pt x="0" y="0"/>
                    </a:moveTo>
                    <a:lnTo>
                      <a:pt x="0" y="5"/>
                    </a:lnTo>
                    <a:lnTo>
                      <a:pt x="1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0" name="Line 4485">
                <a:extLst>
                  <a:ext uri="{FF2B5EF4-FFF2-40B4-BE49-F238E27FC236}">
                    <a16:creationId xmlns:a16="http://schemas.microsoft.com/office/drawing/2014/main" id="{5FBE9F96-06A2-403C-BBC5-8597EBF4DA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74" y="2635"/>
                <a:ext cx="8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1" name="Line 4486">
                <a:extLst>
                  <a:ext uri="{FF2B5EF4-FFF2-40B4-BE49-F238E27FC236}">
                    <a16:creationId xmlns:a16="http://schemas.microsoft.com/office/drawing/2014/main" id="{09524591-FE8D-4E36-AC06-B50EBDDEB6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14" y="2626"/>
                <a:ext cx="14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2" name="Freeform 4487">
                <a:extLst>
                  <a:ext uri="{FF2B5EF4-FFF2-40B4-BE49-F238E27FC236}">
                    <a16:creationId xmlns:a16="http://schemas.microsoft.com/office/drawing/2014/main" id="{BDDDDF6A-009B-4F7C-A7C5-11D357B63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2641"/>
                <a:ext cx="3" cy="10"/>
              </a:xfrm>
              <a:custGeom>
                <a:avLst/>
                <a:gdLst>
                  <a:gd name="T0" fmla="*/ 14 w 14"/>
                  <a:gd name="T1" fmla="*/ 40 h 40"/>
                  <a:gd name="T2" fmla="*/ 7 w 14"/>
                  <a:gd name="T3" fmla="*/ 8 h 40"/>
                  <a:gd name="T4" fmla="*/ 0 w 14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40">
                    <a:moveTo>
                      <a:pt x="14" y="40"/>
                    </a:moveTo>
                    <a:lnTo>
                      <a:pt x="7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3" name="Freeform 4488">
                <a:extLst>
                  <a:ext uri="{FF2B5EF4-FFF2-40B4-BE49-F238E27FC236}">
                    <a16:creationId xmlns:a16="http://schemas.microsoft.com/office/drawing/2014/main" id="{81CC6034-8E69-4504-A6E9-D6DE389BE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2641"/>
                <a:ext cx="3" cy="10"/>
              </a:xfrm>
              <a:custGeom>
                <a:avLst/>
                <a:gdLst>
                  <a:gd name="T0" fmla="*/ 0 w 14"/>
                  <a:gd name="T1" fmla="*/ 0 h 40"/>
                  <a:gd name="T2" fmla="*/ 5 w 14"/>
                  <a:gd name="T3" fmla="*/ 10 h 40"/>
                  <a:gd name="T4" fmla="*/ 14 w 14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40">
                    <a:moveTo>
                      <a:pt x="0" y="0"/>
                    </a:moveTo>
                    <a:lnTo>
                      <a:pt x="5" y="10"/>
                    </a:lnTo>
                    <a:lnTo>
                      <a:pt x="14" y="4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4" name="Freeform 4489">
                <a:extLst>
                  <a:ext uri="{FF2B5EF4-FFF2-40B4-BE49-F238E27FC236}">
                    <a16:creationId xmlns:a16="http://schemas.microsoft.com/office/drawing/2014/main" id="{95DE82F4-9397-42BE-97B3-0429D95F31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2" y="2625"/>
                <a:ext cx="27" cy="10"/>
              </a:xfrm>
              <a:custGeom>
                <a:avLst/>
                <a:gdLst>
                  <a:gd name="T0" fmla="*/ 104 w 104"/>
                  <a:gd name="T1" fmla="*/ 0 h 39"/>
                  <a:gd name="T2" fmla="*/ 63 w 104"/>
                  <a:gd name="T3" fmla="*/ 37 h 39"/>
                  <a:gd name="T4" fmla="*/ 0 w 104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39">
                    <a:moveTo>
                      <a:pt x="104" y="0"/>
                    </a:moveTo>
                    <a:lnTo>
                      <a:pt x="63" y="37"/>
                    </a:lnTo>
                    <a:lnTo>
                      <a:pt x="0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5" name="Freeform 4490">
                <a:extLst>
                  <a:ext uri="{FF2B5EF4-FFF2-40B4-BE49-F238E27FC236}">
                    <a16:creationId xmlns:a16="http://schemas.microsoft.com/office/drawing/2014/main" id="{8C668C4D-8FD0-433B-B065-275E5E5D9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" y="2624"/>
                <a:ext cx="3" cy="2"/>
              </a:xfrm>
              <a:custGeom>
                <a:avLst/>
                <a:gdLst>
                  <a:gd name="T0" fmla="*/ 10 w 10"/>
                  <a:gd name="T1" fmla="*/ 10 h 10"/>
                  <a:gd name="T2" fmla="*/ 1 w 10"/>
                  <a:gd name="T3" fmla="*/ 0 h 10"/>
                  <a:gd name="T4" fmla="*/ 0 w 10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1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6" name="Freeform 4491">
                <a:extLst>
                  <a:ext uri="{FF2B5EF4-FFF2-40B4-BE49-F238E27FC236}">
                    <a16:creationId xmlns:a16="http://schemas.microsoft.com/office/drawing/2014/main" id="{18BFF8C4-9F76-44F5-87FC-EE431430F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2624"/>
                <a:ext cx="2" cy="1"/>
              </a:xfrm>
              <a:custGeom>
                <a:avLst/>
                <a:gdLst>
                  <a:gd name="T0" fmla="*/ 11 w 11"/>
                  <a:gd name="T1" fmla="*/ 1 h 8"/>
                  <a:gd name="T2" fmla="*/ 10 w 11"/>
                  <a:gd name="T3" fmla="*/ 0 h 8"/>
                  <a:gd name="T4" fmla="*/ 0 w 11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11" y="1"/>
                    </a:moveTo>
                    <a:lnTo>
                      <a:pt x="10" y="0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7" name="Line 4492">
                <a:extLst>
                  <a:ext uri="{FF2B5EF4-FFF2-40B4-BE49-F238E27FC236}">
                    <a16:creationId xmlns:a16="http://schemas.microsoft.com/office/drawing/2014/main" id="{9DFACE49-07AE-4EEF-AE58-49CA484E7C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1" y="2624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8" name="Line 4493">
                <a:extLst>
                  <a:ext uri="{FF2B5EF4-FFF2-40B4-BE49-F238E27FC236}">
                    <a16:creationId xmlns:a16="http://schemas.microsoft.com/office/drawing/2014/main" id="{3B584AC1-2E63-4894-ABB4-99EAF20F17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09" y="2624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09" name="Line 4494">
                <a:extLst>
                  <a:ext uri="{FF2B5EF4-FFF2-40B4-BE49-F238E27FC236}">
                    <a16:creationId xmlns:a16="http://schemas.microsoft.com/office/drawing/2014/main" id="{0F9293AB-BAB4-43DB-B00D-4A6F05CC10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47" y="2617"/>
                <a:ext cx="25" cy="1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0" name="Line 4495">
                <a:extLst>
                  <a:ext uri="{FF2B5EF4-FFF2-40B4-BE49-F238E27FC236}">
                    <a16:creationId xmlns:a16="http://schemas.microsoft.com/office/drawing/2014/main" id="{B6B767A6-8429-451F-9FBA-FFF7001431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39" y="2614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1" name="Freeform 4496">
                <a:extLst>
                  <a:ext uri="{FF2B5EF4-FFF2-40B4-BE49-F238E27FC236}">
                    <a16:creationId xmlns:a16="http://schemas.microsoft.com/office/drawing/2014/main" id="{FBFDBD65-8772-4BAD-977D-47D65B214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2" y="2614"/>
                <a:ext cx="5" cy="3"/>
              </a:xfrm>
              <a:custGeom>
                <a:avLst/>
                <a:gdLst>
                  <a:gd name="T0" fmla="*/ 22 w 22"/>
                  <a:gd name="T1" fmla="*/ 14 h 14"/>
                  <a:gd name="T2" fmla="*/ 1 w 22"/>
                  <a:gd name="T3" fmla="*/ 0 h 14"/>
                  <a:gd name="T4" fmla="*/ 0 w 22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4">
                    <a:moveTo>
                      <a:pt x="22" y="14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2" name="Line 4497">
                <a:extLst>
                  <a:ext uri="{FF2B5EF4-FFF2-40B4-BE49-F238E27FC236}">
                    <a16:creationId xmlns:a16="http://schemas.microsoft.com/office/drawing/2014/main" id="{C8D5BB82-BBE3-4599-9D84-3515E583B9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42" y="2614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3" name="Line 4498">
                <a:extLst>
                  <a:ext uri="{FF2B5EF4-FFF2-40B4-BE49-F238E27FC236}">
                    <a16:creationId xmlns:a16="http://schemas.microsoft.com/office/drawing/2014/main" id="{79C45CDC-11C8-4070-AB35-F4101F0B5B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39" y="2614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4" name="Line 4499">
                <a:extLst>
                  <a:ext uri="{FF2B5EF4-FFF2-40B4-BE49-F238E27FC236}">
                    <a16:creationId xmlns:a16="http://schemas.microsoft.com/office/drawing/2014/main" id="{5213CFB1-0561-43C2-A3A0-66387E5C5C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72" y="2634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5" name="Freeform 4500">
                <a:extLst>
                  <a:ext uri="{FF2B5EF4-FFF2-40B4-BE49-F238E27FC236}">
                    <a16:creationId xmlns:a16="http://schemas.microsoft.com/office/drawing/2014/main" id="{1C9DA369-FC53-44C2-A6F7-AFD4795A1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4" y="2635"/>
                <a:ext cx="8" cy="0"/>
              </a:xfrm>
              <a:custGeom>
                <a:avLst/>
                <a:gdLst>
                  <a:gd name="T0" fmla="*/ 0 w 36"/>
                  <a:gd name="T1" fmla="*/ 0 h 1"/>
                  <a:gd name="T2" fmla="*/ 2 w 36"/>
                  <a:gd name="T3" fmla="*/ 1 h 1"/>
                  <a:gd name="T4" fmla="*/ 36 w 3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1">
                    <a:moveTo>
                      <a:pt x="0" y="0"/>
                    </a:moveTo>
                    <a:lnTo>
                      <a:pt x="2" y="1"/>
                    </a:lnTo>
                    <a:lnTo>
                      <a:pt x="3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6" name="Line 4501">
                <a:extLst>
                  <a:ext uri="{FF2B5EF4-FFF2-40B4-BE49-F238E27FC236}">
                    <a16:creationId xmlns:a16="http://schemas.microsoft.com/office/drawing/2014/main" id="{57AB56D8-14B7-47E9-896F-1441C37462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72" y="2634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7" name="Line 4502">
                <a:extLst>
                  <a:ext uri="{FF2B5EF4-FFF2-40B4-BE49-F238E27FC236}">
                    <a16:creationId xmlns:a16="http://schemas.microsoft.com/office/drawing/2014/main" id="{3D68E58D-F0ED-439D-B072-0CD795D2E4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12" y="2441"/>
                <a:ext cx="1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8" name="Line 4503">
                <a:extLst>
                  <a:ext uri="{FF2B5EF4-FFF2-40B4-BE49-F238E27FC236}">
                    <a16:creationId xmlns:a16="http://schemas.microsoft.com/office/drawing/2014/main" id="{542F456E-9C24-4782-90E0-DDADA2476B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81" y="2537"/>
                <a:ext cx="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19" name="Line 4504">
                <a:extLst>
                  <a:ext uri="{FF2B5EF4-FFF2-40B4-BE49-F238E27FC236}">
                    <a16:creationId xmlns:a16="http://schemas.microsoft.com/office/drawing/2014/main" id="{EA8B7040-FCCB-4B30-A6DE-551084C116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06" y="2608"/>
                <a:ext cx="4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0" name="Line 4505">
                <a:extLst>
                  <a:ext uri="{FF2B5EF4-FFF2-40B4-BE49-F238E27FC236}">
                    <a16:creationId xmlns:a16="http://schemas.microsoft.com/office/drawing/2014/main" id="{CE544E98-4F8D-4785-A005-55BDF4023B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16" y="2628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1" name="Freeform 4506">
                <a:extLst>
                  <a:ext uri="{FF2B5EF4-FFF2-40B4-BE49-F238E27FC236}">
                    <a16:creationId xmlns:a16="http://schemas.microsoft.com/office/drawing/2014/main" id="{6185F014-7EE7-4B34-B85D-68185BD87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2628"/>
                <a:ext cx="3" cy="2"/>
              </a:xfrm>
              <a:custGeom>
                <a:avLst/>
                <a:gdLst>
                  <a:gd name="T0" fmla="*/ 11 w 11"/>
                  <a:gd name="T1" fmla="*/ 5 h 6"/>
                  <a:gd name="T2" fmla="*/ 9 w 11"/>
                  <a:gd name="T3" fmla="*/ 6 h 6"/>
                  <a:gd name="T4" fmla="*/ 0 w 11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6">
                    <a:moveTo>
                      <a:pt x="11" y="5"/>
                    </a:moveTo>
                    <a:lnTo>
                      <a:pt x="9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2" name="Freeform 4507">
                <a:extLst>
                  <a:ext uri="{FF2B5EF4-FFF2-40B4-BE49-F238E27FC236}">
                    <a16:creationId xmlns:a16="http://schemas.microsoft.com/office/drawing/2014/main" id="{5CD422B7-C58B-464B-AF77-E57469EEF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5" y="2618"/>
                <a:ext cx="11" cy="10"/>
              </a:xfrm>
              <a:custGeom>
                <a:avLst/>
                <a:gdLst>
                  <a:gd name="T0" fmla="*/ 48 w 48"/>
                  <a:gd name="T1" fmla="*/ 40 h 40"/>
                  <a:gd name="T2" fmla="*/ 0 w 48"/>
                  <a:gd name="T3" fmla="*/ 8 h 40"/>
                  <a:gd name="T4" fmla="*/ 6 w 4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40">
                    <a:moveTo>
                      <a:pt x="48" y="40"/>
                    </a:moveTo>
                    <a:lnTo>
                      <a:pt x="0" y="8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3" name="Line 4508">
                <a:extLst>
                  <a:ext uri="{FF2B5EF4-FFF2-40B4-BE49-F238E27FC236}">
                    <a16:creationId xmlns:a16="http://schemas.microsoft.com/office/drawing/2014/main" id="{C71601B9-767B-439F-8287-0B46145B2F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44" y="2387"/>
                <a:ext cx="1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4" name="Freeform 4509">
                <a:extLst>
                  <a:ext uri="{FF2B5EF4-FFF2-40B4-BE49-F238E27FC236}">
                    <a16:creationId xmlns:a16="http://schemas.microsoft.com/office/drawing/2014/main" id="{C6209F3F-8587-4480-A41E-C09CBA12E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380"/>
                <a:ext cx="4" cy="7"/>
              </a:xfrm>
              <a:custGeom>
                <a:avLst/>
                <a:gdLst>
                  <a:gd name="T0" fmla="*/ 0 w 17"/>
                  <a:gd name="T1" fmla="*/ 29 h 29"/>
                  <a:gd name="T2" fmla="*/ 2 w 17"/>
                  <a:gd name="T3" fmla="*/ 5 h 29"/>
                  <a:gd name="T4" fmla="*/ 17 w 17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9">
                    <a:moveTo>
                      <a:pt x="0" y="29"/>
                    </a:moveTo>
                    <a:lnTo>
                      <a:pt x="2" y="5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5" name="Freeform 4510">
                <a:extLst>
                  <a:ext uri="{FF2B5EF4-FFF2-40B4-BE49-F238E27FC236}">
                    <a16:creationId xmlns:a16="http://schemas.microsoft.com/office/drawing/2014/main" id="{25AD2DC3-BA70-4F00-9A9E-784EAF5C2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380"/>
                <a:ext cx="4" cy="7"/>
              </a:xfrm>
              <a:custGeom>
                <a:avLst/>
                <a:gdLst>
                  <a:gd name="T0" fmla="*/ 0 w 17"/>
                  <a:gd name="T1" fmla="*/ 29 h 29"/>
                  <a:gd name="T2" fmla="*/ 1 w 17"/>
                  <a:gd name="T3" fmla="*/ 3 h 29"/>
                  <a:gd name="T4" fmla="*/ 17 w 17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9">
                    <a:moveTo>
                      <a:pt x="0" y="29"/>
                    </a:moveTo>
                    <a:lnTo>
                      <a:pt x="1" y="3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6" name="Freeform 4511">
                <a:extLst>
                  <a:ext uri="{FF2B5EF4-FFF2-40B4-BE49-F238E27FC236}">
                    <a16:creationId xmlns:a16="http://schemas.microsoft.com/office/drawing/2014/main" id="{D5949734-A5DE-4201-BDE8-B151D3A5A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5" y="2371"/>
                <a:ext cx="10" cy="4"/>
              </a:xfrm>
              <a:custGeom>
                <a:avLst/>
                <a:gdLst>
                  <a:gd name="T0" fmla="*/ 0 w 39"/>
                  <a:gd name="T1" fmla="*/ 15 h 15"/>
                  <a:gd name="T2" fmla="*/ 31 w 39"/>
                  <a:gd name="T3" fmla="*/ 6 h 15"/>
                  <a:gd name="T4" fmla="*/ 39 w 39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5">
                    <a:moveTo>
                      <a:pt x="0" y="15"/>
                    </a:moveTo>
                    <a:lnTo>
                      <a:pt x="31" y="6"/>
                    </a:lnTo>
                    <a:lnTo>
                      <a:pt x="3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7" name="Freeform 4512">
                <a:extLst>
                  <a:ext uri="{FF2B5EF4-FFF2-40B4-BE49-F238E27FC236}">
                    <a16:creationId xmlns:a16="http://schemas.microsoft.com/office/drawing/2014/main" id="{904A7FA4-EE34-4842-A576-6CA957CDA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5" y="2371"/>
                <a:ext cx="10" cy="4"/>
              </a:xfrm>
              <a:custGeom>
                <a:avLst/>
                <a:gdLst>
                  <a:gd name="T0" fmla="*/ 0 w 39"/>
                  <a:gd name="T1" fmla="*/ 15 h 15"/>
                  <a:gd name="T2" fmla="*/ 33 w 39"/>
                  <a:gd name="T3" fmla="*/ 6 h 15"/>
                  <a:gd name="T4" fmla="*/ 39 w 39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5">
                    <a:moveTo>
                      <a:pt x="0" y="15"/>
                    </a:moveTo>
                    <a:lnTo>
                      <a:pt x="33" y="6"/>
                    </a:lnTo>
                    <a:lnTo>
                      <a:pt x="3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8" name="Line 4513">
                <a:extLst>
                  <a:ext uri="{FF2B5EF4-FFF2-40B4-BE49-F238E27FC236}">
                    <a16:creationId xmlns:a16="http://schemas.microsoft.com/office/drawing/2014/main" id="{4F947B9E-EFB0-4F47-ABB1-7EECB31706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49" y="2375"/>
                <a:ext cx="1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29" name="Freeform 4514">
                <a:extLst>
                  <a:ext uri="{FF2B5EF4-FFF2-40B4-BE49-F238E27FC236}">
                    <a16:creationId xmlns:a16="http://schemas.microsoft.com/office/drawing/2014/main" id="{4F1E2625-5AEE-4CD8-B772-B8F33DFC8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8" y="2294"/>
                <a:ext cx="0" cy="3"/>
              </a:xfrm>
              <a:custGeom>
                <a:avLst/>
                <a:gdLst>
                  <a:gd name="T0" fmla="*/ 0 w 1"/>
                  <a:gd name="T1" fmla="*/ 11 h 11"/>
                  <a:gd name="T2" fmla="*/ 0 w 1"/>
                  <a:gd name="T3" fmla="*/ 2 h 11"/>
                  <a:gd name="T4" fmla="*/ 1 w 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1">
                    <a:moveTo>
                      <a:pt x="0" y="11"/>
                    </a:moveTo>
                    <a:lnTo>
                      <a:pt x="0" y="2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0" name="Line 4515">
                <a:extLst>
                  <a:ext uri="{FF2B5EF4-FFF2-40B4-BE49-F238E27FC236}">
                    <a16:creationId xmlns:a16="http://schemas.microsoft.com/office/drawing/2014/main" id="{C27368CA-B18D-4CBC-9A44-6B360832D6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08" y="2294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1" name="Freeform 4516">
                <a:extLst>
                  <a:ext uri="{FF2B5EF4-FFF2-40B4-BE49-F238E27FC236}">
                    <a16:creationId xmlns:a16="http://schemas.microsoft.com/office/drawing/2014/main" id="{7B8F092C-A0BD-4A62-8A29-12A7D7EA8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" y="2297"/>
                <a:ext cx="10" cy="46"/>
              </a:xfrm>
              <a:custGeom>
                <a:avLst/>
                <a:gdLst>
                  <a:gd name="T0" fmla="*/ 16 w 39"/>
                  <a:gd name="T1" fmla="*/ 184 h 184"/>
                  <a:gd name="T2" fmla="*/ 0 w 39"/>
                  <a:gd name="T3" fmla="*/ 114 h 184"/>
                  <a:gd name="T4" fmla="*/ 36 w 39"/>
                  <a:gd name="T5" fmla="*/ 84 h 184"/>
                  <a:gd name="T6" fmla="*/ 39 w 39"/>
                  <a:gd name="T7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184">
                    <a:moveTo>
                      <a:pt x="16" y="184"/>
                    </a:moveTo>
                    <a:lnTo>
                      <a:pt x="0" y="114"/>
                    </a:lnTo>
                    <a:lnTo>
                      <a:pt x="36" y="84"/>
                    </a:lnTo>
                    <a:lnTo>
                      <a:pt x="3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2" name="Line 4517">
                <a:extLst>
                  <a:ext uri="{FF2B5EF4-FFF2-40B4-BE49-F238E27FC236}">
                    <a16:creationId xmlns:a16="http://schemas.microsoft.com/office/drawing/2014/main" id="{0947701C-FA39-440C-9D98-5B1BD3C4BA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01" y="234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3" name="Line 4518">
                <a:extLst>
                  <a:ext uri="{FF2B5EF4-FFF2-40B4-BE49-F238E27FC236}">
                    <a16:creationId xmlns:a16="http://schemas.microsoft.com/office/drawing/2014/main" id="{CD1C31CD-6009-4B65-B3B8-4B16644B9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88" y="2358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4" name="Line 4519">
                <a:extLst>
                  <a:ext uri="{FF2B5EF4-FFF2-40B4-BE49-F238E27FC236}">
                    <a16:creationId xmlns:a16="http://schemas.microsoft.com/office/drawing/2014/main" id="{6773EB89-F43D-49B1-B63F-8F07FE19CB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01" y="2343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5" name="Line 4520">
                <a:extLst>
                  <a:ext uri="{FF2B5EF4-FFF2-40B4-BE49-F238E27FC236}">
                    <a16:creationId xmlns:a16="http://schemas.microsoft.com/office/drawing/2014/main" id="{E7DA8912-A8F3-4236-A7C1-32F50984A1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91" y="2345"/>
                <a:ext cx="10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6" name="Freeform 4521">
                <a:extLst>
                  <a:ext uri="{FF2B5EF4-FFF2-40B4-BE49-F238E27FC236}">
                    <a16:creationId xmlns:a16="http://schemas.microsoft.com/office/drawing/2014/main" id="{B5ED637A-8840-46B1-A9B8-385C58150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8" y="2358"/>
                <a:ext cx="3" cy="3"/>
              </a:xfrm>
              <a:custGeom>
                <a:avLst/>
                <a:gdLst>
                  <a:gd name="T0" fmla="*/ 0 w 13"/>
                  <a:gd name="T1" fmla="*/ 12 h 12"/>
                  <a:gd name="T2" fmla="*/ 11 w 13"/>
                  <a:gd name="T3" fmla="*/ 3 h 12"/>
                  <a:gd name="T4" fmla="*/ 13 w 1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0" y="12"/>
                    </a:moveTo>
                    <a:lnTo>
                      <a:pt x="11" y="3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7" name="Line 4522">
                <a:extLst>
                  <a:ext uri="{FF2B5EF4-FFF2-40B4-BE49-F238E27FC236}">
                    <a16:creationId xmlns:a16="http://schemas.microsoft.com/office/drawing/2014/main" id="{08CD1FE2-7A50-43C1-AE86-F7AF653DA5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5" y="2361"/>
                <a:ext cx="13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8" name="Line 4523">
                <a:extLst>
                  <a:ext uri="{FF2B5EF4-FFF2-40B4-BE49-F238E27FC236}">
                    <a16:creationId xmlns:a16="http://schemas.microsoft.com/office/drawing/2014/main" id="{DD11E358-9E2C-4F2F-8289-FD5E4465FD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08" y="2262"/>
                <a:ext cx="12" cy="3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39" name="Line 4524">
                <a:extLst>
                  <a:ext uri="{FF2B5EF4-FFF2-40B4-BE49-F238E27FC236}">
                    <a16:creationId xmlns:a16="http://schemas.microsoft.com/office/drawing/2014/main" id="{E0BBE8C8-46D4-411B-9DF6-54A037BC6A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10" y="2606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0" name="Freeform 4525">
                <a:extLst>
                  <a:ext uri="{FF2B5EF4-FFF2-40B4-BE49-F238E27FC236}">
                    <a16:creationId xmlns:a16="http://schemas.microsoft.com/office/drawing/2014/main" id="{433B1C5A-E1C3-4DBB-854B-20F6A6BB03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" y="2608"/>
                <a:ext cx="4" cy="10"/>
              </a:xfrm>
              <a:custGeom>
                <a:avLst/>
                <a:gdLst>
                  <a:gd name="T0" fmla="*/ 0 w 17"/>
                  <a:gd name="T1" fmla="*/ 40 h 40"/>
                  <a:gd name="T2" fmla="*/ 17 w 17"/>
                  <a:gd name="T3" fmla="*/ 11 h 40"/>
                  <a:gd name="T4" fmla="*/ 16 w 17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40">
                    <a:moveTo>
                      <a:pt x="0" y="40"/>
                    </a:moveTo>
                    <a:lnTo>
                      <a:pt x="17" y="11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1" name="Line 4526">
                <a:extLst>
                  <a:ext uri="{FF2B5EF4-FFF2-40B4-BE49-F238E27FC236}">
                    <a16:creationId xmlns:a16="http://schemas.microsoft.com/office/drawing/2014/main" id="{AE950DAC-E3FB-4A0A-96EF-3E26E19246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04" y="259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2" name="Line 4527">
                <a:extLst>
                  <a:ext uri="{FF2B5EF4-FFF2-40B4-BE49-F238E27FC236}">
                    <a16:creationId xmlns:a16="http://schemas.microsoft.com/office/drawing/2014/main" id="{4AD847B4-0A5B-4560-A446-1503E29C2D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05" y="2593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3" name="Freeform 4528">
                <a:extLst>
                  <a:ext uri="{FF2B5EF4-FFF2-40B4-BE49-F238E27FC236}">
                    <a16:creationId xmlns:a16="http://schemas.microsoft.com/office/drawing/2014/main" id="{5BD969FE-FF69-409C-B9C2-94D12988F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7" y="2595"/>
                <a:ext cx="3" cy="11"/>
              </a:xfrm>
              <a:custGeom>
                <a:avLst/>
                <a:gdLst>
                  <a:gd name="T0" fmla="*/ 10 w 10"/>
                  <a:gd name="T1" fmla="*/ 42 h 42"/>
                  <a:gd name="T2" fmla="*/ 5 w 10"/>
                  <a:gd name="T3" fmla="*/ 7 h 42"/>
                  <a:gd name="T4" fmla="*/ 0 w 10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2">
                    <a:moveTo>
                      <a:pt x="10" y="42"/>
                    </a:moveTo>
                    <a:lnTo>
                      <a:pt x="5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4" name="Freeform 4529">
                <a:extLst>
                  <a:ext uri="{FF2B5EF4-FFF2-40B4-BE49-F238E27FC236}">
                    <a16:creationId xmlns:a16="http://schemas.microsoft.com/office/drawing/2014/main" id="{FCDB6EF0-FE25-45BB-8193-DC50F8660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4" y="2590"/>
                <a:ext cx="1" cy="3"/>
              </a:xfrm>
              <a:custGeom>
                <a:avLst/>
                <a:gdLst>
                  <a:gd name="T0" fmla="*/ 8 w 8"/>
                  <a:gd name="T1" fmla="*/ 11 h 11"/>
                  <a:gd name="T2" fmla="*/ 1 w 8"/>
                  <a:gd name="T3" fmla="*/ 4 h 11"/>
                  <a:gd name="T4" fmla="*/ 0 w 8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1">
                    <a:moveTo>
                      <a:pt x="8" y="11"/>
                    </a:moveTo>
                    <a:lnTo>
                      <a:pt x="1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5" name="Freeform 4530">
                <a:extLst>
                  <a:ext uri="{FF2B5EF4-FFF2-40B4-BE49-F238E27FC236}">
                    <a16:creationId xmlns:a16="http://schemas.microsoft.com/office/drawing/2014/main" id="{B710301D-6CF5-44A9-9E22-41C96F2CB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7" y="2595"/>
                <a:ext cx="3" cy="11"/>
              </a:xfrm>
              <a:custGeom>
                <a:avLst/>
                <a:gdLst>
                  <a:gd name="T0" fmla="*/ 0 w 10"/>
                  <a:gd name="T1" fmla="*/ 0 h 42"/>
                  <a:gd name="T2" fmla="*/ 3 w 10"/>
                  <a:gd name="T3" fmla="*/ 8 h 42"/>
                  <a:gd name="T4" fmla="*/ 10 w 10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2">
                    <a:moveTo>
                      <a:pt x="0" y="0"/>
                    </a:moveTo>
                    <a:lnTo>
                      <a:pt x="3" y="8"/>
                    </a:lnTo>
                    <a:lnTo>
                      <a:pt x="10" y="4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6" name="Line 4531">
                <a:extLst>
                  <a:ext uri="{FF2B5EF4-FFF2-40B4-BE49-F238E27FC236}">
                    <a16:creationId xmlns:a16="http://schemas.microsoft.com/office/drawing/2014/main" id="{5EE6B6A8-73AD-4E00-A105-123BB2E0AD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87" y="253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7" name="Freeform 4532">
                <a:extLst>
                  <a:ext uri="{FF2B5EF4-FFF2-40B4-BE49-F238E27FC236}">
                    <a16:creationId xmlns:a16="http://schemas.microsoft.com/office/drawing/2014/main" id="{3FE1A30F-FFD5-4CD3-B30C-01BDAFBBE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1" y="2537"/>
                <a:ext cx="6" cy="2"/>
              </a:xfrm>
              <a:custGeom>
                <a:avLst/>
                <a:gdLst>
                  <a:gd name="T0" fmla="*/ 26 w 26"/>
                  <a:gd name="T1" fmla="*/ 7 h 7"/>
                  <a:gd name="T2" fmla="*/ 26 w 26"/>
                  <a:gd name="T3" fmla="*/ 6 h 7"/>
                  <a:gd name="T4" fmla="*/ 0 w 2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7">
                    <a:moveTo>
                      <a:pt x="26" y="7"/>
                    </a:moveTo>
                    <a:lnTo>
                      <a:pt x="26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8" name="Freeform 4533">
                <a:extLst>
                  <a:ext uri="{FF2B5EF4-FFF2-40B4-BE49-F238E27FC236}">
                    <a16:creationId xmlns:a16="http://schemas.microsoft.com/office/drawing/2014/main" id="{D58C39AA-89B4-495E-B188-CD4127F7D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7" y="2539"/>
                <a:ext cx="1" cy="3"/>
              </a:xfrm>
              <a:custGeom>
                <a:avLst/>
                <a:gdLst>
                  <a:gd name="T0" fmla="*/ 4 w 4"/>
                  <a:gd name="T1" fmla="*/ 14 h 14"/>
                  <a:gd name="T2" fmla="*/ 1 w 4"/>
                  <a:gd name="T3" fmla="*/ 0 h 14"/>
                  <a:gd name="T4" fmla="*/ 0 w 4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4">
                    <a:moveTo>
                      <a:pt x="4" y="14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49" name="Freeform 4534">
                <a:extLst>
                  <a:ext uri="{FF2B5EF4-FFF2-40B4-BE49-F238E27FC236}">
                    <a16:creationId xmlns:a16="http://schemas.microsoft.com/office/drawing/2014/main" id="{8C90B27E-9535-4D48-BDEB-CEEBE94F7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8" y="2542"/>
                <a:ext cx="16" cy="48"/>
              </a:xfrm>
              <a:custGeom>
                <a:avLst/>
                <a:gdLst>
                  <a:gd name="T0" fmla="*/ 62 w 62"/>
                  <a:gd name="T1" fmla="*/ 191 h 191"/>
                  <a:gd name="T2" fmla="*/ 9 w 62"/>
                  <a:gd name="T3" fmla="*/ 60 h 191"/>
                  <a:gd name="T4" fmla="*/ 0 w 62"/>
                  <a:gd name="T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191">
                    <a:moveTo>
                      <a:pt x="62" y="191"/>
                    </a:moveTo>
                    <a:lnTo>
                      <a:pt x="9" y="6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0" name="Freeform 4535">
                <a:extLst>
                  <a:ext uri="{FF2B5EF4-FFF2-40B4-BE49-F238E27FC236}">
                    <a16:creationId xmlns:a16="http://schemas.microsoft.com/office/drawing/2014/main" id="{2AA73630-0AC7-4011-9135-BFB8E8DD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1" y="2440"/>
                <a:ext cx="4" cy="9"/>
              </a:xfrm>
              <a:custGeom>
                <a:avLst/>
                <a:gdLst>
                  <a:gd name="T0" fmla="*/ 19 w 19"/>
                  <a:gd name="T1" fmla="*/ 0 h 34"/>
                  <a:gd name="T2" fmla="*/ 17 w 19"/>
                  <a:gd name="T3" fmla="*/ 17 h 34"/>
                  <a:gd name="T4" fmla="*/ 0 w 19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34">
                    <a:moveTo>
                      <a:pt x="19" y="0"/>
                    </a:moveTo>
                    <a:lnTo>
                      <a:pt x="17" y="17"/>
                    </a:lnTo>
                    <a:lnTo>
                      <a:pt x="0" y="3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1" name="Freeform 4536">
                <a:extLst>
                  <a:ext uri="{FF2B5EF4-FFF2-40B4-BE49-F238E27FC236}">
                    <a16:creationId xmlns:a16="http://schemas.microsoft.com/office/drawing/2014/main" id="{805FB3DB-AE36-4A10-9BE6-CDEABCFBA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5" y="2438"/>
                <a:ext cx="3" cy="2"/>
              </a:xfrm>
              <a:custGeom>
                <a:avLst/>
                <a:gdLst>
                  <a:gd name="T0" fmla="*/ 11 w 11"/>
                  <a:gd name="T1" fmla="*/ 1 h 7"/>
                  <a:gd name="T2" fmla="*/ 1 w 11"/>
                  <a:gd name="T3" fmla="*/ 0 h 7"/>
                  <a:gd name="T4" fmla="*/ 0 w 11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7">
                    <a:moveTo>
                      <a:pt x="11" y="1"/>
                    </a:moveTo>
                    <a:lnTo>
                      <a:pt x="1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2" name="Freeform 4537">
                <a:extLst>
                  <a:ext uri="{FF2B5EF4-FFF2-40B4-BE49-F238E27FC236}">
                    <a16:creationId xmlns:a16="http://schemas.microsoft.com/office/drawing/2014/main" id="{070F5B1A-5C2F-427C-9211-CECD1CD91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2437"/>
                <a:ext cx="10" cy="2"/>
              </a:xfrm>
              <a:custGeom>
                <a:avLst/>
                <a:gdLst>
                  <a:gd name="T0" fmla="*/ 38 w 38"/>
                  <a:gd name="T1" fmla="*/ 0 h 8"/>
                  <a:gd name="T2" fmla="*/ 20 w 38"/>
                  <a:gd name="T3" fmla="*/ 8 h 8"/>
                  <a:gd name="T4" fmla="*/ 0 w 38"/>
                  <a:gd name="T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8">
                    <a:moveTo>
                      <a:pt x="38" y="0"/>
                    </a:moveTo>
                    <a:lnTo>
                      <a:pt x="20" y="8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3" name="Freeform 4538">
                <a:extLst>
                  <a:ext uri="{FF2B5EF4-FFF2-40B4-BE49-F238E27FC236}">
                    <a16:creationId xmlns:a16="http://schemas.microsoft.com/office/drawing/2014/main" id="{47307397-B035-47B3-951C-1FB39189A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1" y="2440"/>
                <a:ext cx="4" cy="9"/>
              </a:xfrm>
              <a:custGeom>
                <a:avLst/>
                <a:gdLst>
                  <a:gd name="T0" fmla="*/ 0 w 20"/>
                  <a:gd name="T1" fmla="*/ 34 h 34"/>
                  <a:gd name="T2" fmla="*/ 20 w 20"/>
                  <a:gd name="T3" fmla="*/ 19 h 34"/>
                  <a:gd name="T4" fmla="*/ 19 w 20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4">
                    <a:moveTo>
                      <a:pt x="0" y="34"/>
                    </a:moveTo>
                    <a:lnTo>
                      <a:pt x="20" y="19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4" name="Freeform 4539">
                <a:extLst>
                  <a:ext uri="{FF2B5EF4-FFF2-40B4-BE49-F238E27FC236}">
                    <a16:creationId xmlns:a16="http://schemas.microsoft.com/office/drawing/2014/main" id="{B329C9C5-55F1-4934-8758-E3ED826EF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2437"/>
                <a:ext cx="10" cy="3"/>
              </a:xfrm>
              <a:custGeom>
                <a:avLst/>
                <a:gdLst>
                  <a:gd name="T0" fmla="*/ 0 w 38"/>
                  <a:gd name="T1" fmla="*/ 7 h 11"/>
                  <a:gd name="T2" fmla="*/ 20 w 38"/>
                  <a:gd name="T3" fmla="*/ 11 h 11"/>
                  <a:gd name="T4" fmla="*/ 38 w 38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1">
                    <a:moveTo>
                      <a:pt x="0" y="7"/>
                    </a:moveTo>
                    <a:lnTo>
                      <a:pt x="20" y="11"/>
                    </a:lnTo>
                    <a:lnTo>
                      <a:pt x="3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5" name="Line 4540">
                <a:extLst>
                  <a:ext uri="{FF2B5EF4-FFF2-40B4-BE49-F238E27FC236}">
                    <a16:creationId xmlns:a16="http://schemas.microsoft.com/office/drawing/2014/main" id="{3737FB1B-0044-4479-95BF-D01692BC90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07" y="2446"/>
                <a:ext cx="14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6" name="Freeform 4541">
                <a:extLst>
                  <a:ext uri="{FF2B5EF4-FFF2-40B4-BE49-F238E27FC236}">
                    <a16:creationId xmlns:a16="http://schemas.microsoft.com/office/drawing/2014/main" id="{8FC47938-FAF2-44C8-919A-874AC0C458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1" y="2451"/>
                <a:ext cx="7" cy="3"/>
              </a:xfrm>
              <a:custGeom>
                <a:avLst/>
                <a:gdLst>
                  <a:gd name="T0" fmla="*/ 31 w 31"/>
                  <a:gd name="T1" fmla="*/ 0 h 12"/>
                  <a:gd name="T2" fmla="*/ 14 w 31"/>
                  <a:gd name="T3" fmla="*/ 12 h 12"/>
                  <a:gd name="T4" fmla="*/ 0 w 31"/>
                  <a:gd name="T5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2">
                    <a:moveTo>
                      <a:pt x="31" y="0"/>
                    </a:moveTo>
                    <a:lnTo>
                      <a:pt x="14" y="12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7" name="Line 4542">
                <a:extLst>
                  <a:ext uri="{FF2B5EF4-FFF2-40B4-BE49-F238E27FC236}">
                    <a16:creationId xmlns:a16="http://schemas.microsoft.com/office/drawing/2014/main" id="{69015DD4-90C5-47DC-B344-E084B52BA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28" y="2449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8" name="Freeform 4543">
                <a:extLst>
                  <a:ext uri="{FF2B5EF4-FFF2-40B4-BE49-F238E27FC236}">
                    <a16:creationId xmlns:a16="http://schemas.microsoft.com/office/drawing/2014/main" id="{FA5286BB-947B-4B28-A28D-790705FB3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2446"/>
                <a:ext cx="43" cy="3"/>
              </a:xfrm>
              <a:custGeom>
                <a:avLst/>
                <a:gdLst>
                  <a:gd name="T0" fmla="*/ 169 w 169"/>
                  <a:gd name="T1" fmla="*/ 1 h 12"/>
                  <a:gd name="T2" fmla="*/ 167 w 169"/>
                  <a:gd name="T3" fmla="*/ 0 h 12"/>
                  <a:gd name="T4" fmla="*/ 0 w 169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9" h="12">
                    <a:moveTo>
                      <a:pt x="169" y="1"/>
                    </a:moveTo>
                    <a:lnTo>
                      <a:pt x="167" y="0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59" name="Freeform 4544">
                <a:extLst>
                  <a:ext uri="{FF2B5EF4-FFF2-40B4-BE49-F238E27FC236}">
                    <a16:creationId xmlns:a16="http://schemas.microsoft.com/office/drawing/2014/main" id="{C6C75A09-F01C-4E09-BE3A-B567868B7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1" y="2451"/>
                <a:ext cx="7" cy="3"/>
              </a:xfrm>
              <a:custGeom>
                <a:avLst/>
                <a:gdLst>
                  <a:gd name="T0" fmla="*/ 0 w 31"/>
                  <a:gd name="T1" fmla="*/ 7 h 13"/>
                  <a:gd name="T2" fmla="*/ 15 w 31"/>
                  <a:gd name="T3" fmla="*/ 13 h 13"/>
                  <a:gd name="T4" fmla="*/ 31 w 31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3">
                    <a:moveTo>
                      <a:pt x="0" y="7"/>
                    </a:moveTo>
                    <a:lnTo>
                      <a:pt x="15" y="13"/>
                    </a:lnTo>
                    <a:lnTo>
                      <a:pt x="3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0" name="Freeform 4545">
                <a:extLst>
                  <a:ext uri="{FF2B5EF4-FFF2-40B4-BE49-F238E27FC236}">
                    <a16:creationId xmlns:a16="http://schemas.microsoft.com/office/drawing/2014/main" id="{9D52EE71-C15F-4C92-AB12-4B317655F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8" y="2436"/>
                <a:ext cx="14" cy="7"/>
              </a:xfrm>
              <a:custGeom>
                <a:avLst/>
                <a:gdLst>
                  <a:gd name="T0" fmla="*/ 57 w 57"/>
                  <a:gd name="T1" fmla="*/ 29 h 29"/>
                  <a:gd name="T2" fmla="*/ 13 w 57"/>
                  <a:gd name="T3" fmla="*/ 0 h 29"/>
                  <a:gd name="T4" fmla="*/ 0 w 57"/>
                  <a:gd name="T5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29">
                    <a:moveTo>
                      <a:pt x="57" y="29"/>
                    </a:moveTo>
                    <a:lnTo>
                      <a:pt x="13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1" name="Line 4546">
                <a:extLst>
                  <a:ext uri="{FF2B5EF4-FFF2-40B4-BE49-F238E27FC236}">
                    <a16:creationId xmlns:a16="http://schemas.microsoft.com/office/drawing/2014/main" id="{3AB1F1C9-16D2-48A5-8371-D539A94775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72" y="2440"/>
                <a:ext cx="29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2" name="Freeform 4547">
                <a:extLst>
                  <a:ext uri="{FF2B5EF4-FFF2-40B4-BE49-F238E27FC236}">
                    <a16:creationId xmlns:a16="http://schemas.microsoft.com/office/drawing/2014/main" id="{ADD28417-4130-494E-83E6-9F691673B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1" y="2440"/>
                <a:ext cx="11" cy="1"/>
              </a:xfrm>
              <a:custGeom>
                <a:avLst/>
                <a:gdLst>
                  <a:gd name="T0" fmla="*/ 42 w 42"/>
                  <a:gd name="T1" fmla="*/ 8 h 8"/>
                  <a:gd name="T2" fmla="*/ 5 w 42"/>
                  <a:gd name="T3" fmla="*/ 0 h 8"/>
                  <a:gd name="T4" fmla="*/ 0 w 4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8">
                    <a:moveTo>
                      <a:pt x="42" y="8"/>
                    </a:move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3" name="Freeform 4548">
                <a:extLst>
                  <a:ext uri="{FF2B5EF4-FFF2-40B4-BE49-F238E27FC236}">
                    <a16:creationId xmlns:a16="http://schemas.microsoft.com/office/drawing/2014/main" id="{583405F3-1B81-40C9-9A3F-299FB6AC9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1" y="2439"/>
                <a:ext cx="11" cy="2"/>
              </a:xfrm>
              <a:custGeom>
                <a:avLst/>
                <a:gdLst>
                  <a:gd name="T0" fmla="*/ 42 w 42"/>
                  <a:gd name="T1" fmla="*/ 9 h 9"/>
                  <a:gd name="T2" fmla="*/ 6 w 42"/>
                  <a:gd name="T3" fmla="*/ 0 h 9"/>
                  <a:gd name="T4" fmla="*/ 0 w 42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9">
                    <a:moveTo>
                      <a:pt x="42" y="9"/>
                    </a:moveTo>
                    <a:lnTo>
                      <a:pt x="6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4" name="Freeform 4549">
                <a:extLst>
                  <a:ext uri="{FF2B5EF4-FFF2-40B4-BE49-F238E27FC236}">
                    <a16:creationId xmlns:a16="http://schemas.microsoft.com/office/drawing/2014/main" id="{6D3CAD95-2A92-43CD-AD81-3F69BA16D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2" y="2443"/>
                <a:ext cx="10" cy="2"/>
              </a:xfrm>
              <a:custGeom>
                <a:avLst/>
                <a:gdLst>
                  <a:gd name="T0" fmla="*/ 40 w 40"/>
                  <a:gd name="T1" fmla="*/ 3 h 8"/>
                  <a:gd name="T2" fmla="*/ 12 w 40"/>
                  <a:gd name="T3" fmla="*/ 8 h 8"/>
                  <a:gd name="T4" fmla="*/ 0 w 40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8">
                    <a:moveTo>
                      <a:pt x="40" y="3"/>
                    </a:moveTo>
                    <a:lnTo>
                      <a:pt x="12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5" name="Freeform 4550">
                <a:extLst>
                  <a:ext uri="{FF2B5EF4-FFF2-40B4-BE49-F238E27FC236}">
                    <a16:creationId xmlns:a16="http://schemas.microsoft.com/office/drawing/2014/main" id="{3C245A59-2B5D-4175-9B3C-1348231AD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2" y="2443"/>
                <a:ext cx="10" cy="1"/>
              </a:xfrm>
              <a:custGeom>
                <a:avLst/>
                <a:gdLst>
                  <a:gd name="T0" fmla="*/ 40 w 40"/>
                  <a:gd name="T1" fmla="*/ 3 h 5"/>
                  <a:gd name="T2" fmla="*/ 10 w 40"/>
                  <a:gd name="T3" fmla="*/ 5 h 5"/>
                  <a:gd name="T4" fmla="*/ 0 w 40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5">
                    <a:moveTo>
                      <a:pt x="40" y="3"/>
                    </a:moveTo>
                    <a:lnTo>
                      <a:pt x="10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6" name="Line 4551">
                <a:extLst>
                  <a:ext uri="{FF2B5EF4-FFF2-40B4-BE49-F238E27FC236}">
                    <a16:creationId xmlns:a16="http://schemas.microsoft.com/office/drawing/2014/main" id="{E7878F77-DE0F-4E64-83F2-82FA1DB998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41" y="2470"/>
                <a:ext cx="6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7" name="Line 4552">
                <a:extLst>
                  <a:ext uri="{FF2B5EF4-FFF2-40B4-BE49-F238E27FC236}">
                    <a16:creationId xmlns:a16="http://schemas.microsoft.com/office/drawing/2014/main" id="{D3F4F481-24B7-403A-90DC-7A2ECE3C7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35" y="2479"/>
                <a:ext cx="12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8" name="Freeform 4553">
                <a:extLst>
                  <a:ext uri="{FF2B5EF4-FFF2-40B4-BE49-F238E27FC236}">
                    <a16:creationId xmlns:a16="http://schemas.microsoft.com/office/drawing/2014/main" id="{8A0C3D7C-B6D5-4A93-8E85-6265499FC8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1" y="2502"/>
                <a:ext cx="1" cy="10"/>
              </a:xfrm>
              <a:custGeom>
                <a:avLst/>
                <a:gdLst>
                  <a:gd name="T0" fmla="*/ 3 w 5"/>
                  <a:gd name="T1" fmla="*/ 40 h 40"/>
                  <a:gd name="T2" fmla="*/ 5 w 5"/>
                  <a:gd name="T3" fmla="*/ 3 h 40"/>
                  <a:gd name="T4" fmla="*/ 0 w 5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0">
                    <a:moveTo>
                      <a:pt x="3" y="40"/>
                    </a:moveTo>
                    <a:lnTo>
                      <a:pt x="5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69" name="Freeform 4554">
                <a:extLst>
                  <a:ext uri="{FF2B5EF4-FFF2-40B4-BE49-F238E27FC236}">
                    <a16:creationId xmlns:a16="http://schemas.microsoft.com/office/drawing/2014/main" id="{5E70BD4E-4E27-44B6-8791-D7BDD55D0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1" y="2502"/>
                <a:ext cx="1" cy="10"/>
              </a:xfrm>
              <a:custGeom>
                <a:avLst/>
                <a:gdLst>
                  <a:gd name="T0" fmla="*/ 3 w 3"/>
                  <a:gd name="T1" fmla="*/ 40 h 40"/>
                  <a:gd name="T2" fmla="*/ 2 w 3"/>
                  <a:gd name="T3" fmla="*/ 6 h 40"/>
                  <a:gd name="T4" fmla="*/ 0 w 3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0">
                    <a:moveTo>
                      <a:pt x="3" y="40"/>
                    </a:moveTo>
                    <a:lnTo>
                      <a:pt x="2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0" name="Freeform 4555">
                <a:extLst>
                  <a:ext uri="{FF2B5EF4-FFF2-40B4-BE49-F238E27FC236}">
                    <a16:creationId xmlns:a16="http://schemas.microsoft.com/office/drawing/2014/main" id="{38286579-0F69-43C3-9A29-849AC30760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2" y="2512"/>
                <a:ext cx="39" cy="25"/>
              </a:xfrm>
              <a:custGeom>
                <a:avLst/>
                <a:gdLst>
                  <a:gd name="T0" fmla="*/ 156 w 156"/>
                  <a:gd name="T1" fmla="*/ 99 h 99"/>
                  <a:gd name="T2" fmla="*/ 1 w 156"/>
                  <a:gd name="T3" fmla="*/ 66 h 99"/>
                  <a:gd name="T4" fmla="*/ 0 w 156"/>
                  <a:gd name="T5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" h="99">
                    <a:moveTo>
                      <a:pt x="156" y="99"/>
                    </a:moveTo>
                    <a:lnTo>
                      <a:pt x="1" y="6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1" name="Freeform 4556">
                <a:extLst>
                  <a:ext uri="{FF2B5EF4-FFF2-40B4-BE49-F238E27FC236}">
                    <a16:creationId xmlns:a16="http://schemas.microsoft.com/office/drawing/2014/main" id="{79232F82-91E8-4DDD-80B4-AC90660B8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4" y="2490"/>
                <a:ext cx="3" cy="6"/>
              </a:xfrm>
              <a:custGeom>
                <a:avLst/>
                <a:gdLst>
                  <a:gd name="T0" fmla="*/ 11 w 11"/>
                  <a:gd name="T1" fmla="*/ 22 h 22"/>
                  <a:gd name="T2" fmla="*/ 0 w 11"/>
                  <a:gd name="T3" fmla="*/ 0 h 22"/>
                  <a:gd name="T4" fmla="*/ 1 w 11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2">
                    <a:moveTo>
                      <a:pt x="11" y="22"/>
                    </a:moveTo>
                    <a:lnTo>
                      <a:pt x="0" y="0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2" name="Line 4557">
                <a:extLst>
                  <a:ext uri="{FF2B5EF4-FFF2-40B4-BE49-F238E27FC236}">
                    <a16:creationId xmlns:a16="http://schemas.microsoft.com/office/drawing/2014/main" id="{72CF3198-F54E-40CE-A319-0130F4916A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35" y="2490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3" name="Line 4558">
                <a:extLst>
                  <a:ext uri="{FF2B5EF4-FFF2-40B4-BE49-F238E27FC236}">
                    <a16:creationId xmlns:a16="http://schemas.microsoft.com/office/drawing/2014/main" id="{1014162D-F348-4093-989D-7FDAFF84A6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37" y="2496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4" name="Line 4559">
                <a:extLst>
                  <a:ext uri="{FF2B5EF4-FFF2-40B4-BE49-F238E27FC236}">
                    <a16:creationId xmlns:a16="http://schemas.microsoft.com/office/drawing/2014/main" id="{8066D130-5379-42E2-B4B5-438FDFB3A9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41" y="2470"/>
                <a:ext cx="6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5" name="Line 4560">
                <a:extLst>
                  <a:ext uri="{FF2B5EF4-FFF2-40B4-BE49-F238E27FC236}">
                    <a16:creationId xmlns:a16="http://schemas.microsoft.com/office/drawing/2014/main" id="{E86D8AEE-5C92-4B66-B9B1-C1F5FA3A73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924" y="2446"/>
                <a:ext cx="17" cy="2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6" name="Freeform 4561">
                <a:extLst>
                  <a:ext uri="{FF2B5EF4-FFF2-40B4-BE49-F238E27FC236}">
                    <a16:creationId xmlns:a16="http://schemas.microsoft.com/office/drawing/2014/main" id="{9960CD1E-7652-4D04-90FB-96F0BCB91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2" y="2418"/>
                <a:ext cx="7" cy="5"/>
              </a:xfrm>
              <a:custGeom>
                <a:avLst/>
                <a:gdLst>
                  <a:gd name="T0" fmla="*/ 27 w 27"/>
                  <a:gd name="T1" fmla="*/ 0 h 21"/>
                  <a:gd name="T2" fmla="*/ 26 w 27"/>
                  <a:gd name="T3" fmla="*/ 0 h 21"/>
                  <a:gd name="T4" fmla="*/ 0 w 27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1">
                    <a:moveTo>
                      <a:pt x="27" y="0"/>
                    </a:moveTo>
                    <a:lnTo>
                      <a:pt x="26" y="0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7" name="Line 4562">
                <a:extLst>
                  <a:ext uri="{FF2B5EF4-FFF2-40B4-BE49-F238E27FC236}">
                    <a16:creationId xmlns:a16="http://schemas.microsoft.com/office/drawing/2014/main" id="{EDB3AADA-BDEA-401F-91A8-13D37D25C8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50" y="2423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8" name="Line 4563">
                <a:extLst>
                  <a:ext uri="{FF2B5EF4-FFF2-40B4-BE49-F238E27FC236}">
                    <a16:creationId xmlns:a16="http://schemas.microsoft.com/office/drawing/2014/main" id="{B1E63FA9-6005-4073-9988-1C4D2B2857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52" y="2418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79" name="Freeform 4564">
                <a:extLst>
                  <a:ext uri="{FF2B5EF4-FFF2-40B4-BE49-F238E27FC236}">
                    <a16:creationId xmlns:a16="http://schemas.microsoft.com/office/drawing/2014/main" id="{9AF19AA4-2F05-4D3E-941D-1F2B9C323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2" y="2444"/>
                <a:ext cx="2" cy="2"/>
              </a:xfrm>
              <a:custGeom>
                <a:avLst/>
                <a:gdLst>
                  <a:gd name="T0" fmla="*/ 8 w 8"/>
                  <a:gd name="T1" fmla="*/ 9 h 9"/>
                  <a:gd name="T2" fmla="*/ 2 w 8"/>
                  <a:gd name="T3" fmla="*/ 0 h 9"/>
                  <a:gd name="T4" fmla="*/ 0 w 8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9">
                    <a:moveTo>
                      <a:pt x="8" y="9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0" name="Line 4565">
                <a:extLst>
                  <a:ext uri="{FF2B5EF4-FFF2-40B4-BE49-F238E27FC236}">
                    <a16:creationId xmlns:a16="http://schemas.microsoft.com/office/drawing/2014/main" id="{49684AC1-2B61-426F-8015-729A273E26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22" y="2444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1" name="Freeform 4566">
                <a:extLst>
                  <a:ext uri="{FF2B5EF4-FFF2-40B4-BE49-F238E27FC236}">
                    <a16:creationId xmlns:a16="http://schemas.microsoft.com/office/drawing/2014/main" id="{AE6C82B1-FB0F-4F36-9E97-1B1DB6A1D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2" y="2324"/>
                <a:ext cx="74" cy="43"/>
              </a:xfrm>
              <a:custGeom>
                <a:avLst/>
                <a:gdLst>
                  <a:gd name="T0" fmla="*/ 0 w 293"/>
                  <a:gd name="T1" fmla="*/ 174 h 174"/>
                  <a:gd name="T2" fmla="*/ 28 w 293"/>
                  <a:gd name="T3" fmla="*/ 133 h 174"/>
                  <a:gd name="T4" fmla="*/ 29 w 293"/>
                  <a:gd name="T5" fmla="*/ 132 h 174"/>
                  <a:gd name="T6" fmla="*/ 141 w 293"/>
                  <a:gd name="T7" fmla="*/ 157 h 174"/>
                  <a:gd name="T8" fmla="*/ 243 w 293"/>
                  <a:gd name="T9" fmla="*/ 88 h 174"/>
                  <a:gd name="T10" fmla="*/ 245 w 293"/>
                  <a:gd name="T11" fmla="*/ 86 h 174"/>
                  <a:gd name="T12" fmla="*/ 281 w 293"/>
                  <a:gd name="T13" fmla="*/ 61 h 174"/>
                  <a:gd name="T14" fmla="*/ 293 w 293"/>
                  <a:gd name="T15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3" h="174">
                    <a:moveTo>
                      <a:pt x="0" y="174"/>
                    </a:moveTo>
                    <a:lnTo>
                      <a:pt x="28" y="133"/>
                    </a:lnTo>
                    <a:lnTo>
                      <a:pt x="29" y="132"/>
                    </a:lnTo>
                    <a:lnTo>
                      <a:pt x="141" y="157"/>
                    </a:lnTo>
                    <a:lnTo>
                      <a:pt x="243" y="88"/>
                    </a:lnTo>
                    <a:lnTo>
                      <a:pt x="245" y="86"/>
                    </a:lnTo>
                    <a:lnTo>
                      <a:pt x="281" y="61"/>
                    </a:lnTo>
                    <a:lnTo>
                      <a:pt x="29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2" name="Freeform 4567">
                <a:extLst>
                  <a:ext uri="{FF2B5EF4-FFF2-40B4-BE49-F238E27FC236}">
                    <a16:creationId xmlns:a16="http://schemas.microsoft.com/office/drawing/2014/main" id="{9D996EE7-A5CE-414B-B9B8-37AACAD8B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3" y="2283"/>
                <a:ext cx="1" cy="7"/>
              </a:xfrm>
              <a:custGeom>
                <a:avLst/>
                <a:gdLst>
                  <a:gd name="T0" fmla="*/ 0 w 3"/>
                  <a:gd name="T1" fmla="*/ 0 h 27"/>
                  <a:gd name="T2" fmla="*/ 3 w 3"/>
                  <a:gd name="T3" fmla="*/ 18 h 27"/>
                  <a:gd name="T4" fmla="*/ 2 w 3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7">
                    <a:moveTo>
                      <a:pt x="0" y="0"/>
                    </a:moveTo>
                    <a:lnTo>
                      <a:pt x="3" y="18"/>
                    </a:lnTo>
                    <a:lnTo>
                      <a:pt x="2" y="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3" name="Freeform 4568">
                <a:extLst>
                  <a:ext uri="{FF2B5EF4-FFF2-40B4-BE49-F238E27FC236}">
                    <a16:creationId xmlns:a16="http://schemas.microsoft.com/office/drawing/2014/main" id="{79955A99-668A-47C8-98E1-6189118AA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3" y="2283"/>
                <a:ext cx="1" cy="7"/>
              </a:xfrm>
              <a:custGeom>
                <a:avLst/>
                <a:gdLst>
                  <a:gd name="T0" fmla="*/ 2 w 4"/>
                  <a:gd name="T1" fmla="*/ 27 h 27"/>
                  <a:gd name="T2" fmla="*/ 4 w 4"/>
                  <a:gd name="T3" fmla="*/ 20 h 27"/>
                  <a:gd name="T4" fmla="*/ 0 w 4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7">
                    <a:moveTo>
                      <a:pt x="2" y="27"/>
                    </a:moveTo>
                    <a:lnTo>
                      <a:pt x="4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4" name="Freeform 4569">
                <a:extLst>
                  <a:ext uri="{FF2B5EF4-FFF2-40B4-BE49-F238E27FC236}">
                    <a16:creationId xmlns:a16="http://schemas.microsoft.com/office/drawing/2014/main" id="{FB5426BA-DC24-4717-A5AD-C77372F94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2425"/>
                <a:ext cx="9" cy="6"/>
              </a:xfrm>
              <a:custGeom>
                <a:avLst/>
                <a:gdLst>
                  <a:gd name="T0" fmla="*/ 35 w 35"/>
                  <a:gd name="T1" fmla="*/ 0 h 25"/>
                  <a:gd name="T2" fmla="*/ 6 w 35"/>
                  <a:gd name="T3" fmla="*/ 21 h 25"/>
                  <a:gd name="T4" fmla="*/ 0 w 35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5">
                    <a:moveTo>
                      <a:pt x="35" y="0"/>
                    </a:moveTo>
                    <a:lnTo>
                      <a:pt x="6" y="21"/>
                    </a:lnTo>
                    <a:lnTo>
                      <a:pt x="0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5" name="Freeform 4570">
                <a:extLst>
                  <a:ext uri="{FF2B5EF4-FFF2-40B4-BE49-F238E27FC236}">
                    <a16:creationId xmlns:a16="http://schemas.microsoft.com/office/drawing/2014/main" id="{CDB8F4C1-88D9-4AAB-BD23-690D97E30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2425"/>
                <a:ext cx="9" cy="6"/>
              </a:xfrm>
              <a:custGeom>
                <a:avLst/>
                <a:gdLst>
                  <a:gd name="T0" fmla="*/ 0 w 35"/>
                  <a:gd name="T1" fmla="*/ 25 h 25"/>
                  <a:gd name="T2" fmla="*/ 6 w 35"/>
                  <a:gd name="T3" fmla="*/ 22 h 25"/>
                  <a:gd name="T4" fmla="*/ 35 w 3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5">
                    <a:moveTo>
                      <a:pt x="0" y="25"/>
                    </a:moveTo>
                    <a:lnTo>
                      <a:pt x="6" y="22"/>
                    </a:lnTo>
                    <a:lnTo>
                      <a:pt x="3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6" name="Line 4571">
                <a:extLst>
                  <a:ext uri="{FF2B5EF4-FFF2-40B4-BE49-F238E27FC236}">
                    <a16:creationId xmlns:a16="http://schemas.microsoft.com/office/drawing/2014/main" id="{F309C0EC-DE09-4DB1-9D06-4F2AFC0B8C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27" y="2431"/>
                <a:ext cx="14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7" name="Freeform 4572">
                <a:extLst>
                  <a:ext uri="{FF2B5EF4-FFF2-40B4-BE49-F238E27FC236}">
                    <a16:creationId xmlns:a16="http://schemas.microsoft.com/office/drawing/2014/main" id="{6276203C-3F7A-4DB5-AB58-98113E602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6" y="2437"/>
                <a:ext cx="11" cy="1"/>
              </a:xfrm>
              <a:custGeom>
                <a:avLst/>
                <a:gdLst>
                  <a:gd name="T0" fmla="*/ 42 w 42"/>
                  <a:gd name="T1" fmla="*/ 0 h 6"/>
                  <a:gd name="T2" fmla="*/ 28 w 42"/>
                  <a:gd name="T3" fmla="*/ 6 h 6"/>
                  <a:gd name="T4" fmla="*/ 0 w 4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6">
                    <a:moveTo>
                      <a:pt x="42" y="0"/>
                    </a:moveTo>
                    <a:lnTo>
                      <a:pt x="28" y="6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8" name="Freeform 4573">
                <a:extLst>
                  <a:ext uri="{FF2B5EF4-FFF2-40B4-BE49-F238E27FC236}">
                    <a16:creationId xmlns:a16="http://schemas.microsoft.com/office/drawing/2014/main" id="{2B08F6C0-C908-4F7F-9E4D-0053BB9FF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6" y="2437"/>
                <a:ext cx="11" cy="2"/>
              </a:xfrm>
              <a:custGeom>
                <a:avLst/>
                <a:gdLst>
                  <a:gd name="T0" fmla="*/ 0 w 42"/>
                  <a:gd name="T1" fmla="*/ 6 h 7"/>
                  <a:gd name="T2" fmla="*/ 27 w 42"/>
                  <a:gd name="T3" fmla="*/ 7 h 7"/>
                  <a:gd name="T4" fmla="*/ 42 w 42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7">
                    <a:moveTo>
                      <a:pt x="0" y="6"/>
                    </a:moveTo>
                    <a:lnTo>
                      <a:pt x="27" y="7"/>
                    </a:lnTo>
                    <a:lnTo>
                      <a:pt x="4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89" name="Freeform 4574">
                <a:extLst>
                  <a:ext uri="{FF2B5EF4-FFF2-40B4-BE49-F238E27FC236}">
                    <a16:creationId xmlns:a16="http://schemas.microsoft.com/office/drawing/2014/main" id="{7AB955AF-97D3-4644-9CCD-A966B4089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1" y="2290"/>
                <a:ext cx="44" cy="26"/>
              </a:xfrm>
              <a:custGeom>
                <a:avLst/>
                <a:gdLst>
                  <a:gd name="T0" fmla="*/ 179 w 179"/>
                  <a:gd name="T1" fmla="*/ 105 h 105"/>
                  <a:gd name="T2" fmla="*/ 125 w 179"/>
                  <a:gd name="T3" fmla="*/ 73 h 105"/>
                  <a:gd name="T4" fmla="*/ 110 w 179"/>
                  <a:gd name="T5" fmla="*/ 28 h 105"/>
                  <a:gd name="T6" fmla="*/ 53 w 179"/>
                  <a:gd name="T7" fmla="*/ 14 h 105"/>
                  <a:gd name="T8" fmla="*/ 50 w 179"/>
                  <a:gd name="T9" fmla="*/ 14 h 105"/>
                  <a:gd name="T10" fmla="*/ 0 w 179"/>
                  <a:gd name="T11" fmla="*/ 23 h 105"/>
                  <a:gd name="T12" fmla="*/ 11 w 179"/>
                  <a:gd name="T13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9" h="105">
                    <a:moveTo>
                      <a:pt x="179" y="105"/>
                    </a:moveTo>
                    <a:lnTo>
                      <a:pt x="125" y="73"/>
                    </a:lnTo>
                    <a:lnTo>
                      <a:pt x="110" y="28"/>
                    </a:lnTo>
                    <a:lnTo>
                      <a:pt x="53" y="14"/>
                    </a:lnTo>
                    <a:lnTo>
                      <a:pt x="50" y="14"/>
                    </a:lnTo>
                    <a:lnTo>
                      <a:pt x="0" y="23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0" name="Line 4575">
                <a:extLst>
                  <a:ext uri="{FF2B5EF4-FFF2-40B4-BE49-F238E27FC236}">
                    <a16:creationId xmlns:a16="http://schemas.microsoft.com/office/drawing/2014/main" id="{6EB0C898-3948-45C4-9302-F957F0D2D2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65" y="2316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1" name="Freeform 4576">
                <a:extLst>
                  <a:ext uri="{FF2B5EF4-FFF2-40B4-BE49-F238E27FC236}">
                    <a16:creationId xmlns:a16="http://schemas.microsoft.com/office/drawing/2014/main" id="{29B4AAB4-5EE1-4A56-BB35-E5C185C8F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2317"/>
                <a:ext cx="1" cy="7"/>
              </a:xfrm>
              <a:custGeom>
                <a:avLst/>
                <a:gdLst>
                  <a:gd name="T0" fmla="*/ 0 w 5"/>
                  <a:gd name="T1" fmla="*/ 27 h 27"/>
                  <a:gd name="T2" fmla="*/ 5 w 5"/>
                  <a:gd name="T3" fmla="*/ 2 h 27"/>
                  <a:gd name="T4" fmla="*/ 4 w 5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7">
                    <a:moveTo>
                      <a:pt x="0" y="27"/>
                    </a:moveTo>
                    <a:lnTo>
                      <a:pt x="5" y="2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2" name="Line 4577">
                <a:extLst>
                  <a:ext uri="{FF2B5EF4-FFF2-40B4-BE49-F238E27FC236}">
                    <a16:creationId xmlns:a16="http://schemas.microsoft.com/office/drawing/2014/main" id="{614A9AEE-8B9B-4B0E-9BBB-4EF199BCDA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66" y="2317"/>
                <a:ext cx="0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3" name="Line 4578">
                <a:extLst>
                  <a:ext uri="{FF2B5EF4-FFF2-40B4-BE49-F238E27FC236}">
                    <a16:creationId xmlns:a16="http://schemas.microsoft.com/office/drawing/2014/main" id="{43B9499F-E69F-46AB-BFD7-8B86EF2B36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5" y="2316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4" name="Freeform 4579">
                <a:extLst>
                  <a:ext uri="{FF2B5EF4-FFF2-40B4-BE49-F238E27FC236}">
                    <a16:creationId xmlns:a16="http://schemas.microsoft.com/office/drawing/2014/main" id="{5EB7DBF8-FCEB-4B82-A973-AB9821D32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234"/>
                <a:ext cx="30" cy="49"/>
              </a:xfrm>
              <a:custGeom>
                <a:avLst/>
                <a:gdLst>
                  <a:gd name="T0" fmla="*/ 119 w 119"/>
                  <a:gd name="T1" fmla="*/ 195 h 195"/>
                  <a:gd name="T2" fmla="*/ 108 w 119"/>
                  <a:gd name="T3" fmla="*/ 140 h 195"/>
                  <a:gd name="T4" fmla="*/ 108 w 119"/>
                  <a:gd name="T5" fmla="*/ 138 h 195"/>
                  <a:gd name="T6" fmla="*/ 0 w 119"/>
                  <a:gd name="T7" fmla="*/ 27 h 195"/>
                  <a:gd name="T8" fmla="*/ 3 w 119"/>
                  <a:gd name="T9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95">
                    <a:moveTo>
                      <a:pt x="119" y="195"/>
                    </a:moveTo>
                    <a:lnTo>
                      <a:pt x="108" y="140"/>
                    </a:lnTo>
                    <a:lnTo>
                      <a:pt x="108" y="138"/>
                    </a:lnTo>
                    <a:lnTo>
                      <a:pt x="0" y="27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5" name="Freeform 4580">
                <a:extLst>
                  <a:ext uri="{FF2B5EF4-FFF2-40B4-BE49-F238E27FC236}">
                    <a16:creationId xmlns:a16="http://schemas.microsoft.com/office/drawing/2014/main" id="{A4745C1D-C4B7-4737-B0A7-09EF7BA67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17" y="2997"/>
                <a:ext cx="83" cy="358"/>
              </a:xfrm>
              <a:custGeom>
                <a:avLst/>
                <a:gdLst>
                  <a:gd name="T0" fmla="*/ 0 w 331"/>
                  <a:gd name="T1" fmla="*/ 0 h 1435"/>
                  <a:gd name="T2" fmla="*/ 122 w 331"/>
                  <a:gd name="T3" fmla="*/ 78 h 1435"/>
                  <a:gd name="T4" fmla="*/ 122 w 331"/>
                  <a:gd name="T5" fmla="*/ 697 h 1435"/>
                  <a:gd name="T6" fmla="*/ 331 w 331"/>
                  <a:gd name="T7" fmla="*/ 1435 h 1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1" h="1435">
                    <a:moveTo>
                      <a:pt x="0" y="0"/>
                    </a:moveTo>
                    <a:lnTo>
                      <a:pt x="122" y="78"/>
                    </a:lnTo>
                    <a:lnTo>
                      <a:pt x="122" y="697"/>
                    </a:lnTo>
                    <a:lnTo>
                      <a:pt x="331" y="143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6" name="Line 4581">
                <a:extLst>
                  <a:ext uri="{FF2B5EF4-FFF2-40B4-BE49-F238E27FC236}">
                    <a16:creationId xmlns:a16="http://schemas.microsoft.com/office/drawing/2014/main" id="{C81B1D27-F956-4C03-9CBE-BB23A94562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14" y="2995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7" name="Freeform 4582">
                <a:extLst>
                  <a:ext uri="{FF2B5EF4-FFF2-40B4-BE49-F238E27FC236}">
                    <a16:creationId xmlns:a16="http://schemas.microsoft.com/office/drawing/2014/main" id="{6B50B804-5308-473B-AD1B-26C059917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5" y="2429"/>
                <a:ext cx="6" cy="4"/>
              </a:xfrm>
              <a:custGeom>
                <a:avLst/>
                <a:gdLst>
                  <a:gd name="T0" fmla="*/ 24 w 24"/>
                  <a:gd name="T1" fmla="*/ 16 h 16"/>
                  <a:gd name="T2" fmla="*/ 20 w 24"/>
                  <a:gd name="T3" fmla="*/ 13 h 16"/>
                  <a:gd name="T4" fmla="*/ 0 w 24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6">
                    <a:moveTo>
                      <a:pt x="24" y="16"/>
                    </a:moveTo>
                    <a:lnTo>
                      <a:pt x="20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8" name="Line 4583">
                <a:extLst>
                  <a:ext uri="{FF2B5EF4-FFF2-40B4-BE49-F238E27FC236}">
                    <a16:creationId xmlns:a16="http://schemas.microsoft.com/office/drawing/2014/main" id="{0039A008-1A9F-4910-81D2-2E68728A95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04" y="2435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99" name="Line 4584">
                <a:extLst>
                  <a:ext uri="{FF2B5EF4-FFF2-40B4-BE49-F238E27FC236}">
                    <a16:creationId xmlns:a16="http://schemas.microsoft.com/office/drawing/2014/main" id="{FED4A818-CCA5-48E4-918A-2773420429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714" y="2995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0" name="Line 4585">
                <a:extLst>
                  <a:ext uri="{FF2B5EF4-FFF2-40B4-BE49-F238E27FC236}">
                    <a16:creationId xmlns:a16="http://schemas.microsoft.com/office/drawing/2014/main" id="{2CDF1CC4-0227-40BE-938B-86B639EE5C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5" y="2429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1" name="Line 4586">
                <a:extLst>
                  <a:ext uri="{FF2B5EF4-FFF2-40B4-BE49-F238E27FC236}">
                    <a16:creationId xmlns:a16="http://schemas.microsoft.com/office/drawing/2014/main" id="{A01BD8E9-986B-4F53-AA78-D93E0A40F0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1" y="2433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2" name="Line 4587">
                <a:extLst>
                  <a:ext uri="{FF2B5EF4-FFF2-40B4-BE49-F238E27FC236}">
                    <a16:creationId xmlns:a16="http://schemas.microsoft.com/office/drawing/2014/main" id="{F841A7E0-B973-415C-94DE-1EB80A6C27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4" y="2435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3" name="Line 4588">
                <a:extLst>
                  <a:ext uri="{FF2B5EF4-FFF2-40B4-BE49-F238E27FC236}">
                    <a16:creationId xmlns:a16="http://schemas.microsoft.com/office/drawing/2014/main" id="{140D91B8-5AAB-43B4-8AF1-BF756A6F73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188" y="2424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4" name="Line 4589">
                <a:extLst>
                  <a:ext uri="{FF2B5EF4-FFF2-40B4-BE49-F238E27FC236}">
                    <a16:creationId xmlns:a16="http://schemas.microsoft.com/office/drawing/2014/main" id="{27BF50B2-69F8-4C21-92D8-B6D3266DEE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82" y="2419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5" name="Freeform 4590">
                <a:extLst>
                  <a:ext uri="{FF2B5EF4-FFF2-40B4-BE49-F238E27FC236}">
                    <a16:creationId xmlns:a16="http://schemas.microsoft.com/office/drawing/2014/main" id="{A5D14F6B-3E75-4B51-9CBC-3493C640E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8" y="2424"/>
                <a:ext cx="2" cy="1"/>
              </a:xfrm>
              <a:custGeom>
                <a:avLst/>
                <a:gdLst>
                  <a:gd name="T0" fmla="*/ 0 w 8"/>
                  <a:gd name="T1" fmla="*/ 0 h 8"/>
                  <a:gd name="T2" fmla="*/ 6 w 8"/>
                  <a:gd name="T3" fmla="*/ 6 h 8"/>
                  <a:gd name="T4" fmla="*/ 8 w 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6" y="6"/>
                    </a:lnTo>
                    <a:lnTo>
                      <a:pt x="8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6" name="Freeform 4591">
                <a:extLst>
                  <a:ext uri="{FF2B5EF4-FFF2-40B4-BE49-F238E27FC236}">
                    <a16:creationId xmlns:a16="http://schemas.microsoft.com/office/drawing/2014/main" id="{C980FBBC-7D1F-48BB-8F10-E79C8F745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3" y="2469"/>
                <a:ext cx="18" cy="3"/>
              </a:xfrm>
              <a:custGeom>
                <a:avLst/>
                <a:gdLst>
                  <a:gd name="T0" fmla="*/ 72 w 72"/>
                  <a:gd name="T1" fmla="*/ 5 h 16"/>
                  <a:gd name="T2" fmla="*/ 61 w 72"/>
                  <a:gd name="T3" fmla="*/ 0 h 16"/>
                  <a:gd name="T4" fmla="*/ 0 w 72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6">
                    <a:moveTo>
                      <a:pt x="72" y="5"/>
                    </a:moveTo>
                    <a:lnTo>
                      <a:pt x="61" y="0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7" name="Freeform 4592">
                <a:extLst>
                  <a:ext uri="{FF2B5EF4-FFF2-40B4-BE49-F238E27FC236}">
                    <a16:creationId xmlns:a16="http://schemas.microsoft.com/office/drawing/2014/main" id="{FA840BC1-72DA-4B9F-8A87-6ACED1958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7" y="2438"/>
                <a:ext cx="6" cy="0"/>
              </a:xfrm>
              <a:custGeom>
                <a:avLst/>
                <a:gdLst>
                  <a:gd name="T0" fmla="*/ 0 w 26"/>
                  <a:gd name="T1" fmla="*/ 0 h 3"/>
                  <a:gd name="T2" fmla="*/ 2 w 26"/>
                  <a:gd name="T3" fmla="*/ 2 h 3"/>
                  <a:gd name="T4" fmla="*/ 26 w 26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">
                    <a:moveTo>
                      <a:pt x="0" y="0"/>
                    </a:moveTo>
                    <a:lnTo>
                      <a:pt x="2" y="2"/>
                    </a:lnTo>
                    <a:lnTo>
                      <a:pt x="26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8" name="Line 4593">
                <a:extLst>
                  <a:ext uri="{FF2B5EF4-FFF2-40B4-BE49-F238E27FC236}">
                    <a16:creationId xmlns:a16="http://schemas.microsoft.com/office/drawing/2014/main" id="{893D5C40-E4D8-40EC-994A-0ADBAF7FF0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3" y="2438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09" name="Line 4594">
                <a:extLst>
                  <a:ext uri="{FF2B5EF4-FFF2-40B4-BE49-F238E27FC236}">
                    <a16:creationId xmlns:a16="http://schemas.microsoft.com/office/drawing/2014/main" id="{60483DD3-27B6-4E55-AE5B-483B470693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07" y="2438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0" name="Line 4595">
                <a:extLst>
                  <a:ext uri="{FF2B5EF4-FFF2-40B4-BE49-F238E27FC236}">
                    <a16:creationId xmlns:a16="http://schemas.microsoft.com/office/drawing/2014/main" id="{79EB7FB3-C435-427B-89D7-06906FAE5D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0" y="2425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1" name="Line 4596">
                <a:extLst>
                  <a:ext uri="{FF2B5EF4-FFF2-40B4-BE49-F238E27FC236}">
                    <a16:creationId xmlns:a16="http://schemas.microsoft.com/office/drawing/2014/main" id="{5BF7B48F-A659-4945-A78A-75C8F9329C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9" y="2496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2" name="Line 4597">
                <a:extLst>
                  <a:ext uri="{FF2B5EF4-FFF2-40B4-BE49-F238E27FC236}">
                    <a16:creationId xmlns:a16="http://schemas.microsoft.com/office/drawing/2014/main" id="{C1890731-84B6-4EB5-BF51-EA71AED2E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3" y="2496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3" name="Freeform 4598">
                <a:extLst>
                  <a:ext uri="{FF2B5EF4-FFF2-40B4-BE49-F238E27FC236}">
                    <a16:creationId xmlns:a16="http://schemas.microsoft.com/office/drawing/2014/main" id="{92E430AB-ABF7-4222-91F1-47491BE5A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3" y="2496"/>
                <a:ext cx="2" cy="4"/>
              </a:xfrm>
              <a:custGeom>
                <a:avLst/>
                <a:gdLst>
                  <a:gd name="T0" fmla="*/ 7 w 7"/>
                  <a:gd name="T1" fmla="*/ 17 h 17"/>
                  <a:gd name="T2" fmla="*/ 1 w 7"/>
                  <a:gd name="T3" fmla="*/ 0 h 17"/>
                  <a:gd name="T4" fmla="*/ 0 w 7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7">
                    <a:moveTo>
                      <a:pt x="7" y="17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4" name="Freeform 4599">
                <a:extLst>
                  <a:ext uri="{FF2B5EF4-FFF2-40B4-BE49-F238E27FC236}">
                    <a16:creationId xmlns:a16="http://schemas.microsoft.com/office/drawing/2014/main" id="{E3514F41-EAE9-46A0-9284-961265379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9" y="2496"/>
                <a:ext cx="4" cy="0"/>
              </a:xfrm>
              <a:custGeom>
                <a:avLst/>
                <a:gdLst>
                  <a:gd name="T0" fmla="*/ 17 w 17"/>
                  <a:gd name="T1" fmla="*/ 1 h 1"/>
                  <a:gd name="T2" fmla="*/ 17 w 17"/>
                  <a:gd name="T3" fmla="*/ 0 h 1"/>
                  <a:gd name="T4" fmla="*/ 0 w 17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">
                    <a:moveTo>
                      <a:pt x="17" y="1"/>
                    </a:moveTo>
                    <a:lnTo>
                      <a:pt x="17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5" name="Freeform 4600">
                <a:extLst>
                  <a:ext uri="{FF2B5EF4-FFF2-40B4-BE49-F238E27FC236}">
                    <a16:creationId xmlns:a16="http://schemas.microsoft.com/office/drawing/2014/main" id="{107ABEFB-311F-4F53-81AE-BB2D012D6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9" y="2478"/>
                <a:ext cx="2" cy="7"/>
              </a:xfrm>
              <a:custGeom>
                <a:avLst/>
                <a:gdLst>
                  <a:gd name="T0" fmla="*/ 0 w 8"/>
                  <a:gd name="T1" fmla="*/ 0 h 29"/>
                  <a:gd name="T2" fmla="*/ 1 w 8"/>
                  <a:gd name="T3" fmla="*/ 8 h 29"/>
                  <a:gd name="T4" fmla="*/ 8 w 8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9">
                    <a:moveTo>
                      <a:pt x="0" y="0"/>
                    </a:moveTo>
                    <a:lnTo>
                      <a:pt x="1" y="8"/>
                    </a:lnTo>
                    <a:lnTo>
                      <a:pt x="8" y="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6" name="Line 4601">
                <a:extLst>
                  <a:ext uri="{FF2B5EF4-FFF2-40B4-BE49-F238E27FC236}">
                    <a16:creationId xmlns:a16="http://schemas.microsoft.com/office/drawing/2014/main" id="{678E0299-53FE-4124-A16B-9F6C3B0F09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179" y="2478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7" name="Line 4602">
                <a:extLst>
                  <a:ext uri="{FF2B5EF4-FFF2-40B4-BE49-F238E27FC236}">
                    <a16:creationId xmlns:a16="http://schemas.microsoft.com/office/drawing/2014/main" id="{A6C101A3-6721-45AB-A1A8-229ABEB96F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179" y="2476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8" name="Freeform 4603">
                <a:extLst>
                  <a:ext uri="{FF2B5EF4-FFF2-40B4-BE49-F238E27FC236}">
                    <a16:creationId xmlns:a16="http://schemas.microsoft.com/office/drawing/2014/main" id="{5DC4EF67-F285-4887-B7D7-49E22269F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1" y="2470"/>
                <a:ext cx="8" cy="6"/>
              </a:xfrm>
              <a:custGeom>
                <a:avLst/>
                <a:gdLst>
                  <a:gd name="T0" fmla="*/ 33 w 33"/>
                  <a:gd name="T1" fmla="*/ 23 h 23"/>
                  <a:gd name="T2" fmla="*/ 31 w 33"/>
                  <a:gd name="T3" fmla="*/ 11 h 23"/>
                  <a:gd name="T4" fmla="*/ 0 w 33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3">
                    <a:moveTo>
                      <a:pt x="33" y="23"/>
                    </a:moveTo>
                    <a:lnTo>
                      <a:pt x="31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19" name="Freeform 4604">
                <a:extLst>
                  <a:ext uri="{FF2B5EF4-FFF2-40B4-BE49-F238E27FC236}">
                    <a16:creationId xmlns:a16="http://schemas.microsoft.com/office/drawing/2014/main" id="{18FEA339-3C52-4E42-9685-12379C29E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1" y="2470"/>
                <a:ext cx="8" cy="6"/>
              </a:xfrm>
              <a:custGeom>
                <a:avLst/>
                <a:gdLst>
                  <a:gd name="T0" fmla="*/ 33 w 33"/>
                  <a:gd name="T1" fmla="*/ 23 h 23"/>
                  <a:gd name="T2" fmla="*/ 30 w 33"/>
                  <a:gd name="T3" fmla="*/ 12 h 23"/>
                  <a:gd name="T4" fmla="*/ 0 w 33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3">
                    <a:moveTo>
                      <a:pt x="33" y="23"/>
                    </a:moveTo>
                    <a:lnTo>
                      <a:pt x="30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0" name="Freeform 4605">
                <a:extLst>
                  <a:ext uri="{FF2B5EF4-FFF2-40B4-BE49-F238E27FC236}">
                    <a16:creationId xmlns:a16="http://schemas.microsoft.com/office/drawing/2014/main" id="{84B066EC-08FB-4F6A-B76F-AFC8F831F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3" y="2490"/>
                <a:ext cx="9" cy="6"/>
              </a:xfrm>
              <a:custGeom>
                <a:avLst/>
                <a:gdLst>
                  <a:gd name="T0" fmla="*/ 0 w 33"/>
                  <a:gd name="T1" fmla="*/ 0 h 21"/>
                  <a:gd name="T2" fmla="*/ 30 w 33"/>
                  <a:gd name="T3" fmla="*/ 20 h 21"/>
                  <a:gd name="T4" fmla="*/ 33 w 33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1">
                    <a:moveTo>
                      <a:pt x="0" y="0"/>
                    </a:moveTo>
                    <a:lnTo>
                      <a:pt x="30" y="20"/>
                    </a:lnTo>
                    <a:lnTo>
                      <a:pt x="33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1" name="Freeform 4606">
                <a:extLst>
                  <a:ext uri="{FF2B5EF4-FFF2-40B4-BE49-F238E27FC236}">
                    <a16:creationId xmlns:a16="http://schemas.microsoft.com/office/drawing/2014/main" id="{CEE56CEB-DF77-4CB4-8E6D-9457414F0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2" y="2496"/>
                <a:ext cx="1" cy="0"/>
              </a:xfrm>
              <a:custGeom>
                <a:avLst/>
                <a:gdLst>
                  <a:gd name="T0" fmla="*/ 0 w 4"/>
                  <a:gd name="T1" fmla="*/ 1 w 4"/>
                  <a:gd name="T2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1" y="0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2" name="Line 4607">
                <a:extLst>
                  <a:ext uri="{FF2B5EF4-FFF2-40B4-BE49-F238E27FC236}">
                    <a16:creationId xmlns:a16="http://schemas.microsoft.com/office/drawing/2014/main" id="{C5257D4A-83E5-4D3B-B5CA-09FA853FFE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92" y="2496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3" name="Line 4608">
                <a:extLst>
                  <a:ext uri="{FF2B5EF4-FFF2-40B4-BE49-F238E27FC236}">
                    <a16:creationId xmlns:a16="http://schemas.microsoft.com/office/drawing/2014/main" id="{26ADE003-19C2-409C-830D-420EA4E42E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183" y="2490"/>
                <a:ext cx="9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4" name="Freeform 4609">
                <a:extLst>
                  <a:ext uri="{FF2B5EF4-FFF2-40B4-BE49-F238E27FC236}">
                    <a16:creationId xmlns:a16="http://schemas.microsoft.com/office/drawing/2014/main" id="{A29774BE-76EE-4F50-A94E-5F6A32522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1" y="2485"/>
                <a:ext cx="2" cy="5"/>
              </a:xfrm>
              <a:custGeom>
                <a:avLst/>
                <a:gdLst>
                  <a:gd name="T0" fmla="*/ 10 w 10"/>
                  <a:gd name="T1" fmla="*/ 21 h 21"/>
                  <a:gd name="T2" fmla="*/ 6 w 10"/>
                  <a:gd name="T3" fmla="*/ 18 h 21"/>
                  <a:gd name="T4" fmla="*/ 0 w 10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1">
                    <a:moveTo>
                      <a:pt x="10" y="21"/>
                    </a:moveTo>
                    <a:lnTo>
                      <a:pt x="6" y="1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5" name="Line 4610">
                <a:extLst>
                  <a:ext uri="{FF2B5EF4-FFF2-40B4-BE49-F238E27FC236}">
                    <a16:creationId xmlns:a16="http://schemas.microsoft.com/office/drawing/2014/main" id="{CDFD1F83-556C-4954-9954-D23F2EF54F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193" y="2496"/>
                <a:ext cx="1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6" name="Line 4611">
                <a:extLst>
                  <a:ext uri="{FF2B5EF4-FFF2-40B4-BE49-F238E27FC236}">
                    <a16:creationId xmlns:a16="http://schemas.microsoft.com/office/drawing/2014/main" id="{7984566D-E819-4D7A-A2CF-4033CA98F4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6" y="2531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7" name="Freeform 4612">
                <a:extLst>
                  <a:ext uri="{FF2B5EF4-FFF2-40B4-BE49-F238E27FC236}">
                    <a16:creationId xmlns:a16="http://schemas.microsoft.com/office/drawing/2014/main" id="{82C2D8D0-2A96-45C8-86AC-D97073318E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9" y="2534"/>
                <a:ext cx="1" cy="6"/>
              </a:xfrm>
              <a:custGeom>
                <a:avLst/>
                <a:gdLst>
                  <a:gd name="T0" fmla="*/ 4 w 4"/>
                  <a:gd name="T1" fmla="*/ 25 h 25"/>
                  <a:gd name="T2" fmla="*/ 3 w 4"/>
                  <a:gd name="T3" fmla="*/ 2 h 25"/>
                  <a:gd name="T4" fmla="*/ 0 w 4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5">
                    <a:moveTo>
                      <a:pt x="4" y="25"/>
                    </a:move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8" name="Freeform 4613">
                <a:extLst>
                  <a:ext uri="{FF2B5EF4-FFF2-40B4-BE49-F238E27FC236}">
                    <a16:creationId xmlns:a16="http://schemas.microsoft.com/office/drawing/2014/main" id="{47878FB1-E476-43FA-BF45-A634036849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6" y="2531"/>
                <a:ext cx="3" cy="3"/>
              </a:xfrm>
              <a:custGeom>
                <a:avLst/>
                <a:gdLst>
                  <a:gd name="T0" fmla="*/ 14 w 14"/>
                  <a:gd name="T1" fmla="*/ 10 h 10"/>
                  <a:gd name="T2" fmla="*/ 14 w 14"/>
                  <a:gd name="T3" fmla="*/ 9 h 10"/>
                  <a:gd name="T4" fmla="*/ 0 w 14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0">
                    <a:moveTo>
                      <a:pt x="14" y="10"/>
                    </a:moveTo>
                    <a:lnTo>
                      <a:pt x="14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29" name="Freeform 4614">
                <a:extLst>
                  <a:ext uri="{FF2B5EF4-FFF2-40B4-BE49-F238E27FC236}">
                    <a16:creationId xmlns:a16="http://schemas.microsoft.com/office/drawing/2014/main" id="{61A0363A-63C3-4166-A8C3-0F8EE2500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5" y="2530"/>
                <a:ext cx="11" cy="10"/>
              </a:xfrm>
              <a:custGeom>
                <a:avLst/>
                <a:gdLst>
                  <a:gd name="T0" fmla="*/ 43 w 43"/>
                  <a:gd name="T1" fmla="*/ 7 h 42"/>
                  <a:gd name="T2" fmla="*/ 35 w 43"/>
                  <a:gd name="T3" fmla="*/ 0 h 42"/>
                  <a:gd name="T4" fmla="*/ 34 w 43"/>
                  <a:gd name="T5" fmla="*/ 1 h 42"/>
                  <a:gd name="T6" fmla="*/ 0 w 43"/>
                  <a:gd name="T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2">
                    <a:moveTo>
                      <a:pt x="43" y="7"/>
                    </a:moveTo>
                    <a:lnTo>
                      <a:pt x="35" y="0"/>
                    </a:lnTo>
                    <a:lnTo>
                      <a:pt x="34" y="1"/>
                    </a:lnTo>
                    <a:lnTo>
                      <a:pt x="0" y="4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0" name="Freeform 4615">
                <a:extLst>
                  <a:ext uri="{FF2B5EF4-FFF2-40B4-BE49-F238E27FC236}">
                    <a16:creationId xmlns:a16="http://schemas.microsoft.com/office/drawing/2014/main" id="{7A6D943E-9332-4B1E-9657-9C0B6FC2D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1" y="2911"/>
                <a:ext cx="58" cy="84"/>
              </a:xfrm>
              <a:custGeom>
                <a:avLst/>
                <a:gdLst>
                  <a:gd name="T0" fmla="*/ 0 w 232"/>
                  <a:gd name="T1" fmla="*/ 0 h 336"/>
                  <a:gd name="T2" fmla="*/ 57 w 232"/>
                  <a:gd name="T3" fmla="*/ 26 h 336"/>
                  <a:gd name="T4" fmla="*/ 232 w 232"/>
                  <a:gd name="T5" fmla="*/ 278 h 336"/>
                  <a:gd name="T6" fmla="*/ 232 w 232"/>
                  <a:gd name="T7" fmla="*/ 281 h 336"/>
                  <a:gd name="T8" fmla="*/ 231 w 232"/>
                  <a:gd name="T9" fmla="*/ 290 h 336"/>
                  <a:gd name="T10" fmla="*/ 171 w 232"/>
                  <a:gd name="T11" fmla="*/ 285 h 336"/>
                  <a:gd name="T12" fmla="*/ 165 w 232"/>
                  <a:gd name="T13" fmla="*/ 286 h 336"/>
                  <a:gd name="T14" fmla="*/ 148 w 232"/>
                  <a:gd name="T15" fmla="*/ 292 h 336"/>
                  <a:gd name="T16" fmla="*/ 136 w 232"/>
                  <a:gd name="T17" fmla="*/ 292 h 336"/>
                  <a:gd name="T18" fmla="*/ 136 w 232"/>
                  <a:gd name="T19" fmla="*/ 295 h 336"/>
                  <a:gd name="T20" fmla="*/ 135 w 232"/>
                  <a:gd name="T21" fmla="*/ 314 h 336"/>
                  <a:gd name="T22" fmla="*/ 129 w 232"/>
                  <a:gd name="T23" fmla="*/ 334 h 336"/>
                  <a:gd name="T24" fmla="*/ 133 w 232"/>
                  <a:gd name="T25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2" h="336">
                    <a:moveTo>
                      <a:pt x="0" y="0"/>
                    </a:moveTo>
                    <a:lnTo>
                      <a:pt x="57" y="26"/>
                    </a:lnTo>
                    <a:lnTo>
                      <a:pt x="232" y="278"/>
                    </a:lnTo>
                    <a:lnTo>
                      <a:pt x="232" y="281"/>
                    </a:lnTo>
                    <a:lnTo>
                      <a:pt x="231" y="290"/>
                    </a:lnTo>
                    <a:lnTo>
                      <a:pt x="171" y="285"/>
                    </a:lnTo>
                    <a:lnTo>
                      <a:pt x="165" y="286"/>
                    </a:lnTo>
                    <a:lnTo>
                      <a:pt x="148" y="292"/>
                    </a:lnTo>
                    <a:lnTo>
                      <a:pt x="136" y="292"/>
                    </a:lnTo>
                    <a:lnTo>
                      <a:pt x="136" y="295"/>
                    </a:lnTo>
                    <a:lnTo>
                      <a:pt x="135" y="314"/>
                    </a:lnTo>
                    <a:lnTo>
                      <a:pt x="129" y="334"/>
                    </a:lnTo>
                    <a:lnTo>
                      <a:pt x="133" y="33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1" name="Freeform 4616">
                <a:extLst>
                  <a:ext uri="{FF2B5EF4-FFF2-40B4-BE49-F238E27FC236}">
                    <a16:creationId xmlns:a16="http://schemas.microsoft.com/office/drawing/2014/main" id="{50A90B09-F7A2-442E-9B55-4C3B1FDB8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4" y="2441"/>
                <a:ext cx="5" cy="21"/>
              </a:xfrm>
              <a:custGeom>
                <a:avLst/>
                <a:gdLst>
                  <a:gd name="T0" fmla="*/ 17 w 17"/>
                  <a:gd name="T1" fmla="*/ 84 h 84"/>
                  <a:gd name="T2" fmla="*/ 1 w 17"/>
                  <a:gd name="T3" fmla="*/ 55 h 84"/>
                  <a:gd name="T4" fmla="*/ 0 w 17"/>
                  <a:gd name="T5" fmla="*/ 51 h 84"/>
                  <a:gd name="T6" fmla="*/ 5 w 17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84">
                    <a:moveTo>
                      <a:pt x="17" y="84"/>
                    </a:moveTo>
                    <a:lnTo>
                      <a:pt x="1" y="55"/>
                    </a:lnTo>
                    <a:lnTo>
                      <a:pt x="0" y="51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2" name="Freeform 4617">
                <a:extLst>
                  <a:ext uri="{FF2B5EF4-FFF2-40B4-BE49-F238E27FC236}">
                    <a16:creationId xmlns:a16="http://schemas.microsoft.com/office/drawing/2014/main" id="{A8CDE9B3-E470-4290-9046-B33E0904E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9" y="2465"/>
                <a:ext cx="1" cy="3"/>
              </a:xfrm>
              <a:custGeom>
                <a:avLst/>
                <a:gdLst>
                  <a:gd name="T0" fmla="*/ 2 w 2"/>
                  <a:gd name="T1" fmla="*/ 14 h 14"/>
                  <a:gd name="T2" fmla="*/ 0 w 2"/>
                  <a:gd name="T3" fmla="*/ 4 h 14"/>
                  <a:gd name="T4" fmla="*/ 0 w 2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4">
                    <a:moveTo>
                      <a:pt x="2" y="14"/>
                    </a:move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3" name="Freeform 4618">
                <a:extLst>
                  <a:ext uri="{FF2B5EF4-FFF2-40B4-BE49-F238E27FC236}">
                    <a16:creationId xmlns:a16="http://schemas.microsoft.com/office/drawing/2014/main" id="{E5E14C7B-D07F-4053-888B-9104EC9C1C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9" y="2462"/>
                <a:ext cx="0" cy="3"/>
              </a:xfrm>
              <a:custGeom>
                <a:avLst/>
                <a:gdLst>
                  <a:gd name="T0" fmla="*/ 1 w 2"/>
                  <a:gd name="T1" fmla="*/ 9 h 9"/>
                  <a:gd name="T2" fmla="*/ 2 w 2"/>
                  <a:gd name="T3" fmla="*/ 3 h 9"/>
                  <a:gd name="T4" fmla="*/ 0 w 2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9">
                    <a:moveTo>
                      <a:pt x="1" y="9"/>
                    </a:move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4" name="Line 4619">
                <a:extLst>
                  <a:ext uri="{FF2B5EF4-FFF2-40B4-BE49-F238E27FC236}">
                    <a16:creationId xmlns:a16="http://schemas.microsoft.com/office/drawing/2014/main" id="{FF9D9E10-7E4D-4410-88C8-E65C67F4EB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9" y="2462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5" name="Freeform 4620">
                <a:extLst>
                  <a:ext uri="{FF2B5EF4-FFF2-40B4-BE49-F238E27FC236}">
                    <a16:creationId xmlns:a16="http://schemas.microsoft.com/office/drawing/2014/main" id="{9EAABD4B-AC5F-49D9-B610-761F4166B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0" y="2468"/>
                <a:ext cx="0" cy="5"/>
              </a:xfrm>
              <a:custGeom>
                <a:avLst/>
                <a:gdLst>
                  <a:gd name="T0" fmla="*/ 0 w 3"/>
                  <a:gd name="T1" fmla="*/ 0 h 19"/>
                  <a:gd name="T2" fmla="*/ 2 w 3"/>
                  <a:gd name="T3" fmla="*/ 19 h 19"/>
                  <a:gd name="T4" fmla="*/ 3 w 3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9">
                    <a:moveTo>
                      <a:pt x="0" y="0"/>
                    </a:moveTo>
                    <a:lnTo>
                      <a:pt x="2" y="19"/>
                    </a:lnTo>
                    <a:lnTo>
                      <a:pt x="3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6" name="Line 4621">
                <a:extLst>
                  <a:ext uri="{FF2B5EF4-FFF2-40B4-BE49-F238E27FC236}">
                    <a16:creationId xmlns:a16="http://schemas.microsoft.com/office/drawing/2014/main" id="{09072EAD-E468-4CA8-9956-8065AA99E2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50" y="2472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7" name="Line 4622">
                <a:extLst>
                  <a:ext uri="{FF2B5EF4-FFF2-40B4-BE49-F238E27FC236}">
                    <a16:creationId xmlns:a16="http://schemas.microsoft.com/office/drawing/2014/main" id="{9E23DAE8-C8ED-48F1-BD54-377915D9A5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50" y="2472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8" name="Line 4623">
                <a:extLst>
                  <a:ext uri="{FF2B5EF4-FFF2-40B4-BE49-F238E27FC236}">
                    <a16:creationId xmlns:a16="http://schemas.microsoft.com/office/drawing/2014/main" id="{C6A272AC-D011-41A8-BBCE-0200D5A071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150" y="2468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39" name="Freeform 4624">
                <a:extLst>
                  <a:ext uri="{FF2B5EF4-FFF2-40B4-BE49-F238E27FC236}">
                    <a16:creationId xmlns:a16="http://schemas.microsoft.com/office/drawing/2014/main" id="{E0DC64CB-AD20-4A5C-AD17-7641DB36E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2544"/>
                <a:ext cx="4" cy="1"/>
              </a:xfrm>
              <a:custGeom>
                <a:avLst/>
                <a:gdLst>
                  <a:gd name="T0" fmla="*/ 0 w 16"/>
                  <a:gd name="T1" fmla="*/ 0 h 5"/>
                  <a:gd name="T2" fmla="*/ 15 w 16"/>
                  <a:gd name="T3" fmla="*/ 5 h 5"/>
                  <a:gd name="T4" fmla="*/ 16 w 16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5">
                    <a:moveTo>
                      <a:pt x="0" y="0"/>
                    </a:moveTo>
                    <a:lnTo>
                      <a:pt x="15" y="5"/>
                    </a:lnTo>
                    <a:lnTo>
                      <a:pt x="16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0" name="Freeform 4625">
                <a:extLst>
                  <a:ext uri="{FF2B5EF4-FFF2-40B4-BE49-F238E27FC236}">
                    <a16:creationId xmlns:a16="http://schemas.microsoft.com/office/drawing/2014/main" id="{4DD6BE59-DF77-467C-98B6-601F21BF8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1" y="2540"/>
                <a:ext cx="4" cy="5"/>
              </a:xfrm>
              <a:custGeom>
                <a:avLst/>
                <a:gdLst>
                  <a:gd name="T0" fmla="*/ 0 w 17"/>
                  <a:gd name="T1" fmla="*/ 21 h 21"/>
                  <a:gd name="T2" fmla="*/ 1 w 17"/>
                  <a:gd name="T3" fmla="*/ 21 h 21"/>
                  <a:gd name="T4" fmla="*/ 17 w 17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1">
                    <a:moveTo>
                      <a:pt x="0" y="21"/>
                    </a:moveTo>
                    <a:lnTo>
                      <a:pt x="1" y="21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41" name="Freeform 4626">
                <a:extLst>
                  <a:ext uri="{FF2B5EF4-FFF2-40B4-BE49-F238E27FC236}">
                    <a16:creationId xmlns:a16="http://schemas.microsoft.com/office/drawing/2014/main" id="{C70014EE-DD45-49A5-886E-BEC1F9490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1" y="2549"/>
                <a:ext cx="0" cy="4"/>
              </a:xfrm>
              <a:custGeom>
                <a:avLst/>
                <a:gdLst>
                  <a:gd name="T0" fmla="*/ 0 w 1"/>
                  <a:gd name="T1" fmla="*/ 0 h 16"/>
                  <a:gd name="T2" fmla="*/ 0 w 1"/>
                  <a:gd name="T3" fmla="*/ 15 h 16"/>
                  <a:gd name="T4" fmla="*/ 1 w 1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6">
                    <a:moveTo>
                      <a:pt x="0" y="0"/>
                    </a:moveTo>
                    <a:lnTo>
                      <a:pt x="0" y="15"/>
                    </a:lnTo>
                    <a:lnTo>
                      <a:pt x="1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9" name="Group 4828">
              <a:extLst>
                <a:ext uri="{FF2B5EF4-FFF2-40B4-BE49-F238E27FC236}">
                  <a16:creationId xmlns:a16="http://schemas.microsoft.com/office/drawing/2014/main" id="{5783352F-6D7B-4958-BB03-5669445EDC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5" y="1243"/>
              <a:ext cx="2936" cy="1668"/>
              <a:chOff x="3215" y="1243"/>
              <a:chExt cx="2936" cy="1668"/>
            </a:xfrm>
          </p:grpSpPr>
          <p:sp>
            <p:nvSpPr>
              <p:cNvPr id="742" name="Line 4628">
                <a:extLst>
                  <a:ext uri="{FF2B5EF4-FFF2-40B4-BE49-F238E27FC236}">
                    <a16:creationId xmlns:a16="http://schemas.microsoft.com/office/drawing/2014/main" id="{CB1CED52-3C89-4D97-8CAD-617A8C56BC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71" y="2549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3" name="Line 4629">
                <a:extLst>
                  <a:ext uri="{FF2B5EF4-FFF2-40B4-BE49-F238E27FC236}">
                    <a16:creationId xmlns:a16="http://schemas.microsoft.com/office/drawing/2014/main" id="{51523533-4CEF-4099-AE6A-C1E604F735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70" y="2540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4" name="Line 4630">
                <a:extLst>
                  <a:ext uri="{FF2B5EF4-FFF2-40B4-BE49-F238E27FC236}">
                    <a16:creationId xmlns:a16="http://schemas.microsoft.com/office/drawing/2014/main" id="{B1414BB2-C4B5-4491-8170-4E6860789D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51" y="2540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5" name="Freeform 4631">
                <a:extLst>
                  <a:ext uri="{FF2B5EF4-FFF2-40B4-BE49-F238E27FC236}">
                    <a16:creationId xmlns:a16="http://schemas.microsoft.com/office/drawing/2014/main" id="{04C54BC9-218B-40CD-AEDC-9A0217C3C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5" y="2500"/>
                <a:ext cx="32" cy="44"/>
              </a:xfrm>
              <a:custGeom>
                <a:avLst/>
                <a:gdLst>
                  <a:gd name="T0" fmla="*/ 126 w 126"/>
                  <a:gd name="T1" fmla="*/ 174 h 174"/>
                  <a:gd name="T2" fmla="*/ 66 w 126"/>
                  <a:gd name="T3" fmla="*/ 153 h 174"/>
                  <a:gd name="T4" fmla="*/ 0 w 126"/>
                  <a:gd name="T5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" h="174">
                    <a:moveTo>
                      <a:pt x="126" y="174"/>
                    </a:moveTo>
                    <a:lnTo>
                      <a:pt x="66" y="15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6" name="Line 4632">
                <a:extLst>
                  <a:ext uri="{FF2B5EF4-FFF2-40B4-BE49-F238E27FC236}">
                    <a16:creationId xmlns:a16="http://schemas.microsoft.com/office/drawing/2014/main" id="{76FFB0E3-77AE-4A2D-9681-984DEB3F9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47" y="2544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7" name="Line 4633">
                <a:extLst>
                  <a:ext uri="{FF2B5EF4-FFF2-40B4-BE49-F238E27FC236}">
                    <a16:creationId xmlns:a16="http://schemas.microsoft.com/office/drawing/2014/main" id="{C57103DF-BC3E-4426-9C5B-EDB65558DE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9" y="2534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8" name="Freeform 4634">
                <a:extLst>
                  <a:ext uri="{FF2B5EF4-FFF2-40B4-BE49-F238E27FC236}">
                    <a16:creationId xmlns:a16="http://schemas.microsoft.com/office/drawing/2014/main" id="{CBD82B68-DCB9-4F66-9ADE-CCD771372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3" y="2414"/>
                <a:ext cx="8" cy="26"/>
              </a:xfrm>
              <a:custGeom>
                <a:avLst/>
                <a:gdLst>
                  <a:gd name="T0" fmla="*/ 0 w 31"/>
                  <a:gd name="T1" fmla="*/ 106 h 106"/>
                  <a:gd name="T2" fmla="*/ 31 w 31"/>
                  <a:gd name="T3" fmla="*/ 57 h 106"/>
                  <a:gd name="T4" fmla="*/ 16 w 31"/>
                  <a:gd name="T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06">
                    <a:moveTo>
                      <a:pt x="0" y="106"/>
                    </a:moveTo>
                    <a:lnTo>
                      <a:pt x="31" y="57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9" name="Freeform 4635">
                <a:extLst>
                  <a:ext uri="{FF2B5EF4-FFF2-40B4-BE49-F238E27FC236}">
                    <a16:creationId xmlns:a16="http://schemas.microsoft.com/office/drawing/2014/main" id="{500FDFD5-9959-4CE0-A52F-42F6EC7FE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4" y="2403"/>
                <a:ext cx="3" cy="11"/>
              </a:xfrm>
              <a:custGeom>
                <a:avLst/>
                <a:gdLst>
                  <a:gd name="T0" fmla="*/ 12 w 12"/>
                  <a:gd name="T1" fmla="*/ 43 h 43"/>
                  <a:gd name="T2" fmla="*/ 0 w 12"/>
                  <a:gd name="T3" fmla="*/ 9 h 43"/>
                  <a:gd name="T4" fmla="*/ 1 w 12"/>
                  <a:gd name="T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43">
                    <a:moveTo>
                      <a:pt x="12" y="43"/>
                    </a:moveTo>
                    <a:lnTo>
                      <a:pt x="0" y="9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0" name="Freeform 4636">
                <a:extLst>
                  <a:ext uri="{FF2B5EF4-FFF2-40B4-BE49-F238E27FC236}">
                    <a16:creationId xmlns:a16="http://schemas.microsoft.com/office/drawing/2014/main" id="{FCD79304-88E3-4265-B516-0B9816A4A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2440"/>
                <a:ext cx="4" cy="7"/>
              </a:xfrm>
              <a:custGeom>
                <a:avLst/>
                <a:gdLst>
                  <a:gd name="T0" fmla="*/ 0 w 14"/>
                  <a:gd name="T1" fmla="*/ 25 h 25"/>
                  <a:gd name="T2" fmla="*/ 0 w 14"/>
                  <a:gd name="T3" fmla="*/ 22 h 25"/>
                  <a:gd name="T4" fmla="*/ 14 w 14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25">
                    <a:moveTo>
                      <a:pt x="0" y="25"/>
                    </a:moveTo>
                    <a:lnTo>
                      <a:pt x="0" y="22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1" name="Freeform 4637">
                <a:extLst>
                  <a:ext uri="{FF2B5EF4-FFF2-40B4-BE49-F238E27FC236}">
                    <a16:creationId xmlns:a16="http://schemas.microsoft.com/office/drawing/2014/main" id="{930F8DA7-B1CE-48CB-B537-EF2BA998D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" y="2450"/>
                <a:ext cx="2" cy="15"/>
              </a:xfrm>
              <a:custGeom>
                <a:avLst/>
                <a:gdLst>
                  <a:gd name="T0" fmla="*/ 2 w 11"/>
                  <a:gd name="T1" fmla="*/ 63 h 63"/>
                  <a:gd name="T2" fmla="*/ 0 w 11"/>
                  <a:gd name="T3" fmla="*/ 59 h 63"/>
                  <a:gd name="T4" fmla="*/ 11 w 11"/>
                  <a:gd name="T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63">
                    <a:moveTo>
                      <a:pt x="2" y="63"/>
                    </a:moveTo>
                    <a:lnTo>
                      <a:pt x="0" y="59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2" name="Line 4638">
                <a:extLst>
                  <a:ext uri="{FF2B5EF4-FFF2-40B4-BE49-F238E27FC236}">
                    <a16:creationId xmlns:a16="http://schemas.microsoft.com/office/drawing/2014/main" id="{24FB0499-596E-4E34-930B-37328E3D64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38" y="244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3" name="Line 4639">
                <a:extLst>
                  <a:ext uri="{FF2B5EF4-FFF2-40B4-BE49-F238E27FC236}">
                    <a16:creationId xmlns:a16="http://schemas.microsoft.com/office/drawing/2014/main" id="{D9A1FD8B-C686-4CBE-AE25-322A8ED0A5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39" y="2440"/>
                <a:ext cx="4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4" name="Freeform 4640">
                <a:extLst>
                  <a:ext uri="{FF2B5EF4-FFF2-40B4-BE49-F238E27FC236}">
                    <a16:creationId xmlns:a16="http://schemas.microsoft.com/office/drawing/2014/main" id="{A06EE90A-654D-4718-AB5B-D3EF8222B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8" y="2447"/>
                <a:ext cx="1" cy="3"/>
              </a:xfrm>
              <a:custGeom>
                <a:avLst/>
                <a:gdLst>
                  <a:gd name="T0" fmla="*/ 0 w 3"/>
                  <a:gd name="T1" fmla="*/ 13 h 13"/>
                  <a:gd name="T2" fmla="*/ 2 w 3"/>
                  <a:gd name="T3" fmla="*/ 2 h 13"/>
                  <a:gd name="T4" fmla="*/ 3 w 3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3">
                    <a:moveTo>
                      <a:pt x="0" y="13"/>
                    </a:moveTo>
                    <a:lnTo>
                      <a:pt x="2" y="2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5" name="Freeform 4641">
                <a:extLst>
                  <a:ext uri="{FF2B5EF4-FFF2-40B4-BE49-F238E27FC236}">
                    <a16:creationId xmlns:a16="http://schemas.microsoft.com/office/drawing/2014/main" id="{510B1D36-76FE-4734-B975-749E6C30D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428"/>
                <a:ext cx="8" cy="4"/>
              </a:xfrm>
              <a:custGeom>
                <a:avLst/>
                <a:gdLst>
                  <a:gd name="T0" fmla="*/ 0 w 32"/>
                  <a:gd name="T1" fmla="*/ 0 h 15"/>
                  <a:gd name="T2" fmla="*/ 31 w 32"/>
                  <a:gd name="T3" fmla="*/ 11 h 15"/>
                  <a:gd name="T4" fmla="*/ 32 w 3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5">
                    <a:moveTo>
                      <a:pt x="0" y="0"/>
                    </a:moveTo>
                    <a:lnTo>
                      <a:pt x="31" y="11"/>
                    </a:lnTo>
                    <a:lnTo>
                      <a:pt x="32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6" name="Freeform 4642">
                <a:extLst>
                  <a:ext uri="{FF2B5EF4-FFF2-40B4-BE49-F238E27FC236}">
                    <a16:creationId xmlns:a16="http://schemas.microsoft.com/office/drawing/2014/main" id="{5387CB54-972F-4CF6-B5CA-E2B0423C1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9" y="2427"/>
                <a:ext cx="16" cy="1"/>
              </a:xfrm>
              <a:custGeom>
                <a:avLst/>
                <a:gdLst>
                  <a:gd name="T0" fmla="*/ 66 w 66"/>
                  <a:gd name="T1" fmla="*/ 5 h 5"/>
                  <a:gd name="T2" fmla="*/ 56 w 66"/>
                  <a:gd name="T3" fmla="*/ 3 h 5"/>
                  <a:gd name="T4" fmla="*/ 0 w 66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5">
                    <a:moveTo>
                      <a:pt x="66" y="5"/>
                    </a:moveTo>
                    <a:lnTo>
                      <a:pt x="56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7" name="Freeform 4643">
                <a:extLst>
                  <a:ext uri="{FF2B5EF4-FFF2-40B4-BE49-F238E27FC236}">
                    <a16:creationId xmlns:a16="http://schemas.microsoft.com/office/drawing/2014/main" id="{00115EB9-4D48-4586-AC64-648902860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428"/>
                <a:ext cx="8" cy="4"/>
              </a:xfrm>
              <a:custGeom>
                <a:avLst/>
                <a:gdLst>
                  <a:gd name="T0" fmla="*/ 32 w 32"/>
                  <a:gd name="T1" fmla="*/ 15 h 15"/>
                  <a:gd name="T2" fmla="*/ 31 w 32"/>
                  <a:gd name="T3" fmla="*/ 8 h 15"/>
                  <a:gd name="T4" fmla="*/ 0 w 32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5">
                    <a:moveTo>
                      <a:pt x="32" y="15"/>
                    </a:moveTo>
                    <a:lnTo>
                      <a:pt x="31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8" name="Line 4644">
                <a:extLst>
                  <a:ext uri="{FF2B5EF4-FFF2-40B4-BE49-F238E27FC236}">
                    <a16:creationId xmlns:a16="http://schemas.microsoft.com/office/drawing/2014/main" id="{B34D5B46-7F48-4074-9D5D-5047663061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23" y="2432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59" name="Freeform 4645">
                <a:extLst>
                  <a:ext uri="{FF2B5EF4-FFF2-40B4-BE49-F238E27FC236}">
                    <a16:creationId xmlns:a16="http://schemas.microsoft.com/office/drawing/2014/main" id="{3C0B891E-42E1-47AB-80B0-4D81D934B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0" y="2422"/>
                <a:ext cx="9" cy="5"/>
              </a:xfrm>
              <a:custGeom>
                <a:avLst/>
                <a:gdLst>
                  <a:gd name="T0" fmla="*/ 0 w 34"/>
                  <a:gd name="T1" fmla="*/ 0 h 19"/>
                  <a:gd name="T2" fmla="*/ 28 w 34"/>
                  <a:gd name="T3" fmla="*/ 19 h 19"/>
                  <a:gd name="T4" fmla="*/ 34 w 3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19">
                    <a:moveTo>
                      <a:pt x="0" y="0"/>
                    </a:moveTo>
                    <a:lnTo>
                      <a:pt x="28" y="19"/>
                    </a:lnTo>
                    <a:lnTo>
                      <a:pt x="34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0" name="Freeform 4646">
                <a:extLst>
                  <a:ext uri="{FF2B5EF4-FFF2-40B4-BE49-F238E27FC236}">
                    <a16:creationId xmlns:a16="http://schemas.microsoft.com/office/drawing/2014/main" id="{BFD0FBAF-9147-41B8-96D5-5A32F81DA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9" y="2418"/>
                <a:ext cx="31" cy="4"/>
              </a:xfrm>
              <a:custGeom>
                <a:avLst/>
                <a:gdLst>
                  <a:gd name="T0" fmla="*/ 124 w 124"/>
                  <a:gd name="T1" fmla="*/ 18 h 18"/>
                  <a:gd name="T2" fmla="*/ 114 w 124"/>
                  <a:gd name="T3" fmla="*/ 13 h 18"/>
                  <a:gd name="T4" fmla="*/ 0 w 124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" h="18">
                    <a:moveTo>
                      <a:pt x="124" y="18"/>
                    </a:moveTo>
                    <a:lnTo>
                      <a:pt x="114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1" name="Freeform 4647">
                <a:extLst>
                  <a:ext uri="{FF2B5EF4-FFF2-40B4-BE49-F238E27FC236}">
                    <a16:creationId xmlns:a16="http://schemas.microsoft.com/office/drawing/2014/main" id="{B0F58945-0341-47AB-A038-93469C77C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0" y="2422"/>
                <a:ext cx="9" cy="5"/>
              </a:xfrm>
              <a:custGeom>
                <a:avLst/>
                <a:gdLst>
                  <a:gd name="T0" fmla="*/ 34 w 34"/>
                  <a:gd name="T1" fmla="*/ 19 h 19"/>
                  <a:gd name="T2" fmla="*/ 30 w 34"/>
                  <a:gd name="T3" fmla="*/ 18 h 19"/>
                  <a:gd name="T4" fmla="*/ 0 w 34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19">
                    <a:moveTo>
                      <a:pt x="34" y="19"/>
                    </a:moveTo>
                    <a:lnTo>
                      <a:pt x="30" y="1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2" name="Freeform 4648">
                <a:extLst>
                  <a:ext uri="{FF2B5EF4-FFF2-40B4-BE49-F238E27FC236}">
                    <a16:creationId xmlns:a16="http://schemas.microsoft.com/office/drawing/2014/main" id="{2FB593A2-5A4C-4D4F-8D3A-EB205DC48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2449"/>
                <a:ext cx="4" cy="5"/>
              </a:xfrm>
              <a:custGeom>
                <a:avLst/>
                <a:gdLst>
                  <a:gd name="T0" fmla="*/ 18 w 18"/>
                  <a:gd name="T1" fmla="*/ 0 h 18"/>
                  <a:gd name="T2" fmla="*/ 11 w 18"/>
                  <a:gd name="T3" fmla="*/ 11 h 18"/>
                  <a:gd name="T4" fmla="*/ 0 w 18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8">
                    <a:moveTo>
                      <a:pt x="18" y="0"/>
                    </a:moveTo>
                    <a:lnTo>
                      <a:pt x="11" y="11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3" name="Freeform 4649">
                <a:extLst>
                  <a:ext uri="{FF2B5EF4-FFF2-40B4-BE49-F238E27FC236}">
                    <a16:creationId xmlns:a16="http://schemas.microsoft.com/office/drawing/2014/main" id="{A6570478-F172-4193-9E11-349E15BE4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5" y="2436"/>
                <a:ext cx="2" cy="9"/>
              </a:xfrm>
              <a:custGeom>
                <a:avLst/>
                <a:gdLst>
                  <a:gd name="T0" fmla="*/ 0 w 9"/>
                  <a:gd name="T1" fmla="*/ 0 h 37"/>
                  <a:gd name="T2" fmla="*/ 9 w 9"/>
                  <a:gd name="T3" fmla="*/ 24 h 37"/>
                  <a:gd name="T4" fmla="*/ 0 w 9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7">
                    <a:moveTo>
                      <a:pt x="0" y="0"/>
                    </a:moveTo>
                    <a:lnTo>
                      <a:pt x="9" y="24"/>
                    </a:lnTo>
                    <a:lnTo>
                      <a:pt x="0" y="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4" name="Freeform 4650">
                <a:extLst>
                  <a:ext uri="{FF2B5EF4-FFF2-40B4-BE49-F238E27FC236}">
                    <a16:creationId xmlns:a16="http://schemas.microsoft.com/office/drawing/2014/main" id="{094B9776-E963-4D84-A189-CEC297B4A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5" y="2436"/>
                <a:ext cx="2" cy="9"/>
              </a:xfrm>
              <a:custGeom>
                <a:avLst/>
                <a:gdLst>
                  <a:gd name="T0" fmla="*/ 0 w 10"/>
                  <a:gd name="T1" fmla="*/ 37 h 37"/>
                  <a:gd name="T2" fmla="*/ 10 w 10"/>
                  <a:gd name="T3" fmla="*/ 24 h 37"/>
                  <a:gd name="T4" fmla="*/ 0 w 10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7">
                    <a:moveTo>
                      <a:pt x="0" y="37"/>
                    </a:moveTo>
                    <a:lnTo>
                      <a:pt x="10" y="2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5" name="Freeform 4651">
                <a:extLst>
                  <a:ext uri="{FF2B5EF4-FFF2-40B4-BE49-F238E27FC236}">
                    <a16:creationId xmlns:a16="http://schemas.microsoft.com/office/drawing/2014/main" id="{CA3A22C4-BCD0-499C-AB74-264E8D5E9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2" y="2445"/>
                <a:ext cx="3" cy="4"/>
              </a:xfrm>
              <a:custGeom>
                <a:avLst/>
                <a:gdLst>
                  <a:gd name="T0" fmla="*/ 0 w 10"/>
                  <a:gd name="T1" fmla="*/ 17 h 17"/>
                  <a:gd name="T2" fmla="*/ 10 w 10"/>
                  <a:gd name="T3" fmla="*/ 1 h 17"/>
                  <a:gd name="T4" fmla="*/ 10 w 1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0" y="17"/>
                    </a:moveTo>
                    <a:lnTo>
                      <a:pt x="10" y="1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6" name="Freeform 4652">
                <a:extLst>
                  <a:ext uri="{FF2B5EF4-FFF2-40B4-BE49-F238E27FC236}">
                    <a16:creationId xmlns:a16="http://schemas.microsoft.com/office/drawing/2014/main" id="{3CDC70CA-0125-4870-9452-259ECCD8A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2449"/>
                <a:ext cx="4" cy="5"/>
              </a:xfrm>
              <a:custGeom>
                <a:avLst/>
                <a:gdLst>
                  <a:gd name="T0" fmla="*/ 0 w 18"/>
                  <a:gd name="T1" fmla="*/ 18 h 18"/>
                  <a:gd name="T2" fmla="*/ 11 w 18"/>
                  <a:gd name="T3" fmla="*/ 13 h 18"/>
                  <a:gd name="T4" fmla="*/ 18 w 18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8">
                    <a:moveTo>
                      <a:pt x="0" y="18"/>
                    </a:moveTo>
                    <a:lnTo>
                      <a:pt x="11" y="13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7" name="Freeform 4653">
                <a:extLst>
                  <a:ext uri="{FF2B5EF4-FFF2-40B4-BE49-F238E27FC236}">
                    <a16:creationId xmlns:a16="http://schemas.microsoft.com/office/drawing/2014/main" id="{637C6791-10C8-4854-AC32-E956804342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0" y="2457"/>
                <a:ext cx="4" cy="8"/>
              </a:xfrm>
              <a:custGeom>
                <a:avLst/>
                <a:gdLst>
                  <a:gd name="T0" fmla="*/ 16 w 16"/>
                  <a:gd name="T1" fmla="*/ 0 h 35"/>
                  <a:gd name="T2" fmla="*/ 0 w 16"/>
                  <a:gd name="T3" fmla="*/ 14 h 35"/>
                  <a:gd name="T4" fmla="*/ 8 w 16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35">
                    <a:moveTo>
                      <a:pt x="16" y="0"/>
                    </a:moveTo>
                    <a:lnTo>
                      <a:pt x="0" y="14"/>
                    </a:lnTo>
                    <a:lnTo>
                      <a:pt x="8" y="3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8" name="Freeform 4654">
                <a:extLst>
                  <a:ext uri="{FF2B5EF4-FFF2-40B4-BE49-F238E27FC236}">
                    <a16:creationId xmlns:a16="http://schemas.microsoft.com/office/drawing/2014/main" id="{DCA88C48-C223-4CF7-86C3-F36402E1C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6" y="2454"/>
                <a:ext cx="2" cy="1"/>
              </a:xfrm>
              <a:custGeom>
                <a:avLst/>
                <a:gdLst>
                  <a:gd name="T0" fmla="*/ 7 w 7"/>
                  <a:gd name="T1" fmla="*/ 0 h 5"/>
                  <a:gd name="T2" fmla="*/ 0 w 7"/>
                  <a:gd name="T3" fmla="*/ 3 h 5"/>
                  <a:gd name="T4" fmla="*/ 0 w 7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7" y="0"/>
                    </a:moveTo>
                    <a:lnTo>
                      <a:pt x="0" y="3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69" name="Line 4655">
                <a:extLst>
                  <a:ext uri="{FF2B5EF4-FFF2-40B4-BE49-F238E27FC236}">
                    <a16:creationId xmlns:a16="http://schemas.microsoft.com/office/drawing/2014/main" id="{8B5EFD86-4F40-4A5A-A558-8B0A3F1731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11" y="246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0" name="Line 4656">
                <a:extLst>
                  <a:ext uri="{FF2B5EF4-FFF2-40B4-BE49-F238E27FC236}">
                    <a16:creationId xmlns:a16="http://schemas.microsoft.com/office/drawing/2014/main" id="{FF48E3F0-FBAC-4872-BD3C-E1C54D294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14" y="2455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1" name="Freeform 4657">
                <a:extLst>
                  <a:ext uri="{FF2B5EF4-FFF2-40B4-BE49-F238E27FC236}">
                    <a16:creationId xmlns:a16="http://schemas.microsoft.com/office/drawing/2014/main" id="{8910D7B9-B6AE-4889-B62D-71C8183B8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0" y="2457"/>
                <a:ext cx="4" cy="8"/>
              </a:xfrm>
              <a:custGeom>
                <a:avLst/>
                <a:gdLst>
                  <a:gd name="T0" fmla="*/ 7 w 15"/>
                  <a:gd name="T1" fmla="*/ 35 h 35"/>
                  <a:gd name="T2" fmla="*/ 0 w 15"/>
                  <a:gd name="T3" fmla="*/ 14 h 35"/>
                  <a:gd name="T4" fmla="*/ 15 w 15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5">
                    <a:moveTo>
                      <a:pt x="7" y="35"/>
                    </a:moveTo>
                    <a:lnTo>
                      <a:pt x="0" y="14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2" name="Line 4658">
                <a:extLst>
                  <a:ext uri="{FF2B5EF4-FFF2-40B4-BE49-F238E27FC236}">
                    <a16:creationId xmlns:a16="http://schemas.microsoft.com/office/drawing/2014/main" id="{226C75EF-5BBB-40F9-B2D7-754CA8D2F6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16" y="2454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3" name="Freeform 4659">
                <a:extLst>
                  <a:ext uri="{FF2B5EF4-FFF2-40B4-BE49-F238E27FC236}">
                    <a16:creationId xmlns:a16="http://schemas.microsoft.com/office/drawing/2014/main" id="{CE28F42F-B6D3-443C-8330-9EF17F259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2" y="2468"/>
                <a:ext cx="8" cy="6"/>
              </a:xfrm>
              <a:custGeom>
                <a:avLst/>
                <a:gdLst>
                  <a:gd name="T0" fmla="*/ 0 w 30"/>
                  <a:gd name="T1" fmla="*/ 0 h 25"/>
                  <a:gd name="T2" fmla="*/ 7 w 30"/>
                  <a:gd name="T3" fmla="*/ 16 h 25"/>
                  <a:gd name="T4" fmla="*/ 30 w 30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5">
                    <a:moveTo>
                      <a:pt x="0" y="0"/>
                    </a:moveTo>
                    <a:lnTo>
                      <a:pt x="7" y="16"/>
                    </a:lnTo>
                    <a:lnTo>
                      <a:pt x="30" y="2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4" name="Freeform 4660">
                <a:extLst>
                  <a:ext uri="{FF2B5EF4-FFF2-40B4-BE49-F238E27FC236}">
                    <a16:creationId xmlns:a16="http://schemas.microsoft.com/office/drawing/2014/main" id="{ADD1BF42-161D-406D-9088-9FD233556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0" y="2474"/>
                <a:ext cx="16" cy="2"/>
              </a:xfrm>
              <a:custGeom>
                <a:avLst/>
                <a:gdLst>
                  <a:gd name="T0" fmla="*/ 65 w 65"/>
                  <a:gd name="T1" fmla="*/ 4 h 7"/>
                  <a:gd name="T2" fmla="*/ 22 w 65"/>
                  <a:gd name="T3" fmla="*/ 7 h 7"/>
                  <a:gd name="T4" fmla="*/ 0 w 6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7">
                    <a:moveTo>
                      <a:pt x="65" y="4"/>
                    </a:moveTo>
                    <a:lnTo>
                      <a:pt x="22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5" name="Freeform 4661">
                <a:extLst>
                  <a:ext uri="{FF2B5EF4-FFF2-40B4-BE49-F238E27FC236}">
                    <a16:creationId xmlns:a16="http://schemas.microsoft.com/office/drawing/2014/main" id="{5EB277E6-6B24-4F11-8EF7-03AA2E8D5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2" y="2468"/>
                <a:ext cx="8" cy="6"/>
              </a:xfrm>
              <a:custGeom>
                <a:avLst/>
                <a:gdLst>
                  <a:gd name="T0" fmla="*/ 30 w 30"/>
                  <a:gd name="T1" fmla="*/ 25 h 25"/>
                  <a:gd name="T2" fmla="*/ 8 w 30"/>
                  <a:gd name="T3" fmla="*/ 15 h 25"/>
                  <a:gd name="T4" fmla="*/ 0 w 30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5">
                    <a:moveTo>
                      <a:pt x="30" y="25"/>
                    </a:move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6" name="Freeform 4662">
                <a:extLst>
                  <a:ext uri="{FF2B5EF4-FFF2-40B4-BE49-F238E27FC236}">
                    <a16:creationId xmlns:a16="http://schemas.microsoft.com/office/drawing/2014/main" id="{A608F04B-00DA-4DE3-A512-BCED07E8B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482"/>
                <a:ext cx="3" cy="5"/>
              </a:xfrm>
              <a:custGeom>
                <a:avLst/>
                <a:gdLst>
                  <a:gd name="T0" fmla="*/ 0 w 9"/>
                  <a:gd name="T1" fmla="*/ 0 h 22"/>
                  <a:gd name="T2" fmla="*/ 7 w 9"/>
                  <a:gd name="T3" fmla="*/ 22 h 22"/>
                  <a:gd name="T4" fmla="*/ 9 w 9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2">
                    <a:moveTo>
                      <a:pt x="0" y="0"/>
                    </a:moveTo>
                    <a:lnTo>
                      <a:pt x="7" y="22"/>
                    </a:lnTo>
                    <a:lnTo>
                      <a:pt x="9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7" name="Freeform 4663">
                <a:extLst>
                  <a:ext uri="{FF2B5EF4-FFF2-40B4-BE49-F238E27FC236}">
                    <a16:creationId xmlns:a16="http://schemas.microsoft.com/office/drawing/2014/main" id="{8AB98DD8-EE08-4920-A7A0-8FFE3558E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8" y="2487"/>
                <a:ext cx="4" cy="2"/>
              </a:xfrm>
              <a:custGeom>
                <a:avLst/>
                <a:gdLst>
                  <a:gd name="T0" fmla="*/ 0 w 16"/>
                  <a:gd name="T1" fmla="*/ 0 h 6"/>
                  <a:gd name="T2" fmla="*/ 0 w 16"/>
                  <a:gd name="T3" fmla="*/ 1 h 6"/>
                  <a:gd name="T4" fmla="*/ 16 w 16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6">
                    <a:moveTo>
                      <a:pt x="0" y="0"/>
                    </a:moveTo>
                    <a:lnTo>
                      <a:pt x="0" y="1"/>
                    </a:lnTo>
                    <a:lnTo>
                      <a:pt x="16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8" name="Line 4664">
                <a:extLst>
                  <a:ext uri="{FF2B5EF4-FFF2-40B4-BE49-F238E27FC236}">
                    <a16:creationId xmlns:a16="http://schemas.microsoft.com/office/drawing/2014/main" id="{7875B6BC-AD90-455F-8A87-0DAB27D80F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42" y="2475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79" name="Line 4665">
                <a:extLst>
                  <a:ext uri="{FF2B5EF4-FFF2-40B4-BE49-F238E27FC236}">
                    <a16:creationId xmlns:a16="http://schemas.microsoft.com/office/drawing/2014/main" id="{8C3961D3-D8F3-4633-9054-1E8D3BB5B4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42" y="2475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0" name="Line 4666">
                <a:extLst>
                  <a:ext uri="{FF2B5EF4-FFF2-40B4-BE49-F238E27FC236}">
                    <a16:creationId xmlns:a16="http://schemas.microsoft.com/office/drawing/2014/main" id="{8F3D0A66-0F56-4271-83FB-638D923838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36" y="2475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1" name="Freeform 4667">
                <a:extLst>
                  <a:ext uri="{FF2B5EF4-FFF2-40B4-BE49-F238E27FC236}">
                    <a16:creationId xmlns:a16="http://schemas.microsoft.com/office/drawing/2014/main" id="{66EDB5B6-860A-48E1-924F-6C87F453B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1" y="2475"/>
                <a:ext cx="1" cy="0"/>
              </a:xfrm>
              <a:custGeom>
                <a:avLst/>
                <a:gdLst>
                  <a:gd name="T0" fmla="*/ 0 w 3"/>
                  <a:gd name="T1" fmla="*/ 0 h 2"/>
                  <a:gd name="T2" fmla="*/ 2 w 3"/>
                  <a:gd name="T3" fmla="*/ 0 h 2"/>
                  <a:gd name="T4" fmla="*/ 3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2" y="0"/>
                    </a:lnTo>
                    <a:lnTo>
                      <a:pt x="3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2" name="Line 4668">
                <a:extLst>
                  <a:ext uri="{FF2B5EF4-FFF2-40B4-BE49-F238E27FC236}">
                    <a16:creationId xmlns:a16="http://schemas.microsoft.com/office/drawing/2014/main" id="{C010ABD0-3894-4C0A-A917-F976A2AA4E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42" y="2475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3" name="Line 4669">
                <a:extLst>
                  <a:ext uri="{FF2B5EF4-FFF2-40B4-BE49-F238E27FC236}">
                    <a16:creationId xmlns:a16="http://schemas.microsoft.com/office/drawing/2014/main" id="{379D937D-F079-4F27-80A1-F2059766C8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44" y="247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4" name="Line 4670">
                <a:extLst>
                  <a:ext uri="{FF2B5EF4-FFF2-40B4-BE49-F238E27FC236}">
                    <a16:creationId xmlns:a16="http://schemas.microsoft.com/office/drawing/2014/main" id="{34BEB60C-744D-41CC-B8EC-B68E9B5209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36" y="2475"/>
                <a:ext cx="5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5" name="Freeform 4671">
                <a:extLst>
                  <a:ext uri="{FF2B5EF4-FFF2-40B4-BE49-F238E27FC236}">
                    <a16:creationId xmlns:a16="http://schemas.microsoft.com/office/drawing/2014/main" id="{8992A8AB-E3F5-45D7-BD8D-FA612DA94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2489"/>
                <a:ext cx="3" cy="14"/>
              </a:xfrm>
              <a:custGeom>
                <a:avLst/>
                <a:gdLst>
                  <a:gd name="T0" fmla="*/ 10 w 14"/>
                  <a:gd name="T1" fmla="*/ 56 h 56"/>
                  <a:gd name="T2" fmla="*/ 14 w 14"/>
                  <a:gd name="T3" fmla="*/ 5 h 56"/>
                  <a:gd name="T4" fmla="*/ 0 w 14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6">
                    <a:moveTo>
                      <a:pt x="10" y="56"/>
                    </a:moveTo>
                    <a:lnTo>
                      <a:pt x="14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6" name="Line 4672">
                <a:extLst>
                  <a:ext uri="{FF2B5EF4-FFF2-40B4-BE49-F238E27FC236}">
                    <a16:creationId xmlns:a16="http://schemas.microsoft.com/office/drawing/2014/main" id="{2D0617A0-33CC-45FD-B766-76E5C851E9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48" y="2487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7" name="Line 4673">
                <a:extLst>
                  <a:ext uri="{FF2B5EF4-FFF2-40B4-BE49-F238E27FC236}">
                    <a16:creationId xmlns:a16="http://schemas.microsoft.com/office/drawing/2014/main" id="{5FCAC082-8EAF-40CF-82EB-0605832578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45" y="2482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8" name="Freeform 4674">
                <a:extLst>
                  <a:ext uri="{FF2B5EF4-FFF2-40B4-BE49-F238E27FC236}">
                    <a16:creationId xmlns:a16="http://schemas.microsoft.com/office/drawing/2014/main" id="{E42AE3C4-0622-41F3-885C-52835B9EF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2503"/>
                <a:ext cx="2" cy="10"/>
              </a:xfrm>
              <a:custGeom>
                <a:avLst/>
                <a:gdLst>
                  <a:gd name="T0" fmla="*/ 0 w 7"/>
                  <a:gd name="T1" fmla="*/ 40 h 40"/>
                  <a:gd name="T2" fmla="*/ 6 w 7"/>
                  <a:gd name="T3" fmla="*/ 30 h 40"/>
                  <a:gd name="T4" fmla="*/ 7 w 7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0">
                    <a:moveTo>
                      <a:pt x="0" y="40"/>
                    </a:moveTo>
                    <a:lnTo>
                      <a:pt x="6" y="30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89" name="Freeform 4675">
                <a:extLst>
                  <a:ext uri="{FF2B5EF4-FFF2-40B4-BE49-F238E27FC236}">
                    <a16:creationId xmlns:a16="http://schemas.microsoft.com/office/drawing/2014/main" id="{05B75E04-0ACC-464D-ABC6-9AB9021F7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2503"/>
                <a:ext cx="2" cy="10"/>
              </a:xfrm>
              <a:custGeom>
                <a:avLst/>
                <a:gdLst>
                  <a:gd name="T0" fmla="*/ 0 w 7"/>
                  <a:gd name="T1" fmla="*/ 40 h 40"/>
                  <a:gd name="T2" fmla="*/ 5 w 7"/>
                  <a:gd name="T3" fmla="*/ 26 h 40"/>
                  <a:gd name="T4" fmla="*/ 7 w 7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0">
                    <a:moveTo>
                      <a:pt x="0" y="40"/>
                    </a:moveTo>
                    <a:lnTo>
                      <a:pt x="5" y="26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0" name="Line 4676">
                <a:extLst>
                  <a:ext uri="{FF2B5EF4-FFF2-40B4-BE49-F238E27FC236}">
                    <a16:creationId xmlns:a16="http://schemas.microsoft.com/office/drawing/2014/main" id="{510781C4-EC69-4BCD-AF82-4F88428005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39" y="2531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1" name="Line 4677">
                <a:extLst>
                  <a:ext uri="{FF2B5EF4-FFF2-40B4-BE49-F238E27FC236}">
                    <a16:creationId xmlns:a16="http://schemas.microsoft.com/office/drawing/2014/main" id="{B5D43C0B-6C2C-40D1-A44C-BC3F3F74EC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45" y="2531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2" name="Freeform 4678">
                <a:extLst>
                  <a:ext uri="{FF2B5EF4-FFF2-40B4-BE49-F238E27FC236}">
                    <a16:creationId xmlns:a16="http://schemas.microsoft.com/office/drawing/2014/main" id="{3EBF8470-0A56-4906-B35C-386C98C24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531"/>
                <a:ext cx="0" cy="0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1" y="0"/>
                    </a:lnTo>
                    <a:lnTo>
                      <a:pt x="1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3" name="Line 4679">
                <a:extLst>
                  <a:ext uri="{FF2B5EF4-FFF2-40B4-BE49-F238E27FC236}">
                    <a16:creationId xmlns:a16="http://schemas.microsoft.com/office/drawing/2014/main" id="{C9F65A41-5604-457B-86BE-1D97F0364D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45" y="2531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4" name="Line 4680">
                <a:extLst>
                  <a:ext uri="{FF2B5EF4-FFF2-40B4-BE49-F238E27FC236}">
                    <a16:creationId xmlns:a16="http://schemas.microsoft.com/office/drawing/2014/main" id="{53C46499-4E22-4A5A-8C92-AEF22540A3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45" y="2531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5" name="Line 4681">
                <a:extLst>
                  <a:ext uri="{FF2B5EF4-FFF2-40B4-BE49-F238E27FC236}">
                    <a16:creationId xmlns:a16="http://schemas.microsoft.com/office/drawing/2014/main" id="{2C5C979E-CEDA-4E90-A089-A84DB3105A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39" y="2531"/>
                <a:ext cx="6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6" name="Line 4682">
                <a:extLst>
                  <a:ext uri="{FF2B5EF4-FFF2-40B4-BE49-F238E27FC236}">
                    <a16:creationId xmlns:a16="http://schemas.microsoft.com/office/drawing/2014/main" id="{70ECF53B-E54D-4B3E-8789-426042E529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45" y="2531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7" name="Line 4683">
                <a:extLst>
                  <a:ext uri="{FF2B5EF4-FFF2-40B4-BE49-F238E27FC236}">
                    <a16:creationId xmlns:a16="http://schemas.microsoft.com/office/drawing/2014/main" id="{40E314A0-C7D8-4DAB-B229-42EC6862C4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46" y="2513"/>
                <a:ext cx="6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8" name="Line 4684">
                <a:extLst>
                  <a:ext uri="{FF2B5EF4-FFF2-40B4-BE49-F238E27FC236}">
                    <a16:creationId xmlns:a16="http://schemas.microsoft.com/office/drawing/2014/main" id="{3F47B55B-1B98-4A88-84BA-DD03DAFEDE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45" y="252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99" name="Line 4685">
                <a:extLst>
                  <a:ext uri="{FF2B5EF4-FFF2-40B4-BE49-F238E27FC236}">
                    <a16:creationId xmlns:a16="http://schemas.microsoft.com/office/drawing/2014/main" id="{02874031-F20A-4E28-8ECC-6743B1A8F1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45" y="2528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0" name="Line 4686">
                <a:extLst>
                  <a:ext uri="{FF2B5EF4-FFF2-40B4-BE49-F238E27FC236}">
                    <a16:creationId xmlns:a16="http://schemas.microsoft.com/office/drawing/2014/main" id="{42AEFD69-B489-4BD2-A636-C6AB3064FD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6" y="2465"/>
                <a:ext cx="5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1" name="Line 4687">
                <a:extLst>
                  <a:ext uri="{FF2B5EF4-FFF2-40B4-BE49-F238E27FC236}">
                    <a16:creationId xmlns:a16="http://schemas.microsoft.com/office/drawing/2014/main" id="{985F000C-3A00-47AA-9D76-BA63A52C3B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36" y="2465"/>
                <a:ext cx="6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2" name="Freeform 4688">
                <a:extLst>
                  <a:ext uri="{FF2B5EF4-FFF2-40B4-BE49-F238E27FC236}">
                    <a16:creationId xmlns:a16="http://schemas.microsoft.com/office/drawing/2014/main" id="{FD02D642-7AF7-4090-9806-2264D5BE2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568"/>
                <a:ext cx="3" cy="21"/>
              </a:xfrm>
              <a:custGeom>
                <a:avLst/>
                <a:gdLst>
                  <a:gd name="T0" fmla="*/ 0 w 12"/>
                  <a:gd name="T1" fmla="*/ 83 h 83"/>
                  <a:gd name="T2" fmla="*/ 12 w 12"/>
                  <a:gd name="T3" fmla="*/ 1 h 83"/>
                  <a:gd name="T4" fmla="*/ 12 w 12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3">
                    <a:moveTo>
                      <a:pt x="0" y="83"/>
                    </a:moveTo>
                    <a:lnTo>
                      <a:pt x="12" y="1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3" name="Freeform 4689">
                <a:extLst>
                  <a:ext uri="{FF2B5EF4-FFF2-40B4-BE49-F238E27FC236}">
                    <a16:creationId xmlns:a16="http://schemas.microsoft.com/office/drawing/2014/main" id="{6040A6EB-C738-444E-8C1D-415ED2149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2565"/>
                <a:ext cx="1" cy="3"/>
              </a:xfrm>
              <a:custGeom>
                <a:avLst/>
                <a:gdLst>
                  <a:gd name="T0" fmla="*/ 5 w 5"/>
                  <a:gd name="T1" fmla="*/ 13 h 13"/>
                  <a:gd name="T2" fmla="*/ 5 w 5"/>
                  <a:gd name="T3" fmla="*/ 11 h 13"/>
                  <a:gd name="T4" fmla="*/ 0 w 5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3">
                    <a:moveTo>
                      <a:pt x="5" y="13"/>
                    </a:moveTo>
                    <a:lnTo>
                      <a:pt x="5" y="1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4" name="Freeform 4690">
                <a:extLst>
                  <a:ext uri="{FF2B5EF4-FFF2-40B4-BE49-F238E27FC236}">
                    <a16:creationId xmlns:a16="http://schemas.microsoft.com/office/drawing/2014/main" id="{52539670-EE93-4354-A396-69811BA79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533"/>
                <a:ext cx="7" cy="32"/>
              </a:xfrm>
              <a:custGeom>
                <a:avLst/>
                <a:gdLst>
                  <a:gd name="T0" fmla="*/ 28 w 28"/>
                  <a:gd name="T1" fmla="*/ 127 h 127"/>
                  <a:gd name="T2" fmla="*/ 6 w 28"/>
                  <a:gd name="T3" fmla="*/ 65 h 127"/>
                  <a:gd name="T4" fmla="*/ 0 w 28"/>
                  <a:gd name="T5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27">
                    <a:moveTo>
                      <a:pt x="28" y="127"/>
                    </a:moveTo>
                    <a:lnTo>
                      <a:pt x="6" y="6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5" name="Line 4691">
                <a:extLst>
                  <a:ext uri="{FF2B5EF4-FFF2-40B4-BE49-F238E27FC236}">
                    <a16:creationId xmlns:a16="http://schemas.microsoft.com/office/drawing/2014/main" id="{13731ABC-0B58-44A0-AAC7-D718DE92C2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52" y="2565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6" name="Freeform 4692">
                <a:extLst>
                  <a:ext uri="{FF2B5EF4-FFF2-40B4-BE49-F238E27FC236}">
                    <a16:creationId xmlns:a16="http://schemas.microsoft.com/office/drawing/2014/main" id="{0358B990-E233-4F3D-89D7-9DB95D51A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6" y="2590"/>
                <a:ext cx="21" cy="4"/>
              </a:xfrm>
              <a:custGeom>
                <a:avLst/>
                <a:gdLst>
                  <a:gd name="T0" fmla="*/ 0 w 84"/>
                  <a:gd name="T1" fmla="*/ 9 h 19"/>
                  <a:gd name="T2" fmla="*/ 27 w 84"/>
                  <a:gd name="T3" fmla="*/ 19 h 19"/>
                  <a:gd name="T4" fmla="*/ 84 w 84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19">
                    <a:moveTo>
                      <a:pt x="0" y="9"/>
                    </a:moveTo>
                    <a:lnTo>
                      <a:pt x="27" y="19"/>
                    </a:lnTo>
                    <a:lnTo>
                      <a:pt x="8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7" name="Freeform 4693">
                <a:extLst>
                  <a:ext uri="{FF2B5EF4-FFF2-40B4-BE49-F238E27FC236}">
                    <a16:creationId xmlns:a16="http://schemas.microsoft.com/office/drawing/2014/main" id="{FB8C0D0F-D497-4EF6-BAD5-4B34BC6D33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589"/>
                <a:ext cx="7" cy="5"/>
              </a:xfrm>
              <a:custGeom>
                <a:avLst/>
                <a:gdLst>
                  <a:gd name="T0" fmla="*/ 27 w 27"/>
                  <a:gd name="T1" fmla="*/ 20 h 20"/>
                  <a:gd name="T2" fmla="*/ 10 w 27"/>
                  <a:gd name="T3" fmla="*/ 0 h 20"/>
                  <a:gd name="T4" fmla="*/ 0 w 27"/>
                  <a:gd name="T5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0">
                    <a:moveTo>
                      <a:pt x="27" y="20"/>
                    </a:moveTo>
                    <a:lnTo>
                      <a:pt x="10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8" name="Line 4694">
                <a:extLst>
                  <a:ext uri="{FF2B5EF4-FFF2-40B4-BE49-F238E27FC236}">
                    <a16:creationId xmlns:a16="http://schemas.microsoft.com/office/drawing/2014/main" id="{3E6A45B1-BE5A-4CB5-8A2C-1B6168601E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50" y="2589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09" name="Line 4695">
                <a:extLst>
                  <a:ext uri="{FF2B5EF4-FFF2-40B4-BE49-F238E27FC236}">
                    <a16:creationId xmlns:a16="http://schemas.microsoft.com/office/drawing/2014/main" id="{9B111E1B-2A4C-42C6-B4DB-924BE24F3A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47" y="2589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0" name="Line 4696">
                <a:extLst>
                  <a:ext uri="{FF2B5EF4-FFF2-40B4-BE49-F238E27FC236}">
                    <a16:creationId xmlns:a16="http://schemas.microsoft.com/office/drawing/2014/main" id="{B0ED8937-FDA0-4C98-8E78-85FDE87AAE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20" y="2565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1" name="Line 4697">
                <a:extLst>
                  <a:ext uri="{FF2B5EF4-FFF2-40B4-BE49-F238E27FC236}">
                    <a16:creationId xmlns:a16="http://schemas.microsoft.com/office/drawing/2014/main" id="{05AF2061-E225-466B-A3D3-88E8E320AA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21" y="2561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2" name="Freeform 4698">
                <a:extLst>
                  <a:ext uri="{FF2B5EF4-FFF2-40B4-BE49-F238E27FC236}">
                    <a16:creationId xmlns:a16="http://schemas.microsoft.com/office/drawing/2014/main" id="{CCD870EE-F4C1-472A-9F0E-559F6FBE3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2" y="2536"/>
                <a:ext cx="17" cy="25"/>
              </a:xfrm>
              <a:custGeom>
                <a:avLst/>
                <a:gdLst>
                  <a:gd name="T0" fmla="*/ 67 w 67"/>
                  <a:gd name="T1" fmla="*/ 0 h 99"/>
                  <a:gd name="T2" fmla="*/ 25 w 67"/>
                  <a:gd name="T3" fmla="*/ 35 h 99"/>
                  <a:gd name="T4" fmla="*/ 0 w 67"/>
                  <a:gd name="T5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99">
                    <a:moveTo>
                      <a:pt x="67" y="0"/>
                    </a:moveTo>
                    <a:lnTo>
                      <a:pt x="25" y="35"/>
                    </a:lnTo>
                    <a:lnTo>
                      <a:pt x="0" y="9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3" name="Freeform 4699">
                <a:extLst>
                  <a:ext uri="{FF2B5EF4-FFF2-40B4-BE49-F238E27FC236}">
                    <a16:creationId xmlns:a16="http://schemas.microsoft.com/office/drawing/2014/main" id="{192B3835-EF15-43F3-AE17-9D9AAFA4B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1" y="2561"/>
                <a:ext cx="1" cy="4"/>
              </a:xfrm>
              <a:custGeom>
                <a:avLst/>
                <a:gdLst>
                  <a:gd name="T0" fmla="*/ 5 w 5"/>
                  <a:gd name="T1" fmla="*/ 0 h 16"/>
                  <a:gd name="T2" fmla="*/ 0 w 5"/>
                  <a:gd name="T3" fmla="*/ 11 h 16"/>
                  <a:gd name="T4" fmla="*/ 0 w 5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6">
                    <a:moveTo>
                      <a:pt x="5" y="0"/>
                    </a:moveTo>
                    <a:lnTo>
                      <a:pt x="0" y="11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4" name="Freeform 4700">
                <a:extLst>
                  <a:ext uri="{FF2B5EF4-FFF2-40B4-BE49-F238E27FC236}">
                    <a16:creationId xmlns:a16="http://schemas.microsoft.com/office/drawing/2014/main" id="{B8C08528-06F9-43BE-9693-C92E6EB83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0" y="2565"/>
                <a:ext cx="1" cy="5"/>
              </a:xfrm>
              <a:custGeom>
                <a:avLst/>
                <a:gdLst>
                  <a:gd name="T0" fmla="*/ 4 w 4"/>
                  <a:gd name="T1" fmla="*/ 0 h 21"/>
                  <a:gd name="T2" fmla="*/ 1 w 4"/>
                  <a:gd name="T3" fmla="*/ 5 h 21"/>
                  <a:gd name="T4" fmla="*/ 0 w 4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1">
                    <a:moveTo>
                      <a:pt x="4" y="0"/>
                    </a:moveTo>
                    <a:lnTo>
                      <a:pt x="1" y="5"/>
                    </a:lnTo>
                    <a:lnTo>
                      <a:pt x="0" y="2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5" name="Freeform 4701">
                <a:extLst>
                  <a:ext uri="{FF2B5EF4-FFF2-40B4-BE49-F238E27FC236}">
                    <a16:creationId xmlns:a16="http://schemas.microsoft.com/office/drawing/2014/main" id="{C7C767ED-41E5-403D-BCCC-972DE8807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8" y="2568"/>
                <a:ext cx="7" cy="8"/>
              </a:xfrm>
              <a:custGeom>
                <a:avLst/>
                <a:gdLst>
                  <a:gd name="T0" fmla="*/ 0 w 30"/>
                  <a:gd name="T1" fmla="*/ 0 h 30"/>
                  <a:gd name="T2" fmla="*/ 7 w 30"/>
                  <a:gd name="T3" fmla="*/ 15 h 30"/>
                  <a:gd name="T4" fmla="*/ 30 w 30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0">
                    <a:moveTo>
                      <a:pt x="0" y="0"/>
                    </a:moveTo>
                    <a:lnTo>
                      <a:pt x="7" y="15"/>
                    </a:lnTo>
                    <a:lnTo>
                      <a:pt x="30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6" name="Freeform 4702">
                <a:extLst>
                  <a:ext uri="{FF2B5EF4-FFF2-40B4-BE49-F238E27FC236}">
                    <a16:creationId xmlns:a16="http://schemas.microsoft.com/office/drawing/2014/main" id="{9D1581E3-5067-4942-8738-7D3B7D46A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8" y="2568"/>
                <a:ext cx="7" cy="8"/>
              </a:xfrm>
              <a:custGeom>
                <a:avLst/>
                <a:gdLst>
                  <a:gd name="T0" fmla="*/ 30 w 30"/>
                  <a:gd name="T1" fmla="*/ 30 h 30"/>
                  <a:gd name="T2" fmla="*/ 8 w 30"/>
                  <a:gd name="T3" fmla="*/ 13 h 30"/>
                  <a:gd name="T4" fmla="*/ 0 w 3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0">
                    <a:moveTo>
                      <a:pt x="30" y="30"/>
                    </a:moveTo>
                    <a:lnTo>
                      <a:pt x="8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7" name="Freeform 4703">
                <a:extLst>
                  <a:ext uri="{FF2B5EF4-FFF2-40B4-BE49-F238E27FC236}">
                    <a16:creationId xmlns:a16="http://schemas.microsoft.com/office/drawing/2014/main" id="{9768946D-8047-4C84-964C-BFE09C685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5" y="2576"/>
                <a:ext cx="27" cy="9"/>
              </a:xfrm>
              <a:custGeom>
                <a:avLst/>
                <a:gdLst>
                  <a:gd name="T0" fmla="*/ 108 w 108"/>
                  <a:gd name="T1" fmla="*/ 34 h 38"/>
                  <a:gd name="T2" fmla="*/ 56 w 108"/>
                  <a:gd name="T3" fmla="*/ 38 h 38"/>
                  <a:gd name="T4" fmla="*/ 0 w 108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38">
                    <a:moveTo>
                      <a:pt x="108" y="34"/>
                    </a:moveTo>
                    <a:lnTo>
                      <a:pt x="56" y="3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8" name="Line 4704">
                <a:extLst>
                  <a:ext uri="{FF2B5EF4-FFF2-40B4-BE49-F238E27FC236}">
                    <a16:creationId xmlns:a16="http://schemas.microsoft.com/office/drawing/2014/main" id="{DAB52370-C107-4EAD-8BB1-4CFCDD18DB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8" y="2584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19" name="Line 4705">
                <a:extLst>
                  <a:ext uri="{FF2B5EF4-FFF2-40B4-BE49-F238E27FC236}">
                    <a16:creationId xmlns:a16="http://schemas.microsoft.com/office/drawing/2014/main" id="{37F50EBC-5C57-4FC6-88E8-76DD80734D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8" y="2583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0" name="Line 4706">
                <a:extLst>
                  <a:ext uri="{FF2B5EF4-FFF2-40B4-BE49-F238E27FC236}">
                    <a16:creationId xmlns:a16="http://schemas.microsoft.com/office/drawing/2014/main" id="{015D42AB-CDD4-427D-AB26-F0ECE3D244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8" y="2583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1" name="Freeform 4707">
                <a:extLst>
                  <a:ext uri="{FF2B5EF4-FFF2-40B4-BE49-F238E27FC236}">
                    <a16:creationId xmlns:a16="http://schemas.microsoft.com/office/drawing/2014/main" id="{093D9416-C18A-435A-B93A-726933901E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3" y="2589"/>
                <a:ext cx="3" cy="3"/>
              </a:xfrm>
              <a:custGeom>
                <a:avLst/>
                <a:gdLst>
                  <a:gd name="T0" fmla="*/ 0 w 14"/>
                  <a:gd name="T1" fmla="*/ 0 h 12"/>
                  <a:gd name="T2" fmla="*/ 8 w 14"/>
                  <a:gd name="T3" fmla="*/ 10 h 12"/>
                  <a:gd name="T4" fmla="*/ 14 w 14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lnTo>
                      <a:pt x="8" y="10"/>
                    </a:lnTo>
                    <a:lnTo>
                      <a:pt x="14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2" name="Freeform 4708">
                <a:extLst>
                  <a:ext uri="{FF2B5EF4-FFF2-40B4-BE49-F238E27FC236}">
                    <a16:creationId xmlns:a16="http://schemas.microsoft.com/office/drawing/2014/main" id="{03108325-D9D3-4EF5-AB7C-38D68A10D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3" y="2589"/>
                <a:ext cx="3" cy="3"/>
              </a:xfrm>
              <a:custGeom>
                <a:avLst/>
                <a:gdLst>
                  <a:gd name="T0" fmla="*/ 0 w 14"/>
                  <a:gd name="T1" fmla="*/ 0 h 12"/>
                  <a:gd name="T2" fmla="*/ 7 w 14"/>
                  <a:gd name="T3" fmla="*/ 10 h 12"/>
                  <a:gd name="T4" fmla="*/ 14 w 14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lnTo>
                      <a:pt x="7" y="10"/>
                    </a:lnTo>
                    <a:lnTo>
                      <a:pt x="14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3" name="Line 4709">
                <a:extLst>
                  <a:ext uri="{FF2B5EF4-FFF2-40B4-BE49-F238E27FC236}">
                    <a16:creationId xmlns:a16="http://schemas.microsoft.com/office/drawing/2014/main" id="{4040EE8D-6ECF-4AB2-AED9-E55FCD5970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12" y="2583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4" name="Line 4710">
                <a:extLst>
                  <a:ext uri="{FF2B5EF4-FFF2-40B4-BE49-F238E27FC236}">
                    <a16:creationId xmlns:a16="http://schemas.microsoft.com/office/drawing/2014/main" id="{BE103D3D-368D-465B-8F6A-6CA1BBF0AC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21" y="2587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5" name="Line 4711">
                <a:extLst>
                  <a:ext uri="{FF2B5EF4-FFF2-40B4-BE49-F238E27FC236}">
                    <a16:creationId xmlns:a16="http://schemas.microsoft.com/office/drawing/2014/main" id="{D3A46F96-EA10-4ABC-9862-F5677FABF8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12" y="2584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6" name="Line 4712">
                <a:extLst>
                  <a:ext uri="{FF2B5EF4-FFF2-40B4-BE49-F238E27FC236}">
                    <a16:creationId xmlns:a16="http://schemas.microsoft.com/office/drawing/2014/main" id="{D920AC16-132D-4212-94D6-3A06E389DC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18" y="2570"/>
                <a:ext cx="2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7" name="Freeform 4713">
                <a:extLst>
                  <a:ext uri="{FF2B5EF4-FFF2-40B4-BE49-F238E27FC236}">
                    <a16:creationId xmlns:a16="http://schemas.microsoft.com/office/drawing/2014/main" id="{EEF2C861-AFE5-481F-B2F0-151B3D79E1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5" y="2608"/>
                <a:ext cx="5" cy="5"/>
              </a:xfrm>
              <a:custGeom>
                <a:avLst/>
                <a:gdLst>
                  <a:gd name="T0" fmla="*/ 19 w 19"/>
                  <a:gd name="T1" fmla="*/ 17 h 17"/>
                  <a:gd name="T2" fmla="*/ 14 w 19"/>
                  <a:gd name="T3" fmla="*/ 16 h 17"/>
                  <a:gd name="T4" fmla="*/ 0 w 19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7">
                    <a:moveTo>
                      <a:pt x="19" y="17"/>
                    </a:moveTo>
                    <a:lnTo>
                      <a:pt x="14" y="1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8" name="Line 4714">
                <a:extLst>
                  <a:ext uri="{FF2B5EF4-FFF2-40B4-BE49-F238E27FC236}">
                    <a16:creationId xmlns:a16="http://schemas.microsoft.com/office/drawing/2014/main" id="{9780F123-1ED5-4ECB-A7C0-40A9AADEBD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5" y="2608"/>
                <a:ext cx="5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29" name="Line 4715">
                <a:extLst>
                  <a:ext uri="{FF2B5EF4-FFF2-40B4-BE49-F238E27FC236}">
                    <a16:creationId xmlns:a16="http://schemas.microsoft.com/office/drawing/2014/main" id="{3748F8E1-32AA-4B69-BBF8-9D37670C1E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54" y="2594"/>
                <a:ext cx="11" cy="1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0" name="Line 4716">
                <a:extLst>
                  <a:ext uri="{FF2B5EF4-FFF2-40B4-BE49-F238E27FC236}">
                    <a16:creationId xmlns:a16="http://schemas.microsoft.com/office/drawing/2014/main" id="{6A05434A-EADF-43D2-AF68-7BB5B7BD1C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36" y="2628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1" name="Line 4717">
                <a:extLst>
                  <a:ext uri="{FF2B5EF4-FFF2-40B4-BE49-F238E27FC236}">
                    <a16:creationId xmlns:a16="http://schemas.microsoft.com/office/drawing/2014/main" id="{AE55FF80-C06D-468A-AAAA-3EE32EDA93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22" y="2624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2" name="Freeform 4718">
                <a:extLst>
                  <a:ext uri="{FF2B5EF4-FFF2-40B4-BE49-F238E27FC236}">
                    <a16:creationId xmlns:a16="http://schemas.microsoft.com/office/drawing/2014/main" id="{C93475D3-B665-40C7-9464-46E687DAF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6" y="2628"/>
                <a:ext cx="3" cy="1"/>
              </a:xfrm>
              <a:custGeom>
                <a:avLst/>
                <a:gdLst>
                  <a:gd name="T0" fmla="*/ 9 w 9"/>
                  <a:gd name="T1" fmla="*/ 2 h 2"/>
                  <a:gd name="T2" fmla="*/ 8 w 9"/>
                  <a:gd name="T3" fmla="*/ 2 h 2"/>
                  <a:gd name="T4" fmla="*/ 0 w 9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">
                    <a:moveTo>
                      <a:pt x="9" y="2"/>
                    </a:moveTo>
                    <a:lnTo>
                      <a:pt x="8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3" name="Line 4719">
                <a:extLst>
                  <a:ext uri="{FF2B5EF4-FFF2-40B4-BE49-F238E27FC236}">
                    <a16:creationId xmlns:a16="http://schemas.microsoft.com/office/drawing/2014/main" id="{87FC0AD5-8F76-4FD8-884D-72A6F26DD1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26" y="2625"/>
                <a:ext cx="1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4" name="Freeform 4720">
                <a:extLst>
                  <a:ext uri="{FF2B5EF4-FFF2-40B4-BE49-F238E27FC236}">
                    <a16:creationId xmlns:a16="http://schemas.microsoft.com/office/drawing/2014/main" id="{64D066B8-2586-4695-ABA1-8A325C022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2" y="2624"/>
                <a:ext cx="4" cy="1"/>
              </a:xfrm>
              <a:custGeom>
                <a:avLst/>
                <a:gdLst>
                  <a:gd name="T0" fmla="*/ 14 w 14"/>
                  <a:gd name="T1" fmla="*/ 5 h 5"/>
                  <a:gd name="T2" fmla="*/ 2 w 14"/>
                  <a:gd name="T3" fmla="*/ 0 h 5"/>
                  <a:gd name="T4" fmla="*/ 0 w 1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">
                    <a:moveTo>
                      <a:pt x="14" y="5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5" name="Freeform 4721">
                <a:extLst>
                  <a:ext uri="{FF2B5EF4-FFF2-40B4-BE49-F238E27FC236}">
                    <a16:creationId xmlns:a16="http://schemas.microsoft.com/office/drawing/2014/main" id="{D9D76B6C-9DD3-4075-A846-A4FD5E5ED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2618"/>
                <a:ext cx="22" cy="6"/>
              </a:xfrm>
              <a:custGeom>
                <a:avLst/>
                <a:gdLst>
                  <a:gd name="T0" fmla="*/ 89 w 89"/>
                  <a:gd name="T1" fmla="*/ 20 h 23"/>
                  <a:gd name="T2" fmla="*/ 88 w 89"/>
                  <a:gd name="T3" fmla="*/ 20 h 23"/>
                  <a:gd name="T4" fmla="*/ 49 w 89"/>
                  <a:gd name="T5" fmla="*/ 23 h 23"/>
                  <a:gd name="T6" fmla="*/ 0 w 89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23">
                    <a:moveTo>
                      <a:pt x="89" y="20"/>
                    </a:moveTo>
                    <a:lnTo>
                      <a:pt x="88" y="20"/>
                    </a:lnTo>
                    <a:lnTo>
                      <a:pt x="49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6" name="Line 4722">
                <a:extLst>
                  <a:ext uri="{FF2B5EF4-FFF2-40B4-BE49-F238E27FC236}">
                    <a16:creationId xmlns:a16="http://schemas.microsoft.com/office/drawing/2014/main" id="{D9B5744C-A0AD-45E3-9AE0-DF1349675B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6" y="2616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7" name="Freeform 4723">
                <a:extLst>
                  <a:ext uri="{FF2B5EF4-FFF2-40B4-BE49-F238E27FC236}">
                    <a16:creationId xmlns:a16="http://schemas.microsoft.com/office/drawing/2014/main" id="{7B2AB468-E692-4AA6-A7B2-53E1C60B9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6" y="2616"/>
                <a:ext cx="4" cy="2"/>
              </a:xfrm>
              <a:custGeom>
                <a:avLst/>
                <a:gdLst>
                  <a:gd name="T0" fmla="*/ 19 w 19"/>
                  <a:gd name="T1" fmla="*/ 10 h 10"/>
                  <a:gd name="T2" fmla="*/ 2 w 19"/>
                  <a:gd name="T3" fmla="*/ 1 h 10"/>
                  <a:gd name="T4" fmla="*/ 0 w 19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0">
                    <a:moveTo>
                      <a:pt x="19" y="10"/>
                    </a:moveTo>
                    <a:lnTo>
                      <a:pt x="2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8" name="Line 4724">
                <a:extLst>
                  <a:ext uri="{FF2B5EF4-FFF2-40B4-BE49-F238E27FC236}">
                    <a16:creationId xmlns:a16="http://schemas.microsoft.com/office/drawing/2014/main" id="{44F7AA83-5A53-45AD-87A1-BFC1A3E218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32" y="2646"/>
                <a:ext cx="7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39" name="Freeform 4725">
                <a:extLst>
                  <a:ext uri="{FF2B5EF4-FFF2-40B4-BE49-F238E27FC236}">
                    <a16:creationId xmlns:a16="http://schemas.microsoft.com/office/drawing/2014/main" id="{F162224E-D5F3-4C45-8D8D-C8EACC371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" y="2654"/>
                <a:ext cx="14" cy="32"/>
              </a:xfrm>
              <a:custGeom>
                <a:avLst/>
                <a:gdLst>
                  <a:gd name="T0" fmla="*/ 0 w 56"/>
                  <a:gd name="T1" fmla="*/ 130 h 130"/>
                  <a:gd name="T2" fmla="*/ 15 w 56"/>
                  <a:gd name="T3" fmla="*/ 52 h 130"/>
                  <a:gd name="T4" fmla="*/ 15 w 56"/>
                  <a:gd name="T5" fmla="*/ 50 h 130"/>
                  <a:gd name="T6" fmla="*/ 56 w 56"/>
                  <a:gd name="T7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30">
                    <a:moveTo>
                      <a:pt x="0" y="130"/>
                    </a:moveTo>
                    <a:lnTo>
                      <a:pt x="15" y="52"/>
                    </a:lnTo>
                    <a:lnTo>
                      <a:pt x="15" y="50"/>
                    </a:lnTo>
                    <a:lnTo>
                      <a:pt x="5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0" name="Freeform 4726">
                <a:extLst>
                  <a:ext uri="{FF2B5EF4-FFF2-40B4-BE49-F238E27FC236}">
                    <a16:creationId xmlns:a16="http://schemas.microsoft.com/office/drawing/2014/main" id="{56322C71-E6BE-4F5E-926E-09E1C56FB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" y="2646"/>
                <a:ext cx="7" cy="8"/>
              </a:xfrm>
              <a:custGeom>
                <a:avLst/>
                <a:gdLst>
                  <a:gd name="T0" fmla="*/ 0 w 25"/>
                  <a:gd name="T1" fmla="*/ 32 h 32"/>
                  <a:gd name="T2" fmla="*/ 23 w 25"/>
                  <a:gd name="T3" fmla="*/ 6 h 32"/>
                  <a:gd name="T4" fmla="*/ 25 w 25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32">
                    <a:moveTo>
                      <a:pt x="0" y="32"/>
                    </a:moveTo>
                    <a:lnTo>
                      <a:pt x="23" y="6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1" name="Freeform 4727">
                <a:extLst>
                  <a:ext uri="{FF2B5EF4-FFF2-40B4-BE49-F238E27FC236}">
                    <a16:creationId xmlns:a16="http://schemas.microsoft.com/office/drawing/2014/main" id="{31333B34-9CD1-42CF-9544-357D7260F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9" y="2641"/>
                <a:ext cx="8" cy="5"/>
              </a:xfrm>
              <a:custGeom>
                <a:avLst/>
                <a:gdLst>
                  <a:gd name="T0" fmla="*/ 0 w 33"/>
                  <a:gd name="T1" fmla="*/ 20 h 20"/>
                  <a:gd name="T2" fmla="*/ 2 w 33"/>
                  <a:gd name="T3" fmla="*/ 20 h 20"/>
                  <a:gd name="T4" fmla="*/ 33 w 33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20">
                    <a:moveTo>
                      <a:pt x="0" y="20"/>
                    </a:moveTo>
                    <a:lnTo>
                      <a:pt x="2" y="20"/>
                    </a:lnTo>
                    <a:lnTo>
                      <a:pt x="3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2" name="Line 4728">
                <a:extLst>
                  <a:ext uri="{FF2B5EF4-FFF2-40B4-BE49-F238E27FC236}">
                    <a16:creationId xmlns:a16="http://schemas.microsoft.com/office/drawing/2014/main" id="{479A9196-5315-4BA6-9844-41D5759A20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47" y="2639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3" name="Freeform 4729">
                <a:extLst>
                  <a:ext uri="{FF2B5EF4-FFF2-40B4-BE49-F238E27FC236}">
                    <a16:creationId xmlns:a16="http://schemas.microsoft.com/office/drawing/2014/main" id="{CAAF647D-605B-4AF8-92BC-23B57BAEC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5" y="2632"/>
                <a:ext cx="4" cy="5"/>
              </a:xfrm>
              <a:custGeom>
                <a:avLst/>
                <a:gdLst>
                  <a:gd name="T0" fmla="*/ 17 w 17"/>
                  <a:gd name="T1" fmla="*/ 19 h 19"/>
                  <a:gd name="T2" fmla="*/ 13 w 17"/>
                  <a:gd name="T3" fmla="*/ 6 h 19"/>
                  <a:gd name="T4" fmla="*/ 0 w 17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9">
                    <a:moveTo>
                      <a:pt x="17" y="19"/>
                    </a:move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4" name="Freeform 4730">
                <a:extLst>
                  <a:ext uri="{FF2B5EF4-FFF2-40B4-BE49-F238E27FC236}">
                    <a16:creationId xmlns:a16="http://schemas.microsoft.com/office/drawing/2014/main" id="{53BE1331-23EB-4D1A-93BC-307EE9A82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2639"/>
                <a:ext cx="3" cy="2"/>
              </a:xfrm>
              <a:custGeom>
                <a:avLst/>
                <a:gdLst>
                  <a:gd name="T0" fmla="*/ 0 w 13"/>
                  <a:gd name="T1" fmla="*/ 9 h 9"/>
                  <a:gd name="T2" fmla="*/ 13 w 13"/>
                  <a:gd name="T3" fmla="*/ 1 h 9"/>
                  <a:gd name="T4" fmla="*/ 13 w 13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9">
                    <a:moveTo>
                      <a:pt x="0" y="9"/>
                    </a:moveTo>
                    <a:lnTo>
                      <a:pt x="13" y="1"/>
                    </a:lnTo>
                    <a:lnTo>
                      <a:pt x="1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5" name="Line 4731">
                <a:extLst>
                  <a:ext uri="{FF2B5EF4-FFF2-40B4-BE49-F238E27FC236}">
                    <a16:creationId xmlns:a16="http://schemas.microsoft.com/office/drawing/2014/main" id="{ADB3C452-82B0-44D6-A71B-03C0AB486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49" y="263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6" name="Freeform 4732">
                <a:extLst>
                  <a:ext uri="{FF2B5EF4-FFF2-40B4-BE49-F238E27FC236}">
                    <a16:creationId xmlns:a16="http://schemas.microsoft.com/office/drawing/2014/main" id="{094E6B13-6C6A-4F3E-9B4E-9AB5ADE41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5" y="2632"/>
                <a:ext cx="4" cy="5"/>
              </a:xfrm>
              <a:custGeom>
                <a:avLst/>
                <a:gdLst>
                  <a:gd name="T0" fmla="*/ 17 w 17"/>
                  <a:gd name="T1" fmla="*/ 19 h 19"/>
                  <a:gd name="T2" fmla="*/ 13 w 17"/>
                  <a:gd name="T3" fmla="*/ 5 h 19"/>
                  <a:gd name="T4" fmla="*/ 0 w 17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9">
                    <a:moveTo>
                      <a:pt x="17" y="19"/>
                    </a:moveTo>
                    <a:lnTo>
                      <a:pt x="13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7" name="Line 4733">
                <a:extLst>
                  <a:ext uri="{FF2B5EF4-FFF2-40B4-BE49-F238E27FC236}">
                    <a16:creationId xmlns:a16="http://schemas.microsoft.com/office/drawing/2014/main" id="{4D175339-6FC5-471E-B4D8-BDBB920B91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39" y="2629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8" name="Line 4734">
                <a:extLst>
                  <a:ext uri="{FF2B5EF4-FFF2-40B4-BE49-F238E27FC236}">
                    <a16:creationId xmlns:a16="http://schemas.microsoft.com/office/drawing/2014/main" id="{CE42D0B9-DC1E-4B50-AF39-AFBF58A4F2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70" y="2613"/>
                <a:ext cx="2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49" name="Line 4735">
                <a:extLst>
                  <a:ext uri="{FF2B5EF4-FFF2-40B4-BE49-F238E27FC236}">
                    <a16:creationId xmlns:a16="http://schemas.microsoft.com/office/drawing/2014/main" id="{4B8D618B-4152-49F5-A89F-C17541BCF4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71" y="2553"/>
                <a:ext cx="7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0" name="Freeform 4736">
                <a:extLst>
                  <a:ext uri="{FF2B5EF4-FFF2-40B4-BE49-F238E27FC236}">
                    <a16:creationId xmlns:a16="http://schemas.microsoft.com/office/drawing/2014/main" id="{BBA3F238-F152-4765-AB38-BEDBB13CA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9" y="2910"/>
                <a:ext cx="2" cy="1"/>
              </a:xfrm>
              <a:custGeom>
                <a:avLst/>
                <a:gdLst>
                  <a:gd name="T0" fmla="*/ 0 w 6"/>
                  <a:gd name="T1" fmla="*/ 0 h 5"/>
                  <a:gd name="T2" fmla="*/ 2 w 6"/>
                  <a:gd name="T3" fmla="*/ 2 h 5"/>
                  <a:gd name="T4" fmla="*/ 6 w 6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0"/>
                    </a:moveTo>
                    <a:lnTo>
                      <a:pt x="2" y="2"/>
                    </a:lnTo>
                    <a:lnTo>
                      <a:pt x="6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1" name="Line 4737">
                <a:extLst>
                  <a:ext uri="{FF2B5EF4-FFF2-40B4-BE49-F238E27FC236}">
                    <a16:creationId xmlns:a16="http://schemas.microsoft.com/office/drawing/2014/main" id="{F32349B5-EFD2-4A32-9844-5F6629A8BB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44" y="2403"/>
                <a:ext cx="3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2" name="Line 4738">
                <a:extLst>
                  <a:ext uri="{FF2B5EF4-FFF2-40B4-BE49-F238E27FC236}">
                    <a16:creationId xmlns:a16="http://schemas.microsoft.com/office/drawing/2014/main" id="{A1CD1EA0-ED8D-433C-A533-6764A019E3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679" y="291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3" name="Line 4739">
                <a:extLst>
                  <a:ext uri="{FF2B5EF4-FFF2-40B4-BE49-F238E27FC236}">
                    <a16:creationId xmlns:a16="http://schemas.microsoft.com/office/drawing/2014/main" id="{C0ECDA9A-8221-4474-AD10-F3833183C4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56" y="2768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4" name="Line 4740">
                <a:extLst>
                  <a:ext uri="{FF2B5EF4-FFF2-40B4-BE49-F238E27FC236}">
                    <a16:creationId xmlns:a16="http://schemas.microsoft.com/office/drawing/2014/main" id="{939D884D-0F75-46CF-B0C8-74EAE0313A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251" y="2776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5" name="Freeform 4741">
                <a:extLst>
                  <a:ext uri="{FF2B5EF4-FFF2-40B4-BE49-F238E27FC236}">
                    <a16:creationId xmlns:a16="http://schemas.microsoft.com/office/drawing/2014/main" id="{07FD96F1-6585-4A62-93A0-6EDB2434D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5" y="2785"/>
                <a:ext cx="16" cy="50"/>
              </a:xfrm>
              <a:custGeom>
                <a:avLst/>
                <a:gdLst>
                  <a:gd name="T0" fmla="*/ 0 w 63"/>
                  <a:gd name="T1" fmla="*/ 200 h 200"/>
                  <a:gd name="T2" fmla="*/ 56 w 63"/>
                  <a:gd name="T3" fmla="*/ 165 h 200"/>
                  <a:gd name="T4" fmla="*/ 63 w 63"/>
                  <a:gd name="T5" fmla="*/ 63 h 200"/>
                  <a:gd name="T6" fmla="*/ 62 w 63"/>
                  <a:gd name="T7" fmla="*/ 62 h 200"/>
                  <a:gd name="T8" fmla="*/ 29 w 63"/>
                  <a:gd name="T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00">
                    <a:moveTo>
                      <a:pt x="0" y="200"/>
                    </a:moveTo>
                    <a:lnTo>
                      <a:pt x="56" y="165"/>
                    </a:lnTo>
                    <a:lnTo>
                      <a:pt x="63" y="63"/>
                    </a:lnTo>
                    <a:lnTo>
                      <a:pt x="62" y="62"/>
                    </a:lnTo>
                    <a:lnTo>
                      <a:pt x="2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6" name="Line 4742">
                <a:extLst>
                  <a:ext uri="{FF2B5EF4-FFF2-40B4-BE49-F238E27FC236}">
                    <a16:creationId xmlns:a16="http://schemas.microsoft.com/office/drawing/2014/main" id="{F3B7E2BF-AA1F-498C-B400-6F663F3AFA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42" y="2781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7" name="Line 4743">
                <a:extLst>
                  <a:ext uri="{FF2B5EF4-FFF2-40B4-BE49-F238E27FC236}">
                    <a16:creationId xmlns:a16="http://schemas.microsoft.com/office/drawing/2014/main" id="{96695B45-2290-4087-AB13-34868202AF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47" y="2779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8" name="Freeform 4744">
                <a:extLst>
                  <a:ext uri="{FF2B5EF4-FFF2-40B4-BE49-F238E27FC236}">
                    <a16:creationId xmlns:a16="http://schemas.microsoft.com/office/drawing/2014/main" id="{D9CBE9E1-6F2E-408D-9C80-301A68F3CE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2" y="2781"/>
                <a:ext cx="5" cy="4"/>
              </a:xfrm>
              <a:custGeom>
                <a:avLst/>
                <a:gdLst>
                  <a:gd name="T0" fmla="*/ 1 w 21"/>
                  <a:gd name="T1" fmla="*/ 15 h 15"/>
                  <a:gd name="T2" fmla="*/ 0 w 21"/>
                  <a:gd name="T3" fmla="*/ 14 h 15"/>
                  <a:gd name="T4" fmla="*/ 21 w 21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5">
                    <a:moveTo>
                      <a:pt x="1" y="15"/>
                    </a:moveTo>
                    <a:lnTo>
                      <a:pt x="0" y="14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59" name="Line 4745">
                <a:extLst>
                  <a:ext uri="{FF2B5EF4-FFF2-40B4-BE49-F238E27FC236}">
                    <a16:creationId xmlns:a16="http://schemas.microsoft.com/office/drawing/2014/main" id="{7CAFF688-AB1A-46BC-8DC8-1C8A8524FD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55" y="2772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0" name="Freeform 4746">
                <a:extLst>
                  <a:ext uri="{FF2B5EF4-FFF2-40B4-BE49-F238E27FC236}">
                    <a16:creationId xmlns:a16="http://schemas.microsoft.com/office/drawing/2014/main" id="{3D86D773-E03A-4274-A9AE-ACE6B16835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5" y="2772"/>
                <a:ext cx="1" cy="4"/>
              </a:xfrm>
              <a:custGeom>
                <a:avLst/>
                <a:gdLst>
                  <a:gd name="T0" fmla="*/ 0 w 6"/>
                  <a:gd name="T1" fmla="*/ 15 h 15"/>
                  <a:gd name="T2" fmla="*/ 6 w 6"/>
                  <a:gd name="T3" fmla="*/ 12 h 15"/>
                  <a:gd name="T4" fmla="*/ 6 w 6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5">
                    <a:moveTo>
                      <a:pt x="0" y="15"/>
                    </a:moveTo>
                    <a:lnTo>
                      <a:pt x="6" y="12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1" name="Freeform 4747">
                <a:extLst>
                  <a:ext uri="{FF2B5EF4-FFF2-40B4-BE49-F238E27FC236}">
                    <a16:creationId xmlns:a16="http://schemas.microsoft.com/office/drawing/2014/main" id="{239FBFC6-CC5C-4ADC-BCA8-86C814219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2776"/>
                <a:ext cx="4" cy="3"/>
              </a:xfrm>
              <a:custGeom>
                <a:avLst/>
                <a:gdLst>
                  <a:gd name="T0" fmla="*/ 0 w 16"/>
                  <a:gd name="T1" fmla="*/ 11 h 11"/>
                  <a:gd name="T2" fmla="*/ 16 w 16"/>
                  <a:gd name="T3" fmla="*/ 2 h 11"/>
                  <a:gd name="T4" fmla="*/ 16 w 16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1">
                    <a:moveTo>
                      <a:pt x="0" y="11"/>
                    </a:moveTo>
                    <a:lnTo>
                      <a:pt x="16" y="2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2" name="Freeform 4748">
                <a:extLst>
                  <a:ext uri="{FF2B5EF4-FFF2-40B4-BE49-F238E27FC236}">
                    <a16:creationId xmlns:a16="http://schemas.microsoft.com/office/drawing/2014/main" id="{B5794F56-F6FA-459A-8D1B-0BA6BE9DF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2766"/>
                <a:ext cx="9" cy="3"/>
              </a:xfrm>
              <a:custGeom>
                <a:avLst/>
                <a:gdLst>
                  <a:gd name="T0" fmla="*/ 32 w 32"/>
                  <a:gd name="T1" fmla="*/ 9 h 13"/>
                  <a:gd name="T2" fmla="*/ 7 w 32"/>
                  <a:gd name="T3" fmla="*/ 13 h 13"/>
                  <a:gd name="T4" fmla="*/ 0 w 3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3">
                    <a:moveTo>
                      <a:pt x="32" y="9"/>
                    </a:moveTo>
                    <a:lnTo>
                      <a:pt x="7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3" name="Line 4749">
                <a:extLst>
                  <a:ext uri="{FF2B5EF4-FFF2-40B4-BE49-F238E27FC236}">
                    <a16:creationId xmlns:a16="http://schemas.microsoft.com/office/drawing/2014/main" id="{BB9DBF5E-D578-4B88-9716-2471DB82AE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248" y="2768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4" name="Freeform 4750">
                <a:extLst>
                  <a:ext uri="{FF2B5EF4-FFF2-40B4-BE49-F238E27FC236}">
                    <a16:creationId xmlns:a16="http://schemas.microsoft.com/office/drawing/2014/main" id="{9C92E559-AD90-48EE-9F95-FD766227A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2766"/>
                <a:ext cx="7" cy="2"/>
              </a:xfrm>
              <a:custGeom>
                <a:avLst/>
                <a:gdLst>
                  <a:gd name="T0" fmla="*/ 29 w 31"/>
                  <a:gd name="T1" fmla="*/ 5 h 5"/>
                  <a:gd name="T2" fmla="*/ 31 w 31"/>
                  <a:gd name="T3" fmla="*/ 0 h 5"/>
                  <a:gd name="T4" fmla="*/ 0 w 31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5">
                    <a:moveTo>
                      <a:pt x="29" y="5"/>
                    </a:moveTo>
                    <a:lnTo>
                      <a:pt x="31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5" name="Freeform 4751">
                <a:extLst>
                  <a:ext uri="{FF2B5EF4-FFF2-40B4-BE49-F238E27FC236}">
                    <a16:creationId xmlns:a16="http://schemas.microsoft.com/office/drawing/2014/main" id="{8CD2C486-6F77-42EE-A193-DA7997681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2766"/>
                <a:ext cx="9" cy="3"/>
              </a:xfrm>
              <a:custGeom>
                <a:avLst/>
                <a:gdLst>
                  <a:gd name="T0" fmla="*/ 32 w 32"/>
                  <a:gd name="T1" fmla="*/ 9 h 14"/>
                  <a:gd name="T2" fmla="*/ 9 w 32"/>
                  <a:gd name="T3" fmla="*/ 14 h 14"/>
                  <a:gd name="T4" fmla="*/ 0 w 32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4">
                    <a:moveTo>
                      <a:pt x="32" y="9"/>
                    </a:moveTo>
                    <a:lnTo>
                      <a:pt x="9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6" name="Freeform 4752">
                <a:extLst>
                  <a:ext uri="{FF2B5EF4-FFF2-40B4-BE49-F238E27FC236}">
                    <a16:creationId xmlns:a16="http://schemas.microsoft.com/office/drawing/2014/main" id="{91E1D2B9-39AF-4F21-9CEB-D4A747196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" y="2767"/>
                <a:ext cx="7" cy="1"/>
              </a:xfrm>
              <a:custGeom>
                <a:avLst/>
                <a:gdLst>
                  <a:gd name="T0" fmla="*/ 0 w 30"/>
                  <a:gd name="T1" fmla="*/ 4 h 4"/>
                  <a:gd name="T2" fmla="*/ 30 w 30"/>
                  <a:gd name="T3" fmla="*/ 0 h 4"/>
                  <a:gd name="T4" fmla="*/ 29 w 30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4">
                    <a:moveTo>
                      <a:pt x="0" y="4"/>
                    </a:moveTo>
                    <a:lnTo>
                      <a:pt x="30" y="0"/>
                    </a:lnTo>
                    <a:lnTo>
                      <a:pt x="29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7" name="Freeform 4753">
                <a:extLst>
                  <a:ext uri="{FF2B5EF4-FFF2-40B4-BE49-F238E27FC236}">
                    <a16:creationId xmlns:a16="http://schemas.microsoft.com/office/drawing/2014/main" id="{9A7B247E-031E-42CA-BF0F-1425EA6D80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9" y="2714"/>
                <a:ext cx="28" cy="43"/>
              </a:xfrm>
              <a:custGeom>
                <a:avLst/>
                <a:gdLst>
                  <a:gd name="T0" fmla="*/ 0 w 112"/>
                  <a:gd name="T1" fmla="*/ 170 h 171"/>
                  <a:gd name="T2" fmla="*/ 5 w 112"/>
                  <a:gd name="T3" fmla="*/ 171 h 171"/>
                  <a:gd name="T4" fmla="*/ 94 w 112"/>
                  <a:gd name="T5" fmla="*/ 98 h 171"/>
                  <a:gd name="T6" fmla="*/ 72 w 112"/>
                  <a:gd name="T7" fmla="*/ 47 h 171"/>
                  <a:gd name="T8" fmla="*/ 112 w 112"/>
                  <a:gd name="T9" fmla="*/ 13 h 171"/>
                  <a:gd name="T10" fmla="*/ 95 w 112"/>
                  <a:gd name="T1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171">
                    <a:moveTo>
                      <a:pt x="0" y="170"/>
                    </a:moveTo>
                    <a:lnTo>
                      <a:pt x="5" y="171"/>
                    </a:lnTo>
                    <a:lnTo>
                      <a:pt x="94" y="98"/>
                    </a:lnTo>
                    <a:lnTo>
                      <a:pt x="72" y="47"/>
                    </a:lnTo>
                    <a:lnTo>
                      <a:pt x="112" y="13"/>
                    </a:lnTo>
                    <a:lnTo>
                      <a:pt x="9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8" name="Freeform 4754">
                <a:extLst>
                  <a:ext uri="{FF2B5EF4-FFF2-40B4-BE49-F238E27FC236}">
                    <a16:creationId xmlns:a16="http://schemas.microsoft.com/office/drawing/2014/main" id="{7880D8E5-224F-4F80-8384-CE8C102F1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2711"/>
                <a:ext cx="5" cy="3"/>
              </a:xfrm>
              <a:custGeom>
                <a:avLst/>
                <a:gdLst>
                  <a:gd name="T0" fmla="*/ 21 w 21"/>
                  <a:gd name="T1" fmla="*/ 14 h 14"/>
                  <a:gd name="T2" fmla="*/ 1 w 21"/>
                  <a:gd name="T3" fmla="*/ 0 h 14"/>
                  <a:gd name="T4" fmla="*/ 0 w 2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4">
                    <a:moveTo>
                      <a:pt x="21" y="14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69" name="Line 4755">
                <a:extLst>
                  <a:ext uri="{FF2B5EF4-FFF2-40B4-BE49-F238E27FC236}">
                    <a16:creationId xmlns:a16="http://schemas.microsoft.com/office/drawing/2014/main" id="{4136ADDF-7DDD-46E4-97B4-9FC203EFEC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242" y="2711"/>
                <a:ext cx="16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0" name="Line 4756">
                <a:extLst>
                  <a:ext uri="{FF2B5EF4-FFF2-40B4-BE49-F238E27FC236}">
                    <a16:creationId xmlns:a16="http://schemas.microsoft.com/office/drawing/2014/main" id="{C2D1236F-EBBA-4A11-8CC6-4879805356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58" y="2711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1" name="Freeform 4757">
                <a:extLst>
                  <a:ext uri="{FF2B5EF4-FFF2-40B4-BE49-F238E27FC236}">
                    <a16:creationId xmlns:a16="http://schemas.microsoft.com/office/drawing/2014/main" id="{CA9454F4-80FD-4642-9829-894BEBEF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1" y="2699"/>
                <a:ext cx="68" cy="211"/>
              </a:xfrm>
              <a:custGeom>
                <a:avLst/>
                <a:gdLst>
                  <a:gd name="T0" fmla="*/ 160 w 274"/>
                  <a:gd name="T1" fmla="*/ 0 h 841"/>
                  <a:gd name="T2" fmla="*/ 112 w 274"/>
                  <a:gd name="T3" fmla="*/ 67 h 841"/>
                  <a:gd name="T4" fmla="*/ 109 w 274"/>
                  <a:gd name="T5" fmla="*/ 111 h 841"/>
                  <a:gd name="T6" fmla="*/ 109 w 274"/>
                  <a:gd name="T7" fmla="*/ 116 h 841"/>
                  <a:gd name="T8" fmla="*/ 121 w 274"/>
                  <a:gd name="T9" fmla="*/ 138 h 841"/>
                  <a:gd name="T10" fmla="*/ 97 w 274"/>
                  <a:gd name="T11" fmla="*/ 204 h 841"/>
                  <a:gd name="T12" fmla="*/ 125 w 274"/>
                  <a:gd name="T13" fmla="*/ 258 h 841"/>
                  <a:gd name="T14" fmla="*/ 78 w 274"/>
                  <a:gd name="T15" fmla="*/ 299 h 841"/>
                  <a:gd name="T16" fmla="*/ 0 w 274"/>
                  <a:gd name="T17" fmla="*/ 489 h 841"/>
                  <a:gd name="T18" fmla="*/ 122 w 274"/>
                  <a:gd name="T19" fmla="*/ 578 h 841"/>
                  <a:gd name="T20" fmla="*/ 122 w 274"/>
                  <a:gd name="T21" fmla="*/ 579 h 841"/>
                  <a:gd name="T22" fmla="*/ 135 w 274"/>
                  <a:gd name="T23" fmla="*/ 671 h 841"/>
                  <a:gd name="T24" fmla="*/ 132 w 274"/>
                  <a:gd name="T25" fmla="*/ 725 h 841"/>
                  <a:gd name="T26" fmla="*/ 274 w 274"/>
                  <a:gd name="T27" fmla="*/ 841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4" h="841">
                    <a:moveTo>
                      <a:pt x="160" y="0"/>
                    </a:moveTo>
                    <a:lnTo>
                      <a:pt x="112" y="67"/>
                    </a:lnTo>
                    <a:lnTo>
                      <a:pt x="109" y="111"/>
                    </a:lnTo>
                    <a:lnTo>
                      <a:pt x="109" y="116"/>
                    </a:lnTo>
                    <a:lnTo>
                      <a:pt x="121" y="138"/>
                    </a:lnTo>
                    <a:lnTo>
                      <a:pt x="97" y="204"/>
                    </a:lnTo>
                    <a:lnTo>
                      <a:pt x="125" y="258"/>
                    </a:lnTo>
                    <a:lnTo>
                      <a:pt x="78" y="299"/>
                    </a:lnTo>
                    <a:lnTo>
                      <a:pt x="0" y="489"/>
                    </a:lnTo>
                    <a:lnTo>
                      <a:pt x="122" y="578"/>
                    </a:lnTo>
                    <a:lnTo>
                      <a:pt x="122" y="579"/>
                    </a:lnTo>
                    <a:lnTo>
                      <a:pt x="135" y="671"/>
                    </a:lnTo>
                    <a:lnTo>
                      <a:pt x="132" y="725"/>
                    </a:lnTo>
                    <a:lnTo>
                      <a:pt x="274" y="8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2" name="Freeform 4758">
                <a:extLst>
                  <a:ext uri="{FF2B5EF4-FFF2-40B4-BE49-F238E27FC236}">
                    <a16:creationId xmlns:a16="http://schemas.microsoft.com/office/drawing/2014/main" id="{8DEF368B-6A7A-4F09-B208-385DDD502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4" y="2679"/>
                <a:ext cx="1" cy="3"/>
              </a:xfrm>
              <a:custGeom>
                <a:avLst/>
                <a:gdLst>
                  <a:gd name="T0" fmla="*/ 7 w 7"/>
                  <a:gd name="T1" fmla="*/ 0 h 10"/>
                  <a:gd name="T2" fmla="*/ 1 w 7"/>
                  <a:gd name="T3" fmla="*/ 8 h 10"/>
                  <a:gd name="T4" fmla="*/ 0 w 7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0">
                    <a:moveTo>
                      <a:pt x="7" y="0"/>
                    </a:moveTo>
                    <a:lnTo>
                      <a:pt x="1" y="8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3" name="Line 4759">
                <a:extLst>
                  <a:ext uri="{FF2B5EF4-FFF2-40B4-BE49-F238E27FC236}">
                    <a16:creationId xmlns:a16="http://schemas.microsoft.com/office/drawing/2014/main" id="{40502A52-8292-4DB5-BD84-D733C53215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51" y="2694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4" name="Line 4760">
                <a:extLst>
                  <a:ext uri="{FF2B5EF4-FFF2-40B4-BE49-F238E27FC236}">
                    <a16:creationId xmlns:a16="http://schemas.microsoft.com/office/drawing/2014/main" id="{D34E96E5-2C09-4B94-AD32-C23DFFE830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4" y="2682"/>
                <a:ext cx="1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5" name="Line 4761">
                <a:extLst>
                  <a:ext uri="{FF2B5EF4-FFF2-40B4-BE49-F238E27FC236}">
                    <a16:creationId xmlns:a16="http://schemas.microsoft.com/office/drawing/2014/main" id="{0A16D876-0B34-4F87-B250-67A8A3ED74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54" y="267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6" name="Freeform 4762">
                <a:extLst>
                  <a:ext uri="{FF2B5EF4-FFF2-40B4-BE49-F238E27FC236}">
                    <a16:creationId xmlns:a16="http://schemas.microsoft.com/office/drawing/2014/main" id="{83C60744-E9EC-4AF3-916E-7FE8DE3387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" y="2694"/>
                <a:ext cx="4" cy="5"/>
              </a:xfrm>
              <a:custGeom>
                <a:avLst/>
                <a:gdLst>
                  <a:gd name="T0" fmla="*/ 0 w 17"/>
                  <a:gd name="T1" fmla="*/ 22 h 22"/>
                  <a:gd name="T2" fmla="*/ 17 w 17"/>
                  <a:gd name="T3" fmla="*/ 1 h 22"/>
                  <a:gd name="T4" fmla="*/ 17 w 17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2">
                    <a:moveTo>
                      <a:pt x="0" y="22"/>
                    </a:moveTo>
                    <a:lnTo>
                      <a:pt x="17" y="1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7" name="Freeform 4763">
                <a:extLst>
                  <a:ext uri="{FF2B5EF4-FFF2-40B4-BE49-F238E27FC236}">
                    <a16:creationId xmlns:a16="http://schemas.microsoft.com/office/drawing/2014/main" id="{311326EB-C611-4A5E-BD12-E199CD8F5B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9" y="2578"/>
                <a:ext cx="55" cy="19"/>
              </a:xfrm>
              <a:custGeom>
                <a:avLst/>
                <a:gdLst>
                  <a:gd name="T0" fmla="*/ 221 w 221"/>
                  <a:gd name="T1" fmla="*/ 0 h 75"/>
                  <a:gd name="T2" fmla="*/ 141 w 221"/>
                  <a:gd name="T3" fmla="*/ 35 h 75"/>
                  <a:gd name="T4" fmla="*/ 0 w 221"/>
                  <a:gd name="T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1" h="75">
                    <a:moveTo>
                      <a:pt x="221" y="0"/>
                    </a:moveTo>
                    <a:lnTo>
                      <a:pt x="141" y="35"/>
                    </a:lnTo>
                    <a:lnTo>
                      <a:pt x="0" y="7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8" name="Freeform 4764">
                <a:extLst>
                  <a:ext uri="{FF2B5EF4-FFF2-40B4-BE49-F238E27FC236}">
                    <a16:creationId xmlns:a16="http://schemas.microsoft.com/office/drawing/2014/main" id="{389FC6DB-E94B-42EF-AF77-FA65DE0FF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7" y="2597"/>
                <a:ext cx="2" cy="0"/>
              </a:xfrm>
              <a:custGeom>
                <a:avLst/>
                <a:gdLst>
                  <a:gd name="T0" fmla="*/ 5 w 5"/>
                  <a:gd name="T1" fmla="*/ 0 h 2"/>
                  <a:gd name="T2" fmla="*/ 1 w 5"/>
                  <a:gd name="T3" fmla="*/ 1 h 2"/>
                  <a:gd name="T4" fmla="*/ 0 w 5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79" name="Line 4765">
                <a:extLst>
                  <a:ext uri="{FF2B5EF4-FFF2-40B4-BE49-F238E27FC236}">
                    <a16:creationId xmlns:a16="http://schemas.microsoft.com/office/drawing/2014/main" id="{12D5F74E-59E7-47BE-8293-E272B64954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87" y="2597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0" name="Line 4766">
                <a:extLst>
                  <a:ext uri="{FF2B5EF4-FFF2-40B4-BE49-F238E27FC236}">
                    <a16:creationId xmlns:a16="http://schemas.microsoft.com/office/drawing/2014/main" id="{488A5A15-60CE-41EB-AD37-74F9B3D43C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44" y="2575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1" name="Freeform 4767">
                <a:extLst>
                  <a:ext uri="{FF2B5EF4-FFF2-40B4-BE49-F238E27FC236}">
                    <a16:creationId xmlns:a16="http://schemas.microsoft.com/office/drawing/2014/main" id="{E72B344D-229D-4A81-B96A-FAC1A3367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4" y="2575"/>
                <a:ext cx="0" cy="3"/>
              </a:xfrm>
              <a:custGeom>
                <a:avLst/>
                <a:gdLst>
                  <a:gd name="T0" fmla="*/ 13 h 13"/>
                  <a:gd name="T1" fmla="*/ 12 h 13"/>
                  <a:gd name="T2" fmla="*/ 0 h 1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3">
                    <a:moveTo>
                      <a:pt x="0" y="13"/>
                    </a:moveTo>
                    <a:lnTo>
                      <a:pt x="0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2" name="Freeform 4768">
                <a:extLst>
                  <a:ext uri="{FF2B5EF4-FFF2-40B4-BE49-F238E27FC236}">
                    <a16:creationId xmlns:a16="http://schemas.microsoft.com/office/drawing/2014/main" id="{6EBD99D5-57E2-48A1-8D93-458A41E52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4" y="2556"/>
                <a:ext cx="307" cy="119"/>
              </a:xfrm>
              <a:custGeom>
                <a:avLst/>
                <a:gdLst>
                  <a:gd name="T0" fmla="*/ 1227 w 1227"/>
                  <a:gd name="T1" fmla="*/ 474 h 474"/>
                  <a:gd name="T2" fmla="*/ 1190 w 1227"/>
                  <a:gd name="T3" fmla="*/ 470 h 474"/>
                  <a:gd name="T4" fmla="*/ 1088 w 1227"/>
                  <a:gd name="T5" fmla="*/ 404 h 474"/>
                  <a:gd name="T6" fmla="*/ 1053 w 1227"/>
                  <a:gd name="T7" fmla="*/ 324 h 474"/>
                  <a:gd name="T8" fmla="*/ 976 w 1227"/>
                  <a:gd name="T9" fmla="*/ 319 h 474"/>
                  <a:gd name="T10" fmla="*/ 926 w 1227"/>
                  <a:gd name="T11" fmla="*/ 408 h 474"/>
                  <a:gd name="T12" fmla="*/ 929 w 1227"/>
                  <a:gd name="T13" fmla="*/ 447 h 474"/>
                  <a:gd name="T14" fmla="*/ 894 w 1227"/>
                  <a:gd name="T15" fmla="*/ 439 h 474"/>
                  <a:gd name="T16" fmla="*/ 893 w 1227"/>
                  <a:gd name="T17" fmla="*/ 436 h 474"/>
                  <a:gd name="T18" fmla="*/ 892 w 1227"/>
                  <a:gd name="T19" fmla="*/ 436 h 474"/>
                  <a:gd name="T20" fmla="*/ 875 w 1227"/>
                  <a:gd name="T21" fmla="*/ 392 h 474"/>
                  <a:gd name="T22" fmla="*/ 890 w 1227"/>
                  <a:gd name="T23" fmla="*/ 274 h 474"/>
                  <a:gd name="T24" fmla="*/ 752 w 1227"/>
                  <a:gd name="T25" fmla="*/ 162 h 474"/>
                  <a:gd name="T26" fmla="*/ 751 w 1227"/>
                  <a:gd name="T27" fmla="*/ 162 h 474"/>
                  <a:gd name="T28" fmla="*/ 689 w 1227"/>
                  <a:gd name="T29" fmla="*/ 79 h 474"/>
                  <a:gd name="T30" fmla="*/ 575 w 1227"/>
                  <a:gd name="T31" fmla="*/ 90 h 474"/>
                  <a:gd name="T32" fmla="*/ 489 w 1227"/>
                  <a:gd name="T33" fmla="*/ 58 h 474"/>
                  <a:gd name="T34" fmla="*/ 431 w 1227"/>
                  <a:gd name="T35" fmla="*/ 96 h 474"/>
                  <a:gd name="T36" fmla="*/ 342 w 1227"/>
                  <a:gd name="T37" fmla="*/ 33 h 474"/>
                  <a:gd name="T38" fmla="*/ 338 w 1227"/>
                  <a:gd name="T39" fmla="*/ 33 h 474"/>
                  <a:gd name="T40" fmla="*/ 250 w 1227"/>
                  <a:gd name="T41" fmla="*/ 46 h 474"/>
                  <a:gd name="T42" fmla="*/ 248 w 1227"/>
                  <a:gd name="T43" fmla="*/ 54 h 474"/>
                  <a:gd name="T44" fmla="*/ 214 w 1227"/>
                  <a:gd name="T45" fmla="*/ 108 h 474"/>
                  <a:gd name="T46" fmla="*/ 208 w 1227"/>
                  <a:gd name="T47" fmla="*/ 116 h 474"/>
                  <a:gd name="T48" fmla="*/ 89 w 1227"/>
                  <a:gd name="T49" fmla="*/ 42 h 474"/>
                  <a:gd name="T50" fmla="*/ 85 w 1227"/>
                  <a:gd name="T51" fmla="*/ 32 h 474"/>
                  <a:gd name="T52" fmla="*/ 78 w 1227"/>
                  <a:gd name="T53" fmla="*/ 11 h 474"/>
                  <a:gd name="T54" fmla="*/ 26 w 1227"/>
                  <a:gd name="T55" fmla="*/ 0 h 474"/>
                  <a:gd name="T56" fmla="*/ 25 w 1227"/>
                  <a:gd name="T57" fmla="*/ 46 h 474"/>
                  <a:gd name="T58" fmla="*/ 0 w 1227"/>
                  <a:gd name="T59" fmla="*/ 35 h 474"/>
                  <a:gd name="T60" fmla="*/ 1 w 1227"/>
                  <a:gd name="T61" fmla="*/ 40 h 474"/>
                  <a:gd name="T62" fmla="*/ 0 w 1227"/>
                  <a:gd name="T63" fmla="*/ 75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27" h="474">
                    <a:moveTo>
                      <a:pt x="1227" y="474"/>
                    </a:moveTo>
                    <a:lnTo>
                      <a:pt x="1190" y="470"/>
                    </a:lnTo>
                    <a:lnTo>
                      <a:pt x="1088" y="404"/>
                    </a:lnTo>
                    <a:lnTo>
                      <a:pt x="1053" y="324"/>
                    </a:lnTo>
                    <a:lnTo>
                      <a:pt x="976" y="319"/>
                    </a:lnTo>
                    <a:lnTo>
                      <a:pt x="926" y="408"/>
                    </a:lnTo>
                    <a:lnTo>
                      <a:pt x="929" y="447"/>
                    </a:lnTo>
                    <a:lnTo>
                      <a:pt x="894" y="439"/>
                    </a:lnTo>
                    <a:lnTo>
                      <a:pt x="893" y="436"/>
                    </a:lnTo>
                    <a:lnTo>
                      <a:pt x="892" y="436"/>
                    </a:lnTo>
                    <a:lnTo>
                      <a:pt x="875" y="392"/>
                    </a:lnTo>
                    <a:lnTo>
                      <a:pt x="890" y="274"/>
                    </a:lnTo>
                    <a:lnTo>
                      <a:pt x="752" y="162"/>
                    </a:lnTo>
                    <a:lnTo>
                      <a:pt x="751" y="162"/>
                    </a:lnTo>
                    <a:lnTo>
                      <a:pt x="689" y="79"/>
                    </a:lnTo>
                    <a:lnTo>
                      <a:pt x="575" y="90"/>
                    </a:lnTo>
                    <a:lnTo>
                      <a:pt x="489" y="58"/>
                    </a:lnTo>
                    <a:lnTo>
                      <a:pt x="431" y="96"/>
                    </a:lnTo>
                    <a:lnTo>
                      <a:pt x="342" y="33"/>
                    </a:lnTo>
                    <a:lnTo>
                      <a:pt x="338" y="33"/>
                    </a:lnTo>
                    <a:lnTo>
                      <a:pt x="250" y="46"/>
                    </a:lnTo>
                    <a:lnTo>
                      <a:pt x="248" y="54"/>
                    </a:lnTo>
                    <a:lnTo>
                      <a:pt x="214" y="108"/>
                    </a:lnTo>
                    <a:lnTo>
                      <a:pt x="208" y="116"/>
                    </a:lnTo>
                    <a:lnTo>
                      <a:pt x="89" y="42"/>
                    </a:lnTo>
                    <a:lnTo>
                      <a:pt x="85" y="32"/>
                    </a:lnTo>
                    <a:lnTo>
                      <a:pt x="78" y="11"/>
                    </a:lnTo>
                    <a:lnTo>
                      <a:pt x="26" y="0"/>
                    </a:lnTo>
                    <a:lnTo>
                      <a:pt x="25" y="46"/>
                    </a:lnTo>
                    <a:lnTo>
                      <a:pt x="0" y="35"/>
                    </a:lnTo>
                    <a:lnTo>
                      <a:pt x="1" y="40"/>
                    </a:lnTo>
                    <a:lnTo>
                      <a:pt x="0" y="7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3" name="Freeform 4769">
                <a:extLst>
                  <a:ext uri="{FF2B5EF4-FFF2-40B4-BE49-F238E27FC236}">
                    <a16:creationId xmlns:a16="http://schemas.microsoft.com/office/drawing/2014/main" id="{A3EDDC22-A6A8-42A0-80A1-1B12456FC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5" y="2597"/>
                <a:ext cx="132" cy="110"/>
              </a:xfrm>
              <a:custGeom>
                <a:avLst/>
                <a:gdLst>
                  <a:gd name="T0" fmla="*/ 528 w 528"/>
                  <a:gd name="T1" fmla="*/ 0 h 440"/>
                  <a:gd name="T2" fmla="*/ 352 w 528"/>
                  <a:gd name="T3" fmla="*/ 169 h 440"/>
                  <a:gd name="T4" fmla="*/ 333 w 528"/>
                  <a:gd name="T5" fmla="*/ 168 h 440"/>
                  <a:gd name="T6" fmla="*/ 312 w 528"/>
                  <a:gd name="T7" fmla="*/ 165 h 440"/>
                  <a:gd name="T8" fmla="*/ 310 w 528"/>
                  <a:gd name="T9" fmla="*/ 167 h 440"/>
                  <a:gd name="T10" fmla="*/ 267 w 528"/>
                  <a:gd name="T11" fmla="*/ 199 h 440"/>
                  <a:gd name="T12" fmla="*/ 264 w 528"/>
                  <a:gd name="T13" fmla="*/ 198 h 440"/>
                  <a:gd name="T14" fmla="*/ 240 w 528"/>
                  <a:gd name="T15" fmla="*/ 197 h 440"/>
                  <a:gd name="T16" fmla="*/ 355 w 528"/>
                  <a:gd name="T17" fmla="*/ 375 h 440"/>
                  <a:gd name="T18" fmla="*/ 272 w 528"/>
                  <a:gd name="T19" fmla="*/ 440 h 440"/>
                  <a:gd name="T20" fmla="*/ 215 w 528"/>
                  <a:gd name="T21" fmla="*/ 427 h 440"/>
                  <a:gd name="T22" fmla="*/ 42 w 528"/>
                  <a:gd name="T23" fmla="*/ 259 h 440"/>
                  <a:gd name="T24" fmla="*/ 0 w 528"/>
                  <a:gd name="T25" fmla="*/ 328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8" h="440">
                    <a:moveTo>
                      <a:pt x="528" y="0"/>
                    </a:moveTo>
                    <a:lnTo>
                      <a:pt x="352" y="169"/>
                    </a:lnTo>
                    <a:lnTo>
                      <a:pt x="333" y="168"/>
                    </a:lnTo>
                    <a:lnTo>
                      <a:pt x="312" y="165"/>
                    </a:lnTo>
                    <a:lnTo>
                      <a:pt x="310" y="167"/>
                    </a:lnTo>
                    <a:lnTo>
                      <a:pt x="267" y="199"/>
                    </a:lnTo>
                    <a:lnTo>
                      <a:pt x="264" y="198"/>
                    </a:lnTo>
                    <a:lnTo>
                      <a:pt x="240" y="197"/>
                    </a:lnTo>
                    <a:lnTo>
                      <a:pt x="355" y="375"/>
                    </a:lnTo>
                    <a:lnTo>
                      <a:pt x="272" y="440"/>
                    </a:lnTo>
                    <a:lnTo>
                      <a:pt x="215" y="427"/>
                    </a:lnTo>
                    <a:lnTo>
                      <a:pt x="42" y="259"/>
                    </a:lnTo>
                    <a:lnTo>
                      <a:pt x="0" y="32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4" name="Line 4770">
                <a:extLst>
                  <a:ext uri="{FF2B5EF4-FFF2-40B4-BE49-F238E27FC236}">
                    <a16:creationId xmlns:a16="http://schemas.microsoft.com/office/drawing/2014/main" id="{FD902015-4D50-480C-9AAA-DC53036AF5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01" y="1243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5" name="Line 4771">
                <a:extLst>
                  <a:ext uri="{FF2B5EF4-FFF2-40B4-BE49-F238E27FC236}">
                    <a16:creationId xmlns:a16="http://schemas.microsoft.com/office/drawing/2014/main" id="{FBBBF0D6-6D5D-419A-9CBA-5D90216895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10" y="1864"/>
                <a:ext cx="3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6" name="Line 4772">
                <a:extLst>
                  <a:ext uri="{FF2B5EF4-FFF2-40B4-BE49-F238E27FC236}">
                    <a16:creationId xmlns:a16="http://schemas.microsoft.com/office/drawing/2014/main" id="{D31A53C6-8E70-40B1-B9D2-9C62AC9B7F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10" y="1864"/>
                <a:ext cx="3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7" name="Line 4773">
                <a:extLst>
                  <a:ext uri="{FF2B5EF4-FFF2-40B4-BE49-F238E27FC236}">
                    <a16:creationId xmlns:a16="http://schemas.microsoft.com/office/drawing/2014/main" id="{13742545-0A25-49E2-B43D-6C61626C1C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5" y="1982"/>
                <a:ext cx="3" cy="2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8" name="Line 4774">
                <a:extLst>
                  <a:ext uri="{FF2B5EF4-FFF2-40B4-BE49-F238E27FC236}">
                    <a16:creationId xmlns:a16="http://schemas.microsoft.com/office/drawing/2014/main" id="{18FCD403-0A80-4019-88CB-6A756ACEC8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5" y="2068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89" name="Line 4775">
                <a:extLst>
                  <a:ext uri="{FF2B5EF4-FFF2-40B4-BE49-F238E27FC236}">
                    <a16:creationId xmlns:a16="http://schemas.microsoft.com/office/drawing/2014/main" id="{CE065C97-09D1-4B23-8102-381D376B4A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29" y="2086"/>
                <a:ext cx="2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0" name="Freeform 4776">
                <a:extLst>
                  <a:ext uri="{FF2B5EF4-FFF2-40B4-BE49-F238E27FC236}">
                    <a16:creationId xmlns:a16="http://schemas.microsoft.com/office/drawing/2014/main" id="{695503CC-2565-4884-BE21-3236332EC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102"/>
                <a:ext cx="3" cy="7"/>
              </a:xfrm>
              <a:custGeom>
                <a:avLst/>
                <a:gdLst>
                  <a:gd name="T0" fmla="*/ 0 w 13"/>
                  <a:gd name="T1" fmla="*/ 0 h 30"/>
                  <a:gd name="T2" fmla="*/ 13 w 13"/>
                  <a:gd name="T3" fmla="*/ 12 h 30"/>
                  <a:gd name="T4" fmla="*/ 11 w 13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0">
                    <a:moveTo>
                      <a:pt x="0" y="0"/>
                    </a:moveTo>
                    <a:lnTo>
                      <a:pt x="13" y="12"/>
                    </a:lnTo>
                    <a:lnTo>
                      <a:pt x="11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1" name="Freeform 4777">
                <a:extLst>
                  <a:ext uri="{FF2B5EF4-FFF2-40B4-BE49-F238E27FC236}">
                    <a16:creationId xmlns:a16="http://schemas.microsoft.com/office/drawing/2014/main" id="{211C89E8-07BB-4A00-B108-63739486A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2102"/>
                <a:ext cx="3" cy="7"/>
              </a:xfrm>
              <a:custGeom>
                <a:avLst/>
                <a:gdLst>
                  <a:gd name="T0" fmla="*/ 11 w 14"/>
                  <a:gd name="T1" fmla="*/ 30 h 30"/>
                  <a:gd name="T2" fmla="*/ 14 w 14"/>
                  <a:gd name="T3" fmla="*/ 12 h 30"/>
                  <a:gd name="T4" fmla="*/ 0 w 14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0">
                    <a:moveTo>
                      <a:pt x="11" y="30"/>
                    </a:moveTo>
                    <a:lnTo>
                      <a:pt x="14" y="1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2" name="Freeform 4778">
                <a:extLst>
                  <a:ext uri="{FF2B5EF4-FFF2-40B4-BE49-F238E27FC236}">
                    <a16:creationId xmlns:a16="http://schemas.microsoft.com/office/drawing/2014/main" id="{568C1E96-5E79-4C1B-A735-444E18218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" y="2088"/>
                <a:ext cx="9" cy="3"/>
              </a:xfrm>
              <a:custGeom>
                <a:avLst/>
                <a:gdLst>
                  <a:gd name="T0" fmla="*/ 0 w 39"/>
                  <a:gd name="T1" fmla="*/ 0 h 12"/>
                  <a:gd name="T2" fmla="*/ 26 w 39"/>
                  <a:gd name="T3" fmla="*/ 3 h 12"/>
                  <a:gd name="T4" fmla="*/ 39 w 39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2">
                    <a:moveTo>
                      <a:pt x="0" y="0"/>
                    </a:moveTo>
                    <a:lnTo>
                      <a:pt x="26" y="3"/>
                    </a:lnTo>
                    <a:lnTo>
                      <a:pt x="39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3" name="Line 4779">
                <a:extLst>
                  <a:ext uri="{FF2B5EF4-FFF2-40B4-BE49-F238E27FC236}">
                    <a16:creationId xmlns:a16="http://schemas.microsoft.com/office/drawing/2014/main" id="{FDB6E91C-EA6C-4A88-BB20-AEE921A99D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63" y="2091"/>
                <a:ext cx="13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4" name="Freeform 4780">
                <a:extLst>
                  <a:ext uri="{FF2B5EF4-FFF2-40B4-BE49-F238E27FC236}">
                    <a16:creationId xmlns:a16="http://schemas.microsoft.com/office/drawing/2014/main" id="{A01D0354-B0BF-44F7-9A7E-BCFB5946C6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" y="2088"/>
                <a:ext cx="9" cy="3"/>
              </a:xfrm>
              <a:custGeom>
                <a:avLst/>
                <a:gdLst>
                  <a:gd name="T0" fmla="*/ 39 w 39"/>
                  <a:gd name="T1" fmla="*/ 12 h 12"/>
                  <a:gd name="T2" fmla="*/ 28 w 39"/>
                  <a:gd name="T3" fmla="*/ 2 h 12"/>
                  <a:gd name="T4" fmla="*/ 0 w 39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2">
                    <a:moveTo>
                      <a:pt x="39" y="12"/>
                    </a:moveTo>
                    <a:lnTo>
                      <a:pt x="28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5" name="Freeform 4781">
                <a:extLst>
                  <a:ext uri="{FF2B5EF4-FFF2-40B4-BE49-F238E27FC236}">
                    <a16:creationId xmlns:a16="http://schemas.microsoft.com/office/drawing/2014/main" id="{0AF6005B-311C-4F44-B872-C9A34BB88D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2073"/>
                <a:ext cx="19" cy="20"/>
              </a:xfrm>
              <a:custGeom>
                <a:avLst/>
                <a:gdLst>
                  <a:gd name="T0" fmla="*/ 77 w 77"/>
                  <a:gd name="T1" fmla="*/ 80 h 80"/>
                  <a:gd name="T2" fmla="*/ 21 w 77"/>
                  <a:gd name="T3" fmla="*/ 76 h 80"/>
                  <a:gd name="T4" fmla="*/ 0 w 77"/>
                  <a:gd name="T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" h="80">
                    <a:moveTo>
                      <a:pt x="77" y="80"/>
                    </a:moveTo>
                    <a:lnTo>
                      <a:pt x="21" y="7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6" name="Freeform 4782">
                <a:extLst>
                  <a:ext uri="{FF2B5EF4-FFF2-40B4-BE49-F238E27FC236}">
                    <a16:creationId xmlns:a16="http://schemas.microsoft.com/office/drawing/2014/main" id="{D25C452E-109F-4C40-A2FB-4FFDF0DBD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6" y="2090"/>
                <a:ext cx="8" cy="3"/>
              </a:xfrm>
              <a:custGeom>
                <a:avLst/>
                <a:gdLst>
                  <a:gd name="T0" fmla="*/ 33 w 33"/>
                  <a:gd name="T1" fmla="*/ 0 h 14"/>
                  <a:gd name="T2" fmla="*/ 13 w 33"/>
                  <a:gd name="T3" fmla="*/ 14 h 14"/>
                  <a:gd name="T4" fmla="*/ 0 w 33"/>
                  <a:gd name="T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4">
                    <a:moveTo>
                      <a:pt x="33" y="0"/>
                    </a:moveTo>
                    <a:lnTo>
                      <a:pt x="13" y="14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7" name="Freeform 4783">
                <a:extLst>
                  <a:ext uri="{FF2B5EF4-FFF2-40B4-BE49-F238E27FC236}">
                    <a16:creationId xmlns:a16="http://schemas.microsoft.com/office/drawing/2014/main" id="{3ED2E0C5-1998-4F2F-AE63-80B444C23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6" y="2090"/>
                <a:ext cx="8" cy="4"/>
              </a:xfrm>
              <a:custGeom>
                <a:avLst/>
                <a:gdLst>
                  <a:gd name="T0" fmla="*/ 0 w 33"/>
                  <a:gd name="T1" fmla="*/ 13 h 16"/>
                  <a:gd name="T2" fmla="*/ 13 w 33"/>
                  <a:gd name="T3" fmla="*/ 16 h 16"/>
                  <a:gd name="T4" fmla="*/ 33 w 33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6">
                    <a:moveTo>
                      <a:pt x="0" y="13"/>
                    </a:moveTo>
                    <a:lnTo>
                      <a:pt x="13" y="16"/>
                    </a:lnTo>
                    <a:lnTo>
                      <a:pt x="3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8" name="Line 4784">
                <a:extLst>
                  <a:ext uri="{FF2B5EF4-FFF2-40B4-BE49-F238E27FC236}">
                    <a16:creationId xmlns:a16="http://schemas.microsoft.com/office/drawing/2014/main" id="{AB7A8AD0-AC8A-47A9-B5E9-C73A6E0F1F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27" y="2086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99" name="Line 4785">
                <a:extLst>
                  <a:ext uri="{FF2B5EF4-FFF2-40B4-BE49-F238E27FC236}">
                    <a16:creationId xmlns:a16="http://schemas.microsoft.com/office/drawing/2014/main" id="{41BB11B4-924C-46B5-9D80-A96E528056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24" y="2087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0" name="Freeform 4786">
                <a:extLst>
                  <a:ext uri="{FF2B5EF4-FFF2-40B4-BE49-F238E27FC236}">
                    <a16:creationId xmlns:a16="http://schemas.microsoft.com/office/drawing/2014/main" id="{CF4BD9A2-9C0B-4716-A79D-9C2907779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" y="2086"/>
                <a:ext cx="2" cy="1"/>
              </a:xfrm>
              <a:custGeom>
                <a:avLst/>
                <a:gdLst>
                  <a:gd name="T0" fmla="*/ 7 w 7"/>
                  <a:gd name="T1" fmla="*/ 1 h 5"/>
                  <a:gd name="T2" fmla="*/ 6 w 7"/>
                  <a:gd name="T3" fmla="*/ 0 h 5"/>
                  <a:gd name="T4" fmla="*/ 0 w 7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7" y="1"/>
                    </a:moveTo>
                    <a:lnTo>
                      <a:pt x="6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1" name="Freeform 4787">
                <a:extLst>
                  <a:ext uri="{FF2B5EF4-FFF2-40B4-BE49-F238E27FC236}">
                    <a16:creationId xmlns:a16="http://schemas.microsoft.com/office/drawing/2014/main" id="{75120144-31DE-429C-8E5B-15EE63246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064"/>
                <a:ext cx="25" cy="19"/>
              </a:xfrm>
              <a:custGeom>
                <a:avLst/>
                <a:gdLst>
                  <a:gd name="T0" fmla="*/ 98 w 98"/>
                  <a:gd name="T1" fmla="*/ 0 h 77"/>
                  <a:gd name="T2" fmla="*/ 61 w 98"/>
                  <a:gd name="T3" fmla="*/ 63 h 77"/>
                  <a:gd name="T4" fmla="*/ 0 w 98"/>
                  <a:gd name="T5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8" h="77">
                    <a:moveTo>
                      <a:pt x="98" y="0"/>
                    </a:moveTo>
                    <a:lnTo>
                      <a:pt x="61" y="63"/>
                    </a:lnTo>
                    <a:lnTo>
                      <a:pt x="0" y="7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2" name="Line 4788">
                <a:extLst>
                  <a:ext uri="{FF2B5EF4-FFF2-40B4-BE49-F238E27FC236}">
                    <a16:creationId xmlns:a16="http://schemas.microsoft.com/office/drawing/2014/main" id="{50F16DBD-74BB-46C5-9D17-1FFFBC67C1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10" y="2052"/>
                <a:ext cx="13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3" name="Line 4789">
                <a:extLst>
                  <a:ext uri="{FF2B5EF4-FFF2-40B4-BE49-F238E27FC236}">
                    <a16:creationId xmlns:a16="http://schemas.microsoft.com/office/drawing/2014/main" id="{E985EA29-91A9-457B-8205-77EF129983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23" y="2045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4" name="Line 4790">
                <a:extLst>
                  <a:ext uri="{FF2B5EF4-FFF2-40B4-BE49-F238E27FC236}">
                    <a16:creationId xmlns:a16="http://schemas.microsoft.com/office/drawing/2014/main" id="{5E5E4886-7464-45AC-839B-59B31BFED1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23" y="2051"/>
                <a:ext cx="8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5" name="Freeform 4791">
                <a:extLst>
                  <a:ext uri="{FF2B5EF4-FFF2-40B4-BE49-F238E27FC236}">
                    <a16:creationId xmlns:a16="http://schemas.microsoft.com/office/drawing/2014/main" id="{941B0383-3327-4117-BDDD-29DA2767B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1" y="2055"/>
                <a:ext cx="16" cy="4"/>
              </a:xfrm>
              <a:custGeom>
                <a:avLst/>
                <a:gdLst>
                  <a:gd name="T0" fmla="*/ 62 w 62"/>
                  <a:gd name="T1" fmla="*/ 0 h 15"/>
                  <a:gd name="T2" fmla="*/ 3 w 62"/>
                  <a:gd name="T3" fmla="*/ 15 h 15"/>
                  <a:gd name="T4" fmla="*/ 0 w 62"/>
                  <a:gd name="T5" fmla="*/ 1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15">
                    <a:moveTo>
                      <a:pt x="62" y="0"/>
                    </a:moveTo>
                    <a:lnTo>
                      <a:pt x="3" y="15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6" name="Line 4792">
                <a:extLst>
                  <a:ext uri="{FF2B5EF4-FFF2-40B4-BE49-F238E27FC236}">
                    <a16:creationId xmlns:a16="http://schemas.microsoft.com/office/drawing/2014/main" id="{9A2BBFD0-63A4-4731-A47C-78DFD61445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23" y="2051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7" name="Freeform 4793">
                <a:extLst>
                  <a:ext uri="{FF2B5EF4-FFF2-40B4-BE49-F238E27FC236}">
                    <a16:creationId xmlns:a16="http://schemas.microsoft.com/office/drawing/2014/main" id="{B01ECCD3-F503-458A-857A-F7696E8CF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3" y="2045"/>
                <a:ext cx="2" cy="6"/>
              </a:xfrm>
              <a:custGeom>
                <a:avLst/>
                <a:gdLst>
                  <a:gd name="T0" fmla="*/ 7 w 7"/>
                  <a:gd name="T1" fmla="*/ 0 h 23"/>
                  <a:gd name="T2" fmla="*/ 0 w 7"/>
                  <a:gd name="T3" fmla="*/ 23 h 23"/>
                  <a:gd name="T4" fmla="*/ 2 w 7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7" y="0"/>
                    </a:moveTo>
                    <a:lnTo>
                      <a:pt x="0" y="23"/>
                    </a:lnTo>
                    <a:lnTo>
                      <a:pt x="2" y="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8" name="Line 4794">
                <a:extLst>
                  <a:ext uri="{FF2B5EF4-FFF2-40B4-BE49-F238E27FC236}">
                    <a16:creationId xmlns:a16="http://schemas.microsoft.com/office/drawing/2014/main" id="{4AE41F09-069E-4A63-8F21-2840222906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23" y="2052"/>
                <a:ext cx="8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09" name="Freeform 4795">
                <a:extLst>
                  <a:ext uri="{FF2B5EF4-FFF2-40B4-BE49-F238E27FC236}">
                    <a16:creationId xmlns:a16="http://schemas.microsoft.com/office/drawing/2014/main" id="{854DDA6F-401F-4ABD-BF03-7EABA803E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4" y="2060"/>
                <a:ext cx="6" cy="4"/>
              </a:xfrm>
              <a:custGeom>
                <a:avLst/>
                <a:gdLst>
                  <a:gd name="T0" fmla="*/ 23 w 23"/>
                  <a:gd name="T1" fmla="*/ 0 h 15"/>
                  <a:gd name="T2" fmla="*/ 1 w 23"/>
                  <a:gd name="T3" fmla="*/ 13 h 15"/>
                  <a:gd name="T4" fmla="*/ 0 w 23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5">
                    <a:moveTo>
                      <a:pt x="23" y="0"/>
                    </a:moveTo>
                    <a:lnTo>
                      <a:pt x="1" y="13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0" name="Line 4796">
                <a:extLst>
                  <a:ext uri="{FF2B5EF4-FFF2-40B4-BE49-F238E27FC236}">
                    <a16:creationId xmlns:a16="http://schemas.microsoft.com/office/drawing/2014/main" id="{94E4E7CA-837B-49FD-B5A0-CCC446153E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04" y="2060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1" name="Line 4797">
                <a:extLst>
                  <a:ext uri="{FF2B5EF4-FFF2-40B4-BE49-F238E27FC236}">
                    <a16:creationId xmlns:a16="http://schemas.microsoft.com/office/drawing/2014/main" id="{0CC22D92-B6DD-432C-BB4D-ECF34F7358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8" y="2004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2" name="Line 4798">
                <a:extLst>
                  <a:ext uri="{FF2B5EF4-FFF2-40B4-BE49-F238E27FC236}">
                    <a16:creationId xmlns:a16="http://schemas.microsoft.com/office/drawing/2014/main" id="{B968B601-4333-42BB-A4C5-E3C1ED6836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8" y="2009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3" name="Freeform 4799">
                <a:extLst>
                  <a:ext uri="{FF2B5EF4-FFF2-40B4-BE49-F238E27FC236}">
                    <a16:creationId xmlns:a16="http://schemas.microsoft.com/office/drawing/2014/main" id="{35346427-E3A7-4D76-BCF2-6A5C8F5C1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" y="2013"/>
                <a:ext cx="9" cy="32"/>
              </a:xfrm>
              <a:custGeom>
                <a:avLst/>
                <a:gdLst>
                  <a:gd name="T0" fmla="*/ 17 w 32"/>
                  <a:gd name="T1" fmla="*/ 127 h 127"/>
                  <a:gd name="T2" fmla="*/ 32 w 32"/>
                  <a:gd name="T3" fmla="*/ 61 h 127"/>
                  <a:gd name="T4" fmla="*/ 0 w 32"/>
                  <a:gd name="T5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27">
                    <a:moveTo>
                      <a:pt x="17" y="127"/>
                    </a:moveTo>
                    <a:lnTo>
                      <a:pt x="32" y="6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4" name="Freeform 4800">
                <a:extLst>
                  <a:ext uri="{FF2B5EF4-FFF2-40B4-BE49-F238E27FC236}">
                    <a16:creationId xmlns:a16="http://schemas.microsoft.com/office/drawing/2014/main" id="{06904A17-4645-454E-BEC0-FC478FC061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8" y="2009"/>
                <a:ext cx="2" cy="4"/>
              </a:xfrm>
              <a:custGeom>
                <a:avLst/>
                <a:gdLst>
                  <a:gd name="T0" fmla="*/ 0 w 9"/>
                  <a:gd name="T1" fmla="*/ 0 h 20"/>
                  <a:gd name="T2" fmla="*/ 0 w 9"/>
                  <a:gd name="T3" fmla="*/ 3 h 20"/>
                  <a:gd name="T4" fmla="*/ 9 w 9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0">
                    <a:moveTo>
                      <a:pt x="0" y="0"/>
                    </a:moveTo>
                    <a:lnTo>
                      <a:pt x="0" y="3"/>
                    </a:lnTo>
                    <a:lnTo>
                      <a:pt x="9" y="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5" name="Freeform 4801">
                <a:extLst>
                  <a:ext uri="{FF2B5EF4-FFF2-40B4-BE49-F238E27FC236}">
                    <a16:creationId xmlns:a16="http://schemas.microsoft.com/office/drawing/2014/main" id="{AC1BBF13-FC8F-406D-A678-13EA07E20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8" y="2004"/>
                <a:ext cx="0" cy="5"/>
              </a:xfrm>
              <a:custGeom>
                <a:avLst/>
                <a:gdLst>
                  <a:gd name="T0" fmla="*/ 0 w 1"/>
                  <a:gd name="T1" fmla="*/ 0 h 17"/>
                  <a:gd name="T2" fmla="*/ 0 w 1"/>
                  <a:gd name="T3" fmla="*/ 16 h 17"/>
                  <a:gd name="T4" fmla="*/ 1 w 1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7">
                    <a:moveTo>
                      <a:pt x="0" y="0"/>
                    </a:moveTo>
                    <a:lnTo>
                      <a:pt x="0" y="16"/>
                    </a:lnTo>
                    <a:lnTo>
                      <a:pt x="1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6" name="Freeform 4802">
                <a:extLst>
                  <a:ext uri="{FF2B5EF4-FFF2-40B4-BE49-F238E27FC236}">
                    <a16:creationId xmlns:a16="http://schemas.microsoft.com/office/drawing/2014/main" id="{8E0C2ECE-D39D-499B-A0F9-617DA6B62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5" y="2068"/>
                <a:ext cx="2" cy="5"/>
              </a:xfrm>
              <a:custGeom>
                <a:avLst/>
                <a:gdLst>
                  <a:gd name="T0" fmla="*/ 7 w 7"/>
                  <a:gd name="T1" fmla="*/ 20 h 20"/>
                  <a:gd name="T2" fmla="*/ 1 w 7"/>
                  <a:gd name="T3" fmla="*/ 0 h 20"/>
                  <a:gd name="T4" fmla="*/ 0 w 7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0">
                    <a:moveTo>
                      <a:pt x="7" y="2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7" name="Freeform 4803">
                <a:extLst>
                  <a:ext uri="{FF2B5EF4-FFF2-40B4-BE49-F238E27FC236}">
                    <a16:creationId xmlns:a16="http://schemas.microsoft.com/office/drawing/2014/main" id="{5A9C6CB4-F4D5-4D64-B4C6-F01797361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" y="2067"/>
                <a:ext cx="2" cy="1"/>
              </a:xfrm>
              <a:custGeom>
                <a:avLst/>
                <a:gdLst>
                  <a:gd name="T0" fmla="*/ 6 w 6"/>
                  <a:gd name="T1" fmla="*/ 3 h 3"/>
                  <a:gd name="T2" fmla="*/ 6 w 6"/>
                  <a:gd name="T3" fmla="*/ 1 h 3"/>
                  <a:gd name="T4" fmla="*/ 0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6" y="3"/>
                    </a:move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8" name="Line 4804">
                <a:extLst>
                  <a:ext uri="{FF2B5EF4-FFF2-40B4-BE49-F238E27FC236}">
                    <a16:creationId xmlns:a16="http://schemas.microsoft.com/office/drawing/2014/main" id="{37A8C429-8448-404E-98FE-0CA735F004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3" y="2067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19" name="Freeform 4805">
                <a:extLst>
                  <a:ext uri="{FF2B5EF4-FFF2-40B4-BE49-F238E27FC236}">
                    <a16:creationId xmlns:a16="http://schemas.microsoft.com/office/drawing/2014/main" id="{98FD13F9-7A57-4311-91D4-05DCF019F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0" y="2063"/>
                <a:ext cx="7" cy="3"/>
              </a:xfrm>
              <a:custGeom>
                <a:avLst/>
                <a:gdLst>
                  <a:gd name="T0" fmla="*/ 0 w 28"/>
                  <a:gd name="T1" fmla="*/ 12 h 14"/>
                  <a:gd name="T2" fmla="*/ 19 w 28"/>
                  <a:gd name="T3" fmla="*/ 14 h 14"/>
                  <a:gd name="T4" fmla="*/ 28 w 28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4">
                    <a:moveTo>
                      <a:pt x="0" y="12"/>
                    </a:moveTo>
                    <a:lnTo>
                      <a:pt x="19" y="14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0" name="Freeform 4806">
                <a:extLst>
                  <a:ext uri="{FF2B5EF4-FFF2-40B4-BE49-F238E27FC236}">
                    <a16:creationId xmlns:a16="http://schemas.microsoft.com/office/drawing/2014/main" id="{600A525C-D832-475F-9F6E-EBEC9EFA4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0" y="2063"/>
                <a:ext cx="7" cy="3"/>
              </a:xfrm>
              <a:custGeom>
                <a:avLst/>
                <a:gdLst>
                  <a:gd name="T0" fmla="*/ 28 w 28"/>
                  <a:gd name="T1" fmla="*/ 0 h 13"/>
                  <a:gd name="T2" fmla="*/ 18 w 28"/>
                  <a:gd name="T3" fmla="*/ 13 h 13"/>
                  <a:gd name="T4" fmla="*/ 0 w 28"/>
                  <a:gd name="T5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3">
                    <a:moveTo>
                      <a:pt x="28" y="0"/>
                    </a:moveTo>
                    <a:lnTo>
                      <a:pt x="18" y="13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1" name="Freeform 4807">
                <a:extLst>
                  <a:ext uri="{FF2B5EF4-FFF2-40B4-BE49-F238E27FC236}">
                    <a16:creationId xmlns:a16="http://schemas.microsoft.com/office/drawing/2014/main" id="{6F3CED6F-369D-42D5-9670-AB68D4B86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2061"/>
                <a:ext cx="16" cy="6"/>
              </a:xfrm>
              <a:custGeom>
                <a:avLst/>
                <a:gdLst>
                  <a:gd name="T0" fmla="*/ 65 w 65"/>
                  <a:gd name="T1" fmla="*/ 26 h 26"/>
                  <a:gd name="T2" fmla="*/ 5 w 65"/>
                  <a:gd name="T3" fmla="*/ 0 h 26"/>
                  <a:gd name="T4" fmla="*/ 0 w 65"/>
                  <a:gd name="T5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26">
                    <a:moveTo>
                      <a:pt x="65" y="26"/>
                    </a:moveTo>
                    <a:lnTo>
                      <a:pt x="5" y="0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2" name="Freeform 4808">
                <a:extLst>
                  <a:ext uri="{FF2B5EF4-FFF2-40B4-BE49-F238E27FC236}">
                    <a16:creationId xmlns:a16="http://schemas.microsoft.com/office/drawing/2014/main" id="{7FA11878-2C8D-46F1-8013-FE486ACCC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5" y="2063"/>
                <a:ext cx="15" cy="3"/>
              </a:xfrm>
              <a:custGeom>
                <a:avLst/>
                <a:gdLst>
                  <a:gd name="T0" fmla="*/ 62 w 62"/>
                  <a:gd name="T1" fmla="*/ 10 h 10"/>
                  <a:gd name="T2" fmla="*/ 5 w 62"/>
                  <a:gd name="T3" fmla="*/ 5 h 10"/>
                  <a:gd name="T4" fmla="*/ 0 w 62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" h="10">
                    <a:moveTo>
                      <a:pt x="62" y="10"/>
                    </a:moveTo>
                    <a:lnTo>
                      <a:pt x="5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3" name="Freeform 4809">
                <a:extLst>
                  <a:ext uri="{FF2B5EF4-FFF2-40B4-BE49-F238E27FC236}">
                    <a16:creationId xmlns:a16="http://schemas.microsoft.com/office/drawing/2014/main" id="{B297D5CB-84E1-4F23-B36F-A8E9A4AE4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7" y="2055"/>
                <a:ext cx="8" cy="8"/>
              </a:xfrm>
              <a:custGeom>
                <a:avLst/>
                <a:gdLst>
                  <a:gd name="T0" fmla="*/ 31 w 31"/>
                  <a:gd name="T1" fmla="*/ 32 h 32"/>
                  <a:gd name="T2" fmla="*/ 1 w 31"/>
                  <a:gd name="T3" fmla="*/ 0 h 32"/>
                  <a:gd name="T4" fmla="*/ 0 w 3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32">
                    <a:moveTo>
                      <a:pt x="31" y="32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4" name="Line 4810">
                <a:extLst>
                  <a:ext uri="{FF2B5EF4-FFF2-40B4-BE49-F238E27FC236}">
                    <a16:creationId xmlns:a16="http://schemas.microsoft.com/office/drawing/2014/main" id="{AD697A3E-F5AF-40C9-B72F-DBB76DF832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47" y="2055"/>
                <a:ext cx="8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5" name="Line 4811">
                <a:extLst>
                  <a:ext uri="{FF2B5EF4-FFF2-40B4-BE49-F238E27FC236}">
                    <a16:creationId xmlns:a16="http://schemas.microsoft.com/office/drawing/2014/main" id="{CAF1F31B-F364-4C65-9F79-DCFFF62D0C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9" y="1937"/>
                <a:ext cx="5" cy="2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6" name="Line 4812">
                <a:extLst>
                  <a:ext uri="{FF2B5EF4-FFF2-40B4-BE49-F238E27FC236}">
                    <a16:creationId xmlns:a16="http://schemas.microsoft.com/office/drawing/2014/main" id="{F17E716D-39DE-4E60-9A68-5941DA76E0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7" y="1929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7" name="Line 4813">
                <a:extLst>
                  <a:ext uri="{FF2B5EF4-FFF2-40B4-BE49-F238E27FC236}">
                    <a16:creationId xmlns:a16="http://schemas.microsoft.com/office/drawing/2014/main" id="{875EA4B1-4751-4088-82AF-5CC0F5AF44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23" y="1971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8" name="Line 4814">
                <a:extLst>
                  <a:ext uri="{FF2B5EF4-FFF2-40B4-BE49-F238E27FC236}">
                    <a16:creationId xmlns:a16="http://schemas.microsoft.com/office/drawing/2014/main" id="{D00BD642-AF4A-4F15-8292-309D074F43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5" y="1980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29" name="Line 4815">
                <a:extLst>
                  <a:ext uri="{FF2B5EF4-FFF2-40B4-BE49-F238E27FC236}">
                    <a16:creationId xmlns:a16="http://schemas.microsoft.com/office/drawing/2014/main" id="{47FD98F3-B398-4ABF-940A-ADEBBDF70B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15" y="1978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0" name="Line 4816">
                <a:extLst>
                  <a:ext uri="{FF2B5EF4-FFF2-40B4-BE49-F238E27FC236}">
                    <a16:creationId xmlns:a16="http://schemas.microsoft.com/office/drawing/2014/main" id="{0D25550F-FE5C-4178-8CDF-F3EEA094C2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17" y="1972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1" name="Freeform 4817">
                <a:extLst>
                  <a:ext uri="{FF2B5EF4-FFF2-40B4-BE49-F238E27FC236}">
                    <a16:creationId xmlns:a16="http://schemas.microsoft.com/office/drawing/2014/main" id="{560F3C8C-4ECC-4121-9C61-9A16A157F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3" y="1971"/>
                <a:ext cx="6" cy="1"/>
              </a:xfrm>
              <a:custGeom>
                <a:avLst/>
                <a:gdLst>
                  <a:gd name="T0" fmla="*/ 23 w 23"/>
                  <a:gd name="T1" fmla="*/ 0 h 7"/>
                  <a:gd name="T2" fmla="*/ 1 w 23"/>
                  <a:gd name="T3" fmla="*/ 5 h 7"/>
                  <a:gd name="T4" fmla="*/ 0 w 23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7">
                    <a:moveTo>
                      <a:pt x="23" y="0"/>
                    </a:moveTo>
                    <a:lnTo>
                      <a:pt x="1" y="5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2" name="Freeform 4818">
                <a:extLst>
                  <a:ext uri="{FF2B5EF4-FFF2-40B4-BE49-F238E27FC236}">
                    <a16:creationId xmlns:a16="http://schemas.microsoft.com/office/drawing/2014/main" id="{5AE0B82A-0404-48DF-AC18-61ECF9E88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5" y="1980"/>
                <a:ext cx="0" cy="2"/>
              </a:xfrm>
              <a:custGeom>
                <a:avLst/>
                <a:gdLst>
                  <a:gd name="T0" fmla="*/ 0 w 1"/>
                  <a:gd name="T1" fmla="*/ 0 h 10"/>
                  <a:gd name="T2" fmla="*/ 0 w 1"/>
                  <a:gd name="T3" fmla="*/ 1 h 10"/>
                  <a:gd name="T4" fmla="*/ 1 w 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lnTo>
                      <a:pt x="0" y="1"/>
                    </a:lnTo>
                    <a:lnTo>
                      <a:pt x="1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3" name="Freeform 4819">
                <a:extLst>
                  <a:ext uri="{FF2B5EF4-FFF2-40B4-BE49-F238E27FC236}">
                    <a16:creationId xmlns:a16="http://schemas.microsoft.com/office/drawing/2014/main" id="{6AD85C70-B407-417F-94EC-30799661B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5" y="1978"/>
                <a:ext cx="2" cy="2"/>
              </a:xfrm>
              <a:custGeom>
                <a:avLst/>
                <a:gdLst>
                  <a:gd name="T0" fmla="*/ 10 w 10"/>
                  <a:gd name="T1" fmla="*/ 0 h 10"/>
                  <a:gd name="T2" fmla="*/ 0 w 10"/>
                  <a:gd name="T3" fmla="*/ 9 h 10"/>
                  <a:gd name="T4" fmla="*/ 0 w 10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lnTo>
                      <a:pt x="0" y="9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4" name="Freeform 4820">
                <a:extLst>
                  <a:ext uri="{FF2B5EF4-FFF2-40B4-BE49-F238E27FC236}">
                    <a16:creationId xmlns:a16="http://schemas.microsoft.com/office/drawing/2014/main" id="{46552BAE-4B38-46D5-B0D5-3DF51AC12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1" y="1966"/>
                <a:ext cx="8" cy="4"/>
              </a:xfrm>
              <a:custGeom>
                <a:avLst/>
                <a:gdLst>
                  <a:gd name="T0" fmla="*/ 32 w 32"/>
                  <a:gd name="T1" fmla="*/ 0 h 15"/>
                  <a:gd name="T2" fmla="*/ 31 w 32"/>
                  <a:gd name="T3" fmla="*/ 7 h 15"/>
                  <a:gd name="T4" fmla="*/ 0 w 32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15">
                    <a:moveTo>
                      <a:pt x="32" y="0"/>
                    </a:moveTo>
                    <a:lnTo>
                      <a:pt x="31" y="7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5" name="Line 4821">
                <a:extLst>
                  <a:ext uri="{FF2B5EF4-FFF2-40B4-BE49-F238E27FC236}">
                    <a16:creationId xmlns:a16="http://schemas.microsoft.com/office/drawing/2014/main" id="{A181DD0D-662C-4D52-BE84-2C4B538453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29" y="197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6" name="Freeform 4822">
                <a:extLst>
                  <a:ext uri="{FF2B5EF4-FFF2-40B4-BE49-F238E27FC236}">
                    <a16:creationId xmlns:a16="http://schemas.microsoft.com/office/drawing/2014/main" id="{69730705-6F4D-4E58-9D78-846485A4D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1" y="1966"/>
                <a:ext cx="9" cy="4"/>
              </a:xfrm>
              <a:custGeom>
                <a:avLst/>
                <a:gdLst>
                  <a:gd name="T0" fmla="*/ 0 w 34"/>
                  <a:gd name="T1" fmla="*/ 15 h 15"/>
                  <a:gd name="T2" fmla="*/ 34 w 34"/>
                  <a:gd name="T3" fmla="*/ 8 h 15"/>
                  <a:gd name="T4" fmla="*/ 32 w 34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15">
                    <a:moveTo>
                      <a:pt x="0" y="15"/>
                    </a:moveTo>
                    <a:lnTo>
                      <a:pt x="34" y="8"/>
                    </a:lnTo>
                    <a:lnTo>
                      <a:pt x="3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7" name="Line 4823">
                <a:extLst>
                  <a:ext uri="{FF2B5EF4-FFF2-40B4-BE49-F238E27FC236}">
                    <a16:creationId xmlns:a16="http://schemas.microsoft.com/office/drawing/2014/main" id="{BE17A731-F44F-40E9-81F8-C58C62ED00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3" y="1878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8" name="Freeform 4824">
                <a:extLst>
                  <a:ext uri="{FF2B5EF4-FFF2-40B4-BE49-F238E27FC236}">
                    <a16:creationId xmlns:a16="http://schemas.microsoft.com/office/drawing/2014/main" id="{3C392253-6D43-4DBD-BB8B-C1968F2D9C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2" y="2696"/>
                <a:ext cx="3" cy="7"/>
              </a:xfrm>
              <a:custGeom>
                <a:avLst/>
                <a:gdLst>
                  <a:gd name="T0" fmla="*/ 0 w 12"/>
                  <a:gd name="T1" fmla="*/ 29 h 29"/>
                  <a:gd name="T2" fmla="*/ 9 w 12"/>
                  <a:gd name="T3" fmla="*/ 10 h 29"/>
                  <a:gd name="T4" fmla="*/ 12 w 12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9">
                    <a:moveTo>
                      <a:pt x="0" y="29"/>
                    </a:moveTo>
                    <a:lnTo>
                      <a:pt x="9" y="10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39" name="Line 4825">
                <a:extLst>
                  <a:ext uri="{FF2B5EF4-FFF2-40B4-BE49-F238E27FC236}">
                    <a16:creationId xmlns:a16="http://schemas.microsoft.com/office/drawing/2014/main" id="{433A4DEB-3AF6-494C-9C53-1CE867EA82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15" y="2691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0" name="Freeform 4826">
                <a:extLst>
                  <a:ext uri="{FF2B5EF4-FFF2-40B4-BE49-F238E27FC236}">
                    <a16:creationId xmlns:a16="http://schemas.microsoft.com/office/drawing/2014/main" id="{06E0AC4E-218C-4EF3-8F3A-67CF9D4DB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7" y="2686"/>
                <a:ext cx="1" cy="5"/>
              </a:xfrm>
              <a:custGeom>
                <a:avLst/>
                <a:gdLst>
                  <a:gd name="T0" fmla="*/ 0 w 4"/>
                  <a:gd name="T1" fmla="*/ 18 h 18"/>
                  <a:gd name="T2" fmla="*/ 1 w 4"/>
                  <a:gd name="T3" fmla="*/ 16 h 18"/>
                  <a:gd name="T4" fmla="*/ 4 w 4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8">
                    <a:moveTo>
                      <a:pt x="0" y="18"/>
                    </a:moveTo>
                    <a:lnTo>
                      <a:pt x="1" y="16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41" name="Line 4827">
                <a:extLst>
                  <a:ext uri="{FF2B5EF4-FFF2-40B4-BE49-F238E27FC236}">
                    <a16:creationId xmlns:a16="http://schemas.microsoft.com/office/drawing/2014/main" id="{1344C92B-D94F-4C52-ABA4-3340ED3284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17" y="2686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30" name="Group 5029">
              <a:extLst>
                <a:ext uri="{FF2B5EF4-FFF2-40B4-BE49-F238E27FC236}">
                  <a16:creationId xmlns:a16="http://schemas.microsoft.com/office/drawing/2014/main" id="{157CF4B3-A09B-4721-8606-6EB2AFCFA2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8" y="1483"/>
              <a:ext cx="1938" cy="2262"/>
              <a:chOff x="2778" y="1483"/>
              <a:chExt cx="1938" cy="2262"/>
            </a:xfrm>
          </p:grpSpPr>
          <p:sp>
            <p:nvSpPr>
              <p:cNvPr id="542" name="Freeform 4829">
                <a:extLst>
                  <a:ext uri="{FF2B5EF4-FFF2-40B4-BE49-F238E27FC236}">
                    <a16:creationId xmlns:a16="http://schemas.microsoft.com/office/drawing/2014/main" id="{6CE80A23-E6C3-441A-BC38-3A7699C67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2703"/>
                <a:ext cx="12" cy="27"/>
              </a:xfrm>
              <a:custGeom>
                <a:avLst/>
                <a:gdLst>
                  <a:gd name="T0" fmla="*/ 0 w 51"/>
                  <a:gd name="T1" fmla="*/ 106 h 106"/>
                  <a:gd name="T2" fmla="*/ 28 w 51"/>
                  <a:gd name="T3" fmla="*/ 59 h 106"/>
                  <a:gd name="T4" fmla="*/ 51 w 51"/>
                  <a:gd name="T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106">
                    <a:moveTo>
                      <a:pt x="0" y="106"/>
                    </a:moveTo>
                    <a:lnTo>
                      <a:pt x="28" y="59"/>
                    </a:lnTo>
                    <a:lnTo>
                      <a:pt x="5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3" name="Freeform 4830">
                <a:extLst>
                  <a:ext uri="{FF2B5EF4-FFF2-40B4-BE49-F238E27FC236}">
                    <a16:creationId xmlns:a16="http://schemas.microsoft.com/office/drawing/2014/main" id="{E74AB640-9C88-435F-AB05-F976FD76CE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" y="2730"/>
                <a:ext cx="2" cy="11"/>
              </a:xfrm>
              <a:custGeom>
                <a:avLst/>
                <a:gdLst>
                  <a:gd name="T0" fmla="*/ 3 w 5"/>
                  <a:gd name="T1" fmla="*/ 44 h 44"/>
                  <a:gd name="T2" fmla="*/ 0 w 5"/>
                  <a:gd name="T3" fmla="*/ 9 h 44"/>
                  <a:gd name="T4" fmla="*/ 5 w 5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4">
                    <a:moveTo>
                      <a:pt x="3" y="44"/>
                    </a:moveTo>
                    <a:lnTo>
                      <a:pt x="0" y="9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4" name="Line 4831">
                <a:extLst>
                  <a:ext uri="{FF2B5EF4-FFF2-40B4-BE49-F238E27FC236}">
                    <a16:creationId xmlns:a16="http://schemas.microsoft.com/office/drawing/2014/main" id="{30AC1FA8-B66D-4794-8C5A-6ABF5D82BB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12" y="2696"/>
                <a:ext cx="3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5" name="Freeform 4832">
                <a:extLst>
                  <a:ext uri="{FF2B5EF4-FFF2-40B4-BE49-F238E27FC236}">
                    <a16:creationId xmlns:a16="http://schemas.microsoft.com/office/drawing/2014/main" id="{8B11B521-B8FD-4E90-8EE7-58C291738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1" y="2754"/>
                <a:ext cx="21" cy="6"/>
              </a:xfrm>
              <a:custGeom>
                <a:avLst/>
                <a:gdLst>
                  <a:gd name="T0" fmla="*/ 81 w 81"/>
                  <a:gd name="T1" fmla="*/ 26 h 26"/>
                  <a:gd name="T2" fmla="*/ 13 w 81"/>
                  <a:gd name="T3" fmla="*/ 2 h 26"/>
                  <a:gd name="T4" fmla="*/ 10 w 81"/>
                  <a:gd name="T5" fmla="*/ 0 h 26"/>
                  <a:gd name="T6" fmla="*/ 0 w 81"/>
                  <a:gd name="T7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26">
                    <a:moveTo>
                      <a:pt x="81" y="26"/>
                    </a:moveTo>
                    <a:lnTo>
                      <a:pt x="13" y="2"/>
                    </a:lnTo>
                    <a:lnTo>
                      <a:pt x="10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6" name="Line 4833">
                <a:extLst>
                  <a:ext uri="{FF2B5EF4-FFF2-40B4-BE49-F238E27FC236}">
                    <a16:creationId xmlns:a16="http://schemas.microsoft.com/office/drawing/2014/main" id="{B2CC61A3-1EAD-4189-B7D5-AD154734F3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32" y="2759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7" name="Freeform 4834">
                <a:extLst>
                  <a:ext uri="{FF2B5EF4-FFF2-40B4-BE49-F238E27FC236}">
                    <a16:creationId xmlns:a16="http://schemas.microsoft.com/office/drawing/2014/main" id="{3393240D-5FC5-4387-9DFD-60D6590AE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" y="2759"/>
                <a:ext cx="3" cy="1"/>
              </a:xfrm>
              <a:custGeom>
                <a:avLst/>
                <a:gdLst>
                  <a:gd name="T0" fmla="*/ 12 w 12"/>
                  <a:gd name="T1" fmla="*/ 0 h 4"/>
                  <a:gd name="T2" fmla="*/ 2 w 12"/>
                  <a:gd name="T3" fmla="*/ 4 h 4"/>
                  <a:gd name="T4" fmla="*/ 0 w 1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4">
                    <a:moveTo>
                      <a:pt x="12" y="0"/>
                    </a:move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8" name="Line 4835">
                <a:extLst>
                  <a:ext uri="{FF2B5EF4-FFF2-40B4-BE49-F238E27FC236}">
                    <a16:creationId xmlns:a16="http://schemas.microsoft.com/office/drawing/2014/main" id="{F3E5632A-913D-40B9-A45D-D7F8C8A9AB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00" y="2746"/>
                <a:ext cx="0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9" name="Freeform 4836">
                <a:extLst>
                  <a:ext uri="{FF2B5EF4-FFF2-40B4-BE49-F238E27FC236}">
                    <a16:creationId xmlns:a16="http://schemas.microsoft.com/office/drawing/2014/main" id="{7648C17D-C0A0-49EF-A803-7950ED9B7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" y="2754"/>
                <a:ext cx="25" cy="18"/>
              </a:xfrm>
              <a:custGeom>
                <a:avLst/>
                <a:gdLst>
                  <a:gd name="T0" fmla="*/ 0 w 102"/>
                  <a:gd name="T1" fmla="*/ 72 h 72"/>
                  <a:gd name="T2" fmla="*/ 3 w 102"/>
                  <a:gd name="T3" fmla="*/ 19 h 72"/>
                  <a:gd name="T4" fmla="*/ 42 w 102"/>
                  <a:gd name="T5" fmla="*/ 22 h 72"/>
                  <a:gd name="T6" fmla="*/ 66 w 102"/>
                  <a:gd name="T7" fmla="*/ 40 h 72"/>
                  <a:gd name="T8" fmla="*/ 102 w 102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72">
                    <a:moveTo>
                      <a:pt x="0" y="72"/>
                    </a:moveTo>
                    <a:lnTo>
                      <a:pt x="3" y="19"/>
                    </a:lnTo>
                    <a:lnTo>
                      <a:pt x="42" y="22"/>
                    </a:lnTo>
                    <a:lnTo>
                      <a:pt x="66" y="40"/>
                    </a:lnTo>
                    <a:lnTo>
                      <a:pt x="10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0" name="Line 4837">
                <a:extLst>
                  <a:ext uri="{FF2B5EF4-FFF2-40B4-BE49-F238E27FC236}">
                    <a16:creationId xmlns:a16="http://schemas.microsoft.com/office/drawing/2014/main" id="{9A2D298A-EA6C-4EE3-A8EB-AE43C68FB2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00" y="2754"/>
                <a:ext cx="1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1" name="Line 4838">
                <a:extLst>
                  <a:ext uri="{FF2B5EF4-FFF2-40B4-BE49-F238E27FC236}">
                    <a16:creationId xmlns:a16="http://schemas.microsoft.com/office/drawing/2014/main" id="{A214F79A-E7C0-468C-843B-223C168127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00" y="2754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2" name="Line 4839">
                <a:extLst>
                  <a:ext uri="{FF2B5EF4-FFF2-40B4-BE49-F238E27FC236}">
                    <a16:creationId xmlns:a16="http://schemas.microsoft.com/office/drawing/2014/main" id="{C6ECAD35-1949-46B8-B94E-D944A88BC0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9" y="2741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3" name="Line 4840">
                <a:extLst>
                  <a:ext uri="{FF2B5EF4-FFF2-40B4-BE49-F238E27FC236}">
                    <a16:creationId xmlns:a16="http://schemas.microsoft.com/office/drawing/2014/main" id="{4C1814B2-ED9E-4492-AA91-73F9E92B08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00" y="2746"/>
                <a:ext cx="1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4" name="Line 4841">
                <a:extLst>
                  <a:ext uri="{FF2B5EF4-FFF2-40B4-BE49-F238E27FC236}">
                    <a16:creationId xmlns:a16="http://schemas.microsoft.com/office/drawing/2014/main" id="{D29D5BFD-CC21-4235-A58A-243CE37FE8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01" y="2754"/>
                <a:ext cx="1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5" name="Freeform 4842">
                <a:extLst>
                  <a:ext uri="{FF2B5EF4-FFF2-40B4-BE49-F238E27FC236}">
                    <a16:creationId xmlns:a16="http://schemas.microsoft.com/office/drawing/2014/main" id="{E5BE9BDD-9D00-474D-9E89-B7565F4A6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" y="2748"/>
                <a:ext cx="5" cy="3"/>
              </a:xfrm>
              <a:custGeom>
                <a:avLst/>
                <a:gdLst>
                  <a:gd name="T0" fmla="*/ 21 w 21"/>
                  <a:gd name="T1" fmla="*/ 7 h 13"/>
                  <a:gd name="T2" fmla="*/ 13 w 21"/>
                  <a:gd name="T3" fmla="*/ 0 h 13"/>
                  <a:gd name="T4" fmla="*/ 0 w 21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21" y="7"/>
                    </a:moveTo>
                    <a:lnTo>
                      <a:pt x="13" y="0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6" name="Freeform 4843">
                <a:extLst>
                  <a:ext uri="{FF2B5EF4-FFF2-40B4-BE49-F238E27FC236}">
                    <a16:creationId xmlns:a16="http://schemas.microsoft.com/office/drawing/2014/main" id="{90B0081B-4193-4D61-93B0-90843BED0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" y="2748"/>
                <a:ext cx="5" cy="3"/>
              </a:xfrm>
              <a:custGeom>
                <a:avLst/>
                <a:gdLst>
                  <a:gd name="T0" fmla="*/ 21 w 21"/>
                  <a:gd name="T1" fmla="*/ 8 h 14"/>
                  <a:gd name="T2" fmla="*/ 13 w 21"/>
                  <a:gd name="T3" fmla="*/ 0 h 14"/>
                  <a:gd name="T4" fmla="*/ 0 w 21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4">
                    <a:moveTo>
                      <a:pt x="21" y="8"/>
                    </a:moveTo>
                    <a:lnTo>
                      <a:pt x="13" y="0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7" name="Line 4844">
                <a:extLst>
                  <a:ext uri="{FF2B5EF4-FFF2-40B4-BE49-F238E27FC236}">
                    <a16:creationId xmlns:a16="http://schemas.microsoft.com/office/drawing/2014/main" id="{4FBCA250-04C1-4A92-81A7-A0E4CF2956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71" y="2750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8" name="Line 4845">
                <a:extLst>
                  <a:ext uri="{FF2B5EF4-FFF2-40B4-BE49-F238E27FC236}">
                    <a16:creationId xmlns:a16="http://schemas.microsoft.com/office/drawing/2014/main" id="{46FD5829-3CD7-4B31-B2E3-7049957F8A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3" y="2751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9" name="Freeform 4846">
                <a:extLst>
                  <a:ext uri="{FF2B5EF4-FFF2-40B4-BE49-F238E27FC236}">
                    <a16:creationId xmlns:a16="http://schemas.microsoft.com/office/drawing/2014/main" id="{D4F43D7B-516B-4D95-933B-1FB560C27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5" y="2752"/>
                <a:ext cx="2" cy="2"/>
              </a:xfrm>
              <a:custGeom>
                <a:avLst/>
                <a:gdLst>
                  <a:gd name="T0" fmla="*/ 0 w 9"/>
                  <a:gd name="T1" fmla="*/ 5 h 7"/>
                  <a:gd name="T2" fmla="*/ 2 w 9"/>
                  <a:gd name="T3" fmla="*/ 7 h 7"/>
                  <a:gd name="T4" fmla="*/ 9 w 9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0" y="5"/>
                    </a:moveTo>
                    <a:lnTo>
                      <a:pt x="2" y="7"/>
                    </a:lnTo>
                    <a:lnTo>
                      <a:pt x="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0" name="Line 4847">
                <a:extLst>
                  <a:ext uri="{FF2B5EF4-FFF2-40B4-BE49-F238E27FC236}">
                    <a16:creationId xmlns:a16="http://schemas.microsoft.com/office/drawing/2014/main" id="{66B8E9AE-4A1D-4EC2-A149-FCF488D44B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77" y="2749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1" name="Freeform 4848">
                <a:extLst>
                  <a:ext uri="{FF2B5EF4-FFF2-40B4-BE49-F238E27FC236}">
                    <a16:creationId xmlns:a16="http://schemas.microsoft.com/office/drawing/2014/main" id="{CA364C95-E37A-41EB-B90F-A3723BFF9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7" y="2749"/>
                <a:ext cx="4" cy="3"/>
              </a:xfrm>
              <a:custGeom>
                <a:avLst/>
                <a:gdLst>
                  <a:gd name="T0" fmla="*/ 16 w 16"/>
                  <a:gd name="T1" fmla="*/ 0 h 11"/>
                  <a:gd name="T2" fmla="*/ 10 w 16"/>
                  <a:gd name="T3" fmla="*/ 3 h 11"/>
                  <a:gd name="T4" fmla="*/ 0 w 16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1">
                    <a:moveTo>
                      <a:pt x="16" y="0"/>
                    </a:moveTo>
                    <a:lnTo>
                      <a:pt x="10" y="3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2" name="Line 4849">
                <a:extLst>
                  <a:ext uri="{FF2B5EF4-FFF2-40B4-BE49-F238E27FC236}">
                    <a16:creationId xmlns:a16="http://schemas.microsoft.com/office/drawing/2014/main" id="{C465FA35-CCDB-4F51-89B2-75BA15CCFB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75" y="2752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3" name="Line 4850">
                <a:extLst>
                  <a:ext uri="{FF2B5EF4-FFF2-40B4-BE49-F238E27FC236}">
                    <a16:creationId xmlns:a16="http://schemas.microsoft.com/office/drawing/2014/main" id="{4DBD12E1-BAFE-481C-ABBA-497971621C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73" y="2751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4" name="Freeform 4851">
                <a:extLst>
                  <a:ext uri="{FF2B5EF4-FFF2-40B4-BE49-F238E27FC236}">
                    <a16:creationId xmlns:a16="http://schemas.microsoft.com/office/drawing/2014/main" id="{02845408-3061-4BD7-BEF9-FDDB89C72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2" y="2756"/>
                <a:ext cx="10" cy="2"/>
              </a:xfrm>
              <a:custGeom>
                <a:avLst/>
                <a:gdLst>
                  <a:gd name="T0" fmla="*/ 37 w 37"/>
                  <a:gd name="T1" fmla="*/ 0 h 10"/>
                  <a:gd name="T2" fmla="*/ 27 w 37"/>
                  <a:gd name="T3" fmla="*/ 10 h 10"/>
                  <a:gd name="T4" fmla="*/ 0 w 37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0">
                    <a:moveTo>
                      <a:pt x="37" y="0"/>
                    </a:moveTo>
                    <a:lnTo>
                      <a:pt x="27" y="10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5" name="Freeform 4852">
                <a:extLst>
                  <a:ext uri="{FF2B5EF4-FFF2-40B4-BE49-F238E27FC236}">
                    <a16:creationId xmlns:a16="http://schemas.microsoft.com/office/drawing/2014/main" id="{176FCBDD-6678-4CED-AB25-0E078B08E8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5" y="2755"/>
                <a:ext cx="17" cy="4"/>
              </a:xfrm>
              <a:custGeom>
                <a:avLst/>
                <a:gdLst>
                  <a:gd name="T0" fmla="*/ 70 w 70"/>
                  <a:gd name="T1" fmla="*/ 11 h 17"/>
                  <a:gd name="T2" fmla="*/ 65 w 70"/>
                  <a:gd name="T3" fmla="*/ 11 h 17"/>
                  <a:gd name="T4" fmla="*/ 38 w 70"/>
                  <a:gd name="T5" fmla="*/ 0 h 17"/>
                  <a:gd name="T6" fmla="*/ 0 w 70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17">
                    <a:moveTo>
                      <a:pt x="70" y="11"/>
                    </a:moveTo>
                    <a:lnTo>
                      <a:pt x="65" y="11"/>
                    </a:lnTo>
                    <a:lnTo>
                      <a:pt x="38" y="0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6" name="Freeform 4853">
                <a:extLst>
                  <a:ext uri="{FF2B5EF4-FFF2-40B4-BE49-F238E27FC236}">
                    <a16:creationId xmlns:a16="http://schemas.microsoft.com/office/drawing/2014/main" id="{674AE116-C467-4D39-A402-A88A70430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2" y="2756"/>
                <a:ext cx="10" cy="2"/>
              </a:xfrm>
              <a:custGeom>
                <a:avLst/>
                <a:gdLst>
                  <a:gd name="T0" fmla="*/ 37 w 37"/>
                  <a:gd name="T1" fmla="*/ 0 h 9"/>
                  <a:gd name="T2" fmla="*/ 27 w 37"/>
                  <a:gd name="T3" fmla="*/ 9 h 9"/>
                  <a:gd name="T4" fmla="*/ 0 w 37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9">
                    <a:moveTo>
                      <a:pt x="37" y="0"/>
                    </a:moveTo>
                    <a:lnTo>
                      <a:pt x="27" y="9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7" name="Line 4854">
                <a:extLst>
                  <a:ext uri="{FF2B5EF4-FFF2-40B4-BE49-F238E27FC236}">
                    <a16:creationId xmlns:a16="http://schemas.microsoft.com/office/drawing/2014/main" id="{0116956B-CCC5-4431-AD24-97552E8DC6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62" y="2751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8" name="Line 4855">
                <a:extLst>
                  <a:ext uri="{FF2B5EF4-FFF2-40B4-BE49-F238E27FC236}">
                    <a16:creationId xmlns:a16="http://schemas.microsoft.com/office/drawing/2014/main" id="{B7739786-060C-426B-AB50-2F5AF7F823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99" y="2730"/>
                <a:ext cx="1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9" name="Freeform 4856">
                <a:extLst>
                  <a:ext uri="{FF2B5EF4-FFF2-40B4-BE49-F238E27FC236}">
                    <a16:creationId xmlns:a16="http://schemas.microsoft.com/office/drawing/2014/main" id="{817BE6A0-68B0-47D8-A1E2-9FDE7844E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6" y="2789"/>
                <a:ext cx="1" cy="3"/>
              </a:xfrm>
              <a:custGeom>
                <a:avLst/>
                <a:gdLst>
                  <a:gd name="T0" fmla="*/ 0 w 4"/>
                  <a:gd name="T1" fmla="*/ 12 h 12"/>
                  <a:gd name="T2" fmla="*/ 3 w 4"/>
                  <a:gd name="T3" fmla="*/ 0 h 12"/>
                  <a:gd name="T4" fmla="*/ 4 w 4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lnTo>
                      <a:pt x="3" y="0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0" name="Freeform 4857">
                <a:extLst>
                  <a:ext uri="{FF2B5EF4-FFF2-40B4-BE49-F238E27FC236}">
                    <a16:creationId xmlns:a16="http://schemas.microsoft.com/office/drawing/2014/main" id="{F3931E0E-74D7-40EF-9012-D6F24F618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1" y="2792"/>
                <a:ext cx="15" cy="19"/>
              </a:xfrm>
              <a:custGeom>
                <a:avLst/>
                <a:gdLst>
                  <a:gd name="T0" fmla="*/ 0 w 59"/>
                  <a:gd name="T1" fmla="*/ 75 h 75"/>
                  <a:gd name="T2" fmla="*/ 7 w 59"/>
                  <a:gd name="T3" fmla="*/ 51 h 75"/>
                  <a:gd name="T4" fmla="*/ 51 w 59"/>
                  <a:gd name="T5" fmla="*/ 25 h 75"/>
                  <a:gd name="T6" fmla="*/ 59 w 59"/>
                  <a:gd name="T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75">
                    <a:moveTo>
                      <a:pt x="0" y="75"/>
                    </a:moveTo>
                    <a:lnTo>
                      <a:pt x="7" y="51"/>
                    </a:lnTo>
                    <a:lnTo>
                      <a:pt x="51" y="25"/>
                    </a:lnTo>
                    <a:lnTo>
                      <a:pt x="5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1" name="Line 4858">
                <a:extLst>
                  <a:ext uri="{FF2B5EF4-FFF2-40B4-BE49-F238E27FC236}">
                    <a16:creationId xmlns:a16="http://schemas.microsoft.com/office/drawing/2014/main" id="{A662A9CE-487A-4149-80D9-E43EEB03D3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56" y="2789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2" name="Freeform 4859">
                <a:extLst>
                  <a:ext uri="{FF2B5EF4-FFF2-40B4-BE49-F238E27FC236}">
                    <a16:creationId xmlns:a16="http://schemas.microsoft.com/office/drawing/2014/main" id="{781344E7-AE44-4ECC-84FF-B9C3EF0FCE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6" y="2775"/>
                <a:ext cx="2" cy="4"/>
              </a:xfrm>
              <a:custGeom>
                <a:avLst/>
                <a:gdLst>
                  <a:gd name="T0" fmla="*/ 0 w 9"/>
                  <a:gd name="T1" fmla="*/ 15 h 15"/>
                  <a:gd name="T2" fmla="*/ 9 w 9"/>
                  <a:gd name="T3" fmla="*/ 11 h 15"/>
                  <a:gd name="T4" fmla="*/ 4 w 9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5">
                    <a:moveTo>
                      <a:pt x="0" y="15"/>
                    </a:moveTo>
                    <a:lnTo>
                      <a:pt x="9" y="11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3" name="Freeform 4860">
                <a:extLst>
                  <a:ext uri="{FF2B5EF4-FFF2-40B4-BE49-F238E27FC236}">
                    <a16:creationId xmlns:a16="http://schemas.microsoft.com/office/drawing/2014/main" id="{FCEC7AF6-EA21-4111-B07C-78597ECDB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" y="2772"/>
                <a:ext cx="2" cy="3"/>
              </a:xfrm>
              <a:custGeom>
                <a:avLst/>
                <a:gdLst>
                  <a:gd name="T0" fmla="*/ 9 w 9"/>
                  <a:gd name="T1" fmla="*/ 12 h 12"/>
                  <a:gd name="T2" fmla="*/ 0 w 9"/>
                  <a:gd name="T3" fmla="*/ 2 h 12"/>
                  <a:gd name="T4" fmla="*/ 0 w 9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9" y="12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4" name="Freeform 4861">
                <a:extLst>
                  <a:ext uri="{FF2B5EF4-FFF2-40B4-BE49-F238E27FC236}">
                    <a16:creationId xmlns:a16="http://schemas.microsoft.com/office/drawing/2014/main" id="{37A8AE8E-CE42-47A3-B1C8-2BEEFA1DF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" y="2779"/>
                <a:ext cx="19" cy="10"/>
              </a:xfrm>
              <a:custGeom>
                <a:avLst/>
                <a:gdLst>
                  <a:gd name="T0" fmla="*/ 0 w 76"/>
                  <a:gd name="T1" fmla="*/ 40 h 40"/>
                  <a:gd name="T2" fmla="*/ 64 w 76"/>
                  <a:gd name="T3" fmla="*/ 5 h 40"/>
                  <a:gd name="T4" fmla="*/ 76 w 76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40">
                    <a:moveTo>
                      <a:pt x="0" y="40"/>
                    </a:moveTo>
                    <a:lnTo>
                      <a:pt x="64" y="5"/>
                    </a:lnTo>
                    <a:lnTo>
                      <a:pt x="7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5" name="Freeform 4862">
                <a:extLst>
                  <a:ext uri="{FF2B5EF4-FFF2-40B4-BE49-F238E27FC236}">
                    <a16:creationId xmlns:a16="http://schemas.microsoft.com/office/drawing/2014/main" id="{50C8FB30-0C54-4E81-BDA5-394409753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6" y="2775"/>
                <a:ext cx="3" cy="4"/>
              </a:xfrm>
              <a:custGeom>
                <a:avLst/>
                <a:gdLst>
                  <a:gd name="T0" fmla="*/ 0 w 12"/>
                  <a:gd name="T1" fmla="*/ 15 h 15"/>
                  <a:gd name="T2" fmla="*/ 12 w 12"/>
                  <a:gd name="T3" fmla="*/ 12 h 15"/>
                  <a:gd name="T4" fmla="*/ 4 w 12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5">
                    <a:moveTo>
                      <a:pt x="0" y="15"/>
                    </a:moveTo>
                    <a:lnTo>
                      <a:pt x="12" y="12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6" name="Line 4863">
                <a:extLst>
                  <a:ext uri="{FF2B5EF4-FFF2-40B4-BE49-F238E27FC236}">
                    <a16:creationId xmlns:a16="http://schemas.microsoft.com/office/drawing/2014/main" id="{3A6C9E17-6FA6-4308-9358-C49E4FBBEE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75" y="2772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7" name="Freeform 4864">
                <a:extLst>
                  <a:ext uri="{FF2B5EF4-FFF2-40B4-BE49-F238E27FC236}">
                    <a16:creationId xmlns:a16="http://schemas.microsoft.com/office/drawing/2014/main" id="{96CCE288-3341-4DFE-A361-9944AE4BE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2811"/>
                <a:ext cx="2" cy="5"/>
              </a:xfrm>
              <a:custGeom>
                <a:avLst/>
                <a:gdLst>
                  <a:gd name="T0" fmla="*/ 0 w 10"/>
                  <a:gd name="T1" fmla="*/ 20 h 20"/>
                  <a:gd name="T2" fmla="*/ 7 w 10"/>
                  <a:gd name="T3" fmla="*/ 11 h 20"/>
                  <a:gd name="T4" fmla="*/ 10 w 10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0">
                    <a:moveTo>
                      <a:pt x="0" y="20"/>
                    </a:moveTo>
                    <a:lnTo>
                      <a:pt x="7" y="11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8" name="Freeform 4865">
                <a:extLst>
                  <a:ext uri="{FF2B5EF4-FFF2-40B4-BE49-F238E27FC236}">
                    <a16:creationId xmlns:a16="http://schemas.microsoft.com/office/drawing/2014/main" id="{1D830F06-326A-44DE-B59D-851BD30D2C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2811"/>
                <a:ext cx="2" cy="5"/>
              </a:xfrm>
              <a:custGeom>
                <a:avLst/>
                <a:gdLst>
                  <a:gd name="T0" fmla="*/ 0 w 10"/>
                  <a:gd name="T1" fmla="*/ 20 h 20"/>
                  <a:gd name="T2" fmla="*/ 7 w 10"/>
                  <a:gd name="T3" fmla="*/ 13 h 20"/>
                  <a:gd name="T4" fmla="*/ 10 w 10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0">
                    <a:moveTo>
                      <a:pt x="0" y="20"/>
                    </a:moveTo>
                    <a:lnTo>
                      <a:pt x="7" y="13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9" name="Line 4866">
                <a:extLst>
                  <a:ext uri="{FF2B5EF4-FFF2-40B4-BE49-F238E27FC236}">
                    <a16:creationId xmlns:a16="http://schemas.microsoft.com/office/drawing/2014/main" id="{F9CD400C-ADD7-49BD-A3F2-BF25C518D6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51" y="2851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0" name="Freeform 4867">
                <a:extLst>
                  <a:ext uri="{FF2B5EF4-FFF2-40B4-BE49-F238E27FC236}">
                    <a16:creationId xmlns:a16="http://schemas.microsoft.com/office/drawing/2014/main" id="{2B11222E-2ACA-42DF-A567-3F5FD3E6A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" y="2846"/>
                <a:ext cx="34" cy="24"/>
              </a:xfrm>
              <a:custGeom>
                <a:avLst/>
                <a:gdLst>
                  <a:gd name="T0" fmla="*/ 136 w 136"/>
                  <a:gd name="T1" fmla="*/ 17 h 93"/>
                  <a:gd name="T2" fmla="*/ 80 w 136"/>
                  <a:gd name="T3" fmla="*/ 0 h 93"/>
                  <a:gd name="T4" fmla="*/ 35 w 136"/>
                  <a:gd name="T5" fmla="*/ 39 h 93"/>
                  <a:gd name="T6" fmla="*/ 0 w 136"/>
                  <a:gd name="T7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93">
                    <a:moveTo>
                      <a:pt x="136" y="17"/>
                    </a:moveTo>
                    <a:lnTo>
                      <a:pt x="80" y="0"/>
                    </a:lnTo>
                    <a:lnTo>
                      <a:pt x="35" y="39"/>
                    </a:lnTo>
                    <a:lnTo>
                      <a:pt x="0" y="9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1" name="Freeform 4868">
                <a:extLst>
                  <a:ext uri="{FF2B5EF4-FFF2-40B4-BE49-F238E27FC236}">
                    <a16:creationId xmlns:a16="http://schemas.microsoft.com/office/drawing/2014/main" id="{C985197A-6FC7-4CC1-89C4-F12B5EB00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1" y="2851"/>
                <a:ext cx="3" cy="1"/>
              </a:xfrm>
              <a:custGeom>
                <a:avLst/>
                <a:gdLst>
                  <a:gd name="T0" fmla="*/ 13 w 13"/>
                  <a:gd name="T1" fmla="*/ 3 h 3"/>
                  <a:gd name="T2" fmla="*/ 12 w 13"/>
                  <a:gd name="T3" fmla="*/ 3 h 3"/>
                  <a:gd name="T4" fmla="*/ 0 w 1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">
                    <a:moveTo>
                      <a:pt x="13" y="3"/>
                    </a:move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2" name="Freeform 4869">
                <a:extLst>
                  <a:ext uri="{FF2B5EF4-FFF2-40B4-BE49-F238E27FC236}">
                    <a16:creationId xmlns:a16="http://schemas.microsoft.com/office/drawing/2014/main" id="{613AC0A0-9876-48A3-AF1F-5A003AF9B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4" y="2852"/>
                <a:ext cx="6" cy="7"/>
              </a:xfrm>
              <a:custGeom>
                <a:avLst/>
                <a:gdLst>
                  <a:gd name="T0" fmla="*/ 24 w 24"/>
                  <a:gd name="T1" fmla="*/ 28 h 28"/>
                  <a:gd name="T2" fmla="*/ 4 w 24"/>
                  <a:gd name="T3" fmla="*/ 5 h 28"/>
                  <a:gd name="T4" fmla="*/ 0 w 24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28">
                    <a:moveTo>
                      <a:pt x="24" y="28"/>
                    </a:moveTo>
                    <a:lnTo>
                      <a:pt x="4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3" name="Line 4870">
                <a:extLst>
                  <a:ext uri="{FF2B5EF4-FFF2-40B4-BE49-F238E27FC236}">
                    <a16:creationId xmlns:a16="http://schemas.microsoft.com/office/drawing/2014/main" id="{F7D89685-4DDA-40FC-BA26-A495B45B63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0" y="2859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4" name="Freeform 4871">
                <a:extLst>
                  <a:ext uri="{FF2B5EF4-FFF2-40B4-BE49-F238E27FC236}">
                    <a16:creationId xmlns:a16="http://schemas.microsoft.com/office/drawing/2014/main" id="{D98B42F1-DE6B-43B1-A5F3-69C83FED4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0" y="2859"/>
                <a:ext cx="3" cy="6"/>
              </a:xfrm>
              <a:custGeom>
                <a:avLst/>
                <a:gdLst>
                  <a:gd name="T0" fmla="*/ 11 w 11"/>
                  <a:gd name="T1" fmla="*/ 27 h 27"/>
                  <a:gd name="T2" fmla="*/ 1 w 11"/>
                  <a:gd name="T3" fmla="*/ 2 h 27"/>
                  <a:gd name="T4" fmla="*/ 0 w 1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11" y="27"/>
                    </a:move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5" name="Freeform 4872">
                <a:extLst>
                  <a:ext uri="{FF2B5EF4-FFF2-40B4-BE49-F238E27FC236}">
                    <a16:creationId xmlns:a16="http://schemas.microsoft.com/office/drawing/2014/main" id="{D7761DBA-5AC5-4E25-A5B2-8B03F1F25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6" y="2827"/>
                <a:ext cx="1" cy="1"/>
              </a:xfrm>
              <a:custGeom>
                <a:avLst/>
                <a:gdLst>
                  <a:gd name="T0" fmla="*/ 0 w 3"/>
                  <a:gd name="T1" fmla="*/ 5 h 5"/>
                  <a:gd name="T2" fmla="*/ 0 w 3"/>
                  <a:gd name="T3" fmla="*/ 3 h 5"/>
                  <a:gd name="T4" fmla="*/ 3 w 3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lnTo>
                      <a:pt x="0" y="3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6" name="Line 4873">
                <a:extLst>
                  <a:ext uri="{FF2B5EF4-FFF2-40B4-BE49-F238E27FC236}">
                    <a16:creationId xmlns:a16="http://schemas.microsoft.com/office/drawing/2014/main" id="{1760FB33-7E91-4AA7-8316-E060534AB7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26" y="282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7" name="Freeform 4874">
                <a:extLst>
                  <a:ext uri="{FF2B5EF4-FFF2-40B4-BE49-F238E27FC236}">
                    <a16:creationId xmlns:a16="http://schemas.microsoft.com/office/drawing/2014/main" id="{29592823-6C68-4BFA-A85E-7CE5BDA91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870"/>
                <a:ext cx="2" cy="0"/>
              </a:xfrm>
              <a:custGeom>
                <a:avLst/>
                <a:gdLst>
                  <a:gd name="T0" fmla="*/ 8 w 8"/>
                  <a:gd name="T1" fmla="*/ 0 h 1"/>
                  <a:gd name="T2" fmla="*/ 7 w 8"/>
                  <a:gd name="T3" fmla="*/ 1 h 1"/>
                  <a:gd name="T4" fmla="*/ 0 w 8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8" y="0"/>
                    </a:moveTo>
                    <a:lnTo>
                      <a:pt x="7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8" name="Line 4875">
                <a:extLst>
                  <a:ext uri="{FF2B5EF4-FFF2-40B4-BE49-F238E27FC236}">
                    <a16:creationId xmlns:a16="http://schemas.microsoft.com/office/drawing/2014/main" id="{2C94E399-A4C4-4EBF-9887-27FD515B70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15" y="2870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9" name="Freeform 4876">
                <a:extLst>
                  <a:ext uri="{FF2B5EF4-FFF2-40B4-BE49-F238E27FC236}">
                    <a16:creationId xmlns:a16="http://schemas.microsoft.com/office/drawing/2014/main" id="{83D64627-C8D2-4103-9DD5-329805B01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2863"/>
                <a:ext cx="2" cy="7"/>
              </a:xfrm>
              <a:custGeom>
                <a:avLst/>
                <a:gdLst>
                  <a:gd name="T0" fmla="*/ 7 w 7"/>
                  <a:gd name="T1" fmla="*/ 25 h 25"/>
                  <a:gd name="T2" fmla="*/ 0 w 7"/>
                  <a:gd name="T3" fmla="*/ 24 h 25"/>
                  <a:gd name="T4" fmla="*/ 3 w 7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5">
                    <a:moveTo>
                      <a:pt x="7" y="25"/>
                    </a:moveTo>
                    <a:lnTo>
                      <a:pt x="0" y="24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0" name="Freeform 4877">
                <a:extLst>
                  <a:ext uri="{FF2B5EF4-FFF2-40B4-BE49-F238E27FC236}">
                    <a16:creationId xmlns:a16="http://schemas.microsoft.com/office/drawing/2014/main" id="{2B29694F-4D1C-4987-9F9A-5D3F265C53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2863"/>
                <a:ext cx="2" cy="7"/>
              </a:xfrm>
              <a:custGeom>
                <a:avLst/>
                <a:gdLst>
                  <a:gd name="T0" fmla="*/ 8 w 8"/>
                  <a:gd name="T1" fmla="*/ 25 h 25"/>
                  <a:gd name="T2" fmla="*/ 0 w 8"/>
                  <a:gd name="T3" fmla="*/ 25 h 25"/>
                  <a:gd name="T4" fmla="*/ 4 w 8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5">
                    <a:moveTo>
                      <a:pt x="8" y="25"/>
                    </a:moveTo>
                    <a:lnTo>
                      <a:pt x="0" y="25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1" name="Freeform 4878">
                <a:extLst>
                  <a:ext uri="{FF2B5EF4-FFF2-40B4-BE49-F238E27FC236}">
                    <a16:creationId xmlns:a16="http://schemas.microsoft.com/office/drawing/2014/main" id="{2E24E889-CFDE-4FA3-8B81-E652C2ADE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4" y="2828"/>
                <a:ext cx="12" cy="35"/>
              </a:xfrm>
              <a:custGeom>
                <a:avLst/>
                <a:gdLst>
                  <a:gd name="T0" fmla="*/ 0 w 47"/>
                  <a:gd name="T1" fmla="*/ 142 h 142"/>
                  <a:gd name="T2" fmla="*/ 3 w 47"/>
                  <a:gd name="T3" fmla="*/ 83 h 142"/>
                  <a:gd name="T4" fmla="*/ 43 w 47"/>
                  <a:gd name="T5" fmla="*/ 43 h 142"/>
                  <a:gd name="T6" fmla="*/ 47 w 47"/>
                  <a:gd name="T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142">
                    <a:moveTo>
                      <a:pt x="0" y="142"/>
                    </a:moveTo>
                    <a:lnTo>
                      <a:pt x="3" y="83"/>
                    </a:lnTo>
                    <a:lnTo>
                      <a:pt x="43" y="43"/>
                    </a:lnTo>
                    <a:lnTo>
                      <a:pt x="4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2" name="Freeform 4879">
                <a:extLst>
                  <a:ext uri="{FF2B5EF4-FFF2-40B4-BE49-F238E27FC236}">
                    <a16:creationId xmlns:a16="http://schemas.microsoft.com/office/drawing/2014/main" id="{76904358-1BFC-4ABC-9C23-65D44F952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" y="2865"/>
                <a:ext cx="6" cy="18"/>
              </a:xfrm>
              <a:custGeom>
                <a:avLst/>
                <a:gdLst>
                  <a:gd name="T0" fmla="*/ 23 w 23"/>
                  <a:gd name="T1" fmla="*/ 70 h 70"/>
                  <a:gd name="T2" fmla="*/ 18 w 23"/>
                  <a:gd name="T3" fmla="*/ 51 h 70"/>
                  <a:gd name="T4" fmla="*/ 0 w 23"/>
                  <a:gd name="T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70">
                    <a:moveTo>
                      <a:pt x="23" y="70"/>
                    </a:moveTo>
                    <a:lnTo>
                      <a:pt x="18" y="5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3" name="Line 4880">
                <a:extLst>
                  <a:ext uri="{FF2B5EF4-FFF2-40B4-BE49-F238E27FC236}">
                    <a16:creationId xmlns:a16="http://schemas.microsoft.com/office/drawing/2014/main" id="{2D122C13-A9C4-4BED-929D-87ACF16407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1" y="2889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4" name="Line 4881">
                <a:extLst>
                  <a:ext uri="{FF2B5EF4-FFF2-40B4-BE49-F238E27FC236}">
                    <a16:creationId xmlns:a16="http://schemas.microsoft.com/office/drawing/2014/main" id="{643CA896-10C4-4250-A2C5-409E4EA3B0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0" y="2890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5" name="Line 4882">
                <a:extLst>
                  <a:ext uri="{FF2B5EF4-FFF2-40B4-BE49-F238E27FC236}">
                    <a16:creationId xmlns:a16="http://schemas.microsoft.com/office/drawing/2014/main" id="{33816156-F0E8-4049-BD10-CA4B38D9EE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0" y="2889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6" name="Freeform 4883">
                <a:extLst>
                  <a:ext uri="{FF2B5EF4-FFF2-40B4-BE49-F238E27FC236}">
                    <a16:creationId xmlns:a16="http://schemas.microsoft.com/office/drawing/2014/main" id="{4AC85AE4-4920-42BE-AB04-6E3383E80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6" y="2900"/>
                <a:ext cx="1" cy="2"/>
              </a:xfrm>
              <a:custGeom>
                <a:avLst/>
                <a:gdLst>
                  <a:gd name="T0" fmla="*/ 0 w 5"/>
                  <a:gd name="T1" fmla="*/ 10 h 10"/>
                  <a:gd name="T2" fmla="*/ 0 w 5"/>
                  <a:gd name="T3" fmla="*/ 9 h 10"/>
                  <a:gd name="T4" fmla="*/ 5 w 5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0">
                    <a:moveTo>
                      <a:pt x="0" y="10"/>
                    </a:moveTo>
                    <a:lnTo>
                      <a:pt x="0" y="9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7" name="Line 4884">
                <a:extLst>
                  <a:ext uri="{FF2B5EF4-FFF2-40B4-BE49-F238E27FC236}">
                    <a16:creationId xmlns:a16="http://schemas.microsoft.com/office/drawing/2014/main" id="{78789BB8-81BC-44C6-9BC9-EB721A5813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6" y="2902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8" name="Line 4885">
                <a:extLst>
                  <a:ext uri="{FF2B5EF4-FFF2-40B4-BE49-F238E27FC236}">
                    <a16:creationId xmlns:a16="http://schemas.microsoft.com/office/drawing/2014/main" id="{360B7093-97AD-4EA7-B5D0-D0518A5C6B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6" y="2902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9" name="Line 4886">
                <a:extLst>
                  <a:ext uri="{FF2B5EF4-FFF2-40B4-BE49-F238E27FC236}">
                    <a16:creationId xmlns:a16="http://schemas.microsoft.com/office/drawing/2014/main" id="{1E7246E2-B38D-4C74-A3EC-770E7CB397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6" y="2900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0" name="Line 4887">
                <a:extLst>
                  <a:ext uri="{FF2B5EF4-FFF2-40B4-BE49-F238E27FC236}">
                    <a16:creationId xmlns:a16="http://schemas.microsoft.com/office/drawing/2014/main" id="{09576899-5D4D-43CD-BD52-78A5244501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7" y="2893"/>
                <a:ext cx="3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1" name="Line 4888">
                <a:extLst>
                  <a:ext uri="{FF2B5EF4-FFF2-40B4-BE49-F238E27FC236}">
                    <a16:creationId xmlns:a16="http://schemas.microsoft.com/office/drawing/2014/main" id="{EC465997-80E3-41D6-95AA-B2EF4398FC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9" y="2883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2" name="Line 4889">
                <a:extLst>
                  <a:ext uri="{FF2B5EF4-FFF2-40B4-BE49-F238E27FC236}">
                    <a16:creationId xmlns:a16="http://schemas.microsoft.com/office/drawing/2014/main" id="{D67882EC-6E74-42A6-835F-3C61D63735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9" y="2883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3" name="Freeform 4890">
                <a:extLst>
                  <a:ext uri="{FF2B5EF4-FFF2-40B4-BE49-F238E27FC236}">
                    <a16:creationId xmlns:a16="http://schemas.microsoft.com/office/drawing/2014/main" id="{A5736830-29D4-4552-8BA0-83A10F09C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9" y="2907"/>
                <a:ext cx="2" cy="11"/>
              </a:xfrm>
              <a:custGeom>
                <a:avLst/>
                <a:gdLst>
                  <a:gd name="T0" fmla="*/ 10 w 10"/>
                  <a:gd name="T1" fmla="*/ 42 h 42"/>
                  <a:gd name="T2" fmla="*/ 9 w 10"/>
                  <a:gd name="T3" fmla="*/ 31 h 42"/>
                  <a:gd name="T4" fmla="*/ 1 w 10"/>
                  <a:gd name="T5" fmla="*/ 1 h 42"/>
                  <a:gd name="T6" fmla="*/ 0 w 10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2">
                    <a:moveTo>
                      <a:pt x="10" y="42"/>
                    </a:moveTo>
                    <a:lnTo>
                      <a:pt x="9" y="3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4" name="Line 4891">
                <a:extLst>
                  <a:ext uri="{FF2B5EF4-FFF2-40B4-BE49-F238E27FC236}">
                    <a16:creationId xmlns:a16="http://schemas.microsoft.com/office/drawing/2014/main" id="{1D5A63E8-00A3-430E-84D0-F264641A49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71" y="2918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5" name="Line 4892">
                <a:extLst>
                  <a:ext uri="{FF2B5EF4-FFF2-40B4-BE49-F238E27FC236}">
                    <a16:creationId xmlns:a16="http://schemas.microsoft.com/office/drawing/2014/main" id="{E64B87F7-7895-4AD3-A25D-509C08D297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9" y="2907"/>
                <a:ext cx="2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6" name="Freeform 4893">
                <a:extLst>
                  <a:ext uri="{FF2B5EF4-FFF2-40B4-BE49-F238E27FC236}">
                    <a16:creationId xmlns:a16="http://schemas.microsoft.com/office/drawing/2014/main" id="{8018BCE2-15C3-4348-8CEF-326751D63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1" y="2931"/>
                <a:ext cx="23" cy="45"/>
              </a:xfrm>
              <a:custGeom>
                <a:avLst/>
                <a:gdLst>
                  <a:gd name="T0" fmla="*/ 41 w 95"/>
                  <a:gd name="T1" fmla="*/ 182 h 182"/>
                  <a:gd name="T2" fmla="*/ 0 w 95"/>
                  <a:gd name="T3" fmla="*/ 137 h 182"/>
                  <a:gd name="T4" fmla="*/ 31 w 95"/>
                  <a:gd name="T5" fmla="*/ 88 h 182"/>
                  <a:gd name="T6" fmla="*/ 95 w 95"/>
                  <a:gd name="T7" fmla="*/ 20 h 182"/>
                  <a:gd name="T8" fmla="*/ 90 w 95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82">
                    <a:moveTo>
                      <a:pt x="41" y="182"/>
                    </a:moveTo>
                    <a:lnTo>
                      <a:pt x="0" y="137"/>
                    </a:lnTo>
                    <a:lnTo>
                      <a:pt x="31" y="88"/>
                    </a:lnTo>
                    <a:lnTo>
                      <a:pt x="95" y="20"/>
                    </a:lnTo>
                    <a:lnTo>
                      <a:pt x="9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7" name="Line 4894">
                <a:extLst>
                  <a:ext uri="{FF2B5EF4-FFF2-40B4-BE49-F238E27FC236}">
                    <a16:creationId xmlns:a16="http://schemas.microsoft.com/office/drawing/2014/main" id="{D71FF266-82C2-44CE-9466-9EB2A21B01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71" y="2921"/>
                <a:ext cx="2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8" name="Freeform 4895">
                <a:extLst>
                  <a:ext uri="{FF2B5EF4-FFF2-40B4-BE49-F238E27FC236}">
                    <a16:creationId xmlns:a16="http://schemas.microsoft.com/office/drawing/2014/main" id="{83A15F9F-84F0-4550-BA27-2641116601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1" y="2921"/>
                <a:ext cx="2" cy="10"/>
              </a:xfrm>
              <a:custGeom>
                <a:avLst/>
                <a:gdLst>
                  <a:gd name="T0" fmla="*/ 8 w 8"/>
                  <a:gd name="T1" fmla="*/ 40 h 40"/>
                  <a:gd name="T2" fmla="*/ 4 w 8"/>
                  <a:gd name="T3" fmla="*/ 31 h 40"/>
                  <a:gd name="T4" fmla="*/ 0 w 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0">
                    <a:moveTo>
                      <a:pt x="8" y="40"/>
                    </a:moveTo>
                    <a:lnTo>
                      <a:pt x="4" y="3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9" name="Line 4896">
                <a:extLst>
                  <a:ext uri="{FF2B5EF4-FFF2-40B4-BE49-F238E27FC236}">
                    <a16:creationId xmlns:a16="http://schemas.microsoft.com/office/drawing/2014/main" id="{E88AF214-0A32-49BF-A225-441D25E9AE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6" y="2903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0" name="Line 4897">
                <a:extLst>
                  <a:ext uri="{FF2B5EF4-FFF2-40B4-BE49-F238E27FC236}">
                    <a16:creationId xmlns:a16="http://schemas.microsoft.com/office/drawing/2014/main" id="{A343D077-E0A5-44EA-B3A3-6FFFD3947B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27" y="2816"/>
                <a:ext cx="12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1" name="Freeform 4898">
                <a:extLst>
                  <a:ext uri="{FF2B5EF4-FFF2-40B4-BE49-F238E27FC236}">
                    <a16:creationId xmlns:a16="http://schemas.microsoft.com/office/drawing/2014/main" id="{2EBFEE88-DD7D-4706-A595-172B618C1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9" y="2852"/>
                <a:ext cx="21" cy="25"/>
              </a:xfrm>
              <a:custGeom>
                <a:avLst/>
                <a:gdLst>
                  <a:gd name="T0" fmla="*/ 0 w 84"/>
                  <a:gd name="T1" fmla="*/ 3 h 102"/>
                  <a:gd name="T2" fmla="*/ 2 w 84"/>
                  <a:gd name="T3" fmla="*/ 0 h 102"/>
                  <a:gd name="T4" fmla="*/ 33 w 84"/>
                  <a:gd name="T5" fmla="*/ 52 h 102"/>
                  <a:gd name="T6" fmla="*/ 70 w 84"/>
                  <a:gd name="T7" fmla="*/ 91 h 102"/>
                  <a:gd name="T8" fmla="*/ 84 w 84"/>
                  <a:gd name="T9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2">
                    <a:moveTo>
                      <a:pt x="0" y="3"/>
                    </a:moveTo>
                    <a:lnTo>
                      <a:pt x="2" y="0"/>
                    </a:lnTo>
                    <a:lnTo>
                      <a:pt x="33" y="52"/>
                    </a:lnTo>
                    <a:lnTo>
                      <a:pt x="70" y="91"/>
                    </a:lnTo>
                    <a:lnTo>
                      <a:pt x="84" y="10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2" name="Freeform 4899">
                <a:extLst>
                  <a:ext uri="{FF2B5EF4-FFF2-40B4-BE49-F238E27FC236}">
                    <a16:creationId xmlns:a16="http://schemas.microsoft.com/office/drawing/2014/main" id="{B4B7B452-D7E8-4015-B7FA-35AA87925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5" y="2853"/>
                <a:ext cx="4" cy="6"/>
              </a:xfrm>
              <a:custGeom>
                <a:avLst/>
                <a:gdLst>
                  <a:gd name="T0" fmla="*/ 0 w 15"/>
                  <a:gd name="T1" fmla="*/ 23 h 23"/>
                  <a:gd name="T2" fmla="*/ 1 w 15"/>
                  <a:gd name="T3" fmla="*/ 23 h 23"/>
                  <a:gd name="T4" fmla="*/ 15 w 15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3">
                    <a:moveTo>
                      <a:pt x="0" y="23"/>
                    </a:moveTo>
                    <a:lnTo>
                      <a:pt x="1" y="23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3" name="Line 4900">
                <a:extLst>
                  <a:ext uri="{FF2B5EF4-FFF2-40B4-BE49-F238E27FC236}">
                    <a16:creationId xmlns:a16="http://schemas.microsoft.com/office/drawing/2014/main" id="{814BFA83-99D8-4E05-BEE0-EFCEF01A92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45" y="2853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4" name="Line 4901">
                <a:extLst>
                  <a:ext uri="{FF2B5EF4-FFF2-40B4-BE49-F238E27FC236}">
                    <a16:creationId xmlns:a16="http://schemas.microsoft.com/office/drawing/2014/main" id="{646ABAE1-F287-4148-9011-D9F43DA283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83" y="2867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5" name="Freeform 4902">
                <a:extLst>
                  <a:ext uri="{FF2B5EF4-FFF2-40B4-BE49-F238E27FC236}">
                    <a16:creationId xmlns:a16="http://schemas.microsoft.com/office/drawing/2014/main" id="{69124F89-78CF-4DC1-9DCA-F7279A95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5" y="2864"/>
                <a:ext cx="18" cy="5"/>
              </a:xfrm>
              <a:custGeom>
                <a:avLst/>
                <a:gdLst>
                  <a:gd name="T0" fmla="*/ 0 w 72"/>
                  <a:gd name="T1" fmla="*/ 12 h 19"/>
                  <a:gd name="T2" fmla="*/ 12 w 72"/>
                  <a:gd name="T3" fmla="*/ 0 h 19"/>
                  <a:gd name="T4" fmla="*/ 72 w 72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9">
                    <a:moveTo>
                      <a:pt x="0" y="12"/>
                    </a:moveTo>
                    <a:lnTo>
                      <a:pt x="12" y="0"/>
                    </a:lnTo>
                    <a:lnTo>
                      <a:pt x="72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6" name="Freeform 4903">
                <a:extLst>
                  <a:ext uri="{FF2B5EF4-FFF2-40B4-BE49-F238E27FC236}">
                    <a16:creationId xmlns:a16="http://schemas.microsoft.com/office/drawing/2014/main" id="{506471BB-C8FE-4ACB-8E6F-FCDB78A56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2867"/>
                <a:ext cx="2" cy="3"/>
              </a:xfrm>
              <a:custGeom>
                <a:avLst/>
                <a:gdLst>
                  <a:gd name="T0" fmla="*/ 11 w 11"/>
                  <a:gd name="T1" fmla="*/ 0 h 13"/>
                  <a:gd name="T2" fmla="*/ 0 w 11"/>
                  <a:gd name="T3" fmla="*/ 11 h 13"/>
                  <a:gd name="T4" fmla="*/ 0 w 11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11" y="0"/>
                    </a:moveTo>
                    <a:lnTo>
                      <a:pt x="0" y="11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7" name="Freeform 4904">
                <a:extLst>
                  <a:ext uri="{FF2B5EF4-FFF2-40B4-BE49-F238E27FC236}">
                    <a16:creationId xmlns:a16="http://schemas.microsoft.com/office/drawing/2014/main" id="{5C5B6371-43A4-4B17-BCBF-0812A9F12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6" y="2858"/>
                <a:ext cx="49" cy="24"/>
              </a:xfrm>
              <a:custGeom>
                <a:avLst/>
                <a:gdLst>
                  <a:gd name="T0" fmla="*/ 0 w 195"/>
                  <a:gd name="T1" fmla="*/ 84 h 95"/>
                  <a:gd name="T2" fmla="*/ 58 w 195"/>
                  <a:gd name="T3" fmla="*/ 95 h 95"/>
                  <a:gd name="T4" fmla="*/ 112 w 195"/>
                  <a:gd name="T5" fmla="*/ 82 h 95"/>
                  <a:gd name="T6" fmla="*/ 140 w 195"/>
                  <a:gd name="T7" fmla="*/ 48 h 95"/>
                  <a:gd name="T8" fmla="*/ 168 w 195"/>
                  <a:gd name="T9" fmla="*/ 0 h 95"/>
                  <a:gd name="T10" fmla="*/ 195 w 195"/>
                  <a:gd name="T11" fmla="*/ 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5" h="95">
                    <a:moveTo>
                      <a:pt x="0" y="84"/>
                    </a:moveTo>
                    <a:lnTo>
                      <a:pt x="58" y="95"/>
                    </a:lnTo>
                    <a:lnTo>
                      <a:pt x="112" y="82"/>
                    </a:lnTo>
                    <a:lnTo>
                      <a:pt x="140" y="48"/>
                    </a:lnTo>
                    <a:lnTo>
                      <a:pt x="168" y="0"/>
                    </a:lnTo>
                    <a:lnTo>
                      <a:pt x="195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8" name="Freeform 4905">
                <a:extLst>
                  <a:ext uri="{FF2B5EF4-FFF2-40B4-BE49-F238E27FC236}">
                    <a16:creationId xmlns:a16="http://schemas.microsoft.com/office/drawing/2014/main" id="{7646ECF6-D33E-45C7-8E60-130075D88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6" y="2879"/>
                <a:ext cx="10" cy="4"/>
              </a:xfrm>
              <a:custGeom>
                <a:avLst/>
                <a:gdLst>
                  <a:gd name="T0" fmla="*/ 40 w 40"/>
                  <a:gd name="T1" fmla="*/ 2 h 15"/>
                  <a:gd name="T2" fmla="*/ 32 w 40"/>
                  <a:gd name="T3" fmla="*/ 0 h 15"/>
                  <a:gd name="T4" fmla="*/ 0 w 4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15">
                    <a:moveTo>
                      <a:pt x="40" y="2"/>
                    </a:moveTo>
                    <a:lnTo>
                      <a:pt x="32" y="0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9" name="Freeform 4906">
                <a:extLst>
                  <a:ext uri="{FF2B5EF4-FFF2-40B4-BE49-F238E27FC236}">
                    <a16:creationId xmlns:a16="http://schemas.microsoft.com/office/drawing/2014/main" id="{700AB012-C833-4341-BFDA-F2DC8D24F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6" y="2879"/>
                <a:ext cx="10" cy="4"/>
              </a:xfrm>
              <a:custGeom>
                <a:avLst/>
                <a:gdLst>
                  <a:gd name="T0" fmla="*/ 0 w 40"/>
                  <a:gd name="T1" fmla="*/ 14 h 14"/>
                  <a:gd name="T2" fmla="*/ 33 w 40"/>
                  <a:gd name="T3" fmla="*/ 0 h 14"/>
                  <a:gd name="T4" fmla="*/ 40 w 40"/>
                  <a:gd name="T5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14">
                    <a:moveTo>
                      <a:pt x="0" y="14"/>
                    </a:moveTo>
                    <a:lnTo>
                      <a:pt x="33" y="0"/>
                    </a:lnTo>
                    <a:lnTo>
                      <a:pt x="4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0" name="Freeform 4907">
                <a:extLst>
                  <a:ext uri="{FF2B5EF4-FFF2-40B4-BE49-F238E27FC236}">
                    <a16:creationId xmlns:a16="http://schemas.microsoft.com/office/drawing/2014/main" id="{CF5804CD-62C4-45D5-97DB-70DBD7BD6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2" y="2870"/>
                <a:ext cx="1" cy="19"/>
              </a:xfrm>
              <a:custGeom>
                <a:avLst/>
                <a:gdLst>
                  <a:gd name="T0" fmla="*/ 3 w 4"/>
                  <a:gd name="T1" fmla="*/ 75 h 75"/>
                  <a:gd name="T2" fmla="*/ 4 w 4"/>
                  <a:gd name="T3" fmla="*/ 62 h 75"/>
                  <a:gd name="T4" fmla="*/ 0 w 4"/>
                  <a:gd name="T5" fmla="*/ 16 h 75"/>
                  <a:gd name="T6" fmla="*/ 1 w 4"/>
                  <a:gd name="T7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75">
                    <a:moveTo>
                      <a:pt x="3" y="75"/>
                    </a:moveTo>
                    <a:lnTo>
                      <a:pt x="4" y="62"/>
                    </a:lnTo>
                    <a:lnTo>
                      <a:pt x="0" y="16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1" name="Freeform 4908">
                <a:extLst>
                  <a:ext uri="{FF2B5EF4-FFF2-40B4-BE49-F238E27FC236}">
                    <a16:creationId xmlns:a16="http://schemas.microsoft.com/office/drawing/2014/main" id="{9BB97A0C-21F6-458C-9027-263DC64A56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" y="2877"/>
                <a:ext cx="2" cy="7"/>
              </a:xfrm>
              <a:custGeom>
                <a:avLst/>
                <a:gdLst>
                  <a:gd name="T0" fmla="*/ 9 w 11"/>
                  <a:gd name="T1" fmla="*/ 27 h 27"/>
                  <a:gd name="T2" fmla="*/ 11 w 11"/>
                  <a:gd name="T3" fmla="*/ 10 h 27"/>
                  <a:gd name="T4" fmla="*/ 0 w 1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27">
                    <a:moveTo>
                      <a:pt x="9" y="27"/>
                    </a:moveTo>
                    <a:lnTo>
                      <a:pt x="11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2" name="Freeform 4909">
                <a:extLst>
                  <a:ext uri="{FF2B5EF4-FFF2-40B4-BE49-F238E27FC236}">
                    <a16:creationId xmlns:a16="http://schemas.microsoft.com/office/drawing/2014/main" id="{C4F6EF01-C4E2-446C-8E34-37B8E67A8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" y="2877"/>
                <a:ext cx="2" cy="7"/>
              </a:xfrm>
              <a:custGeom>
                <a:avLst/>
                <a:gdLst>
                  <a:gd name="T0" fmla="*/ 0 w 10"/>
                  <a:gd name="T1" fmla="*/ 0 h 27"/>
                  <a:gd name="T2" fmla="*/ 10 w 10"/>
                  <a:gd name="T3" fmla="*/ 11 h 27"/>
                  <a:gd name="T4" fmla="*/ 9 w 10"/>
                  <a:gd name="T5" fmla="*/ 20 h 27"/>
                  <a:gd name="T6" fmla="*/ 8 w 10"/>
                  <a:gd name="T7" fmla="*/ 23 h 27"/>
                  <a:gd name="T8" fmla="*/ 9 w 10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7">
                    <a:moveTo>
                      <a:pt x="0" y="0"/>
                    </a:moveTo>
                    <a:lnTo>
                      <a:pt x="10" y="11"/>
                    </a:lnTo>
                    <a:lnTo>
                      <a:pt x="9" y="20"/>
                    </a:lnTo>
                    <a:lnTo>
                      <a:pt x="8" y="23"/>
                    </a:lnTo>
                    <a:lnTo>
                      <a:pt x="9" y="2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3" name="Line 4910">
                <a:extLst>
                  <a:ext uri="{FF2B5EF4-FFF2-40B4-BE49-F238E27FC236}">
                    <a16:creationId xmlns:a16="http://schemas.microsoft.com/office/drawing/2014/main" id="{0E2962F3-D9C9-4091-A6AF-8BEE2574C6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71" y="2892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4" name="Freeform 4911">
                <a:extLst>
                  <a:ext uri="{FF2B5EF4-FFF2-40B4-BE49-F238E27FC236}">
                    <a16:creationId xmlns:a16="http://schemas.microsoft.com/office/drawing/2014/main" id="{F1EA762C-BAE2-4579-A91C-98B8C770C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1" y="2884"/>
                <a:ext cx="1" cy="8"/>
              </a:xfrm>
              <a:custGeom>
                <a:avLst/>
                <a:gdLst>
                  <a:gd name="T0" fmla="*/ 2 w 2"/>
                  <a:gd name="T1" fmla="*/ 0 h 32"/>
                  <a:gd name="T2" fmla="*/ 1 w 2"/>
                  <a:gd name="T3" fmla="*/ 15 h 32"/>
                  <a:gd name="T4" fmla="*/ 0 w 2"/>
                  <a:gd name="T5" fmla="*/ 24 h 32"/>
                  <a:gd name="T6" fmla="*/ 0 w 2"/>
                  <a:gd name="T7" fmla="*/ 31 h 32"/>
                  <a:gd name="T8" fmla="*/ 0 w 2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2">
                    <a:moveTo>
                      <a:pt x="2" y="0"/>
                    </a:moveTo>
                    <a:lnTo>
                      <a:pt x="1" y="15"/>
                    </a:lnTo>
                    <a:lnTo>
                      <a:pt x="0" y="24"/>
                    </a:lnTo>
                    <a:lnTo>
                      <a:pt x="0" y="31"/>
                    </a:lnTo>
                    <a:lnTo>
                      <a:pt x="0" y="3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5" name="Freeform 4912">
                <a:extLst>
                  <a:ext uri="{FF2B5EF4-FFF2-40B4-BE49-F238E27FC236}">
                    <a16:creationId xmlns:a16="http://schemas.microsoft.com/office/drawing/2014/main" id="{2A36960F-2DAA-43FE-96A5-6308C3C1C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1" y="2892"/>
                <a:ext cx="5" cy="3"/>
              </a:xfrm>
              <a:custGeom>
                <a:avLst/>
                <a:gdLst>
                  <a:gd name="T0" fmla="*/ 0 w 17"/>
                  <a:gd name="T1" fmla="*/ 0 h 12"/>
                  <a:gd name="T2" fmla="*/ 3 w 17"/>
                  <a:gd name="T3" fmla="*/ 5 h 12"/>
                  <a:gd name="T4" fmla="*/ 6 w 17"/>
                  <a:gd name="T5" fmla="*/ 7 h 12"/>
                  <a:gd name="T6" fmla="*/ 12 w 17"/>
                  <a:gd name="T7" fmla="*/ 10 h 12"/>
                  <a:gd name="T8" fmla="*/ 17 w 17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2">
                    <a:moveTo>
                      <a:pt x="0" y="0"/>
                    </a:moveTo>
                    <a:lnTo>
                      <a:pt x="3" y="5"/>
                    </a:lnTo>
                    <a:lnTo>
                      <a:pt x="6" y="7"/>
                    </a:lnTo>
                    <a:lnTo>
                      <a:pt x="12" y="10"/>
                    </a:lnTo>
                    <a:lnTo>
                      <a:pt x="17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6" name="Freeform 4913">
                <a:extLst>
                  <a:ext uri="{FF2B5EF4-FFF2-40B4-BE49-F238E27FC236}">
                    <a16:creationId xmlns:a16="http://schemas.microsoft.com/office/drawing/2014/main" id="{F8C81DE7-917B-4B54-8AC4-CB1D14508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6" y="2895"/>
                <a:ext cx="5" cy="1"/>
              </a:xfrm>
              <a:custGeom>
                <a:avLst/>
                <a:gdLst>
                  <a:gd name="T0" fmla="*/ 0 w 22"/>
                  <a:gd name="T1" fmla="*/ 0 h 4"/>
                  <a:gd name="T2" fmla="*/ 7 w 22"/>
                  <a:gd name="T3" fmla="*/ 4 h 4"/>
                  <a:gd name="T4" fmla="*/ 22 w 22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4">
                    <a:moveTo>
                      <a:pt x="0" y="0"/>
                    </a:moveTo>
                    <a:lnTo>
                      <a:pt x="7" y="4"/>
                    </a:lnTo>
                    <a:lnTo>
                      <a:pt x="2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7" name="Line 4914">
                <a:extLst>
                  <a:ext uri="{FF2B5EF4-FFF2-40B4-BE49-F238E27FC236}">
                    <a16:creationId xmlns:a16="http://schemas.microsoft.com/office/drawing/2014/main" id="{6651A3BD-8C85-410D-9ED8-6528E5A8B0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83" y="2889"/>
                <a:ext cx="0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8" name="Freeform 4915">
                <a:extLst>
                  <a:ext uri="{FF2B5EF4-FFF2-40B4-BE49-F238E27FC236}">
                    <a16:creationId xmlns:a16="http://schemas.microsoft.com/office/drawing/2014/main" id="{A4A41FE2-FBF5-4F63-8117-C39710CE47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2889"/>
                <a:ext cx="0" cy="6"/>
              </a:xfrm>
              <a:custGeom>
                <a:avLst/>
                <a:gdLst>
                  <a:gd name="T0" fmla="*/ 0 w 2"/>
                  <a:gd name="T1" fmla="*/ 23 h 23"/>
                  <a:gd name="T2" fmla="*/ 1 w 2"/>
                  <a:gd name="T3" fmla="*/ 23 h 23"/>
                  <a:gd name="T4" fmla="*/ 2 w 2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3">
                    <a:moveTo>
                      <a:pt x="0" y="23"/>
                    </a:moveTo>
                    <a:lnTo>
                      <a:pt x="1" y="23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9" name="Line 4916">
                <a:extLst>
                  <a:ext uri="{FF2B5EF4-FFF2-40B4-BE49-F238E27FC236}">
                    <a16:creationId xmlns:a16="http://schemas.microsoft.com/office/drawing/2014/main" id="{3529ADF5-81BF-4C69-86DC-7451DFA7D7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81" y="2895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0" name="Line 4917">
                <a:extLst>
                  <a:ext uri="{FF2B5EF4-FFF2-40B4-BE49-F238E27FC236}">
                    <a16:creationId xmlns:a16="http://schemas.microsoft.com/office/drawing/2014/main" id="{95BEA03D-485E-4FD4-A73B-F8527BF319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81" y="2895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1" name="Line 4918">
                <a:extLst>
                  <a:ext uri="{FF2B5EF4-FFF2-40B4-BE49-F238E27FC236}">
                    <a16:creationId xmlns:a16="http://schemas.microsoft.com/office/drawing/2014/main" id="{26B83C63-FDB8-4DFD-96FF-4E237A7ED4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2" y="2883"/>
                <a:ext cx="14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2" name="Line 4919">
                <a:extLst>
                  <a:ext uri="{FF2B5EF4-FFF2-40B4-BE49-F238E27FC236}">
                    <a16:creationId xmlns:a16="http://schemas.microsoft.com/office/drawing/2014/main" id="{94F97CF7-15CC-49FA-A11F-58830D4B7C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4" y="1917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3" name="Line 4920">
                <a:extLst>
                  <a:ext uri="{FF2B5EF4-FFF2-40B4-BE49-F238E27FC236}">
                    <a16:creationId xmlns:a16="http://schemas.microsoft.com/office/drawing/2014/main" id="{633F28F6-FDBC-49F8-B7C3-F6ECB53B30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34" y="1926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4" name="Line 4921">
                <a:extLst>
                  <a:ext uri="{FF2B5EF4-FFF2-40B4-BE49-F238E27FC236}">
                    <a16:creationId xmlns:a16="http://schemas.microsoft.com/office/drawing/2014/main" id="{7C02CE23-21F1-48EB-8210-3634E9BE7E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35" y="1927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5" name="Freeform 4922">
                <a:extLst>
                  <a:ext uri="{FF2B5EF4-FFF2-40B4-BE49-F238E27FC236}">
                    <a16:creationId xmlns:a16="http://schemas.microsoft.com/office/drawing/2014/main" id="{D36AB54B-D5BE-48AC-A015-E06EEAA27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4" y="1926"/>
                <a:ext cx="1" cy="1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3 h 6"/>
                  <a:gd name="T4" fmla="*/ 3 w 3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0" y="3"/>
                    </a:lnTo>
                    <a:lnTo>
                      <a:pt x="3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6" name="Freeform 4923">
                <a:extLst>
                  <a:ext uri="{FF2B5EF4-FFF2-40B4-BE49-F238E27FC236}">
                    <a16:creationId xmlns:a16="http://schemas.microsoft.com/office/drawing/2014/main" id="{BBA88A3A-6254-4530-9BC0-E5184906C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3" y="1917"/>
                <a:ext cx="2" cy="9"/>
              </a:xfrm>
              <a:custGeom>
                <a:avLst/>
                <a:gdLst>
                  <a:gd name="T0" fmla="*/ 6 w 6"/>
                  <a:gd name="T1" fmla="*/ 0 h 34"/>
                  <a:gd name="T2" fmla="*/ 0 w 6"/>
                  <a:gd name="T3" fmla="*/ 31 h 34"/>
                  <a:gd name="T4" fmla="*/ 4 w 6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4">
                    <a:moveTo>
                      <a:pt x="6" y="0"/>
                    </a:moveTo>
                    <a:lnTo>
                      <a:pt x="0" y="31"/>
                    </a:lnTo>
                    <a:lnTo>
                      <a:pt x="4" y="3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7" name="Line 4924">
                <a:extLst>
                  <a:ext uri="{FF2B5EF4-FFF2-40B4-BE49-F238E27FC236}">
                    <a16:creationId xmlns:a16="http://schemas.microsoft.com/office/drawing/2014/main" id="{7443D084-EA6D-4553-B461-BF293231CC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07" y="1874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8" name="Line 4925">
                <a:extLst>
                  <a:ext uri="{FF2B5EF4-FFF2-40B4-BE49-F238E27FC236}">
                    <a16:creationId xmlns:a16="http://schemas.microsoft.com/office/drawing/2014/main" id="{0BC99750-936C-4E2F-9F88-45D39F91D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10" y="1874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9" name="Line 4926">
                <a:extLst>
                  <a:ext uri="{FF2B5EF4-FFF2-40B4-BE49-F238E27FC236}">
                    <a16:creationId xmlns:a16="http://schemas.microsoft.com/office/drawing/2014/main" id="{59F7C6F2-9712-4404-B41B-3D811352CF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0" y="1874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0" name="Freeform 4927">
                <a:extLst>
                  <a:ext uri="{FF2B5EF4-FFF2-40B4-BE49-F238E27FC236}">
                    <a16:creationId xmlns:a16="http://schemas.microsoft.com/office/drawing/2014/main" id="{66EAFB20-8F7A-46F9-A6EB-49604C193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7" y="1874"/>
                <a:ext cx="3" cy="4"/>
              </a:xfrm>
              <a:custGeom>
                <a:avLst/>
                <a:gdLst>
                  <a:gd name="T0" fmla="*/ 10 w 10"/>
                  <a:gd name="T1" fmla="*/ 0 h 15"/>
                  <a:gd name="T2" fmla="*/ 8 w 10"/>
                  <a:gd name="T3" fmla="*/ 4 h 15"/>
                  <a:gd name="T4" fmla="*/ 0 w 1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10" y="0"/>
                    </a:moveTo>
                    <a:lnTo>
                      <a:pt x="8" y="4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1" name="Line 4928">
                <a:extLst>
                  <a:ext uri="{FF2B5EF4-FFF2-40B4-BE49-F238E27FC236}">
                    <a16:creationId xmlns:a16="http://schemas.microsoft.com/office/drawing/2014/main" id="{4C19723E-8D20-47C9-A92E-68B093AD9E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0" y="1874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2" name="Line 4929">
                <a:extLst>
                  <a:ext uri="{FF2B5EF4-FFF2-40B4-BE49-F238E27FC236}">
                    <a16:creationId xmlns:a16="http://schemas.microsoft.com/office/drawing/2014/main" id="{C0A1BCAE-300F-4886-BB80-87EFBA37A8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6" y="1882"/>
                <a:ext cx="8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3" name="Freeform 4930">
                <a:extLst>
                  <a:ext uri="{FF2B5EF4-FFF2-40B4-BE49-F238E27FC236}">
                    <a16:creationId xmlns:a16="http://schemas.microsoft.com/office/drawing/2014/main" id="{133577E9-E8BA-467B-A14A-00838DD612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4" y="1885"/>
                <a:ext cx="13" cy="32"/>
              </a:xfrm>
              <a:custGeom>
                <a:avLst/>
                <a:gdLst>
                  <a:gd name="T0" fmla="*/ 42 w 50"/>
                  <a:gd name="T1" fmla="*/ 132 h 132"/>
                  <a:gd name="T2" fmla="*/ 50 w 50"/>
                  <a:gd name="T3" fmla="*/ 14 h 132"/>
                  <a:gd name="T4" fmla="*/ 0 w 50"/>
                  <a:gd name="T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132">
                    <a:moveTo>
                      <a:pt x="42" y="132"/>
                    </a:moveTo>
                    <a:lnTo>
                      <a:pt x="50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4" name="Freeform 4931">
                <a:extLst>
                  <a:ext uri="{FF2B5EF4-FFF2-40B4-BE49-F238E27FC236}">
                    <a16:creationId xmlns:a16="http://schemas.microsoft.com/office/drawing/2014/main" id="{DE84047E-36D1-493A-A9C6-2BE53279D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6" y="1882"/>
                <a:ext cx="8" cy="3"/>
              </a:xfrm>
              <a:custGeom>
                <a:avLst/>
                <a:gdLst>
                  <a:gd name="T0" fmla="*/ 0 w 31"/>
                  <a:gd name="T1" fmla="*/ 0 h 8"/>
                  <a:gd name="T2" fmla="*/ 1 w 31"/>
                  <a:gd name="T3" fmla="*/ 1 h 8"/>
                  <a:gd name="T4" fmla="*/ 31 w 31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8">
                    <a:moveTo>
                      <a:pt x="0" y="0"/>
                    </a:moveTo>
                    <a:lnTo>
                      <a:pt x="1" y="1"/>
                    </a:lnTo>
                    <a:lnTo>
                      <a:pt x="31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5" name="Freeform 4932">
                <a:extLst>
                  <a:ext uri="{FF2B5EF4-FFF2-40B4-BE49-F238E27FC236}">
                    <a16:creationId xmlns:a16="http://schemas.microsoft.com/office/drawing/2014/main" id="{AAF9DFAB-E124-40A8-B7CD-EAA464AD4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7" y="1929"/>
                <a:ext cx="6" cy="6"/>
              </a:xfrm>
              <a:custGeom>
                <a:avLst/>
                <a:gdLst>
                  <a:gd name="T0" fmla="*/ 26 w 26"/>
                  <a:gd name="T1" fmla="*/ 22 h 22"/>
                  <a:gd name="T2" fmla="*/ 26 w 26"/>
                  <a:gd name="T3" fmla="*/ 20 h 22"/>
                  <a:gd name="T4" fmla="*/ 0 w 26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2">
                    <a:moveTo>
                      <a:pt x="26" y="22"/>
                    </a:moveTo>
                    <a:lnTo>
                      <a:pt x="26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6" name="Freeform 4933">
                <a:extLst>
                  <a:ext uri="{FF2B5EF4-FFF2-40B4-BE49-F238E27FC236}">
                    <a16:creationId xmlns:a16="http://schemas.microsoft.com/office/drawing/2014/main" id="{055FA5BF-D6EF-4B1C-B660-EC03B441A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3" y="1935"/>
                <a:ext cx="1" cy="2"/>
              </a:xfrm>
              <a:custGeom>
                <a:avLst/>
                <a:gdLst>
                  <a:gd name="T0" fmla="*/ 2 w 4"/>
                  <a:gd name="T1" fmla="*/ 8 h 8"/>
                  <a:gd name="T2" fmla="*/ 4 w 4"/>
                  <a:gd name="T3" fmla="*/ 2 h 8"/>
                  <a:gd name="T4" fmla="*/ 0 w 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2" y="8"/>
                    </a:moveTo>
                    <a:lnTo>
                      <a:pt x="4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7" name="Line 4934">
                <a:extLst>
                  <a:ext uri="{FF2B5EF4-FFF2-40B4-BE49-F238E27FC236}">
                    <a16:creationId xmlns:a16="http://schemas.microsoft.com/office/drawing/2014/main" id="{86772209-88A1-4357-8A2D-A2FDA5CD1F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43" y="1935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8" name="Freeform 4935">
                <a:extLst>
                  <a:ext uri="{FF2B5EF4-FFF2-40B4-BE49-F238E27FC236}">
                    <a16:creationId xmlns:a16="http://schemas.microsoft.com/office/drawing/2014/main" id="{906B6146-9FAB-4637-8CD5-0CE202579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1" y="3019"/>
                <a:ext cx="32" cy="18"/>
              </a:xfrm>
              <a:custGeom>
                <a:avLst/>
                <a:gdLst>
                  <a:gd name="T0" fmla="*/ 126 w 126"/>
                  <a:gd name="T1" fmla="*/ 71 h 71"/>
                  <a:gd name="T2" fmla="*/ 120 w 126"/>
                  <a:gd name="T3" fmla="*/ 43 h 71"/>
                  <a:gd name="T4" fmla="*/ 68 w 126"/>
                  <a:gd name="T5" fmla="*/ 30 h 71"/>
                  <a:gd name="T6" fmla="*/ 0 w 126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6" h="71">
                    <a:moveTo>
                      <a:pt x="126" y="71"/>
                    </a:moveTo>
                    <a:lnTo>
                      <a:pt x="120" y="43"/>
                    </a:lnTo>
                    <a:lnTo>
                      <a:pt x="68" y="3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49" name="Freeform 4936">
                <a:extLst>
                  <a:ext uri="{FF2B5EF4-FFF2-40B4-BE49-F238E27FC236}">
                    <a16:creationId xmlns:a16="http://schemas.microsoft.com/office/drawing/2014/main" id="{EE9E31B9-CAFC-4383-B144-ABC68FD44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3047"/>
                <a:ext cx="1" cy="4"/>
              </a:xfrm>
              <a:custGeom>
                <a:avLst/>
                <a:gdLst>
                  <a:gd name="T0" fmla="*/ 0 w 6"/>
                  <a:gd name="T1" fmla="*/ 15 h 15"/>
                  <a:gd name="T2" fmla="*/ 6 w 6"/>
                  <a:gd name="T3" fmla="*/ 10 h 15"/>
                  <a:gd name="T4" fmla="*/ 4 w 6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5">
                    <a:moveTo>
                      <a:pt x="0" y="15"/>
                    </a:moveTo>
                    <a:lnTo>
                      <a:pt x="6" y="10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0" name="Line 4937">
                <a:extLst>
                  <a:ext uri="{FF2B5EF4-FFF2-40B4-BE49-F238E27FC236}">
                    <a16:creationId xmlns:a16="http://schemas.microsoft.com/office/drawing/2014/main" id="{9E3C82B6-23E9-4201-A3CD-F58E4922B8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00" y="3045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1" name="Freeform 4938">
                <a:extLst>
                  <a:ext uri="{FF2B5EF4-FFF2-40B4-BE49-F238E27FC236}">
                    <a16:creationId xmlns:a16="http://schemas.microsoft.com/office/drawing/2014/main" id="{528FB0EE-DA81-49FE-963F-AFF5C8786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" y="3044"/>
                <a:ext cx="2" cy="1"/>
              </a:xfrm>
              <a:custGeom>
                <a:avLst/>
                <a:gdLst>
                  <a:gd name="T0" fmla="*/ 9 w 9"/>
                  <a:gd name="T1" fmla="*/ 4 h 4"/>
                  <a:gd name="T2" fmla="*/ 9 w 9"/>
                  <a:gd name="T3" fmla="*/ 3 h 4"/>
                  <a:gd name="T4" fmla="*/ 0 w 9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">
                    <a:moveTo>
                      <a:pt x="9" y="4"/>
                    </a:moveTo>
                    <a:lnTo>
                      <a:pt x="9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2" name="Freeform 4939">
                <a:extLst>
                  <a:ext uri="{FF2B5EF4-FFF2-40B4-BE49-F238E27FC236}">
                    <a16:creationId xmlns:a16="http://schemas.microsoft.com/office/drawing/2014/main" id="{68936435-D8EF-4DD1-A2CB-A12803A29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3045"/>
                <a:ext cx="1" cy="2"/>
              </a:xfrm>
              <a:custGeom>
                <a:avLst/>
                <a:gdLst>
                  <a:gd name="T0" fmla="*/ 2 w 2"/>
                  <a:gd name="T1" fmla="*/ 11 h 11"/>
                  <a:gd name="T2" fmla="*/ 1 w 2"/>
                  <a:gd name="T3" fmla="*/ 0 h 11"/>
                  <a:gd name="T4" fmla="*/ 0 w 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1">
                    <a:moveTo>
                      <a:pt x="2" y="11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3" name="Freeform 4940">
                <a:extLst>
                  <a:ext uri="{FF2B5EF4-FFF2-40B4-BE49-F238E27FC236}">
                    <a16:creationId xmlns:a16="http://schemas.microsoft.com/office/drawing/2014/main" id="{6C9B3308-41E9-43DD-AF63-09B45A5DB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3047"/>
                <a:ext cx="1" cy="4"/>
              </a:xfrm>
              <a:custGeom>
                <a:avLst/>
                <a:gdLst>
                  <a:gd name="T0" fmla="*/ 0 w 7"/>
                  <a:gd name="T1" fmla="*/ 15 h 15"/>
                  <a:gd name="T2" fmla="*/ 7 w 7"/>
                  <a:gd name="T3" fmla="*/ 10 h 15"/>
                  <a:gd name="T4" fmla="*/ 4 w 7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0" y="15"/>
                    </a:moveTo>
                    <a:lnTo>
                      <a:pt x="7" y="10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4" name="Freeform 4941">
                <a:extLst>
                  <a:ext uri="{FF2B5EF4-FFF2-40B4-BE49-F238E27FC236}">
                    <a16:creationId xmlns:a16="http://schemas.microsoft.com/office/drawing/2014/main" id="{FC4C0046-2AC2-488E-87FD-3CBB5C582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5" y="3053"/>
                <a:ext cx="2" cy="6"/>
              </a:xfrm>
              <a:custGeom>
                <a:avLst/>
                <a:gdLst>
                  <a:gd name="T0" fmla="*/ 8 w 8"/>
                  <a:gd name="T1" fmla="*/ 21 h 21"/>
                  <a:gd name="T2" fmla="*/ 0 w 8"/>
                  <a:gd name="T3" fmla="*/ 3 h 21"/>
                  <a:gd name="T4" fmla="*/ 5 w 8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1">
                    <a:moveTo>
                      <a:pt x="8" y="21"/>
                    </a:moveTo>
                    <a:lnTo>
                      <a:pt x="0" y="3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5" name="Freeform 4942">
                <a:extLst>
                  <a:ext uri="{FF2B5EF4-FFF2-40B4-BE49-F238E27FC236}">
                    <a16:creationId xmlns:a16="http://schemas.microsoft.com/office/drawing/2014/main" id="{B21806D9-1081-4777-A89B-028A4A5F2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3" y="3037"/>
                <a:ext cx="2" cy="6"/>
              </a:xfrm>
              <a:custGeom>
                <a:avLst/>
                <a:gdLst>
                  <a:gd name="T0" fmla="*/ 8 w 8"/>
                  <a:gd name="T1" fmla="*/ 25 h 25"/>
                  <a:gd name="T2" fmla="*/ 6 w 8"/>
                  <a:gd name="T3" fmla="*/ 25 h 25"/>
                  <a:gd name="T4" fmla="*/ 0 w 8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5">
                    <a:moveTo>
                      <a:pt x="8" y="25"/>
                    </a:moveTo>
                    <a:lnTo>
                      <a:pt x="6" y="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6" name="Freeform 4943">
                <a:extLst>
                  <a:ext uri="{FF2B5EF4-FFF2-40B4-BE49-F238E27FC236}">
                    <a16:creationId xmlns:a16="http://schemas.microsoft.com/office/drawing/2014/main" id="{A45E44CF-3DE4-4C6A-896D-1155D39E9B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5" y="3053"/>
                <a:ext cx="2" cy="6"/>
              </a:xfrm>
              <a:custGeom>
                <a:avLst/>
                <a:gdLst>
                  <a:gd name="T0" fmla="*/ 7 w 7"/>
                  <a:gd name="T1" fmla="*/ 21 h 21"/>
                  <a:gd name="T2" fmla="*/ 0 w 7"/>
                  <a:gd name="T3" fmla="*/ 4 h 21"/>
                  <a:gd name="T4" fmla="*/ 4 w 7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1">
                    <a:moveTo>
                      <a:pt x="7" y="21"/>
                    </a:moveTo>
                    <a:lnTo>
                      <a:pt x="0" y="4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7" name="Line 4944">
                <a:extLst>
                  <a:ext uri="{FF2B5EF4-FFF2-40B4-BE49-F238E27FC236}">
                    <a16:creationId xmlns:a16="http://schemas.microsoft.com/office/drawing/2014/main" id="{1C83B3BD-BC78-4B65-9A2F-2D3BA436C1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96" y="3051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8" name="Line 4945">
                <a:extLst>
                  <a:ext uri="{FF2B5EF4-FFF2-40B4-BE49-F238E27FC236}">
                    <a16:creationId xmlns:a16="http://schemas.microsoft.com/office/drawing/2014/main" id="{E5DC13B3-737A-4A07-B802-DF3D8F9D2B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5" y="3043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59" name="Freeform 4946">
                <a:extLst>
                  <a:ext uri="{FF2B5EF4-FFF2-40B4-BE49-F238E27FC236}">
                    <a16:creationId xmlns:a16="http://schemas.microsoft.com/office/drawing/2014/main" id="{7D8CA4DB-64CF-4EC6-AB62-24BDFEB34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8" y="3059"/>
                <a:ext cx="8" cy="4"/>
              </a:xfrm>
              <a:custGeom>
                <a:avLst/>
                <a:gdLst>
                  <a:gd name="T0" fmla="*/ 0 w 33"/>
                  <a:gd name="T1" fmla="*/ 5 h 16"/>
                  <a:gd name="T2" fmla="*/ 23 w 33"/>
                  <a:gd name="T3" fmla="*/ 2 h 16"/>
                  <a:gd name="T4" fmla="*/ 33 w 33"/>
                  <a:gd name="T5" fmla="*/ 16 h 16"/>
                  <a:gd name="T6" fmla="*/ 23 w 33"/>
                  <a:gd name="T7" fmla="*/ 0 h 16"/>
                  <a:gd name="T8" fmla="*/ 0 w 33"/>
                  <a:gd name="T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6">
                    <a:moveTo>
                      <a:pt x="0" y="5"/>
                    </a:moveTo>
                    <a:lnTo>
                      <a:pt x="23" y="2"/>
                    </a:lnTo>
                    <a:lnTo>
                      <a:pt x="33" y="16"/>
                    </a:lnTo>
                    <a:lnTo>
                      <a:pt x="23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0" name="Freeform 4947">
                <a:extLst>
                  <a:ext uri="{FF2B5EF4-FFF2-40B4-BE49-F238E27FC236}">
                    <a16:creationId xmlns:a16="http://schemas.microsoft.com/office/drawing/2014/main" id="{AD9DEF07-98B1-4252-A171-BCEA133277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6" y="3061"/>
                <a:ext cx="2" cy="5"/>
              </a:xfrm>
              <a:custGeom>
                <a:avLst/>
                <a:gdLst>
                  <a:gd name="T0" fmla="*/ 9 w 9"/>
                  <a:gd name="T1" fmla="*/ 0 h 22"/>
                  <a:gd name="T2" fmla="*/ 7 w 9"/>
                  <a:gd name="T3" fmla="*/ 0 h 22"/>
                  <a:gd name="T4" fmla="*/ 1 w 9"/>
                  <a:gd name="T5" fmla="*/ 14 h 22"/>
                  <a:gd name="T6" fmla="*/ 0 w 9"/>
                  <a:gd name="T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2">
                    <a:moveTo>
                      <a:pt x="9" y="0"/>
                    </a:moveTo>
                    <a:lnTo>
                      <a:pt x="7" y="0"/>
                    </a:lnTo>
                    <a:lnTo>
                      <a:pt x="1" y="14"/>
                    </a:lnTo>
                    <a:lnTo>
                      <a:pt x="0" y="2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1" name="Line 4948">
                <a:extLst>
                  <a:ext uri="{FF2B5EF4-FFF2-40B4-BE49-F238E27FC236}">
                    <a16:creationId xmlns:a16="http://schemas.microsoft.com/office/drawing/2014/main" id="{1BC94109-B744-4653-A5DE-158C0A6F9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7" y="3059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2" name="Freeform 4949">
                <a:extLst>
                  <a:ext uri="{FF2B5EF4-FFF2-40B4-BE49-F238E27FC236}">
                    <a16:creationId xmlns:a16="http://schemas.microsoft.com/office/drawing/2014/main" id="{8B28BC51-A3E0-46DB-860A-67D9AD1686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2070"/>
                <a:ext cx="41" cy="12"/>
              </a:xfrm>
              <a:custGeom>
                <a:avLst/>
                <a:gdLst>
                  <a:gd name="T0" fmla="*/ 161 w 161"/>
                  <a:gd name="T1" fmla="*/ 47 h 47"/>
                  <a:gd name="T2" fmla="*/ 90 w 161"/>
                  <a:gd name="T3" fmla="*/ 0 h 47"/>
                  <a:gd name="T4" fmla="*/ 0 w 161"/>
                  <a:gd name="T5" fmla="*/ 4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1" h="47">
                    <a:moveTo>
                      <a:pt x="161" y="47"/>
                    </a:moveTo>
                    <a:lnTo>
                      <a:pt x="90" y="0"/>
                    </a:lnTo>
                    <a:lnTo>
                      <a:pt x="0" y="4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3" name="Line 4950">
                <a:extLst>
                  <a:ext uri="{FF2B5EF4-FFF2-40B4-BE49-F238E27FC236}">
                    <a16:creationId xmlns:a16="http://schemas.microsoft.com/office/drawing/2014/main" id="{8713F559-92B9-4447-AC74-1B68FC6AE0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8" y="3044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4" name="Line 4951">
                <a:extLst>
                  <a:ext uri="{FF2B5EF4-FFF2-40B4-BE49-F238E27FC236}">
                    <a16:creationId xmlns:a16="http://schemas.microsoft.com/office/drawing/2014/main" id="{BDB6B5BB-C3B0-4177-89A6-E03B15DCA6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35" y="2081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5" name="Freeform 4952">
                <a:extLst>
                  <a:ext uri="{FF2B5EF4-FFF2-40B4-BE49-F238E27FC236}">
                    <a16:creationId xmlns:a16="http://schemas.microsoft.com/office/drawing/2014/main" id="{D0845873-A91A-4AD9-A088-942F05D052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0" y="2075"/>
                <a:ext cx="15" cy="7"/>
              </a:xfrm>
              <a:custGeom>
                <a:avLst/>
                <a:gdLst>
                  <a:gd name="T0" fmla="*/ 60 w 60"/>
                  <a:gd name="T1" fmla="*/ 31 h 31"/>
                  <a:gd name="T2" fmla="*/ 60 w 60"/>
                  <a:gd name="T3" fmla="*/ 29 h 31"/>
                  <a:gd name="T4" fmla="*/ 0 w 6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31">
                    <a:moveTo>
                      <a:pt x="60" y="31"/>
                    </a:moveTo>
                    <a:lnTo>
                      <a:pt x="60" y="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6" name="Line 4953">
                <a:extLst>
                  <a:ext uri="{FF2B5EF4-FFF2-40B4-BE49-F238E27FC236}">
                    <a16:creationId xmlns:a16="http://schemas.microsoft.com/office/drawing/2014/main" id="{BA1A2F86-E3B5-4640-8433-1BEC1BB74B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3" y="3037"/>
                <a:ext cx="2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7" name="Freeform 4954">
                <a:extLst>
                  <a:ext uri="{FF2B5EF4-FFF2-40B4-BE49-F238E27FC236}">
                    <a16:creationId xmlns:a16="http://schemas.microsoft.com/office/drawing/2014/main" id="{D0D1B023-79D9-4629-962B-23ECC37C4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8" y="2082"/>
                <a:ext cx="1" cy="1"/>
              </a:xfrm>
              <a:custGeom>
                <a:avLst/>
                <a:gdLst>
                  <a:gd name="T0" fmla="*/ 7 w 7"/>
                  <a:gd name="T1" fmla="*/ 5 h 5"/>
                  <a:gd name="T2" fmla="*/ 7 w 7"/>
                  <a:gd name="T3" fmla="*/ 4 h 5"/>
                  <a:gd name="T4" fmla="*/ 0 w 7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7" y="5"/>
                    </a:moveTo>
                    <a:lnTo>
                      <a:pt x="7" y="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8" name="Line 4955">
                <a:extLst>
                  <a:ext uri="{FF2B5EF4-FFF2-40B4-BE49-F238E27FC236}">
                    <a16:creationId xmlns:a16="http://schemas.microsoft.com/office/drawing/2014/main" id="{E0E5C1A0-B3D0-464D-A542-EA1584E0A5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78" y="2082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69" name="Line 4956">
                <a:extLst>
                  <a:ext uri="{FF2B5EF4-FFF2-40B4-BE49-F238E27FC236}">
                    <a16:creationId xmlns:a16="http://schemas.microsoft.com/office/drawing/2014/main" id="{9F447C94-80BC-4A87-9031-B00A25FD03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1" y="2976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0" name="Freeform 4957">
                <a:extLst>
                  <a:ext uri="{FF2B5EF4-FFF2-40B4-BE49-F238E27FC236}">
                    <a16:creationId xmlns:a16="http://schemas.microsoft.com/office/drawing/2014/main" id="{B5A60C49-2FE9-4297-820A-3916CB5B9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1" y="2976"/>
                <a:ext cx="2" cy="3"/>
              </a:xfrm>
              <a:custGeom>
                <a:avLst/>
                <a:gdLst>
                  <a:gd name="T0" fmla="*/ 8 w 8"/>
                  <a:gd name="T1" fmla="*/ 10 h 10"/>
                  <a:gd name="T2" fmla="*/ 5 w 8"/>
                  <a:gd name="T3" fmla="*/ 6 h 10"/>
                  <a:gd name="T4" fmla="*/ 0 w 8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0">
                    <a:moveTo>
                      <a:pt x="8" y="10"/>
                    </a:moveTo>
                    <a:lnTo>
                      <a:pt x="5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1" name="Freeform 4958">
                <a:extLst>
                  <a:ext uri="{FF2B5EF4-FFF2-40B4-BE49-F238E27FC236}">
                    <a16:creationId xmlns:a16="http://schemas.microsoft.com/office/drawing/2014/main" id="{818931C5-21CD-4644-B050-260FD4D50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8" y="2979"/>
                <a:ext cx="8" cy="36"/>
              </a:xfrm>
              <a:custGeom>
                <a:avLst/>
                <a:gdLst>
                  <a:gd name="T0" fmla="*/ 0 w 30"/>
                  <a:gd name="T1" fmla="*/ 144 h 144"/>
                  <a:gd name="T2" fmla="*/ 30 w 30"/>
                  <a:gd name="T3" fmla="*/ 27 h 144"/>
                  <a:gd name="T4" fmla="*/ 29 w 30"/>
                  <a:gd name="T5" fmla="*/ 26 h 144"/>
                  <a:gd name="T6" fmla="*/ 19 w 30"/>
                  <a:gd name="T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144">
                    <a:moveTo>
                      <a:pt x="0" y="144"/>
                    </a:moveTo>
                    <a:lnTo>
                      <a:pt x="30" y="27"/>
                    </a:lnTo>
                    <a:lnTo>
                      <a:pt x="29" y="26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2" name="Freeform 4959">
                <a:extLst>
                  <a:ext uri="{FF2B5EF4-FFF2-40B4-BE49-F238E27FC236}">
                    <a16:creationId xmlns:a16="http://schemas.microsoft.com/office/drawing/2014/main" id="{A46CD0F9-23DD-43B4-A181-48DC246DDC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8" y="3015"/>
                <a:ext cx="3" cy="4"/>
              </a:xfrm>
              <a:custGeom>
                <a:avLst/>
                <a:gdLst>
                  <a:gd name="T0" fmla="*/ 14 w 14"/>
                  <a:gd name="T1" fmla="*/ 15 h 15"/>
                  <a:gd name="T2" fmla="*/ 0 w 14"/>
                  <a:gd name="T3" fmla="*/ 8 h 15"/>
                  <a:gd name="T4" fmla="*/ 2 w 14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5">
                    <a:moveTo>
                      <a:pt x="14" y="15"/>
                    </a:moveTo>
                    <a:lnTo>
                      <a:pt x="0" y="8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3" name="Freeform 4960">
                <a:extLst>
                  <a:ext uri="{FF2B5EF4-FFF2-40B4-BE49-F238E27FC236}">
                    <a16:creationId xmlns:a16="http://schemas.microsoft.com/office/drawing/2014/main" id="{C17846D2-33EB-4522-8532-C7048E2C58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8" y="3015"/>
                <a:ext cx="3" cy="4"/>
              </a:xfrm>
              <a:custGeom>
                <a:avLst/>
                <a:gdLst>
                  <a:gd name="T0" fmla="*/ 13 w 13"/>
                  <a:gd name="T1" fmla="*/ 15 h 15"/>
                  <a:gd name="T2" fmla="*/ 0 w 13"/>
                  <a:gd name="T3" fmla="*/ 8 h 15"/>
                  <a:gd name="T4" fmla="*/ 1 w 13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13" y="15"/>
                    </a:moveTo>
                    <a:lnTo>
                      <a:pt x="0" y="8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4" name="Line 4961">
                <a:extLst>
                  <a:ext uri="{FF2B5EF4-FFF2-40B4-BE49-F238E27FC236}">
                    <a16:creationId xmlns:a16="http://schemas.microsoft.com/office/drawing/2014/main" id="{C5E7AC05-5D3F-4655-A8F3-00949FAF5F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32" y="2082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5" name="Freeform 4962">
                <a:extLst>
                  <a:ext uri="{FF2B5EF4-FFF2-40B4-BE49-F238E27FC236}">
                    <a16:creationId xmlns:a16="http://schemas.microsoft.com/office/drawing/2014/main" id="{F5CE706E-65A2-420E-9CB3-87F66881A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2" y="2081"/>
                <a:ext cx="5" cy="6"/>
              </a:xfrm>
              <a:custGeom>
                <a:avLst/>
                <a:gdLst>
                  <a:gd name="T0" fmla="*/ 21 w 21"/>
                  <a:gd name="T1" fmla="*/ 0 h 26"/>
                  <a:gd name="T2" fmla="*/ 10 w 21"/>
                  <a:gd name="T3" fmla="*/ 6 h 26"/>
                  <a:gd name="T4" fmla="*/ 0 w 21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6">
                    <a:moveTo>
                      <a:pt x="21" y="0"/>
                    </a:moveTo>
                    <a:lnTo>
                      <a:pt x="10" y="6"/>
                    </a:lnTo>
                    <a:lnTo>
                      <a:pt x="0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6" name="Freeform 4963">
                <a:extLst>
                  <a:ext uri="{FF2B5EF4-FFF2-40B4-BE49-F238E27FC236}">
                    <a16:creationId xmlns:a16="http://schemas.microsoft.com/office/drawing/2014/main" id="{21535BAA-C5A5-4207-B7A2-54434493F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1" y="2070"/>
                <a:ext cx="9" cy="5"/>
              </a:xfrm>
              <a:custGeom>
                <a:avLst/>
                <a:gdLst>
                  <a:gd name="T0" fmla="*/ 36 w 36"/>
                  <a:gd name="T1" fmla="*/ 20 h 20"/>
                  <a:gd name="T2" fmla="*/ 8 w 36"/>
                  <a:gd name="T3" fmla="*/ 7 h 20"/>
                  <a:gd name="T4" fmla="*/ 0 w 36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0">
                    <a:moveTo>
                      <a:pt x="36" y="20"/>
                    </a:moveTo>
                    <a:lnTo>
                      <a:pt x="8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7" name="Freeform 4964">
                <a:extLst>
                  <a:ext uri="{FF2B5EF4-FFF2-40B4-BE49-F238E27FC236}">
                    <a16:creationId xmlns:a16="http://schemas.microsoft.com/office/drawing/2014/main" id="{46AFA995-143A-4251-AC54-52F074EF2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1" y="2070"/>
                <a:ext cx="9" cy="5"/>
              </a:xfrm>
              <a:custGeom>
                <a:avLst/>
                <a:gdLst>
                  <a:gd name="T0" fmla="*/ 0 w 36"/>
                  <a:gd name="T1" fmla="*/ 0 h 20"/>
                  <a:gd name="T2" fmla="*/ 8 w 36"/>
                  <a:gd name="T3" fmla="*/ 8 h 20"/>
                  <a:gd name="T4" fmla="*/ 36 w 36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0">
                    <a:moveTo>
                      <a:pt x="0" y="0"/>
                    </a:moveTo>
                    <a:lnTo>
                      <a:pt x="8" y="8"/>
                    </a:lnTo>
                    <a:lnTo>
                      <a:pt x="36" y="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8" name="Freeform 4965">
                <a:extLst>
                  <a:ext uri="{FF2B5EF4-FFF2-40B4-BE49-F238E27FC236}">
                    <a16:creationId xmlns:a16="http://schemas.microsoft.com/office/drawing/2014/main" id="{3EC80C37-0288-44ED-8843-1B229E392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2" y="2087"/>
                <a:ext cx="20" cy="53"/>
              </a:xfrm>
              <a:custGeom>
                <a:avLst/>
                <a:gdLst>
                  <a:gd name="T0" fmla="*/ 0 w 82"/>
                  <a:gd name="T1" fmla="*/ 211 h 211"/>
                  <a:gd name="T2" fmla="*/ 48 w 82"/>
                  <a:gd name="T3" fmla="*/ 210 h 211"/>
                  <a:gd name="T4" fmla="*/ 60 w 82"/>
                  <a:gd name="T5" fmla="*/ 152 h 211"/>
                  <a:gd name="T6" fmla="*/ 21 w 82"/>
                  <a:gd name="T7" fmla="*/ 121 h 211"/>
                  <a:gd name="T8" fmla="*/ 82 w 82"/>
                  <a:gd name="T9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211">
                    <a:moveTo>
                      <a:pt x="0" y="211"/>
                    </a:moveTo>
                    <a:lnTo>
                      <a:pt x="48" y="210"/>
                    </a:lnTo>
                    <a:lnTo>
                      <a:pt x="60" y="152"/>
                    </a:lnTo>
                    <a:lnTo>
                      <a:pt x="21" y="121"/>
                    </a:lnTo>
                    <a:lnTo>
                      <a:pt x="8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79" name="Freeform 4966">
                <a:extLst>
                  <a:ext uri="{FF2B5EF4-FFF2-40B4-BE49-F238E27FC236}">
                    <a16:creationId xmlns:a16="http://schemas.microsoft.com/office/drawing/2014/main" id="{A9E29E89-8C54-43FB-A548-D7766C195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" y="2008"/>
                <a:ext cx="108" cy="12"/>
              </a:xfrm>
              <a:custGeom>
                <a:avLst/>
                <a:gdLst>
                  <a:gd name="T0" fmla="*/ 433 w 433"/>
                  <a:gd name="T1" fmla="*/ 22 h 45"/>
                  <a:gd name="T2" fmla="*/ 376 w 433"/>
                  <a:gd name="T3" fmla="*/ 45 h 45"/>
                  <a:gd name="T4" fmla="*/ 219 w 433"/>
                  <a:gd name="T5" fmla="*/ 9 h 45"/>
                  <a:gd name="T6" fmla="*/ 59 w 433"/>
                  <a:gd name="T7" fmla="*/ 22 h 45"/>
                  <a:gd name="T8" fmla="*/ 0 w 433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3" h="45">
                    <a:moveTo>
                      <a:pt x="433" y="22"/>
                    </a:moveTo>
                    <a:lnTo>
                      <a:pt x="376" y="45"/>
                    </a:lnTo>
                    <a:lnTo>
                      <a:pt x="219" y="9"/>
                    </a:lnTo>
                    <a:lnTo>
                      <a:pt x="59" y="2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0" name="Freeform 4967">
                <a:extLst>
                  <a:ext uri="{FF2B5EF4-FFF2-40B4-BE49-F238E27FC236}">
                    <a16:creationId xmlns:a16="http://schemas.microsoft.com/office/drawing/2014/main" id="{18FCD319-D648-4DBE-A517-EA9DC4CDB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7" y="2011"/>
                <a:ext cx="8" cy="4"/>
              </a:xfrm>
              <a:custGeom>
                <a:avLst/>
                <a:gdLst>
                  <a:gd name="T0" fmla="*/ 30 w 30"/>
                  <a:gd name="T1" fmla="*/ 15 h 15"/>
                  <a:gd name="T2" fmla="*/ 22 w 30"/>
                  <a:gd name="T3" fmla="*/ 0 h 15"/>
                  <a:gd name="T4" fmla="*/ 0 w 30"/>
                  <a:gd name="T5" fmla="*/ 1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5">
                    <a:moveTo>
                      <a:pt x="30" y="15"/>
                    </a:moveTo>
                    <a:lnTo>
                      <a:pt x="22" y="0"/>
                    </a:lnTo>
                    <a:lnTo>
                      <a:pt x="0" y="1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1" name="Freeform 4968">
                <a:extLst>
                  <a:ext uri="{FF2B5EF4-FFF2-40B4-BE49-F238E27FC236}">
                    <a16:creationId xmlns:a16="http://schemas.microsoft.com/office/drawing/2014/main" id="{62190C33-7E9D-4B9E-83C1-41E44CCD0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7" y="3575"/>
                <a:ext cx="5" cy="10"/>
              </a:xfrm>
              <a:custGeom>
                <a:avLst/>
                <a:gdLst>
                  <a:gd name="T0" fmla="*/ 0 w 18"/>
                  <a:gd name="T1" fmla="*/ 39 h 39"/>
                  <a:gd name="T2" fmla="*/ 6 w 18"/>
                  <a:gd name="T3" fmla="*/ 30 h 39"/>
                  <a:gd name="T4" fmla="*/ 18 w 18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9">
                    <a:moveTo>
                      <a:pt x="0" y="39"/>
                    </a:moveTo>
                    <a:lnTo>
                      <a:pt x="6" y="30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2" name="Line 4969">
                <a:extLst>
                  <a:ext uri="{FF2B5EF4-FFF2-40B4-BE49-F238E27FC236}">
                    <a16:creationId xmlns:a16="http://schemas.microsoft.com/office/drawing/2014/main" id="{3E6AF8FC-7F79-49B3-B60A-AFCA9A52CC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4" y="3585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3" name="Freeform 4970">
                <a:extLst>
                  <a:ext uri="{FF2B5EF4-FFF2-40B4-BE49-F238E27FC236}">
                    <a16:creationId xmlns:a16="http://schemas.microsoft.com/office/drawing/2014/main" id="{3FFE7DB3-8B12-44EC-8576-C18752833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7" y="3575"/>
                <a:ext cx="5" cy="10"/>
              </a:xfrm>
              <a:custGeom>
                <a:avLst/>
                <a:gdLst>
                  <a:gd name="T0" fmla="*/ 18 w 18"/>
                  <a:gd name="T1" fmla="*/ 0 h 39"/>
                  <a:gd name="T2" fmla="*/ 7 w 18"/>
                  <a:gd name="T3" fmla="*/ 36 h 39"/>
                  <a:gd name="T4" fmla="*/ 0 w 18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39">
                    <a:moveTo>
                      <a:pt x="18" y="0"/>
                    </a:moveTo>
                    <a:lnTo>
                      <a:pt x="7" y="36"/>
                    </a:lnTo>
                    <a:lnTo>
                      <a:pt x="0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4" name="Freeform 4971">
                <a:extLst>
                  <a:ext uri="{FF2B5EF4-FFF2-40B4-BE49-F238E27FC236}">
                    <a16:creationId xmlns:a16="http://schemas.microsoft.com/office/drawing/2014/main" id="{DA96104A-B7D9-44CB-AFA8-71986C713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" y="3593"/>
                <a:ext cx="5" cy="9"/>
              </a:xfrm>
              <a:custGeom>
                <a:avLst/>
                <a:gdLst>
                  <a:gd name="T0" fmla="*/ 20 w 20"/>
                  <a:gd name="T1" fmla="*/ 37 h 37"/>
                  <a:gd name="T2" fmla="*/ 0 w 20"/>
                  <a:gd name="T3" fmla="*/ 11 h 37"/>
                  <a:gd name="T4" fmla="*/ 5 w 20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37">
                    <a:moveTo>
                      <a:pt x="20" y="37"/>
                    </a:moveTo>
                    <a:lnTo>
                      <a:pt x="0" y="11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5" name="Freeform 4972">
                <a:extLst>
                  <a:ext uri="{FF2B5EF4-FFF2-40B4-BE49-F238E27FC236}">
                    <a16:creationId xmlns:a16="http://schemas.microsoft.com/office/drawing/2014/main" id="{66619C21-538B-4E80-B261-56BDF35CD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4" y="3593"/>
                <a:ext cx="4" cy="9"/>
              </a:xfrm>
              <a:custGeom>
                <a:avLst/>
                <a:gdLst>
                  <a:gd name="T0" fmla="*/ 17 w 17"/>
                  <a:gd name="T1" fmla="*/ 37 h 37"/>
                  <a:gd name="T2" fmla="*/ 0 w 17"/>
                  <a:gd name="T3" fmla="*/ 11 h 37"/>
                  <a:gd name="T4" fmla="*/ 2 w 17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37">
                    <a:moveTo>
                      <a:pt x="17" y="37"/>
                    </a:moveTo>
                    <a:lnTo>
                      <a:pt x="0" y="11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6" name="Line 4973">
                <a:extLst>
                  <a:ext uri="{FF2B5EF4-FFF2-40B4-BE49-F238E27FC236}">
                    <a16:creationId xmlns:a16="http://schemas.microsoft.com/office/drawing/2014/main" id="{2B55DAB7-C9CE-493D-8FC9-A4291ED9BE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4" y="3589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7" name="Freeform 4974">
                <a:extLst>
                  <a:ext uri="{FF2B5EF4-FFF2-40B4-BE49-F238E27FC236}">
                    <a16:creationId xmlns:a16="http://schemas.microsoft.com/office/drawing/2014/main" id="{D1B80253-B0DF-4673-8F3A-4D7A9C949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6" y="3586"/>
                <a:ext cx="8" cy="3"/>
              </a:xfrm>
              <a:custGeom>
                <a:avLst/>
                <a:gdLst>
                  <a:gd name="T0" fmla="*/ 0 w 35"/>
                  <a:gd name="T1" fmla="*/ 14 h 14"/>
                  <a:gd name="T2" fmla="*/ 2 w 35"/>
                  <a:gd name="T3" fmla="*/ 12 h 14"/>
                  <a:gd name="T4" fmla="*/ 35 w 35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4">
                    <a:moveTo>
                      <a:pt x="0" y="14"/>
                    </a:moveTo>
                    <a:lnTo>
                      <a:pt x="2" y="12"/>
                    </a:lnTo>
                    <a:lnTo>
                      <a:pt x="3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8" name="Line 4975">
                <a:extLst>
                  <a:ext uri="{FF2B5EF4-FFF2-40B4-BE49-F238E27FC236}">
                    <a16:creationId xmlns:a16="http://schemas.microsoft.com/office/drawing/2014/main" id="{4A14B43A-4835-457E-9EAA-94865B867D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8" y="3602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9" name="Freeform 4976">
                <a:extLst>
                  <a:ext uri="{FF2B5EF4-FFF2-40B4-BE49-F238E27FC236}">
                    <a16:creationId xmlns:a16="http://schemas.microsoft.com/office/drawing/2014/main" id="{E1E2F481-C5CC-4CE9-9088-EB4DEDF5D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6" y="3586"/>
                <a:ext cx="8" cy="3"/>
              </a:xfrm>
              <a:custGeom>
                <a:avLst/>
                <a:gdLst>
                  <a:gd name="T0" fmla="*/ 0 w 35"/>
                  <a:gd name="T1" fmla="*/ 14 h 14"/>
                  <a:gd name="T2" fmla="*/ 2 w 35"/>
                  <a:gd name="T3" fmla="*/ 10 h 14"/>
                  <a:gd name="T4" fmla="*/ 35 w 35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4">
                    <a:moveTo>
                      <a:pt x="0" y="14"/>
                    </a:moveTo>
                    <a:lnTo>
                      <a:pt x="2" y="10"/>
                    </a:lnTo>
                    <a:lnTo>
                      <a:pt x="3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0" name="Line 4977">
                <a:extLst>
                  <a:ext uri="{FF2B5EF4-FFF2-40B4-BE49-F238E27FC236}">
                    <a16:creationId xmlns:a16="http://schemas.microsoft.com/office/drawing/2014/main" id="{DFD41D59-0325-48FC-8D24-C885BC4E43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82" y="3571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1" name="Freeform 4978">
                <a:extLst>
                  <a:ext uri="{FF2B5EF4-FFF2-40B4-BE49-F238E27FC236}">
                    <a16:creationId xmlns:a16="http://schemas.microsoft.com/office/drawing/2014/main" id="{4BC5360D-D2A9-4FD8-92D4-080DB5AD8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3604"/>
                <a:ext cx="4" cy="11"/>
              </a:xfrm>
              <a:custGeom>
                <a:avLst/>
                <a:gdLst>
                  <a:gd name="T0" fmla="*/ 15 w 15"/>
                  <a:gd name="T1" fmla="*/ 44 h 44"/>
                  <a:gd name="T2" fmla="*/ 8 w 15"/>
                  <a:gd name="T3" fmla="*/ 14 h 44"/>
                  <a:gd name="T4" fmla="*/ 0 w 15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44">
                    <a:moveTo>
                      <a:pt x="15" y="44"/>
                    </a:moveTo>
                    <a:lnTo>
                      <a:pt x="8" y="1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2" name="Line 4979">
                <a:extLst>
                  <a:ext uri="{FF2B5EF4-FFF2-40B4-BE49-F238E27FC236}">
                    <a16:creationId xmlns:a16="http://schemas.microsoft.com/office/drawing/2014/main" id="{8690D84D-1911-4C7C-B0CE-2665438A6F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5" y="3658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3" name="Freeform 4980">
                <a:extLst>
                  <a:ext uri="{FF2B5EF4-FFF2-40B4-BE49-F238E27FC236}">
                    <a16:creationId xmlns:a16="http://schemas.microsoft.com/office/drawing/2014/main" id="{A84D93D2-A481-4A33-922D-A4ECAC19D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3604"/>
                <a:ext cx="5" cy="11"/>
              </a:xfrm>
              <a:custGeom>
                <a:avLst/>
                <a:gdLst>
                  <a:gd name="T0" fmla="*/ 15 w 19"/>
                  <a:gd name="T1" fmla="*/ 44 h 44"/>
                  <a:gd name="T2" fmla="*/ 19 w 19"/>
                  <a:gd name="T3" fmla="*/ 26 h 44"/>
                  <a:gd name="T4" fmla="*/ 0 w 19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44">
                    <a:moveTo>
                      <a:pt x="15" y="44"/>
                    </a:moveTo>
                    <a:lnTo>
                      <a:pt x="19" y="2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4" name="Line 4981">
                <a:extLst>
                  <a:ext uri="{FF2B5EF4-FFF2-40B4-BE49-F238E27FC236}">
                    <a16:creationId xmlns:a16="http://schemas.microsoft.com/office/drawing/2014/main" id="{6C8BDA53-D0CA-4714-90ED-3B4EDD809D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6" y="3615"/>
                <a:ext cx="8" cy="2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5" name="Line 4982">
                <a:extLst>
                  <a:ext uri="{FF2B5EF4-FFF2-40B4-BE49-F238E27FC236}">
                    <a16:creationId xmlns:a16="http://schemas.microsoft.com/office/drawing/2014/main" id="{E06906B3-3E0F-44CA-B3BF-C4EBB50C56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6" y="3643"/>
                <a:ext cx="1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6" name="Freeform 4983">
                <a:extLst>
                  <a:ext uri="{FF2B5EF4-FFF2-40B4-BE49-F238E27FC236}">
                    <a16:creationId xmlns:a16="http://schemas.microsoft.com/office/drawing/2014/main" id="{ED4FFF57-B7FB-4792-B564-313066C5E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" y="3643"/>
                <a:ext cx="3" cy="15"/>
              </a:xfrm>
              <a:custGeom>
                <a:avLst/>
                <a:gdLst>
                  <a:gd name="T0" fmla="*/ 14 w 14"/>
                  <a:gd name="T1" fmla="*/ 59 h 59"/>
                  <a:gd name="T2" fmla="*/ 0 w 14"/>
                  <a:gd name="T3" fmla="*/ 44 h 59"/>
                  <a:gd name="T4" fmla="*/ 11 w 14"/>
                  <a:gd name="T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9">
                    <a:moveTo>
                      <a:pt x="14" y="59"/>
                    </a:moveTo>
                    <a:lnTo>
                      <a:pt x="0" y="44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7" name="Freeform 4984">
                <a:extLst>
                  <a:ext uri="{FF2B5EF4-FFF2-40B4-BE49-F238E27FC236}">
                    <a16:creationId xmlns:a16="http://schemas.microsoft.com/office/drawing/2014/main" id="{80F35798-3351-4F4E-9DE6-7007E9F8B9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" y="3658"/>
                <a:ext cx="14" cy="63"/>
              </a:xfrm>
              <a:custGeom>
                <a:avLst/>
                <a:gdLst>
                  <a:gd name="T0" fmla="*/ 0 w 60"/>
                  <a:gd name="T1" fmla="*/ 255 h 255"/>
                  <a:gd name="T2" fmla="*/ 23 w 60"/>
                  <a:gd name="T3" fmla="*/ 115 h 255"/>
                  <a:gd name="T4" fmla="*/ 60 w 60"/>
                  <a:gd name="T5" fmla="*/ 42 h 255"/>
                  <a:gd name="T6" fmla="*/ 20 w 60"/>
                  <a:gd name="T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55">
                    <a:moveTo>
                      <a:pt x="0" y="255"/>
                    </a:moveTo>
                    <a:lnTo>
                      <a:pt x="23" y="115"/>
                    </a:lnTo>
                    <a:lnTo>
                      <a:pt x="60" y="42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8" name="Line 4985">
                <a:extLst>
                  <a:ext uri="{FF2B5EF4-FFF2-40B4-BE49-F238E27FC236}">
                    <a16:creationId xmlns:a16="http://schemas.microsoft.com/office/drawing/2014/main" id="{B86EE5E0-8F93-4E4C-A057-0F8C99A49C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60" y="3711"/>
                <a:ext cx="2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9" name="Freeform 4986">
                <a:extLst>
                  <a:ext uri="{FF2B5EF4-FFF2-40B4-BE49-F238E27FC236}">
                    <a16:creationId xmlns:a16="http://schemas.microsoft.com/office/drawing/2014/main" id="{C60E8213-B8D0-49DF-86D7-B37902D68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2015"/>
                <a:ext cx="76" cy="55"/>
              </a:xfrm>
              <a:custGeom>
                <a:avLst/>
                <a:gdLst>
                  <a:gd name="T0" fmla="*/ 305 w 305"/>
                  <a:gd name="T1" fmla="*/ 220 h 220"/>
                  <a:gd name="T2" fmla="*/ 188 w 305"/>
                  <a:gd name="T3" fmla="*/ 109 h 220"/>
                  <a:gd name="T4" fmla="*/ 68 w 305"/>
                  <a:gd name="T5" fmla="*/ 83 h 220"/>
                  <a:gd name="T6" fmla="*/ 0 w 305"/>
                  <a:gd name="T7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5" h="220">
                    <a:moveTo>
                      <a:pt x="305" y="220"/>
                    </a:moveTo>
                    <a:lnTo>
                      <a:pt x="188" y="109"/>
                    </a:lnTo>
                    <a:lnTo>
                      <a:pt x="68" y="8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0" name="Freeform 4987">
                <a:extLst>
                  <a:ext uri="{FF2B5EF4-FFF2-40B4-BE49-F238E27FC236}">
                    <a16:creationId xmlns:a16="http://schemas.microsoft.com/office/drawing/2014/main" id="{D551BC8F-9AE5-4521-A9A8-13ED7868D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7" y="2011"/>
                <a:ext cx="8" cy="4"/>
              </a:xfrm>
              <a:custGeom>
                <a:avLst/>
                <a:gdLst>
                  <a:gd name="T0" fmla="*/ 30 w 30"/>
                  <a:gd name="T1" fmla="*/ 13 h 13"/>
                  <a:gd name="T2" fmla="*/ 19 w 30"/>
                  <a:gd name="T3" fmla="*/ 0 h 13"/>
                  <a:gd name="T4" fmla="*/ 0 w 30"/>
                  <a:gd name="T5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3">
                    <a:moveTo>
                      <a:pt x="30" y="13"/>
                    </a:moveTo>
                    <a:lnTo>
                      <a:pt x="19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1" name="Freeform 4988">
                <a:extLst>
                  <a:ext uri="{FF2B5EF4-FFF2-40B4-BE49-F238E27FC236}">
                    <a16:creationId xmlns:a16="http://schemas.microsoft.com/office/drawing/2014/main" id="{90FEC458-1E1B-4C4B-BB93-4ECA805BA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2" y="3724"/>
                <a:ext cx="19" cy="15"/>
              </a:xfrm>
              <a:custGeom>
                <a:avLst/>
                <a:gdLst>
                  <a:gd name="T0" fmla="*/ 0 w 76"/>
                  <a:gd name="T1" fmla="*/ 62 h 62"/>
                  <a:gd name="T2" fmla="*/ 34 w 76"/>
                  <a:gd name="T3" fmla="*/ 28 h 62"/>
                  <a:gd name="T4" fmla="*/ 76 w 76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62">
                    <a:moveTo>
                      <a:pt x="0" y="62"/>
                    </a:moveTo>
                    <a:lnTo>
                      <a:pt x="34" y="28"/>
                    </a:lnTo>
                    <a:lnTo>
                      <a:pt x="7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2" name="Freeform 4989">
                <a:extLst>
                  <a:ext uri="{FF2B5EF4-FFF2-40B4-BE49-F238E27FC236}">
                    <a16:creationId xmlns:a16="http://schemas.microsoft.com/office/drawing/2014/main" id="{F707D5B8-0093-4161-84DF-287816760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2" y="3724"/>
                <a:ext cx="19" cy="15"/>
              </a:xfrm>
              <a:custGeom>
                <a:avLst/>
                <a:gdLst>
                  <a:gd name="T0" fmla="*/ 0 w 76"/>
                  <a:gd name="T1" fmla="*/ 62 h 62"/>
                  <a:gd name="T2" fmla="*/ 72 w 76"/>
                  <a:gd name="T3" fmla="*/ 29 h 62"/>
                  <a:gd name="T4" fmla="*/ 76 w 76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62">
                    <a:moveTo>
                      <a:pt x="0" y="62"/>
                    </a:moveTo>
                    <a:lnTo>
                      <a:pt x="72" y="29"/>
                    </a:lnTo>
                    <a:lnTo>
                      <a:pt x="7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3" name="Line 4990">
                <a:extLst>
                  <a:ext uri="{FF2B5EF4-FFF2-40B4-BE49-F238E27FC236}">
                    <a16:creationId xmlns:a16="http://schemas.microsoft.com/office/drawing/2014/main" id="{1999A401-540F-40C9-B215-29A86BC171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61" y="372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4" name="Freeform 4991">
                <a:extLst>
                  <a:ext uri="{FF2B5EF4-FFF2-40B4-BE49-F238E27FC236}">
                    <a16:creationId xmlns:a16="http://schemas.microsoft.com/office/drawing/2014/main" id="{768F40B0-3991-473F-BF17-F59816662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8" y="1878"/>
                <a:ext cx="49" cy="14"/>
              </a:xfrm>
              <a:custGeom>
                <a:avLst/>
                <a:gdLst>
                  <a:gd name="T0" fmla="*/ 196 w 196"/>
                  <a:gd name="T1" fmla="*/ 0 h 59"/>
                  <a:gd name="T2" fmla="*/ 158 w 196"/>
                  <a:gd name="T3" fmla="*/ 56 h 59"/>
                  <a:gd name="T4" fmla="*/ 156 w 196"/>
                  <a:gd name="T5" fmla="*/ 56 h 59"/>
                  <a:gd name="T6" fmla="*/ 99 w 196"/>
                  <a:gd name="T7" fmla="*/ 59 h 59"/>
                  <a:gd name="T8" fmla="*/ 0 w 196"/>
                  <a:gd name="T9" fmla="*/ 2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59">
                    <a:moveTo>
                      <a:pt x="196" y="0"/>
                    </a:moveTo>
                    <a:lnTo>
                      <a:pt x="158" y="56"/>
                    </a:lnTo>
                    <a:lnTo>
                      <a:pt x="156" y="56"/>
                    </a:lnTo>
                    <a:lnTo>
                      <a:pt x="99" y="59"/>
                    </a:lnTo>
                    <a:lnTo>
                      <a:pt x="0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5" name="Line 4992">
                <a:extLst>
                  <a:ext uri="{FF2B5EF4-FFF2-40B4-BE49-F238E27FC236}">
                    <a16:creationId xmlns:a16="http://schemas.microsoft.com/office/drawing/2014/main" id="{FEE308B1-2B03-497E-A2B5-E4BF33CB95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46" y="1884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6" name="Line 4993">
                <a:extLst>
                  <a:ext uri="{FF2B5EF4-FFF2-40B4-BE49-F238E27FC236}">
                    <a16:creationId xmlns:a16="http://schemas.microsoft.com/office/drawing/2014/main" id="{96E57950-8EA9-42E6-BE6C-8027BD22C2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41" y="1887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7" name="Line 4994">
                <a:extLst>
                  <a:ext uri="{FF2B5EF4-FFF2-40B4-BE49-F238E27FC236}">
                    <a16:creationId xmlns:a16="http://schemas.microsoft.com/office/drawing/2014/main" id="{93C9D003-0B32-4ECC-99A6-CDE7D7B464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38" y="1887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8" name="Freeform 4995">
                <a:extLst>
                  <a:ext uri="{FF2B5EF4-FFF2-40B4-BE49-F238E27FC236}">
                    <a16:creationId xmlns:a16="http://schemas.microsoft.com/office/drawing/2014/main" id="{8852459E-06B0-496C-803F-6A1ADD8C3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1887"/>
                <a:ext cx="5" cy="2"/>
              </a:xfrm>
              <a:custGeom>
                <a:avLst/>
                <a:gdLst>
                  <a:gd name="T0" fmla="*/ 0 w 17"/>
                  <a:gd name="T1" fmla="*/ 7 h 9"/>
                  <a:gd name="T2" fmla="*/ 2 w 17"/>
                  <a:gd name="T3" fmla="*/ 9 h 9"/>
                  <a:gd name="T4" fmla="*/ 17 w 17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9">
                    <a:moveTo>
                      <a:pt x="0" y="7"/>
                    </a:moveTo>
                    <a:lnTo>
                      <a:pt x="2" y="9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9" name="Freeform 4996">
                <a:extLst>
                  <a:ext uri="{FF2B5EF4-FFF2-40B4-BE49-F238E27FC236}">
                    <a16:creationId xmlns:a16="http://schemas.microsoft.com/office/drawing/2014/main" id="{3CB6A206-474E-4EE1-A0E3-8AB4A977C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8" y="1887"/>
                <a:ext cx="3" cy="2"/>
              </a:xfrm>
              <a:custGeom>
                <a:avLst/>
                <a:gdLst>
                  <a:gd name="T0" fmla="*/ 0 w 14"/>
                  <a:gd name="T1" fmla="*/ 0 h 11"/>
                  <a:gd name="T2" fmla="*/ 13 w 14"/>
                  <a:gd name="T3" fmla="*/ 11 h 11"/>
                  <a:gd name="T4" fmla="*/ 14 w 14"/>
                  <a:gd name="T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1">
                    <a:moveTo>
                      <a:pt x="0" y="0"/>
                    </a:moveTo>
                    <a:lnTo>
                      <a:pt x="13" y="11"/>
                    </a:lnTo>
                    <a:lnTo>
                      <a:pt x="14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0" name="Freeform 4997">
                <a:extLst>
                  <a:ext uri="{FF2B5EF4-FFF2-40B4-BE49-F238E27FC236}">
                    <a16:creationId xmlns:a16="http://schemas.microsoft.com/office/drawing/2014/main" id="{999B8445-E705-4677-AC53-BFFC41B22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1" y="1882"/>
                <a:ext cx="7" cy="2"/>
              </a:xfrm>
              <a:custGeom>
                <a:avLst/>
                <a:gdLst>
                  <a:gd name="T0" fmla="*/ 0 w 28"/>
                  <a:gd name="T1" fmla="*/ 6 h 6"/>
                  <a:gd name="T2" fmla="*/ 11 w 28"/>
                  <a:gd name="T3" fmla="*/ 0 h 6"/>
                  <a:gd name="T4" fmla="*/ 28 w 28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6">
                    <a:moveTo>
                      <a:pt x="0" y="6"/>
                    </a:moveTo>
                    <a:lnTo>
                      <a:pt x="11" y="0"/>
                    </a:lnTo>
                    <a:lnTo>
                      <a:pt x="28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1" name="Freeform 4998">
                <a:extLst>
                  <a:ext uri="{FF2B5EF4-FFF2-40B4-BE49-F238E27FC236}">
                    <a16:creationId xmlns:a16="http://schemas.microsoft.com/office/drawing/2014/main" id="{DD355FB5-A8E7-4550-ACF2-2DC4576E55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1" y="1882"/>
                <a:ext cx="7" cy="2"/>
              </a:xfrm>
              <a:custGeom>
                <a:avLst/>
                <a:gdLst>
                  <a:gd name="T0" fmla="*/ 28 w 28"/>
                  <a:gd name="T1" fmla="*/ 8 h 8"/>
                  <a:gd name="T2" fmla="*/ 12 w 28"/>
                  <a:gd name="T3" fmla="*/ 0 h 8"/>
                  <a:gd name="T4" fmla="*/ 0 w 2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8">
                    <a:moveTo>
                      <a:pt x="28" y="8"/>
                    </a:moveTo>
                    <a:lnTo>
                      <a:pt x="12" y="0"/>
                    </a:lnTo>
                    <a:lnTo>
                      <a:pt x="0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2" name="Line 4999">
                <a:extLst>
                  <a:ext uri="{FF2B5EF4-FFF2-40B4-BE49-F238E27FC236}">
                    <a16:creationId xmlns:a16="http://schemas.microsoft.com/office/drawing/2014/main" id="{9C0705DA-18F4-4EDB-9452-995127F256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84" y="1793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3" name="Freeform 5000">
                <a:extLst>
                  <a:ext uri="{FF2B5EF4-FFF2-40B4-BE49-F238E27FC236}">
                    <a16:creationId xmlns:a16="http://schemas.microsoft.com/office/drawing/2014/main" id="{7E041CCD-5A05-4838-AF23-6487816E0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9" y="1842"/>
                <a:ext cx="69" cy="45"/>
              </a:xfrm>
              <a:custGeom>
                <a:avLst/>
                <a:gdLst>
                  <a:gd name="T0" fmla="*/ 275 w 275"/>
                  <a:gd name="T1" fmla="*/ 180 h 180"/>
                  <a:gd name="T2" fmla="*/ 83 w 275"/>
                  <a:gd name="T3" fmla="*/ 50 h 180"/>
                  <a:gd name="T4" fmla="*/ 82 w 275"/>
                  <a:gd name="T5" fmla="*/ 50 h 180"/>
                  <a:gd name="T6" fmla="*/ 58 w 275"/>
                  <a:gd name="T7" fmla="*/ 13 h 180"/>
                  <a:gd name="T8" fmla="*/ 0 w 275"/>
                  <a:gd name="T9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180">
                    <a:moveTo>
                      <a:pt x="275" y="180"/>
                    </a:moveTo>
                    <a:lnTo>
                      <a:pt x="83" y="50"/>
                    </a:lnTo>
                    <a:lnTo>
                      <a:pt x="82" y="50"/>
                    </a:lnTo>
                    <a:lnTo>
                      <a:pt x="58" y="1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4" name="Freeform 5001">
                <a:extLst>
                  <a:ext uri="{FF2B5EF4-FFF2-40B4-BE49-F238E27FC236}">
                    <a16:creationId xmlns:a16="http://schemas.microsoft.com/office/drawing/2014/main" id="{F556030B-7CD2-406E-8180-9F1E919C3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4" y="1793"/>
                <a:ext cx="0" cy="2"/>
              </a:xfrm>
              <a:custGeom>
                <a:avLst/>
                <a:gdLst>
                  <a:gd name="T0" fmla="*/ 2 w 2"/>
                  <a:gd name="T1" fmla="*/ 4 h 4"/>
                  <a:gd name="T2" fmla="*/ 0 w 2"/>
                  <a:gd name="T3" fmla="*/ 1 h 4"/>
                  <a:gd name="T4" fmla="*/ 0 w 2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5" name="Line 5002">
                <a:extLst>
                  <a:ext uri="{FF2B5EF4-FFF2-40B4-BE49-F238E27FC236}">
                    <a16:creationId xmlns:a16="http://schemas.microsoft.com/office/drawing/2014/main" id="{1D62AAE5-5D37-4771-B4F0-F0DFB5FFC9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14" y="1836"/>
                <a:ext cx="35" cy="1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6" name="Line 5003">
                <a:extLst>
                  <a:ext uri="{FF2B5EF4-FFF2-40B4-BE49-F238E27FC236}">
                    <a16:creationId xmlns:a16="http://schemas.microsoft.com/office/drawing/2014/main" id="{09DA09F8-2F30-4070-9691-E9BDD25F1F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49" y="1833"/>
                <a:ext cx="8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7" name="Freeform 5004">
                <a:extLst>
                  <a:ext uri="{FF2B5EF4-FFF2-40B4-BE49-F238E27FC236}">
                    <a16:creationId xmlns:a16="http://schemas.microsoft.com/office/drawing/2014/main" id="{34E676FA-B8F3-446B-AD81-244033256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1836"/>
                <a:ext cx="9" cy="6"/>
              </a:xfrm>
              <a:custGeom>
                <a:avLst/>
                <a:gdLst>
                  <a:gd name="T0" fmla="*/ 35 w 35"/>
                  <a:gd name="T1" fmla="*/ 23 h 23"/>
                  <a:gd name="T2" fmla="*/ 24 w 35"/>
                  <a:gd name="T3" fmla="*/ 23 h 23"/>
                  <a:gd name="T4" fmla="*/ 0 w 35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3">
                    <a:moveTo>
                      <a:pt x="35" y="23"/>
                    </a:moveTo>
                    <a:lnTo>
                      <a:pt x="24" y="2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8" name="Freeform 5005">
                <a:extLst>
                  <a:ext uri="{FF2B5EF4-FFF2-40B4-BE49-F238E27FC236}">
                    <a16:creationId xmlns:a16="http://schemas.microsoft.com/office/drawing/2014/main" id="{151856B4-4BD9-42EA-8AFD-0BDB9A7F5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1836"/>
                <a:ext cx="9" cy="6"/>
              </a:xfrm>
              <a:custGeom>
                <a:avLst/>
                <a:gdLst>
                  <a:gd name="T0" fmla="*/ 35 w 35"/>
                  <a:gd name="T1" fmla="*/ 23 h 23"/>
                  <a:gd name="T2" fmla="*/ 21 w 35"/>
                  <a:gd name="T3" fmla="*/ 20 h 23"/>
                  <a:gd name="T4" fmla="*/ 0 w 35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23">
                    <a:moveTo>
                      <a:pt x="35" y="23"/>
                    </a:moveTo>
                    <a:lnTo>
                      <a:pt x="21" y="2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9" name="Line 5006">
                <a:extLst>
                  <a:ext uri="{FF2B5EF4-FFF2-40B4-BE49-F238E27FC236}">
                    <a16:creationId xmlns:a16="http://schemas.microsoft.com/office/drawing/2014/main" id="{6167746C-ACF5-44D9-AFC4-AE162E41C2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57" y="1833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0" name="Freeform 5007">
                <a:extLst>
                  <a:ext uri="{FF2B5EF4-FFF2-40B4-BE49-F238E27FC236}">
                    <a16:creationId xmlns:a16="http://schemas.microsoft.com/office/drawing/2014/main" id="{68DC790A-D339-48A6-9F64-2B45DD37A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" y="1832"/>
                <a:ext cx="8" cy="4"/>
              </a:xfrm>
              <a:custGeom>
                <a:avLst/>
                <a:gdLst>
                  <a:gd name="T0" fmla="*/ 31 w 31"/>
                  <a:gd name="T1" fmla="*/ 2 h 15"/>
                  <a:gd name="T2" fmla="*/ 27 w 31"/>
                  <a:gd name="T3" fmla="*/ 0 h 15"/>
                  <a:gd name="T4" fmla="*/ 0 w 31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5">
                    <a:moveTo>
                      <a:pt x="31" y="2"/>
                    </a:moveTo>
                    <a:lnTo>
                      <a:pt x="27" y="0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1" name="Line 5008">
                <a:extLst>
                  <a:ext uri="{FF2B5EF4-FFF2-40B4-BE49-F238E27FC236}">
                    <a16:creationId xmlns:a16="http://schemas.microsoft.com/office/drawing/2014/main" id="{DA9CFADE-44B0-4911-B0A9-DE56158F52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2" y="1858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2" name="Line 5009">
                <a:extLst>
                  <a:ext uri="{FF2B5EF4-FFF2-40B4-BE49-F238E27FC236}">
                    <a16:creationId xmlns:a16="http://schemas.microsoft.com/office/drawing/2014/main" id="{15E7CF47-028F-4652-A3E7-A5B420A325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98" y="1836"/>
                <a:ext cx="14" cy="2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3" name="Line 5010">
                <a:extLst>
                  <a:ext uri="{FF2B5EF4-FFF2-40B4-BE49-F238E27FC236}">
                    <a16:creationId xmlns:a16="http://schemas.microsoft.com/office/drawing/2014/main" id="{B1571FA1-D60C-44FC-9AA3-82364366AE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13" y="1861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4" name="Line 5011">
                <a:extLst>
                  <a:ext uri="{FF2B5EF4-FFF2-40B4-BE49-F238E27FC236}">
                    <a16:creationId xmlns:a16="http://schemas.microsoft.com/office/drawing/2014/main" id="{DF9E46E9-5D27-4ED5-87F2-1D1777CC7D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12" y="1858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5" name="Freeform 5012">
                <a:extLst>
                  <a:ext uri="{FF2B5EF4-FFF2-40B4-BE49-F238E27FC236}">
                    <a16:creationId xmlns:a16="http://schemas.microsoft.com/office/drawing/2014/main" id="{EC0B4FAB-EA44-45E8-BE6D-41EB5971F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" y="1832"/>
                <a:ext cx="1" cy="4"/>
              </a:xfrm>
              <a:custGeom>
                <a:avLst/>
                <a:gdLst>
                  <a:gd name="T0" fmla="*/ 3 w 3"/>
                  <a:gd name="T1" fmla="*/ 16 h 16"/>
                  <a:gd name="T2" fmla="*/ 2 w 3"/>
                  <a:gd name="T3" fmla="*/ 15 h 16"/>
                  <a:gd name="T4" fmla="*/ 0 w 3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6">
                    <a:moveTo>
                      <a:pt x="3" y="16"/>
                    </a:moveTo>
                    <a:lnTo>
                      <a:pt x="2" y="1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6" name="Freeform 5013">
                <a:extLst>
                  <a:ext uri="{FF2B5EF4-FFF2-40B4-BE49-F238E27FC236}">
                    <a16:creationId xmlns:a16="http://schemas.microsoft.com/office/drawing/2014/main" id="{66BFA077-E026-4D07-B01E-90362DDDE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4" y="1795"/>
                <a:ext cx="13" cy="37"/>
              </a:xfrm>
              <a:custGeom>
                <a:avLst/>
                <a:gdLst>
                  <a:gd name="T0" fmla="*/ 51 w 51"/>
                  <a:gd name="T1" fmla="*/ 151 h 151"/>
                  <a:gd name="T2" fmla="*/ 37 w 51"/>
                  <a:gd name="T3" fmla="*/ 82 h 151"/>
                  <a:gd name="T4" fmla="*/ 0 w 51"/>
                  <a:gd name="T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151">
                    <a:moveTo>
                      <a:pt x="51" y="151"/>
                    </a:moveTo>
                    <a:lnTo>
                      <a:pt x="37" y="8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7" name="Line 5014">
                <a:extLst>
                  <a:ext uri="{FF2B5EF4-FFF2-40B4-BE49-F238E27FC236}">
                    <a16:creationId xmlns:a16="http://schemas.microsoft.com/office/drawing/2014/main" id="{CCD04FA9-FF2A-4EED-942E-AB1FA48217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97" y="1832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8" name="Freeform 5015">
                <a:extLst>
                  <a:ext uri="{FF2B5EF4-FFF2-40B4-BE49-F238E27FC236}">
                    <a16:creationId xmlns:a16="http://schemas.microsoft.com/office/drawing/2014/main" id="{73A3D349-D116-432B-8C50-16B8F5C56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4" y="1715"/>
                <a:ext cx="48" cy="78"/>
              </a:xfrm>
              <a:custGeom>
                <a:avLst/>
                <a:gdLst>
                  <a:gd name="T0" fmla="*/ 0 w 195"/>
                  <a:gd name="T1" fmla="*/ 313 h 313"/>
                  <a:gd name="T2" fmla="*/ 29 w 195"/>
                  <a:gd name="T3" fmla="*/ 201 h 313"/>
                  <a:gd name="T4" fmla="*/ 30 w 195"/>
                  <a:gd name="T5" fmla="*/ 198 h 313"/>
                  <a:gd name="T6" fmla="*/ 140 w 195"/>
                  <a:gd name="T7" fmla="*/ 160 h 313"/>
                  <a:gd name="T8" fmla="*/ 175 w 195"/>
                  <a:gd name="T9" fmla="*/ 113 h 313"/>
                  <a:gd name="T10" fmla="*/ 195 w 195"/>
                  <a:gd name="T11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5" h="313">
                    <a:moveTo>
                      <a:pt x="0" y="313"/>
                    </a:moveTo>
                    <a:lnTo>
                      <a:pt x="29" y="201"/>
                    </a:lnTo>
                    <a:lnTo>
                      <a:pt x="30" y="198"/>
                    </a:lnTo>
                    <a:lnTo>
                      <a:pt x="140" y="160"/>
                    </a:lnTo>
                    <a:lnTo>
                      <a:pt x="175" y="113"/>
                    </a:lnTo>
                    <a:lnTo>
                      <a:pt x="19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9" name="Freeform 5016">
                <a:extLst>
                  <a:ext uri="{FF2B5EF4-FFF2-40B4-BE49-F238E27FC236}">
                    <a16:creationId xmlns:a16="http://schemas.microsoft.com/office/drawing/2014/main" id="{F3EE1956-FAC2-4E4A-9C11-160031BE4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2" y="1714"/>
                <a:ext cx="0" cy="1"/>
              </a:xfrm>
              <a:custGeom>
                <a:avLst/>
                <a:gdLst>
                  <a:gd name="T0" fmla="*/ 6 h 6"/>
                  <a:gd name="T1" fmla="*/ 1 h 6"/>
                  <a:gd name="T2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0" name="Line 5017">
                <a:extLst>
                  <a:ext uri="{FF2B5EF4-FFF2-40B4-BE49-F238E27FC236}">
                    <a16:creationId xmlns:a16="http://schemas.microsoft.com/office/drawing/2014/main" id="{DFEEA727-2BB2-4B56-BE7B-3E66C9E7F3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26" y="1705"/>
                <a:ext cx="6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1" name="Line 5018">
                <a:extLst>
                  <a:ext uri="{FF2B5EF4-FFF2-40B4-BE49-F238E27FC236}">
                    <a16:creationId xmlns:a16="http://schemas.microsoft.com/office/drawing/2014/main" id="{DD4ACC42-73A0-4569-9832-BC3021D51A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778" y="3654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2" name="Line 5019">
                <a:extLst>
                  <a:ext uri="{FF2B5EF4-FFF2-40B4-BE49-F238E27FC236}">
                    <a16:creationId xmlns:a16="http://schemas.microsoft.com/office/drawing/2014/main" id="{F1595A71-D4EC-4F65-8313-CBED2A0778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32" y="1714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3" name="Freeform 5020">
                <a:extLst>
                  <a:ext uri="{FF2B5EF4-FFF2-40B4-BE49-F238E27FC236}">
                    <a16:creationId xmlns:a16="http://schemas.microsoft.com/office/drawing/2014/main" id="{5EAECFDB-CBD4-4364-9BB9-3C42501EE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9" y="3663"/>
                <a:ext cx="3" cy="3"/>
              </a:xfrm>
              <a:custGeom>
                <a:avLst/>
                <a:gdLst>
                  <a:gd name="T0" fmla="*/ 9 w 9"/>
                  <a:gd name="T1" fmla="*/ 12 h 12"/>
                  <a:gd name="T2" fmla="*/ 1 w 9"/>
                  <a:gd name="T3" fmla="*/ 6 h 12"/>
                  <a:gd name="T4" fmla="*/ 0 w 9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9" y="12"/>
                    </a:moveTo>
                    <a:lnTo>
                      <a:pt x="1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4" name="Line 5021">
                <a:extLst>
                  <a:ext uri="{FF2B5EF4-FFF2-40B4-BE49-F238E27FC236}">
                    <a16:creationId xmlns:a16="http://schemas.microsoft.com/office/drawing/2014/main" id="{9F4B7CFC-E56F-4C2D-ADB7-D38A9C0E2C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9" y="3663"/>
                <a:ext cx="3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5" name="Line 5022">
                <a:extLst>
                  <a:ext uri="{FF2B5EF4-FFF2-40B4-BE49-F238E27FC236}">
                    <a16:creationId xmlns:a16="http://schemas.microsoft.com/office/drawing/2014/main" id="{62CF5482-392E-4C6F-A480-453A12CC18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8" y="3672"/>
                <a:ext cx="6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6" name="Freeform 5023">
                <a:extLst>
                  <a:ext uri="{FF2B5EF4-FFF2-40B4-BE49-F238E27FC236}">
                    <a16:creationId xmlns:a16="http://schemas.microsoft.com/office/drawing/2014/main" id="{3AE9B799-8118-43BE-82DB-406EA58CD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" y="1483"/>
                <a:ext cx="7" cy="7"/>
              </a:xfrm>
              <a:custGeom>
                <a:avLst/>
                <a:gdLst>
                  <a:gd name="T0" fmla="*/ 0 w 28"/>
                  <a:gd name="T1" fmla="*/ 29 h 29"/>
                  <a:gd name="T2" fmla="*/ 25 w 28"/>
                  <a:gd name="T3" fmla="*/ 13 h 29"/>
                  <a:gd name="T4" fmla="*/ 28 w 28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9">
                    <a:moveTo>
                      <a:pt x="0" y="29"/>
                    </a:moveTo>
                    <a:lnTo>
                      <a:pt x="25" y="13"/>
                    </a:lnTo>
                    <a:lnTo>
                      <a:pt x="2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7" name="Freeform 5024">
                <a:extLst>
                  <a:ext uri="{FF2B5EF4-FFF2-40B4-BE49-F238E27FC236}">
                    <a16:creationId xmlns:a16="http://schemas.microsoft.com/office/drawing/2014/main" id="{7A881FAD-E7FB-4284-B54C-BD9A7A35F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3" y="3702"/>
                <a:ext cx="1" cy="17"/>
              </a:xfrm>
              <a:custGeom>
                <a:avLst/>
                <a:gdLst>
                  <a:gd name="T0" fmla="*/ 0 w 5"/>
                  <a:gd name="T1" fmla="*/ 0 h 68"/>
                  <a:gd name="T2" fmla="*/ 5 w 5"/>
                  <a:gd name="T3" fmla="*/ 8 h 68"/>
                  <a:gd name="T4" fmla="*/ 0 w 5"/>
                  <a:gd name="T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8">
                    <a:moveTo>
                      <a:pt x="0" y="0"/>
                    </a:moveTo>
                    <a:lnTo>
                      <a:pt x="5" y="8"/>
                    </a:lnTo>
                    <a:lnTo>
                      <a:pt x="0" y="6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8" name="Line 5025">
                <a:extLst>
                  <a:ext uri="{FF2B5EF4-FFF2-40B4-BE49-F238E27FC236}">
                    <a16:creationId xmlns:a16="http://schemas.microsoft.com/office/drawing/2014/main" id="{225F6F2A-F36A-47AB-852E-AB6FA7D635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6" y="3696"/>
                <a:ext cx="7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39" name="Freeform 5026">
                <a:extLst>
                  <a:ext uri="{FF2B5EF4-FFF2-40B4-BE49-F238E27FC236}">
                    <a16:creationId xmlns:a16="http://schemas.microsoft.com/office/drawing/2014/main" id="{18DF2EC6-FFAF-4D5F-9F0A-C4593F36DF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8" y="3672"/>
                <a:ext cx="15" cy="30"/>
              </a:xfrm>
              <a:custGeom>
                <a:avLst/>
                <a:gdLst>
                  <a:gd name="T0" fmla="*/ 58 w 58"/>
                  <a:gd name="T1" fmla="*/ 120 h 120"/>
                  <a:gd name="T2" fmla="*/ 44 w 58"/>
                  <a:gd name="T3" fmla="*/ 94 h 120"/>
                  <a:gd name="T4" fmla="*/ 57 w 58"/>
                  <a:gd name="T5" fmla="*/ 50 h 120"/>
                  <a:gd name="T6" fmla="*/ 0 w 58"/>
                  <a:gd name="T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20">
                    <a:moveTo>
                      <a:pt x="58" y="120"/>
                    </a:moveTo>
                    <a:lnTo>
                      <a:pt x="44" y="94"/>
                    </a:lnTo>
                    <a:lnTo>
                      <a:pt x="57" y="5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0" name="Freeform 5027">
                <a:extLst>
                  <a:ext uri="{FF2B5EF4-FFF2-40B4-BE49-F238E27FC236}">
                    <a16:creationId xmlns:a16="http://schemas.microsoft.com/office/drawing/2014/main" id="{54BF3929-1D60-4767-8E89-96192B502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3" y="3719"/>
                <a:ext cx="2" cy="5"/>
              </a:xfrm>
              <a:custGeom>
                <a:avLst/>
                <a:gdLst>
                  <a:gd name="T0" fmla="*/ 0 w 10"/>
                  <a:gd name="T1" fmla="*/ 0 h 20"/>
                  <a:gd name="T2" fmla="*/ 0 w 10"/>
                  <a:gd name="T3" fmla="*/ 1 h 20"/>
                  <a:gd name="T4" fmla="*/ 10 w 10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0">
                    <a:moveTo>
                      <a:pt x="0" y="0"/>
                    </a:moveTo>
                    <a:lnTo>
                      <a:pt x="0" y="1"/>
                    </a:lnTo>
                    <a:lnTo>
                      <a:pt x="10" y="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41" name="Freeform 5028">
                <a:extLst>
                  <a:ext uri="{FF2B5EF4-FFF2-40B4-BE49-F238E27FC236}">
                    <a16:creationId xmlns:a16="http://schemas.microsoft.com/office/drawing/2014/main" id="{676654A6-6876-4C14-AF89-15BB3F0D1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" y="3724"/>
                <a:ext cx="3" cy="21"/>
              </a:xfrm>
              <a:custGeom>
                <a:avLst/>
                <a:gdLst>
                  <a:gd name="T0" fmla="*/ 0 w 11"/>
                  <a:gd name="T1" fmla="*/ 86 h 86"/>
                  <a:gd name="T2" fmla="*/ 8 w 11"/>
                  <a:gd name="T3" fmla="*/ 81 h 86"/>
                  <a:gd name="T4" fmla="*/ 11 w 11"/>
                  <a:gd name="T5" fmla="*/ 25 h 86"/>
                  <a:gd name="T6" fmla="*/ 0 w 11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6">
                    <a:moveTo>
                      <a:pt x="0" y="86"/>
                    </a:moveTo>
                    <a:lnTo>
                      <a:pt x="8" y="81"/>
                    </a:lnTo>
                    <a:lnTo>
                      <a:pt x="11" y="2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31" name="Group 5230">
              <a:extLst>
                <a:ext uri="{FF2B5EF4-FFF2-40B4-BE49-F238E27FC236}">
                  <a16:creationId xmlns:a16="http://schemas.microsoft.com/office/drawing/2014/main" id="{006362FE-FEDE-4B1D-A063-A05D137400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564"/>
              <a:ext cx="2188" cy="3755"/>
              <a:chOff x="2666" y="564"/>
              <a:chExt cx="2188" cy="3755"/>
            </a:xfrm>
          </p:grpSpPr>
          <p:sp>
            <p:nvSpPr>
              <p:cNvPr id="342" name="Line 5030">
                <a:extLst>
                  <a:ext uri="{FF2B5EF4-FFF2-40B4-BE49-F238E27FC236}">
                    <a16:creationId xmlns:a16="http://schemas.microsoft.com/office/drawing/2014/main" id="{C0FF9C9D-0F43-4820-9C01-8FFF4FBFE2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803" y="3719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" name="Line 5031">
                <a:extLst>
                  <a:ext uri="{FF2B5EF4-FFF2-40B4-BE49-F238E27FC236}">
                    <a16:creationId xmlns:a16="http://schemas.microsoft.com/office/drawing/2014/main" id="{949FD480-BCFB-4D05-91A0-602AC07615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2" y="3666"/>
                <a:ext cx="6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4" name="Freeform 5032">
                <a:extLst>
                  <a:ext uri="{FF2B5EF4-FFF2-40B4-BE49-F238E27FC236}">
                    <a16:creationId xmlns:a16="http://schemas.microsoft.com/office/drawing/2014/main" id="{833CEC07-0ABC-45E6-9174-C1DEB456A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9" y="1483"/>
                <a:ext cx="7" cy="7"/>
              </a:xfrm>
              <a:custGeom>
                <a:avLst/>
                <a:gdLst>
                  <a:gd name="T0" fmla="*/ 28 w 28"/>
                  <a:gd name="T1" fmla="*/ 0 h 29"/>
                  <a:gd name="T2" fmla="*/ 24 w 28"/>
                  <a:gd name="T3" fmla="*/ 11 h 29"/>
                  <a:gd name="T4" fmla="*/ 0 w 28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9">
                    <a:moveTo>
                      <a:pt x="28" y="0"/>
                    </a:moveTo>
                    <a:lnTo>
                      <a:pt x="24" y="11"/>
                    </a:lnTo>
                    <a:lnTo>
                      <a:pt x="0" y="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" name="Freeform 5033">
                <a:extLst>
                  <a:ext uri="{FF2B5EF4-FFF2-40B4-BE49-F238E27FC236}">
                    <a16:creationId xmlns:a16="http://schemas.microsoft.com/office/drawing/2014/main" id="{D4722E5C-6720-4E15-92EF-D60BE5004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" y="1490"/>
                <a:ext cx="87" cy="84"/>
              </a:xfrm>
              <a:custGeom>
                <a:avLst/>
                <a:gdLst>
                  <a:gd name="T0" fmla="*/ 0 w 348"/>
                  <a:gd name="T1" fmla="*/ 333 h 333"/>
                  <a:gd name="T2" fmla="*/ 73 w 348"/>
                  <a:gd name="T3" fmla="*/ 186 h 333"/>
                  <a:gd name="T4" fmla="*/ 348 w 348"/>
                  <a:gd name="T5" fmla="*/ 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" h="333">
                    <a:moveTo>
                      <a:pt x="0" y="333"/>
                    </a:moveTo>
                    <a:lnTo>
                      <a:pt x="73" y="186"/>
                    </a:lnTo>
                    <a:lnTo>
                      <a:pt x="34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6" name="Freeform 5034">
                <a:extLst>
                  <a:ext uri="{FF2B5EF4-FFF2-40B4-BE49-F238E27FC236}">
                    <a16:creationId xmlns:a16="http://schemas.microsoft.com/office/drawing/2014/main" id="{B98BE112-4283-4A64-920A-FD17FB87C6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6" y="1362"/>
                <a:ext cx="112" cy="121"/>
              </a:xfrm>
              <a:custGeom>
                <a:avLst/>
                <a:gdLst>
                  <a:gd name="T0" fmla="*/ 0 w 451"/>
                  <a:gd name="T1" fmla="*/ 483 h 483"/>
                  <a:gd name="T2" fmla="*/ 31 w 451"/>
                  <a:gd name="T3" fmla="*/ 370 h 483"/>
                  <a:gd name="T4" fmla="*/ 247 w 451"/>
                  <a:gd name="T5" fmla="*/ 212 h 483"/>
                  <a:gd name="T6" fmla="*/ 451 w 451"/>
                  <a:gd name="T7" fmla="*/ 0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1" h="483">
                    <a:moveTo>
                      <a:pt x="0" y="483"/>
                    </a:moveTo>
                    <a:lnTo>
                      <a:pt x="31" y="370"/>
                    </a:lnTo>
                    <a:lnTo>
                      <a:pt x="247" y="212"/>
                    </a:lnTo>
                    <a:lnTo>
                      <a:pt x="45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7" name="Freeform 5035">
                <a:extLst>
                  <a:ext uri="{FF2B5EF4-FFF2-40B4-BE49-F238E27FC236}">
                    <a16:creationId xmlns:a16="http://schemas.microsoft.com/office/drawing/2014/main" id="{31FD87E0-0311-433F-9006-FAC7C591BC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1" y="1142"/>
                <a:ext cx="34" cy="101"/>
              </a:xfrm>
              <a:custGeom>
                <a:avLst/>
                <a:gdLst>
                  <a:gd name="T0" fmla="*/ 120 w 134"/>
                  <a:gd name="T1" fmla="*/ 405 h 405"/>
                  <a:gd name="T2" fmla="*/ 0 w 134"/>
                  <a:gd name="T3" fmla="*/ 276 h 405"/>
                  <a:gd name="T4" fmla="*/ 114 w 134"/>
                  <a:gd name="T5" fmla="*/ 173 h 405"/>
                  <a:gd name="T6" fmla="*/ 134 w 134"/>
                  <a:gd name="T7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405">
                    <a:moveTo>
                      <a:pt x="120" y="405"/>
                    </a:moveTo>
                    <a:lnTo>
                      <a:pt x="0" y="276"/>
                    </a:lnTo>
                    <a:lnTo>
                      <a:pt x="114" y="173"/>
                    </a:lnTo>
                    <a:lnTo>
                      <a:pt x="13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8" name="Line 5036">
                <a:extLst>
                  <a:ext uri="{FF2B5EF4-FFF2-40B4-BE49-F238E27FC236}">
                    <a16:creationId xmlns:a16="http://schemas.microsoft.com/office/drawing/2014/main" id="{5B98FBE8-0D63-4F84-8DC1-AFB6506DEE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1" y="1072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9" name="Line 5037">
                <a:extLst>
                  <a:ext uri="{FF2B5EF4-FFF2-40B4-BE49-F238E27FC236}">
                    <a16:creationId xmlns:a16="http://schemas.microsoft.com/office/drawing/2014/main" id="{9F37E222-72C2-4A91-A116-47C2769FC6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04" y="3763"/>
                <a:ext cx="0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0" name="Freeform 5038">
                <a:extLst>
                  <a:ext uri="{FF2B5EF4-FFF2-40B4-BE49-F238E27FC236}">
                    <a16:creationId xmlns:a16="http://schemas.microsoft.com/office/drawing/2014/main" id="{14E8B156-0EAA-42B1-97FE-515A7CA2A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" y="3745"/>
                <a:ext cx="7" cy="18"/>
              </a:xfrm>
              <a:custGeom>
                <a:avLst/>
                <a:gdLst>
                  <a:gd name="T0" fmla="*/ 30 w 30"/>
                  <a:gd name="T1" fmla="*/ 0 h 73"/>
                  <a:gd name="T2" fmla="*/ 0 w 30"/>
                  <a:gd name="T3" fmla="*/ 22 h 73"/>
                  <a:gd name="T4" fmla="*/ 26 w 30"/>
                  <a:gd name="T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73">
                    <a:moveTo>
                      <a:pt x="30" y="0"/>
                    </a:moveTo>
                    <a:lnTo>
                      <a:pt x="0" y="22"/>
                    </a:lnTo>
                    <a:lnTo>
                      <a:pt x="26" y="7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1" name="Line 5039">
                <a:extLst>
                  <a:ext uri="{FF2B5EF4-FFF2-40B4-BE49-F238E27FC236}">
                    <a16:creationId xmlns:a16="http://schemas.microsoft.com/office/drawing/2014/main" id="{64DF2EFD-26DE-49BE-89E5-B07883F966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04" y="3769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2" name="Freeform 5040">
                <a:extLst>
                  <a:ext uri="{FF2B5EF4-FFF2-40B4-BE49-F238E27FC236}">
                    <a16:creationId xmlns:a16="http://schemas.microsoft.com/office/drawing/2014/main" id="{D8BD55CA-62B9-4BC3-9924-5BFF45A07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4" y="3763"/>
                <a:ext cx="2" cy="6"/>
              </a:xfrm>
              <a:custGeom>
                <a:avLst/>
                <a:gdLst>
                  <a:gd name="T0" fmla="*/ 1 w 5"/>
                  <a:gd name="T1" fmla="*/ 22 h 22"/>
                  <a:gd name="T2" fmla="*/ 5 w 5"/>
                  <a:gd name="T3" fmla="*/ 10 h 22"/>
                  <a:gd name="T4" fmla="*/ 0 w 5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2">
                    <a:moveTo>
                      <a:pt x="1" y="22"/>
                    </a:moveTo>
                    <a:lnTo>
                      <a:pt x="5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3" name="Line 5041">
                <a:extLst>
                  <a:ext uri="{FF2B5EF4-FFF2-40B4-BE49-F238E27FC236}">
                    <a16:creationId xmlns:a16="http://schemas.microsoft.com/office/drawing/2014/main" id="{9D323AB4-8DF7-4778-8C22-8A676C7DD0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05" y="3745"/>
                <a:ext cx="0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4" name="Freeform 5042">
                <a:extLst>
                  <a:ext uri="{FF2B5EF4-FFF2-40B4-BE49-F238E27FC236}">
                    <a16:creationId xmlns:a16="http://schemas.microsoft.com/office/drawing/2014/main" id="{CE15F861-495A-4561-8603-AC1FF25C5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0" y="3772"/>
                <a:ext cx="4" cy="17"/>
              </a:xfrm>
              <a:custGeom>
                <a:avLst/>
                <a:gdLst>
                  <a:gd name="T0" fmla="*/ 14 w 14"/>
                  <a:gd name="T1" fmla="*/ 0 h 69"/>
                  <a:gd name="T2" fmla="*/ 0 w 14"/>
                  <a:gd name="T3" fmla="*/ 41 h 69"/>
                  <a:gd name="T4" fmla="*/ 9 w 14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69">
                    <a:moveTo>
                      <a:pt x="14" y="0"/>
                    </a:moveTo>
                    <a:lnTo>
                      <a:pt x="0" y="41"/>
                    </a:lnTo>
                    <a:lnTo>
                      <a:pt x="9" y="6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5" name="Line 5043">
                <a:extLst>
                  <a:ext uri="{FF2B5EF4-FFF2-40B4-BE49-F238E27FC236}">
                    <a16:creationId xmlns:a16="http://schemas.microsoft.com/office/drawing/2014/main" id="{5FDEFEBC-EAA8-42E3-8FCC-631855BCE5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02" y="3789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6" name="Line 5044">
                <a:extLst>
                  <a:ext uri="{FF2B5EF4-FFF2-40B4-BE49-F238E27FC236}">
                    <a16:creationId xmlns:a16="http://schemas.microsoft.com/office/drawing/2014/main" id="{1DC13EDA-A9C9-4257-8D69-111832A6B1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03" y="3772"/>
                <a:ext cx="1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7" name="Freeform 5045">
                <a:extLst>
                  <a:ext uri="{FF2B5EF4-FFF2-40B4-BE49-F238E27FC236}">
                    <a16:creationId xmlns:a16="http://schemas.microsoft.com/office/drawing/2014/main" id="{BB81D831-774E-4100-A8C8-5B742BE7D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1" y="1072"/>
                <a:ext cx="17" cy="66"/>
              </a:xfrm>
              <a:custGeom>
                <a:avLst/>
                <a:gdLst>
                  <a:gd name="T0" fmla="*/ 68 w 68"/>
                  <a:gd name="T1" fmla="*/ 263 h 263"/>
                  <a:gd name="T2" fmla="*/ 63 w 68"/>
                  <a:gd name="T3" fmla="*/ 263 h 263"/>
                  <a:gd name="T4" fmla="*/ 0 w 68"/>
                  <a:gd name="T5" fmla="*/ 199 h 263"/>
                  <a:gd name="T6" fmla="*/ 2 w 68"/>
                  <a:gd name="T7" fmla="*/ 76 h 263"/>
                  <a:gd name="T8" fmla="*/ 24 w 68"/>
                  <a:gd name="T9" fmla="*/ 50 h 263"/>
                  <a:gd name="T10" fmla="*/ 23 w 68"/>
                  <a:gd name="T11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263">
                    <a:moveTo>
                      <a:pt x="68" y="263"/>
                    </a:moveTo>
                    <a:lnTo>
                      <a:pt x="63" y="263"/>
                    </a:lnTo>
                    <a:lnTo>
                      <a:pt x="0" y="199"/>
                    </a:lnTo>
                    <a:lnTo>
                      <a:pt x="2" y="76"/>
                    </a:lnTo>
                    <a:lnTo>
                      <a:pt x="24" y="50"/>
                    </a:lnTo>
                    <a:lnTo>
                      <a:pt x="2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8" name="Freeform 5046">
                <a:extLst>
                  <a:ext uri="{FF2B5EF4-FFF2-40B4-BE49-F238E27FC236}">
                    <a16:creationId xmlns:a16="http://schemas.microsoft.com/office/drawing/2014/main" id="{4D1F4EED-74CC-4E74-A3F1-2CBE9BAE7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1" y="1072"/>
                <a:ext cx="6" cy="0"/>
              </a:xfrm>
              <a:custGeom>
                <a:avLst/>
                <a:gdLst>
                  <a:gd name="T0" fmla="*/ 23 w 23"/>
                  <a:gd name="T1" fmla="*/ 3 h 3"/>
                  <a:gd name="T2" fmla="*/ 23 w 23"/>
                  <a:gd name="T3" fmla="*/ 0 h 3"/>
                  <a:gd name="T4" fmla="*/ 0 w 2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">
                    <a:moveTo>
                      <a:pt x="23" y="3"/>
                    </a:moveTo>
                    <a:lnTo>
                      <a:pt x="23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9" name="Freeform 5047">
                <a:extLst>
                  <a:ext uri="{FF2B5EF4-FFF2-40B4-BE49-F238E27FC236}">
                    <a16:creationId xmlns:a16="http://schemas.microsoft.com/office/drawing/2014/main" id="{661EE390-51D6-4C72-96DA-8BA17F25C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2" y="3848"/>
                <a:ext cx="88" cy="18"/>
              </a:xfrm>
              <a:custGeom>
                <a:avLst/>
                <a:gdLst>
                  <a:gd name="T0" fmla="*/ 24 w 351"/>
                  <a:gd name="T1" fmla="*/ 74 h 74"/>
                  <a:gd name="T2" fmla="*/ 0 w 351"/>
                  <a:gd name="T3" fmla="*/ 24 h 74"/>
                  <a:gd name="T4" fmla="*/ 88 w 351"/>
                  <a:gd name="T5" fmla="*/ 0 h 74"/>
                  <a:gd name="T6" fmla="*/ 194 w 351"/>
                  <a:gd name="T7" fmla="*/ 17 h 74"/>
                  <a:gd name="T8" fmla="*/ 251 w 351"/>
                  <a:gd name="T9" fmla="*/ 38 h 74"/>
                  <a:gd name="T10" fmla="*/ 351 w 351"/>
                  <a:gd name="T11" fmla="*/ 4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1" h="74">
                    <a:moveTo>
                      <a:pt x="24" y="74"/>
                    </a:moveTo>
                    <a:lnTo>
                      <a:pt x="0" y="24"/>
                    </a:lnTo>
                    <a:lnTo>
                      <a:pt x="88" y="0"/>
                    </a:lnTo>
                    <a:lnTo>
                      <a:pt x="194" y="17"/>
                    </a:lnTo>
                    <a:lnTo>
                      <a:pt x="251" y="38"/>
                    </a:lnTo>
                    <a:lnTo>
                      <a:pt x="351" y="4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0" name="Freeform 5048">
                <a:extLst>
                  <a:ext uri="{FF2B5EF4-FFF2-40B4-BE49-F238E27FC236}">
                    <a16:creationId xmlns:a16="http://schemas.microsoft.com/office/drawing/2014/main" id="{CA5ED589-E00A-4423-B4B7-AFA7E64B4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1056"/>
                <a:ext cx="20" cy="16"/>
              </a:xfrm>
              <a:custGeom>
                <a:avLst/>
                <a:gdLst>
                  <a:gd name="T0" fmla="*/ 83 w 83"/>
                  <a:gd name="T1" fmla="*/ 62 h 63"/>
                  <a:gd name="T2" fmla="*/ 38 w 83"/>
                  <a:gd name="T3" fmla="*/ 63 h 63"/>
                  <a:gd name="T4" fmla="*/ 0 w 83"/>
                  <a:gd name="T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3">
                    <a:moveTo>
                      <a:pt x="83" y="62"/>
                    </a:moveTo>
                    <a:lnTo>
                      <a:pt x="38" y="6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1" name="Freeform 5049">
                <a:extLst>
                  <a:ext uri="{FF2B5EF4-FFF2-40B4-BE49-F238E27FC236}">
                    <a16:creationId xmlns:a16="http://schemas.microsoft.com/office/drawing/2014/main" id="{A73E6D60-3547-40BA-8E3A-AC07B45B6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8" y="1357"/>
                <a:ext cx="3" cy="5"/>
              </a:xfrm>
              <a:custGeom>
                <a:avLst/>
                <a:gdLst>
                  <a:gd name="T0" fmla="*/ 0 w 10"/>
                  <a:gd name="T1" fmla="*/ 21 h 21"/>
                  <a:gd name="T2" fmla="*/ 1 w 10"/>
                  <a:gd name="T3" fmla="*/ 20 h 21"/>
                  <a:gd name="T4" fmla="*/ 10 w 10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1">
                    <a:moveTo>
                      <a:pt x="0" y="21"/>
                    </a:moveTo>
                    <a:lnTo>
                      <a:pt x="1" y="20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" name="Line 5050">
                <a:extLst>
                  <a:ext uri="{FF2B5EF4-FFF2-40B4-BE49-F238E27FC236}">
                    <a16:creationId xmlns:a16="http://schemas.microsoft.com/office/drawing/2014/main" id="{3B7B6641-41E0-419B-9F58-25C7DE47B8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28" y="1357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3" name="Freeform 5051">
                <a:extLst>
                  <a:ext uri="{FF2B5EF4-FFF2-40B4-BE49-F238E27FC236}">
                    <a16:creationId xmlns:a16="http://schemas.microsoft.com/office/drawing/2014/main" id="{5477AEDB-1DEE-44A4-9D83-A5F9C4DD0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0" y="3824"/>
                <a:ext cx="24" cy="36"/>
              </a:xfrm>
              <a:custGeom>
                <a:avLst/>
                <a:gdLst>
                  <a:gd name="T0" fmla="*/ 0 w 97"/>
                  <a:gd name="T1" fmla="*/ 142 h 145"/>
                  <a:gd name="T2" fmla="*/ 41 w 97"/>
                  <a:gd name="T3" fmla="*/ 145 h 145"/>
                  <a:gd name="T4" fmla="*/ 46 w 97"/>
                  <a:gd name="T5" fmla="*/ 87 h 145"/>
                  <a:gd name="T6" fmla="*/ 96 w 97"/>
                  <a:gd name="T7" fmla="*/ 42 h 145"/>
                  <a:gd name="T8" fmla="*/ 97 w 97"/>
                  <a:gd name="T9" fmla="*/ 28 h 145"/>
                  <a:gd name="T10" fmla="*/ 73 w 97"/>
                  <a:gd name="T11" fmla="*/ 26 h 145"/>
                  <a:gd name="T12" fmla="*/ 52 w 97"/>
                  <a:gd name="T13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45">
                    <a:moveTo>
                      <a:pt x="0" y="142"/>
                    </a:moveTo>
                    <a:lnTo>
                      <a:pt x="41" y="145"/>
                    </a:lnTo>
                    <a:lnTo>
                      <a:pt x="46" y="87"/>
                    </a:lnTo>
                    <a:lnTo>
                      <a:pt x="96" y="42"/>
                    </a:lnTo>
                    <a:lnTo>
                      <a:pt x="97" y="28"/>
                    </a:lnTo>
                    <a:lnTo>
                      <a:pt x="73" y="26"/>
                    </a:lnTo>
                    <a:lnTo>
                      <a:pt x="5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4" name="Line 5052">
                <a:extLst>
                  <a:ext uri="{FF2B5EF4-FFF2-40B4-BE49-F238E27FC236}">
                    <a16:creationId xmlns:a16="http://schemas.microsoft.com/office/drawing/2014/main" id="{DDC6A8F5-91EC-4B5E-A46C-DD7DF78872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15" y="3821"/>
                <a:ext cx="8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5" name="Freeform 5053">
                <a:extLst>
                  <a:ext uri="{FF2B5EF4-FFF2-40B4-BE49-F238E27FC236}">
                    <a16:creationId xmlns:a16="http://schemas.microsoft.com/office/drawing/2014/main" id="{29BF8090-B25F-4746-9884-8ECCAE72A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1" y="1304"/>
                <a:ext cx="22" cy="53"/>
              </a:xfrm>
              <a:custGeom>
                <a:avLst/>
                <a:gdLst>
                  <a:gd name="T0" fmla="*/ 0 w 87"/>
                  <a:gd name="T1" fmla="*/ 214 h 214"/>
                  <a:gd name="T2" fmla="*/ 78 w 87"/>
                  <a:gd name="T3" fmla="*/ 72 h 214"/>
                  <a:gd name="T4" fmla="*/ 87 w 87"/>
                  <a:gd name="T5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214">
                    <a:moveTo>
                      <a:pt x="0" y="214"/>
                    </a:moveTo>
                    <a:lnTo>
                      <a:pt x="78" y="72"/>
                    </a:lnTo>
                    <a:lnTo>
                      <a:pt x="8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6" name="Freeform 5054">
                <a:extLst>
                  <a:ext uri="{FF2B5EF4-FFF2-40B4-BE49-F238E27FC236}">
                    <a16:creationId xmlns:a16="http://schemas.microsoft.com/office/drawing/2014/main" id="{AD9FFAD0-A6BC-4A11-8837-79201BA8B5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3" y="1296"/>
                <a:ext cx="1" cy="8"/>
              </a:xfrm>
              <a:custGeom>
                <a:avLst/>
                <a:gdLst>
                  <a:gd name="T0" fmla="*/ 0 w 4"/>
                  <a:gd name="T1" fmla="*/ 31 h 31"/>
                  <a:gd name="T2" fmla="*/ 4 w 4"/>
                  <a:gd name="T3" fmla="*/ 1 h 31"/>
                  <a:gd name="T4" fmla="*/ 3 w 4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1">
                    <a:moveTo>
                      <a:pt x="0" y="31"/>
                    </a:moveTo>
                    <a:lnTo>
                      <a:pt x="4" y="1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7" name="Line 5055">
                <a:extLst>
                  <a:ext uri="{FF2B5EF4-FFF2-40B4-BE49-F238E27FC236}">
                    <a16:creationId xmlns:a16="http://schemas.microsoft.com/office/drawing/2014/main" id="{5768EEE1-F44B-4FED-8DE9-8527830EFC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53" y="1296"/>
                <a:ext cx="0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8" name="Line 5056">
                <a:extLst>
                  <a:ext uri="{FF2B5EF4-FFF2-40B4-BE49-F238E27FC236}">
                    <a16:creationId xmlns:a16="http://schemas.microsoft.com/office/drawing/2014/main" id="{8B43E185-810F-40E2-BC4F-6E13EB8437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10" y="3850"/>
                <a:ext cx="0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9" name="Freeform 5057">
                <a:extLst>
                  <a:ext uri="{FF2B5EF4-FFF2-40B4-BE49-F238E27FC236}">
                    <a16:creationId xmlns:a16="http://schemas.microsoft.com/office/drawing/2014/main" id="{52732E13-EE19-4E70-82C9-6DC58E1CB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3" y="3789"/>
                <a:ext cx="20" cy="35"/>
              </a:xfrm>
              <a:custGeom>
                <a:avLst/>
                <a:gdLst>
                  <a:gd name="T0" fmla="*/ 81 w 81"/>
                  <a:gd name="T1" fmla="*/ 141 h 141"/>
                  <a:gd name="T2" fmla="*/ 26 w 81"/>
                  <a:gd name="T3" fmla="*/ 70 h 141"/>
                  <a:gd name="T4" fmla="*/ 0 w 81"/>
                  <a:gd name="T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141">
                    <a:moveTo>
                      <a:pt x="81" y="141"/>
                    </a:moveTo>
                    <a:lnTo>
                      <a:pt x="26" y="7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0" name="Freeform 5058">
                <a:extLst>
                  <a:ext uri="{FF2B5EF4-FFF2-40B4-BE49-F238E27FC236}">
                    <a16:creationId xmlns:a16="http://schemas.microsoft.com/office/drawing/2014/main" id="{739DCE6F-AE7D-4CED-AC52-6B03719B77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7" y="1249"/>
                <a:ext cx="46" cy="47"/>
              </a:xfrm>
              <a:custGeom>
                <a:avLst/>
                <a:gdLst>
                  <a:gd name="T0" fmla="*/ 184 w 184"/>
                  <a:gd name="T1" fmla="*/ 189 h 189"/>
                  <a:gd name="T2" fmla="*/ 133 w 184"/>
                  <a:gd name="T3" fmla="*/ 131 h 189"/>
                  <a:gd name="T4" fmla="*/ 113 w 184"/>
                  <a:gd name="T5" fmla="*/ 53 h 189"/>
                  <a:gd name="T6" fmla="*/ 112 w 184"/>
                  <a:gd name="T7" fmla="*/ 52 h 189"/>
                  <a:gd name="T8" fmla="*/ 0 w 184"/>
                  <a:gd name="T9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4" h="189">
                    <a:moveTo>
                      <a:pt x="184" y="189"/>
                    </a:moveTo>
                    <a:lnTo>
                      <a:pt x="133" y="131"/>
                    </a:lnTo>
                    <a:lnTo>
                      <a:pt x="113" y="53"/>
                    </a:lnTo>
                    <a:lnTo>
                      <a:pt x="112" y="5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" name="Line 5059">
                <a:extLst>
                  <a:ext uri="{FF2B5EF4-FFF2-40B4-BE49-F238E27FC236}">
                    <a16:creationId xmlns:a16="http://schemas.microsoft.com/office/drawing/2014/main" id="{38D52CD2-5DDF-4127-AF52-54D0E138D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805" y="1248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2" name="Line 5060">
                <a:extLst>
                  <a:ext uri="{FF2B5EF4-FFF2-40B4-BE49-F238E27FC236}">
                    <a16:creationId xmlns:a16="http://schemas.microsoft.com/office/drawing/2014/main" id="{2AFE0CDC-FDE1-407A-A49B-D55EF622D3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17" y="3880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" name="Freeform 5061">
                <a:extLst>
                  <a:ext uri="{FF2B5EF4-FFF2-40B4-BE49-F238E27FC236}">
                    <a16:creationId xmlns:a16="http://schemas.microsoft.com/office/drawing/2014/main" id="{A7E52770-9DF1-4F82-B984-07EE1DACB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0" y="3866"/>
                <a:ext cx="12" cy="14"/>
              </a:xfrm>
              <a:custGeom>
                <a:avLst/>
                <a:gdLst>
                  <a:gd name="T0" fmla="*/ 0 w 50"/>
                  <a:gd name="T1" fmla="*/ 54 h 54"/>
                  <a:gd name="T2" fmla="*/ 11 w 50"/>
                  <a:gd name="T3" fmla="*/ 54 h 54"/>
                  <a:gd name="T4" fmla="*/ 50 w 50"/>
                  <a:gd name="T5" fmla="*/ 36 h 54"/>
                  <a:gd name="T6" fmla="*/ 34 w 50"/>
                  <a:gd name="T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4">
                    <a:moveTo>
                      <a:pt x="0" y="54"/>
                    </a:moveTo>
                    <a:lnTo>
                      <a:pt x="11" y="54"/>
                    </a:lnTo>
                    <a:lnTo>
                      <a:pt x="50" y="36"/>
                    </a:lnTo>
                    <a:lnTo>
                      <a:pt x="3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4" name="Line 5062">
                <a:extLst>
                  <a:ext uri="{FF2B5EF4-FFF2-40B4-BE49-F238E27FC236}">
                    <a16:creationId xmlns:a16="http://schemas.microsoft.com/office/drawing/2014/main" id="{5DFC0DFD-3E3E-47E9-95DE-EF4BD69A8E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20" y="3875"/>
                <a:ext cx="2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5" name="Freeform 5063">
                <a:extLst>
                  <a:ext uri="{FF2B5EF4-FFF2-40B4-BE49-F238E27FC236}">
                    <a16:creationId xmlns:a16="http://schemas.microsoft.com/office/drawing/2014/main" id="{41691310-9D43-4214-ADB3-47FFDB9BA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1248"/>
                <a:ext cx="2" cy="1"/>
              </a:xfrm>
              <a:custGeom>
                <a:avLst/>
                <a:gdLst>
                  <a:gd name="T0" fmla="*/ 0 w 8"/>
                  <a:gd name="T1" fmla="*/ 0 h 4"/>
                  <a:gd name="T2" fmla="*/ 1 w 8"/>
                  <a:gd name="T3" fmla="*/ 1 h 4"/>
                  <a:gd name="T4" fmla="*/ 8 w 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">
                    <a:moveTo>
                      <a:pt x="0" y="0"/>
                    </a:moveTo>
                    <a:lnTo>
                      <a:pt x="1" y="1"/>
                    </a:lnTo>
                    <a:lnTo>
                      <a:pt x="8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6" name="Line 5064">
                <a:extLst>
                  <a:ext uri="{FF2B5EF4-FFF2-40B4-BE49-F238E27FC236}">
                    <a16:creationId xmlns:a16="http://schemas.microsoft.com/office/drawing/2014/main" id="{0B29CEBA-E46F-48C5-BF3A-9B6FAE850B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78" y="3887"/>
                <a:ext cx="1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7" name="Freeform 5065">
                <a:extLst>
                  <a:ext uri="{FF2B5EF4-FFF2-40B4-BE49-F238E27FC236}">
                    <a16:creationId xmlns:a16="http://schemas.microsoft.com/office/drawing/2014/main" id="{45D4218E-C0F7-4D88-B46A-BB687D37A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1" y="1243"/>
                <a:ext cx="4" cy="5"/>
              </a:xfrm>
              <a:custGeom>
                <a:avLst/>
                <a:gdLst>
                  <a:gd name="T0" fmla="*/ 0 w 17"/>
                  <a:gd name="T1" fmla="*/ 0 h 19"/>
                  <a:gd name="T2" fmla="*/ 16 w 17"/>
                  <a:gd name="T3" fmla="*/ 19 h 19"/>
                  <a:gd name="T4" fmla="*/ 17 w 17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9">
                    <a:moveTo>
                      <a:pt x="0" y="0"/>
                    </a:moveTo>
                    <a:lnTo>
                      <a:pt x="16" y="19"/>
                    </a:lnTo>
                    <a:lnTo>
                      <a:pt x="17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" name="Freeform 5066">
                <a:extLst>
                  <a:ext uri="{FF2B5EF4-FFF2-40B4-BE49-F238E27FC236}">
                    <a16:creationId xmlns:a16="http://schemas.microsoft.com/office/drawing/2014/main" id="{9A4227FC-866D-4E99-9DC3-C97F87545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3887"/>
                <a:ext cx="17" cy="45"/>
              </a:xfrm>
              <a:custGeom>
                <a:avLst/>
                <a:gdLst>
                  <a:gd name="T0" fmla="*/ 27 w 68"/>
                  <a:gd name="T1" fmla="*/ 0 h 181"/>
                  <a:gd name="T2" fmla="*/ 26 w 68"/>
                  <a:gd name="T3" fmla="*/ 22 h 181"/>
                  <a:gd name="T4" fmla="*/ 4 w 68"/>
                  <a:gd name="T5" fmla="*/ 50 h 181"/>
                  <a:gd name="T6" fmla="*/ 0 w 68"/>
                  <a:gd name="T7" fmla="*/ 96 h 181"/>
                  <a:gd name="T8" fmla="*/ 21 w 68"/>
                  <a:gd name="T9" fmla="*/ 131 h 181"/>
                  <a:gd name="T10" fmla="*/ 68 w 68"/>
                  <a:gd name="T11" fmla="*/ 161 h 181"/>
                  <a:gd name="T12" fmla="*/ 67 w 68"/>
                  <a:gd name="T13" fmla="*/ 181 h 181"/>
                  <a:gd name="T14" fmla="*/ 21 w 68"/>
                  <a:gd name="T15" fmla="*/ 177 h 181"/>
                  <a:gd name="T16" fmla="*/ 10 w 68"/>
                  <a:gd name="T17" fmla="*/ 177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181">
                    <a:moveTo>
                      <a:pt x="27" y="0"/>
                    </a:moveTo>
                    <a:lnTo>
                      <a:pt x="26" y="22"/>
                    </a:lnTo>
                    <a:lnTo>
                      <a:pt x="4" y="50"/>
                    </a:lnTo>
                    <a:lnTo>
                      <a:pt x="0" y="96"/>
                    </a:lnTo>
                    <a:lnTo>
                      <a:pt x="21" y="131"/>
                    </a:lnTo>
                    <a:lnTo>
                      <a:pt x="68" y="161"/>
                    </a:lnTo>
                    <a:lnTo>
                      <a:pt x="67" y="181"/>
                    </a:lnTo>
                    <a:lnTo>
                      <a:pt x="21" y="177"/>
                    </a:lnTo>
                    <a:lnTo>
                      <a:pt x="10" y="17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" name="Freeform 5067">
                <a:extLst>
                  <a:ext uri="{FF2B5EF4-FFF2-40B4-BE49-F238E27FC236}">
                    <a16:creationId xmlns:a16="http://schemas.microsoft.com/office/drawing/2014/main" id="{A9C38652-4A8C-498D-B10A-F6954D89D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8" y="3879"/>
                <a:ext cx="42" cy="8"/>
              </a:xfrm>
              <a:custGeom>
                <a:avLst/>
                <a:gdLst>
                  <a:gd name="T0" fmla="*/ 168 w 168"/>
                  <a:gd name="T1" fmla="*/ 1 h 30"/>
                  <a:gd name="T2" fmla="*/ 104 w 168"/>
                  <a:gd name="T3" fmla="*/ 0 h 30"/>
                  <a:gd name="T4" fmla="*/ 1 w 168"/>
                  <a:gd name="T5" fmla="*/ 18 h 30"/>
                  <a:gd name="T6" fmla="*/ 0 w 168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8" h="30">
                    <a:moveTo>
                      <a:pt x="168" y="1"/>
                    </a:moveTo>
                    <a:lnTo>
                      <a:pt x="104" y="0"/>
                    </a:lnTo>
                    <a:lnTo>
                      <a:pt x="1" y="18"/>
                    </a:lnTo>
                    <a:lnTo>
                      <a:pt x="0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0" name="Freeform 5068">
                <a:extLst>
                  <a:ext uri="{FF2B5EF4-FFF2-40B4-BE49-F238E27FC236}">
                    <a16:creationId xmlns:a16="http://schemas.microsoft.com/office/drawing/2014/main" id="{5E9A776F-EBFB-4C10-B47A-F780930387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1138"/>
                <a:ext cx="7" cy="4"/>
              </a:xfrm>
              <a:custGeom>
                <a:avLst/>
                <a:gdLst>
                  <a:gd name="T0" fmla="*/ 26 w 28"/>
                  <a:gd name="T1" fmla="*/ 14 h 14"/>
                  <a:gd name="T2" fmla="*/ 28 w 28"/>
                  <a:gd name="T3" fmla="*/ 1 h 14"/>
                  <a:gd name="T4" fmla="*/ 0 w 28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4">
                    <a:moveTo>
                      <a:pt x="26" y="14"/>
                    </a:moveTo>
                    <a:lnTo>
                      <a:pt x="28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1" name="Freeform 5069">
                <a:extLst>
                  <a:ext uri="{FF2B5EF4-FFF2-40B4-BE49-F238E27FC236}">
                    <a16:creationId xmlns:a16="http://schemas.microsoft.com/office/drawing/2014/main" id="{4CA12118-64CF-4196-B6F4-145F9675A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1138"/>
                <a:ext cx="7" cy="4"/>
              </a:xfrm>
              <a:custGeom>
                <a:avLst/>
                <a:gdLst>
                  <a:gd name="T0" fmla="*/ 0 w 27"/>
                  <a:gd name="T1" fmla="*/ 0 h 14"/>
                  <a:gd name="T2" fmla="*/ 27 w 27"/>
                  <a:gd name="T3" fmla="*/ 2 h 14"/>
                  <a:gd name="T4" fmla="*/ 26 w 27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4">
                    <a:moveTo>
                      <a:pt x="0" y="0"/>
                    </a:moveTo>
                    <a:lnTo>
                      <a:pt x="27" y="2"/>
                    </a:lnTo>
                    <a:lnTo>
                      <a:pt x="26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2" name="Line 5070">
                <a:extLst>
                  <a:ext uri="{FF2B5EF4-FFF2-40B4-BE49-F238E27FC236}">
                    <a16:creationId xmlns:a16="http://schemas.microsoft.com/office/drawing/2014/main" id="{175C8540-658D-421A-BCD2-DB89468878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95" y="643"/>
                <a:ext cx="14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3" name="Line 5071">
                <a:extLst>
                  <a:ext uri="{FF2B5EF4-FFF2-40B4-BE49-F238E27FC236}">
                    <a16:creationId xmlns:a16="http://schemas.microsoft.com/office/drawing/2014/main" id="{2899E078-FF3D-4A37-9F2E-8149DBDF2F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72" y="3931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4" name="Freeform 5072">
                <a:extLst>
                  <a:ext uri="{FF2B5EF4-FFF2-40B4-BE49-F238E27FC236}">
                    <a16:creationId xmlns:a16="http://schemas.microsoft.com/office/drawing/2014/main" id="{3A99957F-BC21-41A2-B9CD-B1C43F730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2" y="3919"/>
                <a:ext cx="2" cy="12"/>
              </a:xfrm>
              <a:custGeom>
                <a:avLst/>
                <a:gdLst>
                  <a:gd name="T0" fmla="*/ 6 w 9"/>
                  <a:gd name="T1" fmla="*/ 47 h 47"/>
                  <a:gd name="T2" fmla="*/ 9 w 9"/>
                  <a:gd name="T3" fmla="*/ 31 h 47"/>
                  <a:gd name="T4" fmla="*/ 0 w 9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7">
                    <a:moveTo>
                      <a:pt x="6" y="47"/>
                    </a:moveTo>
                    <a:lnTo>
                      <a:pt x="9" y="3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" name="Freeform 5073">
                <a:extLst>
                  <a:ext uri="{FF2B5EF4-FFF2-40B4-BE49-F238E27FC236}">
                    <a16:creationId xmlns:a16="http://schemas.microsoft.com/office/drawing/2014/main" id="{F52DD98A-1C2B-4113-8254-A0911D42B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9" y="652"/>
                <a:ext cx="8" cy="5"/>
              </a:xfrm>
              <a:custGeom>
                <a:avLst/>
                <a:gdLst>
                  <a:gd name="T0" fmla="*/ 27 w 29"/>
                  <a:gd name="T1" fmla="*/ 19 h 19"/>
                  <a:gd name="T2" fmla="*/ 29 w 29"/>
                  <a:gd name="T3" fmla="*/ 17 h 19"/>
                  <a:gd name="T4" fmla="*/ 0 w 29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9">
                    <a:moveTo>
                      <a:pt x="27" y="19"/>
                    </a:moveTo>
                    <a:lnTo>
                      <a:pt x="29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" name="Freeform 5074">
                <a:extLst>
                  <a:ext uri="{FF2B5EF4-FFF2-40B4-BE49-F238E27FC236}">
                    <a16:creationId xmlns:a16="http://schemas.microsoft.com/office/drawing/2014/main" id="{BA38756C-B198-4ED5-AFDE-B511F05EA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8" y="657"/>
                <a:ext cx="68" cy="105"/>
              </a:xfrm>
              <a:custGeom>
                <a:avLst/>
                <a:gdLst>
                  <a:gd name="T0" fmla="*/ 0 w 274"/>
                  <a:gd name="T1" fmla="*/ 421 h 421"/>
                  <a:gd name="T2" fmla="*/ 274 w 274"/>
                  <a:gd name="T3" fmla="*/ 0 h 421"/>
                  <a:gd name="T4" fmla="*/ 273 w 274"/>
                  <a:gd name="T5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4" h="421">
                    <a:moveTo>
                      <a:pt x="0" y="421"/>
                    </a:moveTo>
                    <a:lnTo>
                      <a:pt x="274" y="0"/>
                    </a:lnTo>
                    <a:lnTo>
                      <a:pt x="27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7" name="Line 5075">
                <a:extLst>
                  <a:ext uri="{FF2B5EF4-FFF2-40B4-BE49-F238E27FC236}">
                    <a16:creationId xmlns:a16="http://schemas.microsoft.com/office/drawing/2014/main" id="{9F663C45-1137-4B83-A757-2EA1F50628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09" y="652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" name="Freeform 5076">
                <a:extLst>
                  <a:ext uri="{FF2B5EF4-FFF2-40B4-BE49-F238E27FC236}">
                    <a16:creationId xmlns:a16="http://schemas.microsoft.com/office/drawing/2014/main" id="{1078F207-D69C-4A12-9481-1FFC0F7C4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6" y="3931"/>
                <a:ext cx="6" cy="8"/>
              </a:xfrm>
              <a:custGeom>
                <a:avLst/>
                <a:gdLst>
                  <a:gd name="T0" fmla="*/ 25 w 25"/>
                  <a:gd name="T1" fmla="*/ 0 h 33"/>
                  <a:gd name="T2" fmla="*/ 12 w 25"/>
                  <a:gd name="T3" fmla="*/ 29 h 33"/>
                  <a:gd name="T4" fmla="*/ 0 w 25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33">
                    <a:moveTo>
                      <a:pt x="25" y="0"/>
                    </a:moveTo>
                    <a:lnTo>
                      <a:pt x="12" y="29"/>
                    </a:lnTo>
                    <a:lnTo>
                      <a:pt x="0" y="3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" name="Line 5077">
                <a:extLst>
                  <a:ext uri="{FF2B5EF4-FFF2-40B4-BE49-F238E27FC236}">
                    <a16:creationId xmlns:a16="http://schemas.microsoft.com/office/drawing/2014/main" id="{4C90EB09-FD6E-4719-8B26-7107E7A843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24" y="3866"/>
                <a:ext cx="4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0" name="Line 5078">
                <a:extLst>
                  <a:ext uri="{FF2B5EF4-FFF2-40B4-BE49-F238E27FC236}">
                    <a16:creationId xmlns:a16="http://schemas.microsoft.com/office/drawing/2014/main" id="{A6078860-148E-4693-AFAC-F2314CBA2E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48" y="799"/>
                <a:ext cx="37" cy="9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1" name="Freeform 5079">
                <a:extLst>
                  <a:ext uri="{FF2B5EF4-FFF2-40B4-BE49-F238E27FC236}">
                    <a16:creationId xmlns:a16="http://schemas.microsoft.com/office/drawing/2014/main" id="{66917904-FBFD-4CC7-AEDA-D66D959D7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1" y="3739"/>
                <a:ext cx="11" cy="14"/>
              </a:xfrm>
              <a:custGeom>
                <a:avLst/>
                <a:gdLst>
                  <a:gd name="T0" fmla="*/ 0 w 46"/>
                  <a:gd name="T1" fmla="*/ 53 h 53"/>
                  <a:gd name="T2" fmla="*/ 41 w 46"/>
                  <a:gd name="T3" fmla="*/ 2 h 53"/>
                  <a:gd name="T4" fmla="*/ 46 w 46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53">
                    <a:moveTo>
                      <a:pt x="0" y="53"/>
                    </a:moveTo>
                    <a:lnTo>
                      <a:pt x="41" y="2"/>
                    </a:lnTo>
                    <a:lnTo>
                      <a:pt x="4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2" name="Line 5080">
                <a:extLst>
                  <a:ext uri="{FF2B5EF4-FFF2-40B4-BE49-F238E27FC236}">
                    <a16:creationId xmlns:a16="http://schemas.microsoft.com/office/drawing/2014/main" id="{96EC9671-4C9D-4193-A35F-993723EE73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16" y="3753"/>
                <a:ext cx="15" cy="1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3" name="Line 5081">
                <a:extLst>
                  <a:ext uri="{FF2B5EF4-FFF2-40B4-BE49-F238E27FC236}">
                    <a16:creationId xmlns:a16="http://schemas.microsoft.com/office/drawing/2014/main" id="{3B89F8E6-8AEA-429E-9672-E987BD0822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16" y="3762"/>
                <a:ext cx="2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" name="Line 5082">
                <a:extLst>
                  <a:ext uri="{FF2B5EF4-FFF2-40B4-BE49-F238E27FC236}">
                    <a16:creationId xmlns:a16="http://schemas.microsoft.com/office/drawing/2014/main" id="{6B705137-E6C5-4FF7-8865-F3D8182783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22" y="3753"/>
                <a:ext cx="9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" name="Line 5083">
                <a:extLst>
                  <a:ext uri="{FF2B5EF4-FFF2-40B4-BE49-F238E27FC236}">
                    <a16:creationId xmlns:a16="http://schemas.microsoft.com/office/drawing/2014/main" id="{B575A1D0-B82E-4E57-B4CB-AA5B98B6DF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14" y="3786"/>
                <a:ext cx="4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6" name="Line 5084">
                <a:extLst>
                  <a:ext uri="{FF2B5EF4-FFF2-40B4-BE49-F238E27FC236}">
                    <a16:creationId xmlns:a16="http://schemas.microsoft.com/office/drawing/2014/main" id="{93C08532-FEF9-498A-989D-0632A87ADD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18" y="3796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7" name="Line 5085">
                <a:extLst>
                  <a:ext uri="{FF2B5EF4-FFF2-40B4-BE49-F238E27FC236}">
                    <a16:creationId xmlns:a16="http://schemas.microsoft.com/office/drawing/2014/main" id="{A3E08B32-C581-406D-BECD-9506869DC3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15" y="3773"/>
                <a:ext cx="3" cy="2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" name="Freeform 5086">
                <a:extLst>
                  <a:ext uri="{FF2B5EF4-FFF2-40B4-BE49-F238E27FC236}">
                    <a16:creationId xmlns:a16="http://schemas.microsoft.com/office/drawing/2014/main" id="{3C30BB31-6DED-4849-8DE4-3A7A24EFD8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3771"/>
                <a:ext cx="1" cy="2"/>
              </a:xfrm>
              <a:custGeom>
                <a:avLst/>
                <a:gdLst>
                  <a:gd name="T0" fmla="*/ 1 w 4"/>
                  <a:gd name="T1" fmla="*/ 8 h 8"/>
                  <a:gd name="T2" fmla="*/ 0 w 4"/>
                  <a:gd name="T3" fmla="*/ 5 h 8"/>
                  <a:gd name="T4" fmla="*/ 4 w 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1" y="8"/>
                    </a:moveTo>
                    <a:lnTo>
                      <a:pt x="0" y="5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9" name="Freeform 5087">
                <a:extLst>
                  <a:ext uri="{FF2B5EF4-FFF2-40B4-BE49-F238E27FC236}">
                    <a16:creationId xmlns:a16="http://schemas.microsoft.com/office/drawing/2014/main" id="{0D1B60BB-E52C-4604-9AF2-6470859CC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3773"/>
                <a:ext cx="2" cy="10"/>
              </a:xfrm>
              <a:custGeom>
                <a:avLst/>
                <a:gdLst>
                  <a:gd name="T0" fmla="*/ 2 w 10"/>
                  <a:gd name="T1" fmla="*/ 42 h 42"/>
                  <a:gd name="T2" fmla="*/ 0 w 10"/>
                  <a:gd name="T3" fmla="*/ 24 h 42"/>
                  <a:gd name="T4" fmla="*/ 10 w 10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2">
                    <a:moveTo>
                      <a:pt x="2" y="42"/>
                    </a:moveTo>
                    <a:lnTo>
                      <a:pt x="0" y="24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" name="Line 5088">
                <a:extLst>
                  <a:ext uri="{FF2B5EF4-FFF2-40B4-BE49-F238E27FC236}">
                    <a16:creationId xmlns:a16="http://schemas.microsoft.com/office/drawing/2014/main" id="{3416D015-9E42-4ECB-9573-62CEFCA57A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25" y="3823"/>
                <a:ext cx="4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" name="Freeform 5089">
                <a:extLst>
                  <a:ext uri="{FF2B5EF4-FFF2-40B4-BE49-F238E27FC236}">
                    <a16:creationId xmlns:a16="http://schemas.microsoft.com/office/drawing/2014/main" id="{CC224F44-A735-441D-A635-98471144C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3" y="1027"/>
                <a:ext cx="4" cy="6"/>
              </a:xfrm>
              <a:custGeom>
                <a:avLst/>
                <a:gdLst>
                  <a:gd name="T0" fmla="*/ 0 w 16"/>
                  <a:gd name="T1" fmla="*/ 26 h 26"/>
                  <a:gd name="T2" fmla="*/ 16 w 16"/>
                  <a:gd name="T3" fmla="*/ 1 h 26"/>
                  <a:gd name="T4" fmla="*/ 15 w 16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6">
                    <a:moveTo>
                      <a:pt x="0" y="26"/>
                    </a:moveTo>
                    <a:lnTo>
                      <a:pt x="16" y="1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2" name="Freeform 5090">
                <a:extLst>
                  <a:ext uri="{FF2B5EF4-FFF2-40B4-BE49-F238E27FC236}">
                    <a16:creationId xmlns:a16="http://schemas.microsoft.com/office/drawing/2014/main" id="{CC63802D-949D-4E35-A4C7-81A89A617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825"/>
                <a:ext cx="6" cy="4"/>
              </a:xfrm>
              <a:custGeom>
                <a:avLst/>
                <a:gdLst>
                  <a:gd name="T0" fmla="*/ 22 w 22"/>
                  <a:gd name="T1" fmla="*/ 14 h 14"/>
                  <a:gd name="T2" fmla="*/ 0 w 22"/>
                  <a:gd name="T3" fmla="*/ 11 h 14"/>
                  <a:gd name="T4" fmla="*/ 1 w 22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4">
                    <a:moveTo>
                      <a:pt x="22" y="14"/>
                    </a:moveTo>
                    <a:lnTo>
                      <a:pt x="0" y="11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3" name="Freeform 5091">
                <a:extLst>
                  <a:ext uri="{FF2B5EF4-FFF2-40B4-BE49-F238E27FC236}">
                    <a16:creationId xmlns:a16="http://schemas.microsoft.com/office/drawing/2014/main" id="{6D39E2C4-26D3-49C8-B29B-9C7F819B46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8" y="3798"/>
                <a:ext cx="12" cy="27"/>
              </a:xfrm>
              <a:custGeom>
                <a:avLst/>
                <a:gdLst>
                  <a:gd name="T0" fmla="*/ 42 w 45"/>
                  <a:gd name="T1" fmla="*/ 107 h 107"/>
                  <a:gd name="T2" fmla="*/ 45 w 45"/>
                  <a:gd name="T3" fmla="*/ 44 h 107"/>
                  <a:gd name="T4" fmla="*/ 0 w 45"/>
                  <a:gd name="T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107">
                    <a:moveTo>
                      <a:pt x="42" y="107"/>
                    </a:moveTo>
                    <a:lnTo>
                      <a:pt x="45" y="4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4" name="Line 5092">
                <a:extLst>
                  <a:ext uri="{FF2B5EF4-FFF2-40B4-BE49-F238E27FC236}">
                    <a16:creationId xmlns:a16="http://schemas.microsoft.com/office/drawing/2014/main" id="{775ABE94-C0E9-4E72-AE30-1AC1846C87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34" y="3829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5" name="Freeform 5093">
                <a:extLst>
                  <a:ext uri="{FF2B5EF4-FFF2-40B4-BE49-F238E27FC236}">
                    <a16:creationId xmlns:a16="http://schemas.microsoft.com/office/drawing/2014/main" id="{E84C260A-7489-4921-BA5D-1BC6E0710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7" y="3829"/>
                <a:ext cx="10" cy="5"/>
              </a:xfrm>
              <a:custGeom>
                <a:avLst/>
                <a:gdLst>
                  <a:gd name="T0" fmla="*/ 40 w 40"/>
                  <a:gd name="T1" fmla="*/ 21 h 21"/>
                  <a:gd name="T2" fmla="*/ 24 w 40"/>
                  <a:gd name="T3" fmla="*/ 2 h 21"/>
                  <a:gd name="T4" fmla="*/ 0 w 40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1">
                    <a:moveTo>
                      <a:pt x="40" y="21"/>
                    </a:moveTo>
                    <a:lnTo>
                      <a:pt x="24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6" name="Line 5094">
                <a:extLst>
                  <a:ext uri="{FF2B5EF4-FFF2-40B4-BE49-F238E27FC236}">
                    <a16:creationId xmlns:a16="http://schemas.microsoft.com/office/drawing/2014/main" id="{7C3F641C-A15A-4718-BBAB-912DD09043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47" y="383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" name="Line 5095">
                <a:extLst>
                  <a:ext uri="{FF2B5EF4-FFF2-40B4-BE49-F238E27FC236}">
                    <a16:creationId xmlns:a16="http://schemas.microsoft.com/office/drawing/2014/main" id="{3BA113F3-A408-480E-B0F7-39593A0A7C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37" y="3829"/>
                <a:ext cx="1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8" name="Freeform 5096">
                <a:extLst>
                  <a:ext uri="{FF2B5EF4-FFF2-40B4-BE49-F238E27FC236}">
                    <a16:creationId xmlns:a16="http://schemas.microsoft.com/office/drawing/2014/main" id="{6F0BBBFE-8B45-4E2D-ACFD-ECB475D51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8" y="3836"/>
                <a:ext cx="10" cy="36"/>
              </a:xfrm>
              <a:custGeom>
                <a:avLst/>
                <a:gdLst>
                  <a:gd name="T0" fmla="*/ 39 w 39"/>
                  <a:gd name="T1" fmla="*/ 144 h 144"/>
                  <a:gd name="T2" fmla="*/ 27 w 39"/>
                  <a:gd name="T3" fmla="*/ 129 h 144"/>
                  <a:gd name="T4" fmla="*/ 37 w 39"/>
                  <a:gd name="T5" fmla="*/ 43 h 144"/>
                  <a:gd name="T6" fmla="*/ 0 w 39"/>
                  <a:gd name="T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144">
                    <a:moveTo>
                      <a:pt x="39" y="144"/>
                    </a:moveTo>
                    <a:lnTo>
                      <a:pt x="27" y="129"/>
                    </a:lnTo>
                    <a:lnTo>
                      <a:pt x="37" y="4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9" name="Line 5097">
                <a:extLst>
                  <a:ext uri="{FF2B5EF4-FFF2-40B4-BE49-F238E27FC236}">
                    <a16:creationId xmlns:a16="http://schemas.microsoft.com/office/drawing/2014/main" id="{CDE22177-BFB3-41F4-A836-9A0B858AC4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0" y="1033"/>
                <a:ext cx="13" cy="2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" name="Freeform 5098">
                <a:extLst>
                  <a:ext uri="{FF2B5EF4-FFF2-40B4-BE49-F238E27FC236}">
                    <a16:creationId xmlns:a16="http://schemas.microsoft.com/office/drawing/2014/main" id="{5FCF105B-34EB-4EEE-8728-7F990D642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3864"/>
                <a:ext cx="6" cy="8"/>
              </a:xfrm>
              <a:custGeom>
                <a:avLst/>
                <a:gdLst>
                  <a:gd name="T0" fmla="*/ 23 w 23"/>
                  <a:gd name="T1" fmla="*/ 32 h 32"/>
                  <a:gd name="T2" fmla="*/ 4 w 23"/>
                  <a:gd name="T3" fmla="*/ 19 h 32"/>
                  <a:gd name="T4" fmla="*/ 0 w 23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2">
                    <a:moveTo>
                      <a:pt x="23" y="32"/>
                    </a:moveTo>
                    <a:lnTo>
                      <a:pt x="4" y="1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" name="Line 5099">
                <a:extLst>
                  <a:ext uri="{FF2B5EF4-FFF2-40B4-BE49-F238E27FC236}">
                    <a16:creationId xmlns:a16="http://schemas.microsoft.com/office/drawing/2014/main" id="{49520D9B-DCB1-49C4-A481-566201A0E3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48" y="3836"/>
                <a:ext cx="1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2" name="Line 5100">
                <a:extLst>
                  <a:ext uri="{FF2B5EF4-FFF2-40B4-BE49-F238E27FC236}">
                    <a16:creationId xmlns:a16="http://schemas.microsoft.com/office/drawing/2014/main" id="{E4BD595A-DA5F-4B5C-AD1A-C975AB88A7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18" y="3798"/>
                <a:ext cx="0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3" name="Line 5101">
                <a:extLst>
                  <a:ext uri="{FF2B5EF4-FFF2-40B4-BE49-F238E27FC236}">
                    <a16:creationId xmlns:a16="http://schemas.microsoft.com/office/drawing/2014/main" id="{4D0E28D5-D325-4704-B650-23CA560648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29" y="3825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4" name="Line 5102">
                <a:extLst>
                  <a:ext uri="{FF2B5EF4-FFF2-40B4-BE49-F238E27FC236}">
                    <a16:creationId xmlns:a16="http://schemas.microsoft.com/office/drawing/2014/main" id="{734A7D5E-0592-427C-AF9C-3ED0DB7259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60" y="105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5" name="Freeform 5103">
                <a:extLst>
                  <a:ext uri="{FF2B5EF4-FFF2-40B4-BE49-F238E27FC236}">
                    <a16:creationId xmlns:a16="http://schemas.microsoft.com/office/drawing/2014/main" id="{CAAF3A02-EAAC-4C51-B85D-AE055E831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8" y="3872"/>
                <a:ext cx="34" cy="31"/>
              </a:xfrm>
              <a:custGeom>
                <a:avLst/>
                <a:gdLst>
                  <a:gd name="T0" fmla="*/ 135 w 135"/>
                  <a:gd name="T1" fmla="*/ 121 h 121"/>
                  <a:gd name="T2" fmla="*/ 55 w 135"/>
                  <a:gd name="T3" fmla="*/ 71 h 121"/>
                  <a:gd name="T4" fmla="*/ 0 w 135"/>
                  <a:gd name="T5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5" h="121">
                    <a:moveTo>
                      <a:pt x="135" y="121"/>
                    </a:moveTo>
                    <a:lnTo>
                      <a:pt x="55" y="7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6" name="Freeform 5104">
                <a:extLst>
                  <a:ext uri="{FF2B5EF4-FFF2-40B4-BE49-F238E27FC236}">
                    <a16:creationId xmlns:a16="http://schemas.microsoft.com/office/drawing/2014/main" id="{4CE8A0AF-605F-4C3A-AA31-809FD608D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5" y="3918"/>
                <a:ext cx="28" cy="24"/>
              </a:xfrm>
              <a:custGeom>
                <a:avLst/>
                <a:gdLst>
                  <a:gd name="T0" fmla="*/ 0 w 112"/>
                  <a:gd name="T1" fmla="*/ 93 h 93"/>
                  <a:gd name="T2" fmla="*/ 109 w 112"/>
                  <a:gd name="T3" fmla="*/ 39 h 93"/>
                  <a:gd name="T4" fmla="*/ 112 w 112"/>
                  <a:gd name="T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" h="93">
                    <a:moveTo>
                      <a:pt x="0" y="93"/>
                    </a:moveTo>
                    <a:lnTo>
                      <a:pt x="109" y="39"/>
                    </a:lnTo>
                    <a:lnTo>
                      <a:pt x="11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7" name="Freeform 5105">
                <a:extLst>
                  <a:ext uri="{FF2B5EF4-FFF2-40B4-BE49-F238E27FC236}">
                    <a16:creationId xmlns:a16="http://schemas.microsoft.com/office/drawing/2014/main" id="{29E4674A-D47E-478B-A57F-848C6DB30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913"/>
                <a:ext cx="10" cy="5"/>
              </a:xfrm>
              <a:custGeom>
                <a:avLst/>
                <a:gdLst>
                  <a:gd name="T0" fmla="*/ 0 w 40"/>
                  <a:gd name="T1" fmla="*/ 22 h 22"/>
                  <a:gd name="T2" fmla="*/ 40 w 40"/>
                  <a:gd name="T3" fmla="*/ 6 h 22"/>
                  <a:gd name="T4" fmla="*/ 40 w 40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2">
                    <a:moveTo>
                      <a:pt x="0" y="22"/>
                    </a:moveTo>
                    <a:lnTo>
                      <a:pt x="40" y="6"/>
                    </a:lnTo>
                    <a:lnTo>
                      <a:pt x="4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8" name="Line 5106">
                <a:extLst>
                  <a:ext uri="{FF2B5EF4-FFF2-40B4-BE49-F238E27FC236}">
                    <a16:creationId xmlns:a16="http://schemas.microsoft.com/office/drawing/2014/main" id="{C7135593-2E3C-478B-AD61-28A06CA84D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93" y="3911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9" name="Line 5107">
                <a:extLst>
                  <a:ext uri="{FF2B5EF4-FFF2-40B4-BE49-F238E27FC236}">
                    <a16:creationId xmlns:a16="http://schemas.microsoft.com/office/drawing/2014/main" id="{F7AC5F58-51EE-46BB-BFF5-0CACEBA51B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73" y="1027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" name="Freeform 5108">
                <a:extLst>
                  <a:ext uri="{FF2B5EF4-FFF2-40B4-BE49-F238E27FC236}">
                    <a16:creationId xmlns:a16="http://schemas.microsoft.com/office/drawing/2014/main" id="{3D60AD55-0219-493F-81B0-B77235FB6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3904"/>
                <a:ext cx="9" cy="7"/>
              </a:xfrm>
              <a:custGeom>
                <a:avLst/>
                <a:gdLst>
                  <a:gd name="T0" fmla="*/ 37 w 37"/>
                  <a:gd name="T1" fmla="*/ 0 h 29"/>
                  <a:gd name="T2" fmla="*/ 1 w 37"/>
                  <a:gd name="T3" fmla="*/ 20 h 29"/>
                  <a:gd name="T4" fmla="*/ 0 w 37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9">
                    <a:moveTo>
                      <a:pt x="37" y="0"/>
                    </a:moveTo>
                    <a:lnTo>
                      <a:pt x="1" y="20"/>
                    </a:lnTo>
                    <a:lnTo>
                      <a:pt x="0" y="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1" name="Line 5109">
                <a:extLst>
                  <a:ext uri="{FF2B5EF4-FFF2-40B4-BE49-F238E27FC236}">
                    <a16:creationId xmlns:a16="http://schemas.microsoft.com/office/drawing/2014/main" id="{33E1CABE-2547-4E07-9C47-113FDBB514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83" y="3913"/>
                <a:ext cx="1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2" name="Freeform 5110">
                <a:extLst>
                  <a:ext uri="{FF2B5EF4-FFF2-40B4-BE49-F238E27FC236}">
                    <a16:creationId xmlns:a16="http://schemas.microsoft.com/office/drawing/2014/main" id="{7EC4CCC4-FBE5-4271-8F05-2AE88C9AD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9" y="1054"/>
                <a:ext cx="2" cy="2"/>
              </a:xfrm>
              <a:custGeom>
                <a:avLst/>
                <a:gdLst>
                  <a:gd name="T0" fmla="*/ 1 w 4"/>
                  <a:gd name="T1" fmla="*/ 0 h 10"/>
                  <a:gd name="T2" fmla="*/ 0 w 4"/>
                  <a:gd name="T3" fmla="*/ 3 h 10"/>
                  <a:gd name="T4" fmla="*/ 4 w 4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0">
                    <a:moveTo>
                      <a:pt x="1" y="0"/>
                    </a:moveTo>
                    <a:lnTo>
                      <a:pt x="0" y="3"/>
                    </a:lnTo>
                    <a:lnTo>
                      <a:pt x="4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3" name="Line 5111">
                <a:extLst>
                  <a:ext uri="{FF2B5EF4-FFF2-40B4-BE49-F238E27FC236}">
                    <a16:creationId xmlns:a16="http://schemas.microsoft.com/office/drawing/2014/main" id="{DBA85561-6F08-46DB-A1B2-091B6381EC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392" y="3903"/>
                <a:ext cx="1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4" name="Freeform 5112">
                <a:extLst>
                  <a:ext uri="{FF2B5EF4-FFF2-40B4-BE49-F238E27FC236}">
                    <a16:creationId xmlns:a16="http://schemas.microsoft.com/office/drawing/2014/main" id="{0185403D-AC98-47D3-BBFB-0C8FABDA5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" y="945"/>
                <a:ext cx="25" cy="82"/>
              </a:xfrm>
              <a:custGeom>
                <a:avLst/>
                <a:gdLst>
                  <a:gd name="T0" fmla="*/ 36 w 99"/>
                  <a:gd name="T1" fmla="*/ 326 h 326"/>
                  <a:gd name="T2" fmla="*/ 0 w 99"/>
                  <a:gd name="T3" fmla="*/ 200 h 326"/>
                  <a:gd name="T4" fmla="*/ 1 w 99"/>
                  <a:gd name="T5" fmla="*/ 198 h 326"/>
                  <a:gd name="T6" fmla="*/ 48 w 99"/>
                  <a:gd name="T7" fmla="*/ 117 h 326"/>
                  <a:gd name="T8" fmla="*/ 31 w 99"/>
                  <a:gd name="T9" fmla="*/ 52 h 326"/>
                  <a:gd name="T10" fmla="*/ 35 w 99"/>
                  <a:gd name="T11" fmla="*/ 5 h 326"/>
                  <a:gd name="T12" fmla="*/ 99 w 99"/>
                  <a:gd name="T13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326">
                    <a:moveTo>
                      <a:pt x="36" y="326"/>
                    </a:moveTo>
                    <a:lnTo>
                      <a:pt x="0" y="200"/>
                    </a:lnTo>
                    <a:lnTo>
                      <a:pt x="1" y="198"/>
                    </a:lnTo>
                    <a:lnTo>
                      <a:pt x="48" y="117"/>
                    </a:lnTo>
                    <a:lnTo>
                      <a:pt x="31" y="52"/>
                    </a:lnTo>
                    <a:lnTo>
                      <a:pt x="35" y="5"/>
                    </a:lnTo>
                    <a:lnTo>
                      <a:pt x="9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5" name="Freeform 5113">
                <a:extLst>
                  <a:ext uri="{FF2B5EF4-FFF2-40B4-BE49-F238E27FC236}">
                    <a16:creationId xmlns:a16="http://schemas.microsoft.com/office/drawing/2014/main" id="{4DD38DF3-9AC4-4A6D-8A22-9057274B2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7" y="941"/>
                <a:ext cx="1" cy="4"/>
              </a:xfrm>
              <a:custGeom>
                <a:avLst/>
                <a:gdLst>
                  <a:gd name="T0" fmla="*/ 0 w 6"/>
                  <a:gd name="T1" fmla="*/ 15 h 15"/>
                  <a:gd name="T2" fmla="*/ 3 w 6"/>
                  <a:gd name="T3" fmla="*/ 15 h 15"/>
                  <a:gd name="T4" fmla="*/ 6 w 6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15">
                    <a:moveTo>
                      <a:pt x="0" y="15"/>
                    </a:moveTo>
                    <a:lnTo>
                      <a:pt x="3" y="15"/>
                    </a:lnTo>
                    <a:lnTo>
                      <a:pt x="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" name="Freeform 5114">
                <a:extLst>
                  <a:ext uri="{FF2B5EF4-FFF2-40B4-BE49-F238E27FC236}">
                    <a16:creationId xmlns:a16="http://schemas.microsoft.com/office/drawing/2014/main" id="{59BE400C-4294-4025-A7C6-EDDAF7881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3903"/>
                <a:ext cx="15" cy="73"/>
              </a:xfrm>
              <a:custGeom>
                <a:avLst/>
                <a:gdLst>
                  <a:gd name="T0" fmla="*/ 57 w 60"/>
                  <a:gd name="T1" fmla="*/ 295 h 295"/>
                  <a:gd name="T2" fmla="*/ 60 w 60"/>
                  <a:gd name="T3" fmla="*/ 253 h 295"/>
                  <a:gd name="T4" fmla="*/ 35 w 60"/>
                  <a:gd name="T5" fmla="*/ 22 h 295"/>
                  <a:gd name="T6" fmla="*/ 0 w 60"/>
                  <a:gd name="T7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295">
                    <a:moveTo>
                      <a:pt x="57" y="295"/>
                    </a:moveTo>
                    <a:lnTo>
                      <a:pt x="60" y="253"/>
                    </a:lnTo>
                    <a:lnTo>
                      <a:pt x="35" y="2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7" name="Freeform 5115">
                <a:extLst>
                  <a:ext uri="{FF2B5EF4-FFF2-40B4-BE49-F238E27FC236}">
                    <a16:creationId xmlns:a16="http://schemas.microsoft.com/office/drawing/2014/main" id="{0CA96830-D46D-4DC1-B333-2329BE40A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945"/>
                <a:ext cx="4" cy="0"/>
              </a:xfrm>
              <a:custGeom>
                <a:avLst/>
                <a:gdLst>
                  <a:gd name="T0" fmla="*/ 0 w 16"/>
                  <a:gd name="T1" fmla="*/ 2 h 2"/>
                  <a:gd name="T2" fmla="*/ 16 w 16"/>
                  <a:gd name="T3" fmla="*/ 1 h 2"/>
                  <a:gd name="T4" fmla="*/ 16 w 16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2">
                    <a:moveTo>
                      <a:pt x="0" y="2"/>
                    </a:moveTo>
                    <a:lnTo>
                      <a:pt x="16" y="1"/>
                    </a:lnTo>
                    <a:lnTo>
                      <a:pt x="1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8" name="Line 5116">
                <a:extLst>
                  <a:ext uri="{FF2B5EF4-FFF2-40B4-BE49-F238E27FC236}">
                    <a16:creationId xmlns:a16="http://schemas.microsoft.com/office/drawing/2014/main" id="{5703A921-6007-49FF-83F2-516817A6C6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93" y="945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9" name="Freeform 5117">
                <a:extLst>
                  <a:ext uri="{FF2B5EF4-FFF2-40B4-BE49-F238E27FC236}">
                    <a16:creationId xmlns:a16="http://schemas.microsoft.com/office/drawing/2014/main" id="{64934ED1-177E-4116-9289-DF3075F87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" y="3980"/>
                <a:ext cx="2" cy="9"/>
              </a:xfrm>
              <a:custGeom>
                <a:avLst/>
                <a:gdLst>
                  <a:gd name="T0" fmla="*/ 6 w 6"/>
                  <a:gd name="T1" fmla="*/ 33 h 33"/>
                  <a:gd name="T2" fmla="*/ 0 w 6"/>
                  <a:gd name="T3" fmla="*/ 9 h 33"/>
                  <a:gd name="T4" fmla="*/ 1 w 6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3">
                    <a:moveTo>
                      <a:pt x="6" y="33"/>
                    </a:moveTo>
                    <a:lnTo>
                      <a:pt x="0" y="9"/>
                    </a:lnTo>
                    <a:lnTo>
                      <a:pt x="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0" name="Line 5118">
                <a:extLst>
                  <a:ext uri="{FF2B5EF4-FFF2-40B4-BE49-F238E27FC236}">
                    <a16:creationId xmlns:a16="http://schemas.microsoft.com/office/drawing/2014/main" id="{411527F9-0109-4325-82F8-C6F9491623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03" y="3966"/>
                <a:ext cx="3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1" name="Line 5119">
                <a:extLst>
                  <a:ext uri="{FF2B5EF4-FFF2-40B4-BE49-F238E27FC236}">
                    <a16:creationId xmlns:a16="http://schemas.microsoft.com/office/drawing/2014/main" id="{7B14DE29-B269-4376-93E3-857524FCC2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06" y="3976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2" name="Line 5120">
                <a:extLst>
                  <a:ext uri="{FF2B5EF4-FFF2-40B4-BE49-F238E27FC236}">
                    <a16:creationId xmlns:a16="http://schemas.microsoft.com/office/drawing/2014/main" id="{F05E5627-C79C-4E00-BC0D-C23C350D5B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06" y="3980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3" name="Line 5121">
                <a:extLst>
                  <a:ext uri="{FF2B5EF4-FFF2-40B4-BE49-F238E27FC236}">
                    <a16:creationId xmlns:a16="http://schemas.microsoft.com/office/drawing/2014/main" id="{658D2B70-FB97-4C66-8829-F7A56FBBDA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52" y="3947"/>
                <a:ext cx="3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4" name="Line 5122">
                <a:extLst>
                  <a:ext uri="{FF2B5EF4-FFF2-40B4-BE49-F238E27FC236}">
                    <a16:creationId xmlns:a16="http://schemas.microsoft.com/office/drawing/2014/main" id="{E168EE83-C245-4325-9470-40926B5D10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53" y="3960"/>
                <a:ext cx="4" cy="1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5" name="Line 5123">
                <a:extLst>
                  <a:ext uri="{FF2B5EF4-FFF2-40B4-BE49-F238E27FC236}">
                    <a16:creationId xmlns:a16="http://schemas.microsoft.com/office/drawing/2014/main" id="{0523271A-CDE2-4D27-83D4-1794390AAB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55" y="3945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6" name="Line 5124">
                <a:extLst>
                  <a:ext uri="{FF2B5EF4-FFF2-40B4-BE49-F238E27FC236}">
                    <a16:creationId xmlns:a16="http://schemas.microsoft.com/office/drawing/2014/main" id="{3C22A7EC-4E6A-4735-A400-25AB19061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55" y="3942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7" name="Line 5125">
                <a:extLst>
                  <a:ext uri="{FF2B5EF4-FFF2-40B4-BE49-F238E27FC236}">
                    <a16:creationId xmlns:a16="http://schemas.microsoft.com/office/drawing/2014/main" id="{BAA2AB13-C1D7-462C-98F3-BBED694164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55" y="3947"/>
                <a:ext cx="2" cy="2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8" name="Freeform 5126">
                <a:extLst>
                  <a:ext uri="{FF2B5EF4-FFF2-40B4-BE49-F238E27FC236}">
                    <a16:creationId xmlns:a16="http://schemas.microsoft.com/office/drawing/2014/main" id="{724A254B-60A1-49F1-B58C-B16D3BB19B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4" y="3942"/>
                <a:ext cx="1" cy="3"/>
              </a:xfrm>
              <a:custGeom>
                <a:avLst/>
                <a:gdLst>
                  <a:gd name="T0" fmla="*/ 3 w 3"/>
                  <a:gd name="T1" fmla="*/ 0 h 12"/>
                  <a:gd name="T2" fmla="*/ 0 w 3"/>
                  <a:gd name="T3" fmla="*/ 2 h 12"/>
                  <a:gd name="T4" fmla="*/ 1 w 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2">
                    <a:moveTo>
                      <a:pt x="3" y="0"/>
                    </a:moveTo>
                    <a:lnTo>
                      <a:pt x="0" y="2"/>
                    </a:lnTo>
                    <a:lnTo>
                      <a:pt x="1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9" name="Line 5127">
                <a:extLst>
                  <a:ext uri="{FF2B5EF4-FFF2-40B4-BE49-F238E27FC236}">
                    <a16:creationId xmlns:a16="http://schemas.microsoft.com/office/drawing/2014/main" id="{3AA5F7F1-A1BA-4767-AD10-817C6BD5FA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55" y="3987"/>
                <a:ext cx="2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0" name="Freeform 5128">
                <a:extLst>
                  <a:ext uri="{FF2B5EF4-FFF2-40B4-BE49-F238E27FC236}">
                    <a16:creationId xmlns:a16="http://schemas.microsoft.com/office/drawing/2014/main" id="{727DA3F2-7A5A-444D-8501-E840698E9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4" y="3994"/>
                <a:ext cx="21" cy="22"/>
              </a:xfrm>
              <a:custGeom>
                <a:avLst/>
                <a:gdLst>
                  <a:gd name="T0" fmla="*/ 83 w 83"/>
                  <a:gd name="T1" fmla="*/ 3 h 90"/>
                  <a:gd name="T2" fmla="*/ 65 w 83"/>
                  <a:gd name="T3" fmla="*/ 0 h 90"/>
                  <a:gd name="T4" fmla="*/ 49 w 83"/>
                  <a:gd name="T5" fmla="*/ 54 h 90"/>
                  <a:gd name="T6" fmla="*/ 0 w 83"/>
                  <a:gd name="T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90">
                    <a:moveTo>
                      <a:pt x="83" y="3"/>
                    </a:moveTo>
                    <a:lnTo>
                      <a:pt x="65" y="0"/>
                    </a:lnTo>
                    <a:lnTo>
                      <a:pt x="49" y="54"/>
                    </a:lnTo>
                    <a:lnTo>
                      <a:pt x="0" y="9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" name="Line 5129">
                <a:extLst>
                  <a:ext uri="{FF2B5EF4-FFF2-40B4-BE49-F238E27FC236}">
                    <a16:creationId xmlns:a16="http://schemas.microsoft.com/office/drawing/2014/main" id="{92E203DB-5E14-4AB9-97A3-B1597F2B0D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57" y="3975"/>
                <a:ext cx="1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2" name="Freeform 5130">
                <a:extLst>
                  <a:ext uri="{FF2B5EF4-FFF2-40B4-BE49-F238E27FC236}">
                    <a16:creationId xmlns:a16="http://schemas.microsoft.com/office/drawing/2014/main" id="{E3B3A3A2-3C6A-49DB-B1FE-E6882A8526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5" y="3975"/>
                <a:ext cx="9" cy="19"/>
              </a:xfrm>
              <a:custGeom>
                <a:avLst/>
                <a:gdLst>
                  <a:gd name="T0" fmla="*/ 0 w 39"/>
                  <a:gd name="T1" fmla="*/ 76 h 77"/>
                  <a:gd name="T2" fmla="*/ 15 w 39"/>
                  <a:gd name="T3" fmla="*/ 77 h 77"/>
                  <a:gd name="T4" fmla="*/ 39 w 39"/>
                  <a:gd name="T5" fmla="*/ 2 h 77"/>
                  <a:gd name="T6" fmla="*/ 10 w 39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77">
                    <a:moveTo>
                      <a:pt x="0" y="76"/>
                    </a:moveTo>
                    <a:lnTo>
                      <a:pt x="15" y="77"/>
                    </a:lnTo>
                    <a:lnTo>
                      <a:pt x="39" y="2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" name="Line 5131">
                <a:extLst>
                  <a:ext uri="{FF2B5EF4-FFF2-40B4-BE49-F238E27FC236}">
                    <a16:creationId xmlns:a16="http://schemas.microsoft.com/office/drawing/2014/main" id="{52DFFE36-B9BD-4A7B-921F-D6668B5D6C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57" y="3971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4" name="Line 5132">
                <a:extLst>
                  <a:ext uri="{FF2B5EF4-FFF2-40B4-BE49-F238E27FC236}">
                    <a16:creationId xmlns:a16="http://schemas.microsoft.com/office/drawing/2014/main" id="{490BCECD-617E-4E44-9606-EE62BCDD9D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55" y="3936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5" name="Line 5133">
                <a:extLst>
                  <a:ext uri="{FF2B5EF4-FFF2-40B4-BE49-F238E27FC236}">
                    <a16:creationId xmlns:a16="http://schemas.microsoft.com/office/drawing/2014/main" id="{9075C28D-3FB8-42FF-8095-6658398C71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97" y="941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6" name="Freeform 5134">
                <a:extLst>
                  <a:ext uri="{FF2B5EF4-FFF2-40B4-BE49-F238E27FC236}">
                    <a16:creationId xmlns:a16="http://schemas.microsoft.com/office/drawing/2014/main" id="{A8D18FDE-E43B-41A9-B763-D5316E752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2" y="4016"/>
                <a:ext cx="22" cy="11"/>
              </a:xfrm>
              <a:custGeom>
                <a:avLst/>
                <a:gdLst>
                  <a:gd name="T0" fmla="*/ 87 w 87"/>
                  <a:gd name="T1" fmla="*/ 0 h 44"/>
                  <a:gd name="T2" fmla="*/ 26 w 87"/>
                  <a:gd name="T3" fmla="*/ 44 h 44"/>
                  <a:gd name="T4" fmla="*/ 0 w 87"/>
                  <a:gd name="T5" fmla="*/ 4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7" h="44">
                    <a:moveTo>
                      <a:pt x="87" y="0"/>
                    </a:moveTo>
                    <a:lnTo>
                      <a:pt x="26" y="44"/>
                    </a:lnTo>
                    <a:lnTo>
                      <a:pt x="0" y="4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7" name="Line 5135">
                <a:extLst>
                  <a:ext uri="{FF2B5EF4-FFF2-40B4-BE49-F238E27FC236}">
                    <a16:creationId xmlns:a16="http://schemas.microsoft.com/office/drawing/2014/main" id="{EE3EEE14-30B1-47CC-B8DB-9B0896AB43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24" y="4016"/>
                <a:ext cx="1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8" name="Freeform 5136">
                <a:extLst>
                  <a:ext uri="{FF2B5EF4-FFF2-40B4-BE49-F238E27FC236}">
                    <a16:creationId xmlns:a16="http://schemas.microsoft.com/office/drawing/2014/main" id="{86E64B21-73BE-44F1-BDD1-A3CE437CE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1" y="4005"/>
                <a:ext cx="2" cy="12"/>
              </a:xfrm>
              <a:custGeom>
                <a:avLst/>
                <a:gdLst>
                  <a:gd name="T0" fmla="*/ 7 w 7"/>
                  <a:gd name="T1" fmla="*/ 45 h 45"/>
                  <a:gd name="T2" fmla="*/ 4 w 7"/>
                  <a:gd name="T3" fmla="*/ 45 h 45"/>
                  <a:gd name="T4" fmla="*/ 3 w 7"/>
                  <a:gd name="T5" fmla="*/ 45 h 45"/>
                  <a:gd name="T6" fmla="*/ 0 w 7"/>
                  <a:gd name="T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5">
                    <a:moveTo>
                      <a:pt x="7" y="45"/>
                    </a:moveTo>
                    <a:lnTo>
                      <a:pt x="4" y="45"/>
                    </a:lnTo>
                    <a:lnTo>
                      <a:pt x="3" y="4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9" name="Freeform 5137">
                <a:extLst>
                  <a:ext uri="{FF2B5EF4-FFF2-40B4-BE49-F238E27FC236}">
                    <a16:creationId xmlns:a16="http://schemas.microsoft.com/office/drawing/2014/main" id="{F405BA4C-B5AD-48ED-BF41-3D2A130CB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" y="889"/>
                <a:ext cx="3" cy="10"/>
              </a:xfrm>
              <a:custGeom>
                <a:avLst/>
                <a:gdLst>
                  <a:gd name="T0" fmla="*/ 8 w 10"/>
                  <a:gd name="T1" fmla="*/ 41 h 41"/>
                  <a:gd name="T2" fmla="*/ 10 w 10"/>
                  <a:gd name="T3" fmla="*/ 22 h 41"/>
                  <a:gd name="T4" fmla="*/ 0 w 10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1">
                    <a:moveTo>
                      <a:pt x="8" y="41"/>
                    </a:moveTo>
                    <a:lnTo>
                      <a:pt x="10" y="2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0" name="Freeform 5138">
                <a:extLst>
                  <a:ext uri="{FF2B5EF4-FFF2-40B4-BE49-F238E27FC236}">
                    <a16:creationId xmlns:a16="http://schemas.microsoft.com/office/drawing/2014/main" id="{C6C9192D-5CE3-40ED-9A41-3C982973F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899"/>
                <a:ext cx="14" cy="42"/>
              </a:xfrm>
              <a:custGeom>
                <a:avLst/>
                <a:gdLst>
                  <a:gd name="T0" fmla="*/ 48 w 55"/>
                  <a:gd name="T1" fmla="*/ 166 h 166"/>
                  <a:gd name="T2" fmla="*/ 55 w 55"/>
                  <a:gd name="T3" fmla="*/ 146 h 166"/>
                  <a:gd name="T4" fmla="*/ 53 w 55"/>
                  <a:gd name="T5" fmla="*/ 145 h 166"/>
                  <a:gd name="T6" fmla="*/ 0 w 55"/>
                  <a:gd name="T7" fmla="*/ 64 h 166"/>
                  <a:gd name="T8" fmla="*/ 5 w 55"/>
                  <a:gd name="T9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66">
                    <a:moveTo>
                      <a:pt x="48" y="166"/>
                    </a:moveTo>
                    <a:lnTo>
                      <a:pt x="55" y="146"/>
                    </a:lnTo>
                    <a:lnTo>
                      <a:pt x="53" y="145"/>
                    </a:lnTo>
                    <a:lnTo>
                      <a:pt x="0" y="64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1" name="Freeform 5139">
                <a:extLst>
                  <a:ext uri="{FF2B5EF4-FFF2-40B4-BE49-F238E27FC236}">
                    <a16:creationId xmlns:a16="http://schemas.microsoft.com/office/drawing/2014/main" id="{E7250C94-5B8A-4402-B1CE-09FA512F5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6" y="4027"/>
                <a:ext cx="8" cy="29"/>
              </a:xfrm>
              <a:custGeom>
                <a:avLst/>
                <a:gdLst>
                  <a:gd name="T0" fmla="*/ 31 w 31"/>
                  <a:gd name="T1" fmla="*/ 115 h 115"/>
                  <a:gd name="T2" fmla="*/ 0 w 31"/>
                  <a:gd name="T3" fmla="*/ 46 h 115"/>
                  <a:gd name="T4" fmla="*/ 3 w 31"/>
                  <a:gd name="T5" fmla="*/ 0 h 115"/>
                  <a:gd name="T6" fmla="*/ 24 w 31"/>
                  <a:gd name="T7" fmla="*/ 2 h 115"/>
                  <a:gd name="T8" fmla="*/ 24 w 31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15">
                    <a:moveTo>
                      <a:pt x="31" y="115"/>
                    </a:moveTo>
                    <a:lnTo>
                      <a:pt x="0" y="46"/>
                    </a:lnTo>
                    <a:lnTo>
                      <a:pt x="3" y="0"/>
                    </a:lnTo>
                    <a:lnTo>
                      <a:pt x="24" y="2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2" name="Line 5140">
                <a:extLst>
                  <a:ext uri="{FF2B5EF4-FFF2-40B4-BE49-F238E27FC236}">
                    <a16:creationId xmlns:a16="http://schemas.microsoft.com/office/drawing/2014/main" id="{E00AC81D-E93D-4FB8-93CE-AF3C902A6C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12" y="4017"/>
                <a:ext cx="1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3" name="Freeform 5141">
                <a:extLst>
                  <a:ext uri="{FF2B5EF4-FFF2-40B4-BE49-F238E27FC236}">
                    <a16:creationId xmlns:a16="http://schemas.microsoft.com/office/drawing/2014/main" id="{4ADC3623-5E32-4A3F-92C3-9E74D363F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" y="889"/>
                <a:ext cx="2" cy="10"/>
              </a:xfrm>
              <a:custGeom>
                <a:avLst/>
                <a:gdLst>
                  <a:gd name="T0" fmla="*/ 0 w 8"/>
                  <a:gd name="T1" fmla="*/ 0 h 41"/>
                  <a:gd name="T2" fmla="*/ 8 w 8"/>
                  <a:gd name="T3" fmla="*/ 21 h 41"/>
                  <a:gd name="T4" fmla="*/ 8 w 8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1">
                    <a:moveTo>
                      <a:pt x="0" y="0"/>
                    </a:moveTo>
                    <a:lnTo>
                      <a:pt x="8" y="21"/>
                    </a:lnTo>
                    <a:lnTo>
                      <a:pt x="8" y="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4" name="Line 5142">
                <a:extLst>
                  <a:ext uri="{FF2B5EF4-FFF2-40B4-BE49-F238E27FC236}">
                    <a16:creationId xmlns:a16="http://schemas.microsoft.com/office/drawing/2014/main" id="{AA1031E9-E334-4F6B-8F18-2D224C4891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06" y="4048"/>
                <a:ext cx="8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5" name="Line 5143">
                <a:extLst>
                  <a:ext uri="{FF2B5EF4-FFF2-40B4-BE49-F238E27FC236}">
                    <a16:creationId xmlns:a16="http://schemas.microsoft.com/office/drawing/2014/main" id="{E7471457-0180-4257-A368-57E719DAC8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13" y="4017"/>
                <a:ext cx="8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6" name="Freeform 5144">
                <a:extLst>
                  <a:ext uri="{FF2B5EF4-FFF2-40B4-BE49-F238E27FC236}">
                    <a16:creationId xmlns:a16="http://schemas.microsoft.com/office/drawing/2014/main" id="{A4D8B340-3A85-407B-9D01-8BE814B79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1" y="4005"/>
                <a:ext cx="3" cy="12"/>
              </a:xfrm>
              <a:custGeom>
                <a:avLst/>
                <a:gdLst>
                  <a:gd name="T0" fmla="*/ 7 w 8"/>
                  <a:gd name="T1" fmla="*/ 45 h 45"/>
                  <a:gd name="T2" fmla="*/ 8 w 8"/>
                  <a:gd name="T3" fmla="*/ 33 h 45"/>
                  <a:gd name="T4" fmla="*/ 0 w 8"/>
                  <a:gd name="T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5">
                    <a:moveTo>
                      <a:pt x="7" y="45"/>
                    </a:moveTo>
                    <a:lnTo>
                      <a:pt x="8" y="3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7" name="Freeform 5145">
                <a:extLst>
                  <a:ext uri="{FF2B5EF4-FFF2-40B4-BE49-F238E27FC236}">
                    <a16:creationId xmlns:a16="http://schemas.microsoft.com/office/drawing/2014/main" id="{BBF4793F-E347-4ED8-9BEC-0EE5E9370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3" y="4056"/>
                <a:ext cx="45" cy="263"/>
              </a:xfrm>
              <a:custGeom>
                <a:avLst/>
                <a:gdLst>
                  <a:gd name="T0" fmla="*/ 76 w 180"/>
                  <a:gd name="T1" fmla="*/ 1056 h 1056"/>
                  <a:gd name="T2" fmla="*/ 82 w 180"/>
                  <a:gd name="T3" fmla="*/ 1026 h 1056"/>
                  <a:gd name="T4" fmla="*/ 88 w 180"/>
                  <a:gd name="T5" fmla="*/ 1003 h 1056"/>
                  <a:gd name="T6" fmla="*/ 0 w 180"/>
                  <a:gd name="T7" fmla="*/ 905 h 1056"/>
                  <a:gd name="T8" fmla="*/ 51 w 180"/>
                  <a:gd name="T9" fmla="*/ 883 h 1056"/>
                  <a:gd name="T10" fmla="*/ 111 w 180"/>
                  <a:gd name="T11" fmla="*/ 820 h 1056"/>
                  <a:gd name="T12" fmla="*/ 140 w 180"/>
                  <a:gd name="T13" fmla="*/ 820 h 1056"/>
                  <a:gd name="T14" fmla="*/ 145 w 180"/>
                  <a:gd name="T15" fmla="*/ 693 h 1056"/>
                  <a:gd name="T16" fmla="*/ 133 w 180"/>
                  <a:gd name="T17" fmla="*/ 580 h 1056"/>
                  <a:gd name="T18" fmla="*/ 159 w 180"/>
                  <a:gd name="T19" fmla="*/ 543 h 1056"/>
                  <a:gd name="T20" fmla="*/ 165 w 180"/>
                  <a:gd name="T21" fmla="*/ 442 h 1056"/>
                  <a:gd name="T22" fmla="*/ 147 w 180"/>
                  <a:gd name="T23" fmla="*/ 391 h 1056"/>
                  <a:gd name="T24" fmla="*/ 169 w 180"/>
                  <a:gd name="T25" fmla="*/ 346 h 1056"/>
                  <a:gd name="T26" fmla="*/ 180 w 180"/>
                  <a:gd name="T27" fmla="*/ 198 h 1056"/>
                  <a:gd name="T28" fmla="*/ 172 w 180"/>
                  <a:gd name="T29" fmla="*/ 105 h 1056"/>
                  <a:gd name="T30" fmla="*/ 126 w 180"/>
                  <a:gd name="T31" fmla="*/ 0 h 10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0" h="1056">
                    <a:moveTo>
                      <a:pt x="76" y="1056"/>
                    </a:moveTo>
                    <a:lnTo>
                      <a:pt x="82" y="1026"/>
                    </a:lnTo>
                    <a:lnTo>
                      <a:pt x="88" y="1003"/>
                    </a:lnTo>
                    <a:lnTo>
                      <a:pt x="0" y="905"/>
                    </a:lnTo>
                    <a:lnTo>
                      <a:pt x="51" y="883"/>
                    </a:lnTo>
                    <a:lnTo>
                      <a:pt x="111" y="820"/>
                    </a:lnTo>
                    <a:lnTo>
                      <a:pt x="140" y="820"/>
                    </a:lnTo>
                    <a:lnTo>
                      <a:pt x="145" y="693"/>
                    </a:lnTo>
                    <a:lnTo>
                      <a:pt x="133" y="580"/>
                    </a:lnTo>
                    <a:lnTo>
                      <a:pt x="159" y="543"/>
                    </a:lnTo>
                    <a:lnTo>
                      <a:pt x="165" y="442"/>
                    </a:lnTo>
                    <a:lnTo>
                      <a:pt x="147" y="391"/>
                    </a:lnTo>
                    <a:lnTo>
                      <a:pt x="169" y="346"/>
                    </a:lnTo>
                    <a:lnTo>
                      <a:pt x="180" y="198"/>
                    </a:lnTo>
                    <a:lnTo>
                      <a:pt x="172" y="105"/>
                    </a:lnTo>
                    <a:lnTo>
                      <a:pt x="12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8" name="Line 5146">
                <a:extLst>
                  <a:ext uri="{FF2B5EF4-FFF2-40B4-BE49-F238E27FC236}">
                    <a16:creationId xmlns:a16="http://schemas.microsoft.com/office/drawing/2014/main" id="{F3064F32-2C03-44A2-A978-A1EEF1BA09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49" y="3994"/>
                <a:ext cx="6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9" name="Line 5147">
                <a:extLst>
                  <a:ext uri="{FF2B5EF4-FFF2-40B4-BE49-F238E27FC236}">
                    <a16:creationId xmlns:a16="http://schemas.microsoft.com/office/drawing/2014/main" id="{ECE6151C-69EE-44EF-A406-6393DBE6C9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07" y="3989"/>
                <a:ext cx="4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" name="Freeform 5148">
                <a:extLst>
                  <a:ext uri="{FF2B5EF4-FFF2-40B4-BE49-F238E27FC236}">
                    <a16:creationId xmlns:a16="http://schemas.microsoft.com/office/drawing/2014/main" id="{97DA7A46-96AC-4DC0-B537-CBA6E1395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0" y="3301"/>
                <a:ext cx="5" cy="3"/>
              </a:xfrm>
              <a:custGeom>
                <a:avLst/>
                <a:gdLst>
                  <a:gd name="T0" fmla="*/ 0 w 19"/>
                  <a:gd name="T1" fmla="*/ 9 h 9"/>
                  <a:gd name="T2" fmla="*/ 1 w 19"/>
                  <a:gd name="T3" fmla="*/ 9 h 9"/>
                  <a:gd name="T4" fmla="*/ 19 w 1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9">
                    <a:moveTo>
                      <a:pt x="0" y="9"/>
                    </a:moveTo>
                    <a:lnTo>
                      <a:pt x="1" y="9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1" name="Freeform 5149">
                <a:extLst>
                  <a:ext uri="{FF2B5EF4-FFF2-40B4-BE49-F238E27FC236}">
                    <a16:creationId xmlns:a16="http://schemas.microsoft.com/office/drawing/2014/main" id="{DE9D1B0B-2540-435F-8D5E-3B62D2C00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8" y="3299"/>
                <a:ext cx="42" cy="8"/>
              </a:xfrm>
              <a:custGeom>
                <a:avLst/>
                <a:gdLst>
                  <a:gd name="T0" fmla="*/ 168 w 168"/>
                  <a:gd name="T1" fmla="*/ 19 h 32"/>
                  <a:gd name="T2" fmla="*/ 57 w 168"/>
                  <a:gd name="T3" fmla="*/ 0 h 32"/>
                  <a:gd name="T4" fmla="*/ 54 w 168"/>
                  <a:gd name="T5" fmla="*/ 0 h 32"/>
                  <a:gd name="T6" fmla="*/ 0 w 168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8" h="32">
                    <a:moveTo>
                      <a:pt x="168" y="19"/>
                    </a:moveTo>
                    <a:lnTo>
                      <a:pt x="57" y="0"/>
                    </a:lnTo>
                    <a:lnTo>
                      <a:pt x="54" y="0"/>
                    </a:lnTo>
                    <a:lnTo>
                      <a:pt x="0" y="3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2" name="Line 5150">
                <a:extLst>
                  <a:ext uri="{FF2B5EF4-FFF2-40B4-BE49-F238E27FC236}">
                    <a16:creationId xmlns:a16="http://schemas.microsoft.com/office/drawing/2014/main" id="{23089A11-4BF7-47B0-8CCB-0A9F5DC8C6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90" y="3301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3" name="Freeform 5151">
                <a:extLst>
                  <a:ext uri="{FF2B5EF4-FFF2-40B4-BE49-F238E27FC236}">
                    <a16:creationId xmlns:a16="http://schemas.microsoft.com/office/drawing/2014/main" id="{5C0ADAD6-059C-4D3A-9EB1-39D0040A5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5" y="3289"/>
                <a:ext cx="8" cy="2"/>
              </a:xfrm>
              <a:custGeom>
                <a:avLst/>
                <a:gdLst>
                  <a:gd name="T0" fmla="*/ 0 w 31"/>
                  <a:gd name="T1" fmla="*/ 9 h 9"/>
                  <a:gd name="T2" fmla="*/ 21 w 31"/>
                  <a:gd name="T3" fmla="*/ 0 h 9"/>
                  <a:gd name="T4" fmla="*/ 31 w 31"/>
                  <a:gd name="T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9">
                    <a:moveTo>
                      <a:pt x="0" y="9"/>
                    </a:moveTo>
                    <a:lnTo>
                      <a:pt x="21" y="0"/>
                    </a:lnTo>
                    <a:lnTo>
                      <a:pt x="31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4" name="Line 5152">
                <a:extLst>
                  <a:ext uri="{FF2B5EF4-FFF2-40B4-BE49-F238E27FC236}">
                    <a16:creationId xmlns:a16="http://schemas.microsoft.com/office/drawing/2014/main" id="{34F44715-ACEC-4569-AD4D-E3EBD96D2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9" y="3294"/>
                <a:ext cx="1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5" name="Freeform 5153">
                <a:extLst>
                  <a:ext uri="{FF2B5EF4-FFF2-40B4-BE49-F238E27FC236}">
                    <a16:creationId xmlns:a16="http://schemas.microsoft.com/office/drawing/2014/main" id="{5AD0589D-BB97-408B-89BA-5EAD10F87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5" y="3289"/>
                <a:ext cx="8" cy="2"/>
              </a:xfrm>
              <a:custGeom>
                <a:avLst/>
                <a:gdLst>
                  <a:gd name="T0" fmla="*/ 31 w 31"/>
                  <a:gd name="T1" fmla="*/ 3 h 10"/>
                  <a:gd name="T2" fmla="*/ 20 w 31"/>
                  <a:gd name="T3" fmla="*/ 0 h 10"/>
                  <a:gd name="T4" fmla="*/ 0 w 31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0">
                    <a:moveTo>
                      <a:pt x="31" y="3"/>
                    </a:moveTo>
                    <a:lnTo>
                      <a:pt x="20" y="0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6" name="Line 5154">
                <a:extLst>
                  <a:ext uri="{FF2B5EF4-FFF2-40B4-BE49-F238E27FC236}">
                    <a16:creationId xmlns:a16="http://schemas.microsoft.com/office/drawing/2014/main" id="{674F1E44-CA11-479E-B0AD-722EF414E5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23" y="3290"/>
                <a:ext cx="16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7" name="Freeform 5155">
                <a:extLst>
                  <a:ext uri="{FF2B5EF4-FFF2-40B4-BE49-F238E27FC236}">
                    <a16:creationId xmlns:a16="http://schemas.microsoft.com/office/drawing/2014/main" id="{E647CABF-5363-413F-A90B-660703D022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9" y="3294"/>
                <a:ext cx="10" cy="4"/>
              </a:xfrm>
              <a:custGeom>
                <a:avLst/>
                <a:gdLst>
                  <a:gd name="T0" fmla="*/ 40 w 40"/>
                  <a:gd name="T1" fmla="*/ 15 h 15"/>
                  <a:gd name="T2" fmla="*/ 22 w 40"/>
                  <a:gd name="T3" fmla="*/ 6 h 15"/>
                  <a:gd name="T4" fmla="*/ 0 w 40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15">
                    <a:moveTo>
                      <a:pt x="40" y="15"/>
                    </a:moveTo>
                    <a:lnTo>
                      <a:pt x="22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8" name="Line 5156">
                <a:extLst>
                  <a:ext uri="{FF2B5EF4-FFF2-40B4-BE49-F238E27FC236}">
                    <a16:creationId xmlns:a16="http://schemas.microsoft.com/office/drawing/2014/main" id="{DEB80BC8-6393-4FA6-B1D8-E89726A27C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95" y="3291"/>
                <a:ext cx="20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9" name="Freeform 5157">
                <a:extLst>
                  <a:ext uri="{FF2B5EF4-FFF2-40B4-BE49-F238E27FC236}">
                    <a16:creationId xmlns:a16="http://schemas.microsoft.com/office/drawing/2014/main" id="{295580DC-EFD7-4D7F-AD04-CE6AB6A59C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2" y="3225"/>
                <a:ext cx="11" cy="3"/>
              </a:xfrm>
              <a:custGeom>
                <a:avLst/>
                <a:gdLst>
                  <a:gd name="T0" fmla="*/ 0 w 42"/>
                  <a:gd name="T1" fmla="*/ 0 h 9"/>
                  <a:gd name="T2" fmla="*/ 42 w 42"/>
                  <a:gd name="T3" fmla="*/ 9 h 9"/>
                  <a:gd name="T4" fmla="*/ 42 w 42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9">
                    <a:moveTo>
                      <a:pt x="0" y="0"/>
                    </a:moveTo>
                    <a:lnTo>
                      <a:pt x="42" y="9"/>
                    </a:lnTo>
                    <a:lnTo>
                      <a:pt x="42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0" name="Line 5158">
                <a:extLst>
                  <a:ext uri="{FF2B5EF4-FFF2-40B4-BE49-F238E27FC236}">
                    <a16:creationId xmlns:a16="http://schemas.microsoft.com/office/drawing/2014/main" id="{1C55DD85-6E2B-4A02-BC19-3785CBB859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23" y="3227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1" name="Freeform 5159">
                <a:extLst>
                  <a:ext uri="{FF2B5EF4-FFF2-40B4-BE49-F238E27FC236}">
                    <a16:creationId xmlns:a16="http://schemas.microsoft.com/office/drawing/2014/main" id="{DF77C595-51AA-45EC-AFE0-E3151CB01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2" y="3225"/>
                <a:ext cx="11" cy="3"/>
              </a:xfrm>
              <a:custGeom>
                <a:avLst/>
                <a:gdLst>
                  <a:gd name="T0" fmla="*/ 42 w 42"/>
                  <a:gd name="T1" fmla="*/ 8 h 8"/>
                  <a:gd name="T2" fmla="*/ 1 w 42"/>
                  <a:gd name="T3" fmla="*/ 0 h 8"/>
                  <a:gd name="T4" fmla="*/ 0 w 4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8">
                    <a:moveTo>
                      <a:pt x="42" y="8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2" name="Line 5160">
                <a:extLst>
                  <a:ext uri="{FF2B5EF4-FFF2-40B4-BE49-F238E27FC236}">
                    <a16:creationId xmlns:a16="http://schemas.microsoft.com/office/drawing/2014/main" id="{9F46826E-74EF-4DB6-B3BA-9E1BD2264E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23" y="3227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3" name="Line 5161">
                <a:extLst>
                  <a:ext uri="{FF2B5EF4-FFF2-40B4-BE49-F238E27FC236}">
                    <a16:creationId xmlns:a16="http://schemas.microsoft.com/office/drawing/2014/main" id="{E2346F4D-B12D-44B4-9BA0-709068DFEE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3" y="3228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4" name="Line 5162">
                <a:extLst>
                  <a:ext uri="{FF2B5EF4-FFF2-40B4-BE49-F238E27FC236}">
                    <a16:creationId xmlns:a16="http://schemas.microsoft.com/office/drawing/2014/main" id="{22549D3F-5378-4BBF-8FFA-30925CE809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49" y="3260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5" name="Freeform 5163">
                <a:extLst>
                  <a:ext uri="{FF2B5EF4-FFF2-40B4-BE49-F238E27FC236}">
                    <a16:creationId xmlns:a16="http://schemas.microsoft.com/office/drawing/2014/main" id="{9C403EBF-14EC-484A-B516-A135F7CDB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9" y="3260"/>
                <a:ext cx="2" cy="2"/>
              </a:xfrm>
              <a:custGeom>
                <a:avLst/>
                <a:gdLst>
                  <a:gd name="T0" fmla="*/ 6 w 6"/>
                  <a:gd name="T1" fmla="*/ 7 h 7"/>
                  <a:gd name="T2" fmla="*/ 6 w 6"/>
                  <a:gd name="T3" fmla="*/ 6 h 7"/>
                  <a:gd name="T4" fmla="*/ 0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lnTo>
                      <a:pt x="6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6" name="Freeform 5164">
                <a:extLst>
                  <a:ext uri="{FF2B5EF4-FFF2-40B4-BE49-F238E27FC236}">
                    <a16:creationId xmlns:a16="http://schemas.microsoft.com/office/drawing/2014/main" id="{92F7D16E-9AAC-446B-BD99-F07D890C8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3" y="3228"/>
                <a:ext cx="26" cy="32"/>
              </a:xfrm>
              <a:custGeom>
                <a:avLst/>
                <a:gdLst>
                  <a:gd name="T0" fmla="*/ 105 w 105"/>
                  <a:gd name="T1" fmla="*/ 132 h 132"/>
                  <a:gd name="T2" fmla="*/ 22 w 105"/>
                  <a:gd name="T3" fmla="*/ 55 h 132"/>
                  <a:gd name="T4" fmla="*/ 0 w 105"/>
                  <a:gd name="T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132">
                    <a:moveTo>
                      <a:pt x="105" y="132"/>
                    </a:moveTo>
                    <a:lnTo>
                      <a:pt x="22" y="5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7" name="Freeform 5165">
                <a:extLst>
                  <a:ext uri="{FF2B5EF4-FFF2-40B4-BE49-F238E27FC236}">
                    <a16:creationId xmlns:a16="http://schemas.microsoft.com/office/drawing/2014/main" id="{F6361F99-2EF9-44F2-A515-48160129B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3" y="3226"/>
                <a:ext cx="16" cy="6"/>
              </a:xfrm>
              <a:custGeom>
                <a:avLst/>
                <a:gdLst>
                  <a:gd name="T0" fmla="*/ 61 w 61"/>
                  <a:gd name="T1" fmla="*/ 2 h 26"/>
                  <a:gd name="T2" fmla="*/ 21 w 61"/>
                  <a:gd name="T3" fmla="*/ 0 h 26"/>
                  <a:gd name="T4" fmla="*/ 0 w 61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26">
                    <a:moveTo>
                      <a:pt x="61" y="2"/>
                    </a:moveTo>
                    <a:lnTo>
                      <a:pt x="21" y="0"/>
                    </a:lnTo>
                    <a:lnTo>
                      <a:pt x="0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8" name="Line 5166">
                <a:extLst>
                  <a:ext uri="{FF2B5EF4-FFF2-40B4-BE49-F238E27FC236}">
                    <a16:creationId xmlns:a16="http://schemas.microsoft.com/office/drawing/2014/main" id="{449E1203-596D-47DB-B04E-56703D353F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80" y="3232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" name="Freeform 5167">
                <a:extLst>
                  <a:ext uri="{FF2B5EF4-FFF2-40B4-BE49-F238E27FC236}">
                    <a16:creationId xmlns:a16="http://schemas.microsoft.com/office/drawing/2014/main" id="{7049C974-3A4E-4604-B2D8-43727228C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0" y="3232"/>
                <a:ext cx="3" cy="1"/>
              </a:xfrm>
              <a:custGeom>
                <a:avLst/>
                <a:gdLst>
                  <a:gd name="T0" fmla="*/ 14 w 14"/>
                  <a:gd name="T1" fmla="*/ 0 h 2"/>
                  <a:gd name="T2" fmla="*/ 13 w 14"/>
                  <a:gd name="T3" fmla="*/ 2 h 2"/>
                  <a:gd name="T4" fmla="*/ 0 w 1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2">
                    <a:moveTo>
                      <a:pt x="14" y="0"/>
                    </a:moveTo>
                    <a:lnTo>
                      <a:pt x="13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0" name="Line 5168">
                <a:extLst>
                  <a:ext uri="{FF2B5EF4-FFF2-40B4-BE49-F238E27FC236}">
                    <a16:creationId xmlns:a16="http://schemas.microsoft.com/office/drawing/2014/main" id="{33D50502-5208-414D-826E-8A4431A0B8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9" y="3227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1" name="Freeform 5169">
                <a:extLst>
                  <a:ext uri="{FF2B5EF4-FFF2-40B4-BE49-F238E27FC236}">
                    <a16:creationId xmlns:a16="http://schemas.microsoft.com/office/drawing/2014/main" id="{2B2E786D-BC05-4F95-8C24-998AEF105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9" y="3227"/>
                <a:ext cx="1" cy="1"/>
              </a:xfrm>
              <a:custGeom>
                <a:avLst/>
                <a:gdLst>
                  <a:gd name="T0" fmla="*/ 5 w 5"/>
                  <a:gd name="T1" fmla="*/ 5 h 5"/>
                  <a:gd name="T2" fmla="*/ 2 w 5"/>
                  <a:gd name="T3" fmla="*/ 0 h 5"/>
                  <a:gd name="T4" fmla="*/ 0 w 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2" name="Freeform 5170">
                <a:extLst>
                  <a:ext uri="{FF2B5EF4-FFF2-40B4-BE49-F238E27FC236}">
                    <a16:creationId xmlns:a16="http://schemas.microsoft.com/office/drawing/2014/main" id="{39FD6C6F-70DA-4C19-86E1-2F79A8018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0" y="3225"/>
                <a:ext cx="12" cy="6"/>
              </a:xfrm>
              <a:custGeom>
                <a:avLst/>
                <a:gdLst>
                  <a:gd name="T0" fmla="*/ 50 w 50"/>
                  <a:gd name="T1" fmla="*/ 0 h 20"/>
                  <a:gd name="T2" fmla="*/ 4 w 50"/>
                  <a:gd name="T3" fmla="*/ 20 h 20"/>
                  <a:gd name="T4" fmla="*/ 0 w 50"/>
                  <a:gd name="T5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20">
                    <a:moveTo>
                      <a:pt x="50" y="0"/>
                    </a:moveTo>
                    <a:lnTo>
                      <a:pt x="4" y="2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3" name="Freeform 5171">
                <a:extLst>
                  <a:ext uri="{FF2B5EF4-FFF2-40B4-BE49-F238E27FC236}">
                    <a16:creationId xmlns:a16="http://schemas.microsoft.com/office/drawing/2014/main" id="{870C1D57-556B-4EC9-9F65-94EE59E76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7" y="3232"/>
                <a:ext cx="9" cy="3"/>
              </a:xfrm>
              <a:custGeom>
                <a:avLst/>
                <a:gdLst>
                  <a:gd name="T0" fmla="*/ 0 w 38"/>
                  <a:gd name="T1" fmla="*/ 14 h 14"/>
                  <a:gd name="T2" fmla="*/ 8 w 38"/>
                  <a:gd name="T3" fmla="*/ 2 h 14"/>
                  <a:gd name="T4" fmla="*/ 38 w 38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4">
                    <a:moveTo>
                      <a:pt x="0" y="14"/>
                    </a:moveTo>
                    <a:lnTo>
                      <a:pt x="8" y="2"/>
                    </a:lnTo>
                    <a:lnTo>
                      <a:pt x="3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4" name="Freeform 5172">
                <a:extLst>
                  <a:ext uri="{FF2B5EF4-FFF2-40B4-BE49-F238E27FC236}">
                    <a16:creationId xmlns:a16="http://schemas.microsoft.com/office/drawing/2014/main" id="{D6720279-7090-4FE2-8AE9-1452D15F7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7" y="3231"/>
                <a:ext cx="9" cy="4"/>
              </a:xfrm>
              <a:custGeom>
                <a:avLst/>
                <a:gdLst>
                  <a:gd name="T0" fmla="*/ 38 w 38"/>
                  <a:gd name="T1" fmla="*/ 5 h 19"/>
                  <a:gd name="T2" fmla="*/ 11 w 38"/>
                  <a:gd name="T3" fmla="*/ 0 h 19"/>
                  <a:gd name="T4" fmla="*/ 0 w 38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9">
                    <a:moveTo>
                      <a:pt x="38" y="5"/>
                    </a:moveTo>
                    <a:lnTo>
                      <a:pt x="11" y="0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5" name="Freeform 5173">
                <a:extLst>
                  <a:ext uri="{FF2B5EF4-FFF2-40B4-BE49-F238E27FC236}">
                    <a16:creationId xmlns:a16="http://schemas.microsoft.com/office/drawing/2014/main" id="{07CE6C1E-8ADF-4F8C-8965-38C6FA235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7" y="3241"/>
                <a:ext cx="7" cy="1"/>
              </a:xfrm>
              <a:custGeom>
                <a:avLst/>
                <a:gdLst>
                  <a:gd name="T0" fmla="*/ 28 w 28"/>
                  <a:gd name="T1" fmla="*/ 0 h 5"/>
                  <a:gd name="T2" fmla="*/ 27 w 28"/>
                  <a:gd name="T3" fmla="*/ 2 h 5"/>
                  <a:gd name="T4" fmla="*/ 0 w 28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5">
                    <a:moveTo>
                      <a:pt x="28" y="0"/>
                    </a:moveTo>
                    <a:lnTo>
                      <a:pt x="27" y="2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6" name="Freeform 5174">
                <a:extLst>
                  <a:ext uri="{FF2B5EF4-FFF2-40B4-BE49-F238E27FC236}">
                    <a16:creationId xmlns:a16="http://schemas.microsoft.com/office/drawing/2014/main" id="{B63F5F5A-CAFB-4A4A-8500-A2965F4E0E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3" y="3241"/>
                <a:ext cx="4" cy="1"/>
              </a:xfrm>
              <a:custGeom>
                <a:avLst/>
                <a:gdLst>
                  <a:gd name="T0" fmla="*/ 15 w 15"/>
                  <a:gd name="T1" fmla="*/ 5 h 6"/>
                  <a:gd name="T2" fmla="*/ 8 w 15"/>
                  <a:gd name="T3" fmla="*/ 6 h 6"/>
                  <a:gd name="T4" fmla="*/ 0 w 1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6">
                    <a:moveTo>
                      <a:pt x="15" y="5"/>
                    </a:moveTo>
                    <a:lnTo>
                      <a:pt x="8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7" name="Line 5175">
                <a:extLst>
                  <a:ext uri="{FF2B5EF4-FFF2-40B4-BE49-F238E27FC236}">
                    <a16:creationId xmlns:a16="http://schemas.microsoft.com/office/drawing/2014/main" id="{13B90BF6-93E4-4364-A30A-3791AB1BD2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57" y="3241"/>
                <a:ext cx="7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8" name="Line 5176">
                <a:extLst>
                  <a:ext uri="{FF2B5EF4-FFF2-40B4-BE49-F238E27FC236}">
                    <a16:creationId xmlns:a16="http://schemas.microsoft.com/office/drawing/2014/main" id="{986AED7A-006A-48DD-8602-622661AEB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64" y="3235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9" name="Line 5177">
                <a:extLst>
                  <a:ext uri="{FF2B5EF4-FFF2-40B4-BE49-F238E27FC236}">
                    <a16:creationId xmlns:a16="http://schemas.microsoft.com/office/drawing/2014/main" id="{F1AEB8E0-9488-436E-968B-34AF9AF087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76" y="3232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0" name="Line 5178">
                <a:extLst>
                  <a:ext uri="{FF2B5EF4-FFF2-40B4-BE49-F238E27FC236}">
                    <a16:creationId xmlns:a16="http://schemas.microsoft.com/office/drawing/2014/main" id="{8ED9C5C6-4D33-482F-9241-F2338828C6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1" y="3333"/>
                <a:ext cx="3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1" name="Freeform 5179">
                <a:extLst>
                  <a:ext uri="{FF2B5EF4-FFF2-40B4-BE49-F238E27FC236}">
                    <a16:creationId xmlns:a16="http://schemas.microsoft.com/office/drawing/2014/main" id="{D298EC24-B9D2-432A-B37E-17E7B60F5A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1" y="3333"/>
                <a:ext cx="3" cy="0"/>
              </a:xfrm>
              <a:custGeom>
                <a:avLst/>
                <a:gdLst>
                  <a:gd name="T0" fmla="*/ 11 w 11"/>
                  <a:gd name="T1" fmla="*/ 1 h 1"/>
                  <a:gd name="T2" fmla="*/ 2 w 11"/>
                  <a:gd name="T3" fmla="*/ 0 h 1"/>
                  <a:gd name="T4" fmla="*/ 0 w 1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">
                    <a:moveTo>
                      <a:pt x="11" y="1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2" name="Freeform 5180">
                <a:extLst>
                  <a:ext uri="{FF2B5EF4-FFF2-40B4-BE49-F238E27FC236}">
                    <a16:creationId xmlns:a16="http://schemas.microsoft.com/office/drawing/2014/main" id="{DCD683CC-A8C5-4A1D-AEE6-501BE4640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4" y="3324"/>
                <a:ext cx="27" cy="10"/>
              </a:xfrm>
              <a:custGeom>
                <a:avLst/>
                <a:gdLst>
                  <a:gd name="T0" fmla="*/ 0 w 107"/>
                  <a:gd name="T1" fmla="*/ 36 h 39"/>
                  <a:gd name="T2" fmla="*/ 65 w 107"/>
                  <a:gd name="T3" fmla="*/ 39 h 39"/>
                  <a:gd name="T4" fmla="*/ 107 w 107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7" h="39">
                    <a:moveTo>
                      <a:pt x="0" y="36"/>
                    </a:moveTo>
                    <a:lnTo>
                      <a:pt x="65" y="39"/>
                    </a:lnTo>
                    <a:lnTo>
                      <a:pt x="10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3" name="Freeform 5181">
                <a:extLst>
                  <a:ext uri="{FF2B5EF4-FFF2-40B4-BE49-F238E27FC236}">
                    <a16:creationId xmlns:a16="http://schemas.microsoft.com/office/drawing/2014/main" id="{50D50A11-D750-4F01-81DC-FAD67014A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1" y="3318"/>
                <a:ext cx="9" cy="6"/>
              </a:xfrm>
              <a:custGeom>
                <a:avLst/>
                <a:gdLst>
                  <a:gd name="T0" fmla="*/ 0 w 36"/>
                  <a:gd name="T1" fmla="*/ 23 h 23"/>
                  <a:gd name="T2" fmla="*/ 26 w 36"/>
                  <a:gd name="T3" fmla="*/ 1 h 23"/>
                  <a:gd name="T4" fmla="*/ 36 w 36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3">
                    <a:moveTo>
                      <a:pt x="0" y="23"/>
                    </a:moveTo>
                    <a:lnTo>
                      <a:pt x="26" y="1"/>
                    </a:lnTo>
                    <a:lnTo>
                      <a:pt x="3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4" name="Freeform 5182">
                <a:extLst>
                  <a:ext uri="{FF2B5EF4-FFF2-40B4-BE49-F238E27FC236}">
                    <a16:creationId xmlns:a16="http://schemas.microsoft.com/office/drawing/2014/main" id="{F1C85519-ADBC-48CE-9DEE-B29472B13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1" y="3318"/>
                <a:ext cx="9" cy="6"/>
              </a:xfrm>
              <a:custGeom>
                <a:avLst/>
                <a:gdLst>
                  <a:gd name="T0" fmla="*/ 36 w 36"/>
                  <a:gd name="T1" fmla="*/ 1 h 24"/>
                  <a:gd name="T2" fmla="*/ 26 w 36"/>
                  <a:gd name="T3" fmla="*/ 0 h 24"/>
                  <a:gd name="T4" fmla="*/ 0 w 36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4">
                    <a:moveTo>
                      <a:pt x="36" y="1"/>
                    </a:moveTo>
                    <a:lnTo>
                      <a:pt x="26" y="0"/>
                    </a:lnTo>
                    <a:lnTo>
                      <a:pt x="0" y="2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" name="Freeform 5183">
                <a:extLst>
                  <a:ext uri="{FF2B5EF4-FFF2-40B4-BE49-F238E27FC236}">
                    <a16:creationId xmlns:a16="http://schemas.microsoft.com/office/drawing/2014/main" id="{813DC690-D139-468D-A9BF-A769EA877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1" y="3262"/>
                <a:ext cx="10" cy="49"/>
              </a:xfrm>
              <a:custGeom>
                <a:avLst/>
                <a:gdLst>
                  <a:gd name="T0" fmla="*/ 0 w 40"/>
                  <a:gd name="T1" fmla="*/ 196 h 196"/>
                  <a:gd name="T2" fmla="*/ 5 w 40"/>
                  <a:gd name="T3" fmla="*/ 138 h 196"/>
                  <a:gd name="T4" fmla="*/ 40 w 40"/>
                  <a:gd name="T5" fmla="*/ 92 h 196"/>
                  <a:gd name="T6" fmla="*/ 40 w 40"/>
                  <a:gd name="T7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96">
                    <a:moveTo>
                      <a:pt x="0" y="196"/>
                    </a:moveTo>
                    <a:lnTo>
                      <a:pt x="5" y="138"/>
                    </a:lnTo>
                    <a:lnTo>
                      <a:pt x="40" y="92"/>
                    </a:lnTo>
                    <a:lnTo>
                      <a:pt x="4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6" name="Freeform 5184">
                <a:extLst>
                  <a:ext uri="{FF2B5EF4-FFF2-40B4-BE49-F238E27FC236}">
                    <a16:creationId xmlns:a16="http://schemas.microsoft.com/office/drawing/2014/main" id="{F80D8EE6-E067-4031-B017-8A8F4CA3E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0" y="3315"/>
                <a:ext cx="41" cy="6"/>
              </a:xfrm>
              <a:custGeom>
                <a:avLst/>
                <a:gdLst>
                  <a:gd name="T0" fmla="*/ 167 w 167"/>
                  <a:gd name="T1" fmla="*/ 0 h 23"/>
                  <a:gd name="T2" fmla="*/ 112 w 167"/>
                  <a:gd name="T3" fmla="*/ 23 h 23"/>
                  <a:gd name="T4" fmla="*/ 0 w 167"/>
                  <a:gd name="T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7" h="23">
                    <a:moveTo>
                      <a:pt x="167" y="0"/>
                    </a:moveTo>
                    <a:lnTo>
                      <a:pt x="112" y="23"/>
                    </a:lnTo>
                    <a:lnTo>
                      <a:pt x="0" y="1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7" name="Line 5185">
                <a:extLst>
                  <a:ext uri="{FF2B5EF4-FFF2-40B4-BE49-F238E27FC236}">
                    <a16:creationId xmlns:a16="http://schemas.microsoft.com/office/drawing/2014/main" id="{39E45EA9-6091-421F-B910-D60B585F9F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41" y="3307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8" name="Freeform 5186">
                <a:extLst>
                  <a:ext uri="{FF2B5EF4-FFF2-40B4-BE49-F238E27FC236}">
                    <a16:creationId xmlns:a16="http://schemas.microsoft.com/office/drawing/2014/main" id="{713FC008-8AA5-49A0-9F81-63686C4EB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1" y="3311"/>
                <a:ext cx="10" cy="4"/>
              </a:xfrm>
              <a:custGeom>
                <a:avLst/>
                <a:gdLst>
                  <a:gd name="T0" fmla="*/ 38 w 38"/>
                  <a:gd name="T1" fmla="*/ 0 h 17"/>
                  <a:gd name="T2" fmla="*/ 38 w 38"/>
                  <a:gd name="T3" fmla="*/ 2 h 17"/>
                  <a:gd name="T4" fmla="*/ 0 w 38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7">
                    <a:moveTo>
                      <a:pt x="38" y="0"/>
                    </a:moveTo>
                    <a:lnTo>
                      <a:pt x="38" y="2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9" name="Freeform 5187">
                <a:extLst>
                  <a:ext uri="{FF2B5EF4-FFF2-40B4-BE49-F238E27FC236}">
                    <a16:creationId xmlns:a16="http://schemas.microsoft.com/office/drawing/2014/main" id="{B208596F-9BDB-4193-9E05-FD1F277A0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1" y="3307"/>
                <a:ext cx="17" cy="8"/>
              </a:xfrm>
              <a:custGeom>
                <a:avLst/>
                <a:gdLst>
                  <a:gd name="T0" fmla="*/ 0 w 67"/>
                  <a:gd name="T1" fmla="*/ 35 h 35"/>
                  <a:gd name="T2" fmla="*/ 33 w 67"/>
                  <a:gd name="T3" fmla="*/ 26 h 35"/>
                  <a:gd name="T4" fmla="*/ 33 w 67"/>
                  <a:gd name="T5" fmla="*/ 25 h 35"/>
                  <a:gd name="T6" fmla="*/ 67 w 67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35">
                    <a:moveTo>
                      <a:pt x="0" y="35"/>
                    </a:moveTo>
                    <a:lnTo>
                      <a:pt x="33" y="26"/>
                    </a:lnTo>
                    <a:lnTo>
                      <a:pt x="33" y="25"/>
                    </a:lnTo>
                    <a:lnTo>
                      <a:pt x="6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0" name="Line 5188">
                <a:extLst>
                  <a:ext uri="{FF2B5EF4-FFF2-40B4-BE49-F238E27FC236}">
                    <a16:creationId xmlns:a16="http://schemas.microsoft.com/office/drawing/2014/main" id="{0A5A8981-1C3C-4494-8A4A-62F2D09F7F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2" y="835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" name="Freeform 5189">
                <a:extLst>
                  <a:ext uri="{FF2B5EF4-FFF2-40B4-BE49-F238E27FC236}">
                    <a16:creationId xmlns:a16="http://schemas.microsoft.com/office/drawing/2014/main" id="{4CBDEDDD-287C-40E7-B13E-5705D4C58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844"/>
                <a:ext cx="25" cy="51"/>
              </a:xfrm>
              <a:custGeom>
                <a:avLst/>
                <a:gdLst>
                  <a:gd name="T0" fmla="*/ 101 w 101"/>
                  <a:gd name="T1" fmla="*/ 202 h 202"/>
                  <a:gd name="T2" fmla="*/ 99 w 101"/>
                  <a:gd name="T3" fmla="*/ 199 h 202"/>
                  <a:gd name="T4" fmla="*/ 98 w 101"/>
                  <a:gd name="T5" fmla="*/ 197 h 202"/>
                  <a:gd name="T6" fmla="*/ 96 w 101"/>
                  <a:gd name="T7" fmla="*/ 191 h 202"/>
                  <a:gd name="T8" fmla="*/ 91 w 101"/>
                  <a:gd name="T9" fmla="*/ 183 h 202"/>
                  <a:gd name="T10" fmla="*/ 87 w 101"/>
                  <a:gd name="T11" fmla="*/ 174 h 202"/>
                  <a:gd name="T12" fmla="*/ 79 w 101"/>
                  <a:gd name="T13" fmla="*/ 163 h 202"/>
                  <a:gd name="T14" fmla="*/ 74 w 101"/>
                  <a:gd name="T15" fmla="*/ 153 h 202"/>
                  <a:gd name="T16" fmla="*/ 68 w 101"/>
                  <a:gd name="T17" fmla="*/ 142 h 202"/>
                  <a:gd name="T18" fmla="*/ 54 w 101"/>
                  <a:gd name="T19" fmla="*/ 116 h 202"/>
                  <a:gd name="T20" fmla="*/ 48 w 101"/>
                  <a:gd name="T21" fmla="*/ 105 h 202"/>
                  <a:gd name="T22" fmla="*/ 28 w 101"/>
                  <a:gd name="T23" fmla="*/ 68 h 202"/>
                  <a:gd name="T24" fmla="*/ 22 w 101"/>
                  <a:gd name="T25" fmla="*/ 58 h 202"/>
                  <a:gd name="T26" fmla="*/ 19 w 101"/>
                  <a:gd name="T27" fmla="*/ 54 h 202"/>
                  <a:gd name="T28" fmla="*/ 13 w 101"/>
                  <a:gd name="T29" fmla="*/ 42 h 202"/>
                  <a:gd name="T30" fmla="*/ 8 w 101"/>
                  <a:gd name="T31" fmla="*/ 32 h 202"/>
                  <a:gd name="T32" fmla="*/ 5 w 101"/>
                  <a:gd name="T33" fmla="*/ 25 h 202"/>
                  <a:gd name="T34" fmla="*/ 4 w 101"/>
                  <a:gd name="T35" fmla="*/ 20 h 202"/>
                  <a:gd name="T36" fmla="*/ 3 w 101"/>
                  <a:gd name="T37" fmla="*/ 18 h 202"/>
                  <a:gd name="T38" fmla="*/ 2 w 101"/>
                  <a:gd name="T39" fmla="*/ 11 h 202"/>
                  <a:gd name="T40" fmla="*/ 1 w 101"/>
                  <a:gd name="T41" fmla="*/ 9 h 202"/>
                  <a:gd name="T42" fmla="*/ 0 w 101"/>
                  <a:gd name="T43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202">
                    <a:moveTo>
                      <a:pt x="101" y="202"/>
                    </a:moveTo>
                    <a:lnTo>
                      <a:pt x="99" y="199"/>
                    </a:lnTo>
                    <a:lnTo>
                      <a:pt x="98" y="197"/>
                    </a:lnTo>
                    <a:lnTo>
                      <a:pt x="96" y="191"/>
                    </a:lnTo>
                    <a:lnTo>
                      <a:pt x="91" y="183"/>
                    </a:lnTo>
                    <a:lnTo>
                      <a:pt x="87" y="174"/>
                    </a:lnTo>
                    <a:lnTo>
                      <a:pt x="79" y="163"/>
                    </a:lnTo>
                    <a:lnTo>
                      <a:pt x="74" y="153"/>
                    </a:lnTo>
                    <a:lnTo>
                      <a:pt x="68" y="142"/>
                    </a:lnTo>
                    <a:lnTo>
                      <a:pt x="54" y="116"/>
                    </a:lnTo>
                    <a:lnTo>
                      <a:pt x="48" y="105"/>
                    </a:lnTo>
                    <a:lnTo>
                      <a:pt x="28" y="68"/>
                    </a:lnTo>
                    <a:lnTo>
                      <a:pt x="22" y="58"/>
                    </a:lnTo>
                    <a:lnTo>
                      <a:pt x="19" y="54"/>
                    </a:lnTo>
                    <a:lnTo>
                      <a:pt x="13" y="42"/>
                    </a:lnTo>
                    <a:lnTo>
                      <a:pt x="8" y="32"/>
                    </a:lnTo>
                    <a:lnTo>
                      <a:pt x="5" y="25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2" name="Freeform 5190">
                <a:extLst>
                  <a:ext uri="{FF2B5EF4-FFF2-40B4-BE49-F238E27FC236}">
                    <a16:creationId xmlns:a16="http://schemas.microsoft.com/office/drawing/2014/main" id="{99DC2564-BF2C-4FD9-8659-5DCC08B10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835"/>
                <a:ext cx="0" cy="4"/>
              </a:xfrm>
              <a:custGeom>
                <a:avLst/>
                <a:gdLst>
                  <a:gd name="T0" fmla="*/ 3 w 3"/>
                  <a:gd name="T1" fmla="*/ 14 h 14"/>
                  <a:gd name="T2" fmla="*/ 2 w 3"/>
                  <a:gd name="T3" fmla="*/ 12 h 14"/>
                  <a:gd name="T4" fmla="*/ 2 w 3"/>
                  <a:gd name="T5" fmla="*/ 11 h 14"/>
                  <a:gd name="T6" fmla="*/ 2 w 3"/>
                  <a:gd name="T7" fmla="*/ 8 h 14"/>
                  <a:gd name="T8" fmla="*/ 0 w 3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4">
                    <a:moveTo>
                      <a:pt x="3" y="14"/>
                    </a:moveTo>
                    <a:lnTo>
                      <a:pt x="2" y="12"/>
                    </a:lnTo>
                    <a:lnTo>
                      <a:pt x="2" y="11"/>
                    </a:lnTo>
                    <a:lnTo>
                      <a:pt x="2" y="8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3" name="Line 5191">
                <a:extLst>
                  <a:ext uri="{FF2B5EF4-FFF2-40B4-BE49-F238E27FC236}">
                    <a16:creationId xmlns:a16="http://schemas.microsoft.com/office/drawing/2014/main" id="{10BEC2A9-FFD5-4BC0-A307-14980FD1A1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42" y="839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4" name="Freeform 5192">
                <a:extLst>
                  <a:ext uri="{FF2B5EF4-FFF2-40B4-BE49-F238E27FC236}">
                    <a16:creationId xmlns:a16="http://schemas.microsoft.com/office/drawing/2014/main" id="{B1110AA3-55C5-4E3B-9955-234DD2525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841"/>
                <a:ext cx="0" cy="3"/>
              </a:xfrm>
              <a:custGeom>
                <a:avLst/>
                <a:gdLst>
                  <a:gd name="T0" fmla="*/ 0 w 2"/>
                  <a:gd name="T1" fmla="*/ 0 h 14"/>
                  <a:gd name="T2" fmla="*/ 1 w 2"/>
                  <a:gd name="T3" fmla="*/ 4 h 14"/>
                  <a:gd name="T4" fmla="*/ 2 w 2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4">
                    <a:moveTo>
                      <a:pt x="0" y="0"/>
                    </a:moveTo>
                    <a:lnTo>
                      <a:pt x="1" y="4"/>
                    </a:lnTo>
                    <a:lnTo>
                      <a:pt x="2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5" name="Freeform 5193">
                <a:extLst>
                  <a:ext uri="{FF2B5EF4-FFF2-40B4-BE49-F238E27FC236}">
                    <a16:creationId xmlns:a16="http://schemas.microsoft.com/office/drawing/2014/main" id="{F189C198-228F-4CBE-B73D-AF4314C2E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841"/>
                <a:ext cx="0" cy="3"/>
              </a:xfrm>
              <a:custGeom>
                <a:avLst/>
                <a:gdLst>
                  <a:gd name="T0" fmla="*/ 2 w 2"/>
                  <a:gd name="T1" fmla="*/ 14 h 14"/>
                  <a:gd name="T2" fmla="*/ 2 w 2"/>
                  <a:gd name="T3" fmla="*/ 9 h 14"/>
                  <a:gd name="T4" fmla="*/ 0 w 2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4">
                    <a:moveTo>
                      <a:pt x="2" y="14"/>
                    </a:moveTo>
                    <a:lnTo>
                      <a:pt x="2" y="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6" name="Line 5194">
                <a:extLst>
                  <a:ext uri="{FF2B5EF4-FFF2-40B4-BE49-F238E27FC236}">
                    <a16:creationId xmlns:a16="http://schemas.microsoft.com/office/drawing/2014/main" id="{509D4917-AC05-4715-9ACE-9FA9B33903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42" y="817"/>
                <a:ext cx="1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7" name="Freeform 5195">
                <a:extLst>
                  <a:ext uri="{FF2B5EF4-FFF2-40B4-BE49-F238E27FC236}">
                    <a16:creationId xmlns:a16="http://schemas.microsoft.com/office/drawing/2014/main" id="{2AE32BA1-E09A-41E5-B90E-3F083B00F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" y="826"/>
                <a:ext cx="1" cy="9"/>
              </a:xfrm>
              <a:custGeom>
                <a:avLst/>
                <a:gdLst>
                  <a:gd name="T0" fmla="*/ 1 w 1"/>
                  <a:gd name="T1" fmla="*/ 35 h 35"/>
                  <a:gd name="T2" fmla="*/ 1 w 1"/>
                  <a:gd name="T3" fmla="*/ 34 h 35"/>
                  <a:gd name="T4" fmla="*/ 1 w 1"/>
                  <a:gd name="T5" fmla="*/ 29 h 35"/>
                  <a:gd name="T6" fmla="*/ 0 w 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5">
                    <a:moveTo>
                      <a:pt x="1" y="35"/>
                    </a:moveTo>
                    <a:lnTo>
                      <a:pt x="1" y="34"/>
                    </a:lnTo>
                    <a:lnTo>
                      <a:pt x="1" y="29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8" name="Line 5196">
                <a:extLst>
                  <a:ext uri="{FF2B5EF4-FFF2-40B4-BE49-F238E27FC236}">
                    <a16:creationId xmlns:a16="http://schemas.microsoft.com/office/drawing/2014/main" id="{09D42771-A47D-4D7A-8781-322071450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41" y="824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9" name="Freeform 5197">
                <a:extLst>
                  <a:ext uri="{FF2B5EF4-FFF2-40B4-BE49-F238E27FC236}">
                    <a16:creationId xmlns:a16="http://schemas.microsoft.com/office/drawing/2014/main" id="{AF84938C-C35F-4B57-B672-DE392B6FC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" y="820"/>
                <a:ext cx="1" cy="4"/>
              </a:xfrm>
              <a:custGeom>
                <a:avLst/>
                <a:gdLst>
                  <a:gd name="T0" fmla="*/ 0 w 3"/>
                  <a:gd name="T1" fmla="*/ 17 h 17"/>
                  <a:gd name="T2" fmla="*/ 1 w 3"/>
                  <a:gd name="T3" fmla="*/ 10 h 17"/>
                  <a:gd name="T4" fmla="*/ 3 w 3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lnTo>
                      <a:pt x="1" y="10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0" name="Freeform 5198">
                <a:extLst>
                  <a:ext uri="{FF2B5EF4-FFF2-40B4-BE49-F238E27FC236}">
                    <a16:creationId xmlns:a16="http://schemas.microsoft.com/office/drawing/2014/main" id="{C2C0D175-00BC-4A34-94DA-4A7847FAC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" y="824"/>
                <a:ext cx="0" cy="3"/>
              </a:xfrm>
              <a:custGeom>
                <a:avLst/>
                <a:gdLst>
                  <a:gd name="T0" fmla="*/ 0 h 10"/>
                  <a:gd name="T1" fmla="*/ 10 h 10"/>
                  <a:gd name="T2" fmla="*/ 7 h 1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">
                    <a:moveTo>
                      <a:pt x="0" y="0"/>
                    </a:moveTo>
                    <a:lnTo>
                      <a:pt x="0" y="1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1" name="Line 5199">
                <a:extLst>
                  <a:ext uri="{FF2B5EF4-FFF2-40B4-BE49-F238E27FC236}">
                    <a16:creationId xmlns:a16="http://schemas.microsoft.com/office/drawing/2014/main" id="{BB9280B4-A3E8-4A76-A036-BA72461D3B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43" y="816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2" name="Freeform 5200">
                <a:extLst>
                  <a:ext uri="{FF2B5EF4-FFF2-40B4-BE49-F238E27FC236}">
                    <a16:creationId xmlns:a16="http://schemas.microsoft.com/office/drawing/2014/main" id="{BDC9296B-7278-44FA-B434-7F89EFA9C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817"/>
                <a:ext cx="2" cy="3"/>
              </a:xfrm>
              <a:custGeom>
                <a:avLst/>
                <a:gdLst>
                  <a:gd name="T0" fmla="*/ 7 w 7"/>
                  <a:gd name="T1" fmla="*/ 0 h 13"/>
                  <a:gd name="T2" fmla="*/ 5 w 7"/>
                  <a:gd name="T3" fmla="*/ 3 h 13"/>
                  <a:gd name="T4" fmla="*/ 0 w 7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3">
                    <a:moveTo>
                      <a:pt x="7" y="0"/>
                    </a:moveTo>
                    <a:lnTo>
                      <a:pt x="5" y="3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3" name="Line 5201">
                <a:extLst>
                  <a:ext uri="{FF2B5EF4-FFF2-40B4-BE49-F238E27FC236}">
                    <a16:creationId xmlns:a16="http://schemas.microsoft.com/office/drawing/2014/main" id="{24B1A029-7BA5-4EB4-B16F-42FD9E327F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44" y="816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4" name="Line 5202">
                <a:extLst>
                  <a:ext uri="{FF2B5EF4-FFF2-40B4-BE49-F238E27FC236}">
                    <a16:creationId xmlns:a16="http://schemas.microsoft.com/office/drawing/2014/main" id="{0222F758-7058-41F6-A84B-C3E8EB7D74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43" y="817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5" name="Line 5203">
                <a:extLst>
                  <a:ext uri="{FF2B5EF4-FFF2-40B4-BE49-F238E27FC236}">
                    <a16:creationId xmlns:a16="http://schemas.microsoft.com/office/drawing/2014/main" id="{29982F3F-74EC-46FA-ADD4-DF2FF063C7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63" y="78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6" name="Line 5204">
                <a:extLst>
                  <a:ext uri="{FF2B5EF4-FFF2-40B4-BE49-F238E27FC236}">
                    <a16:creationId xmlns:a16="http://schemas.microsoft.com/office/drawing/2014/main" id="{7E9143D1-B7FB-4508-85B8-60826BD2D4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57" y="786"/>
                <a:ext cx="6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7" name="Freeform 5205">
                <a:extLst>
                  <a:ext uri="{FF2B5EF4-FFF2-40B4-BE49-F238E27FC236}">
                    <a16:creationId xmlns:a16="http://schemas.microsoft.com/office/drawing/2014/main" id="{C9EBA439-7991-44A6-9C93-783A72D8C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7" y="786"/>
                <a:ext cx="6" cy="10"/>
              </a:xfrm>
              <a:custGeom>
                <a:avLst/>
                <a:gdLst>
                  <a:gd name="T0" fmla="*/ 0 w 25"/>
                  <a:gd name="T1" fmla="*/ 41 h 41"/>
                  <a:gd name="T2" fmla="*/ 9 w 25"/>
                  <a:gd name="T3" fmla="*/ 27 h 41"/>
                  <a:gd name="T4" fmla="*/ 14 w 25"/>
                  <a:gd name="T5" fmla="*/ 17 h 41"/>
                  <a:gd name="T6" fmla="*/ 19 w 25"/>
                  <a:gd name="T7" fmla="*/ 11 h 41"/>
                  <a:gd name="T8" fmla="*/ 22 w 25"/>
                  <a:gd name="T9" fmla="*/ 3 h 41"/>
                  <a:gd name="T10" fmla="*/ 25 w 25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41">
                    <a:moveTo>
                      <a:pt x="0" y="41"/>
                    </a:moveTo>
                    <a:lnTo>
                      <a:pt x="9" y="27"/>
                    </a:lnTo>
                    <a:lnTo>
                      <a:pt x="14" y="17"/>
                    </a:lnTo>
                    <a:lnTo>
                      <a:pt x="19" y="11"/>
                    </a:lnTo>
                    <a:lnTo>
                      <a:pt x="22" y="3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8" name="Freeform 5206">
                <a:extLst>
                  <a:ext uri="{FF2B5EF4-FFF2-40B4-BE49-F238E27FC236}">
                    <a16:creationId xmlns:a16="http://schemas.microsoft.com/office/drawing/2014/main" id="{6C85EEEE-134A-43DF-A6DA-B237D0EEA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4" y="796"/>
                <a:ext cx="13" cy="20"/>
              </a:xfrm>
              <a:custGeom>
                <a:avLst/>
                <a:gdLst>
                  <a:gd name="T0" fmla="*/ 0 w 51"/>
                  <a:gd name="T1" fmla="*/ 80 h 80"/>
                  <a:gd name="T2" fmla="*/ 25 w 51"/>
                  <a:gd name="T3" fmla="*/ 41 h 80"/>
                  <a:gd name="T4" fmla="*/ 32 w 51"/>
                  <a:gd name="T5" fmla="*/ 28 h 80"/>
                  <a:gd name="T6" fmla="*/ 37 w 51"/>
                  <a:gd name="T7" fmla="*/ 23 h 80"/>
                  <a:gd name="T8" fmla="*/ 42 w 51"/>
                  <a:gd name="T9" fmla="*/ 14 h 80"/>
                  <a:gd name="T10" fmla="*/ 47 w 51"/>
                  <a:gd name="T11" fmla="*/ 5 h 80"/>
                  <a:gd name="T12" fmla="*/ 51 w 51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80">
                    <a:moveTo>
                      <a:pt x="0" y="80"/>
                    </a:moveTo>
                    <a:lnTo>
                      <a:pt x="25" y="41"/>
                    </a:lnTo>
                    <a:lnTo>
                      <a:pt x="32" y="28"/>
                    </a:lnTo>
                    <a:lnTo>
                      <a:pt x="37" y="23"/>
                    </a:lnTo>
                    <a:lnTo>
                      <a:pt x="42" y="14"/>
                    </a:lnTo>
                    <a:lnTo>
                      <a:pt x="47" y="5"/>
                    </a:lnTo>
                    <a:lnTo>
                      <a:pt x="5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9" name="Line 5207">
                <a:extLst>
                  <a:ext uri="{FF2B5EF4-FFF2-40B4-BE49-F238E27FC236}">
                    <a16:creationId xmlns:a16="http://schemas.microsoft.com/office/drawing/2014/main" id="{45B267F8-69C3-4232-922A-F1E97CA5FE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63" y="786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0" name="Freeform 5208">
                <a:extLst>
                  <a:ext uri="{FF2B5EF4-FFF2-40B4-BE49-F238E27FC236}">
                    <a16:creationId xmlns:a16="http://schemas.microsoft.com/office/drawing/2014/main" id="{F3329469-6B57-48BA-8373-F81241AB2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5" y="776"/>
                <a:ext cx="2" cy="1"/>
              </a:xfrm>
              <a:custGeom>
                <a:avLst/>
                <a:gdLst>
                  <a:gd name="T0" fmla="*/ 7 w 7"/>
                  <a:gd name="T1" fmla="*/ 6 h 6"/>
                  <a:gd name="T2" fmla="*/ 0 w 7"/>
                  <a:gd name="T3" fmla="*/ 0 h 6"/>
                  <a:gd name="T4" fmla="*/ 2 w 7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0" y="0"/>
                    </a:lnTo>
                    <a:lnTo>
                      <a:pt x="2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1" name="Freeform 5209">
                <a:extLst>
                  <a:ext uri="{FF2B5EF4-FFF2-40B4-BE49-F238E27FC236}">
                    <a16:creationId xmlns:a16="http://schemas.microsoft.com/office/drawing/2014/main" id="{BDF97104-255A-40AA-976D-B0BCA43C9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" y="777"/>
                <a:ext cx="1" cy="0"/>
              </a:xfrm>
              <a:custGeom>
                <a:avLst/>
                <a:gdLst>
                  <a:gd name="T0" fmla="*/ 0 w 5"/>
                  <a:gd name="T1" fmla="*/ 0 h 3"/>
                  <a:gd name="T2" fmla="*/ 1 w 5"/>
                  <a:gd name="T3" fmla="*/ 0 h 3"/>
                  <a:gd name="T4" fmla="*/ 5 w 5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1" y="0"/>
                    </a:lnTo>
                    <a:lnTo>
                      <a:pt x="5" y="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2" name="Freeform 5210">
                <a:extLst>
                  <a:ext uri="{FF2B5EF4-FFF2-40B4-BE49-F238E27FC236}">
                    <a16:creationId xmlns:a16="http://schemas.microsoft.com/office/drawing/2014/main" id="{5A4B3DE6-4829-4426-8DEC-308BB341A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7" y="777"/>
                <a:ext cx="7" cy="7"/>
              </a:xfrm>
              <a:custGeom>
                <a:avLst/>
                <a:gdLst>
                  <a:gd name="T0" fmla="*/ 28 w 31"/>
                  <a:gd name="T1" fmla="*/ 28 h 28"/>
                  <a:gd name="T2" fmla="*/ 30 w 31"/>
                  <a:gd name="T3" fmla="*/ 24 h 28"/>
                  <a:gd name="T4" fmla="*/ 31 w 31"/>
                  <a:gd name="T5" fmla="*/ 22 h 28"/>
                  <a:gd name="T6" fmla="*/ 25 w 31"/>
                  <a:gd name="T7" fmla="*/ 19 h 28"/>
                  <a:gd name="T8" fmla="*/ 19 w 31"/>
                  <a:gd name="T9" fmla="*/ 14 h 28"/>
                  <a:gd name="T10" fmla="*/ 9 w 31"/>
                  <a:gd name="T11" fmla="*/ 7 h 28"/>
                  <a:gd name="T12" fmla="*/ 1 w 31"/>
                  <a:gd name="T13" fmla="*/ 0 h 28"/>
                  <a:gd name="T14" fmla="*/ 0 w 31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8">
                    <a:moveTo>
                      <a:pt x="28" y="28"/>
                    </a:moveTo>
                    <a:lnTo>
                      <a:pt x="30" y="24"/>
                    </a:lnTo>
                    <a:lnTo>
                      <a:pt x="31" y="22"/>
                    </a:lnTo>
                    <a:lnTo>
                      <a:pt x="25" y="19"/>
                    </a:lnTo>
                    <a:lnTo>
                      <a:pt x="19" y="14"/>
                    </a:lnTo>
                    <a:lnTo>
                      <a:pt x="9" y="7"/>
                    </a:ln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3" name="Freeform 5211">
                <a:extLst>
                  <a:ext uri="{FF2B5EF4-FFF2-40B4-BE49-F238E27FC236}">
                    <a16:creationId xmlns:a16="http://schemas.microsoft.com/office/drawing/2014/main" id="{06D72815-F292-4E18-A653-77EF264B7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3" y="784"/>
                <a:ext cx="1" cy="2"/>
              </a:xfrm>
              <a:custGeom>
                <a:avLst/>
                <a:gdLst>
                  <a:gd name="T0" fmla="*/ 0 w 3"/>
                  <a:gd name="T1" fmla="*/ 6 h 6"/>
                  <a:gd name="T2" fmla="*/ 3 w 3"/>
                  <a:gd name="T3" fmla="*/ 1 h 6"/>
                  <a:gd name="T4" fmla="*/ 3 w 3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6">
                    <a:moveTo>
                      <a:pt x="0" y="6"/>
                    </a:moveTo>
                    <a:lnTo>
                      <a:pt x="3" y="1"/>
                    </a:lnTo>
                    <a:lnTo>
                      <a:pt x="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4" name="Freeform 5212">
                <a:extLst>
                  <a:ext uri="{FF2B5EF4-FFF2-40B4-BE49-F238E27FC236}">
                    <a16:creationId xmlns:a16="http://schemas.microsoft.com/office/drawing/2014/main" id="{296F71F8-CCD2-40DE-A350-30A4C04E6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" y="770"/>
                <a:ext cx="7" cy="7"/>
              </a:xfrm>
              <a:custGeom>
                <a:avLst/>
                <a:gdLst>
                  <a:gd name="T0" fmla="*/ 25 w 25"/>
                  <a:gd name="T1" fmla="*/ 28 h 28"/>
                  <a:gd name="T2" fmla="*/ 18 w 25"/>
                  <a:gd name="T3" fmla="*/ 23 h 28"/>
                  <a:gd name="T4" fmla="*/ 14 w 25"/>
                  <a:gd name="T5" fmla="*/ 19 h 28"/>
                  <a:gd name="T6" fmla="*/ 11 w 25"/>
                  <a:gd name="T7" fmla="*/ 16 h 28"/>
                  <a:gd name="T8" fmla="*/ 9 w 25"/>
                  <a:gd name="T9" fmla="*/ 15 h 28"/>
                  <a:gd name="T10" fmla="*/ 8 w 25"/>
                  <a:gd name="T11" fmla="*/ 13 h 28"/>
                  <a:gd name="T12" fmla="*/ 6 w 25"/>
                  <a:gd name="T13" fmla="*/ 10 h 28"/>
                  <a:gd name="T14" fmla="*/ 4 w 25"/>
                  <a:gd name="T15" fmla="*/ 6 h 28"/>
                  <a:gd name="T16" fmla="*/ 2 w 25"/>
                  <a:gd name="T17" fmla="*/ 3 h 28"/>
                  <a:gd name="T18" fmla="*/ 0 w 25"/>
                  <a:gd name="T19" fmla="*/ 1 h 28"/>
                  <a:gd name="T20" fmla="*/ 0 w 25"/>
                  <a:gd name="T2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8">
                    <a:moveTo>
                      <a:pt x="25" y="28"/>
                    </a:moveTo>
                    <a:lnTo>
                      <a:pt x="18" y="23"/>
                    </a:lnTo>
                    <a:lnTo>
                      <a:pt x="14" y="19"/>
                    </a:lnTo>
                    <a:lnTo>
                      <a:pt x="11" y="16"/>
                    </a:lnTo>
                    <a:lnTo>
                      <a:pt x="9" y="15"/>
                    </a:lnTo>
                    <a:lnTo>
                      <a:pt x="8" y="13"/>
                    </a:lnTo>
                    <a:lnTo>
                      <a:pt x="6" y="10"/>
                    </a:lnTo>
                    <a:lnTo>
                      <a:pt x="4" y="6"/>
                    </a:lnTo>
                    <a:lnTo>
                      <a:pt x="2" y="3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5" name="Line 5213">
                <a:extLst>
                  <a:ext uri="{FF2B5EF4-FFF2-40B4-BE49-F238E27FC236}">
                    <a16:creationId xmlns:a16="http://schemas.microsoft.com/office/drawing/2014/main" id="{6B5FFE99-185C-4904-908C-B8998E8F98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49" y="768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6" name="Freeform 5214">
                <a:extLst>
                  <a:ext uri="{FF2B5EF4-FFF2-40B4-BE49-F238E27FC236}">
                    <a16:creationId xmlns:a16="http://schemas.microsoft.com/office/drawing/2014/main" id="{4F76A747-D9B1-4B68-800C-D943B36EA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" y="768"/>
                <a:ext cx="0" cy="2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2 h 4"/>
                  <a:gd name="T4" fmla="*/ 2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2"/>
                    </a:lnTo>
                    <a:lnTo>
                      <a:pt x="2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7" name="Freeform 5215">
                <a:extLst>
                  <a:ext uri="{FF2B5EF4-FFF2-40B4-BE49-F238E27FC236}">
                    <a16:creationId xmlns:a16="http://schemas.microsoft.com/office/drawing/2014/main" id="{C6CFC836-8277-404C-90E3-D9283AE952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667"/>
                <a:ext cx="13" cy="101"/>
              </a:xfrm>
              <a:custGeom>
                <a:avLst/>
                <a:gdLst>
                  <a:gd name="T0" fmla="*/ 34 w 53"/>
                  <a:gd name="T1" fmla="*/ 408 h 408"/>
                  <a:gd name="T2" fmla="*/ 0 w 53"/>
                  <a:gd name="T3" fmla="*/ 149 h 408"/>
                  <a:gd name="T4" fmla="*/ 1 w 53"/>
                  <a:gd name="T5" fmla="*/ 145 h 408"/>
                  <a:gd name="T6" fmla="*/ 20 w 53"/>
                  <a:gd name="T7" fmla="*/ 134 h 408"/>
                  <a:gd name="T8" fmla="*/ 21 w 53"/>
                  <a:gd name="T9" fmla="*/ 134 h 408"/>
                  <a:gd name="T10" fmla="*/ 24 w 53"/>
                  <a:gd name="T11" fmla="*/ 133 h 408"/>
                  <a:gd name="T12" fmla="*/ 27 w 53"/>
                  <a:gd name="T13" fmla="*/ 132 h 408"/>
                  <a:gd name="T14" fmla="*/ 33 w 53"/>
                  <a:gd name="T15" fmla="*/ 128 h 408"/>
                  <a:gd name="T16" fmla="*/ 34 w 53"/>
                  <a:gd name="T17" fmla="*/ 126 h 408"/>
                  <a:gd name="T18" fmla="*/ 36 w 53"/>
                  <a:gd name="T19" fmla="*/ 125 h 408"/>
                  <a:gd name="T20" fmla="*/ 41 w 53"/>
                  <a:gd name="T21" fmla="*/ 123 h 408"/>
                  <a:gd name="T22" fmla="*/ 43 w 53"/>
                  <a:gd name="T23" fmla="*/ 121 h 408"/>
                  <a:gd name="T24" fmla="*/ 48 w 53"/>
                  <a:gd name="T25" fmla="*/ 112 h 408"/>
                  <a:gd name="T26" fmla="*/ 49 w 53"/>
                  <a:gd name="T27" fmla="*/ 109 h 408"/>
                  <a:gd name="T28" fmla="*/ 49 w 53"/>
                  <a:gd name="T29" fmla="*/ 108 h 408"/>
                  <a:gd name="T30" fmla="*/ 50 w 53"/>
                  <a:gd name="T31" fmla="*/ 104 h 408"/>
                  <a:gd name="T32" fmla="*/ 50 w 53"/>
                  <a:gd name="T33" fmla="*/ 98 h 408"/>
                  <a:gd name="T34" fmla="*/ 52 w 53"/>
                  <a:gd name="T35" fmla="*/ 94 h 408"/>
                  <a:gd name="T36" fmla="*/ 52 w 53"/>
                  <a:gd name="T37" fmla="*/ 84 h 408"/>
                  <a:gd name="T38" fmla="*/ 52 w 53"/>
                  <a:gd name="T39" fmla="*/ 73 h 408"/>
                  <a:gd name="T40" fmla="*/ 52 w 53"/>
                  <a:gd name="T41" fmla="*/ 68 h 408"/>
                  <a:gd name="T42" fmla="*/ 52 w 53"/>
                  <a:gd name="T43" fmla="*/ 59 h 408"/>
                  <a:gd name="T44" fmla="*/ 53 w 53"/>
                  <a:gd name="T45" fmla="*/ 40 h 408"/>
                  <a:gd name="T46" fmla="*/ 17 w 53"/>
                  <a:gd name="T47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" h="408">
                    <a:moveTo>
                      <a:pt x="34" y="408"/>
                    </a:moveTo>
                    <a:lnTo>
                      <a:pt x="0" y="149"/>
                    </a:lnTo>
                    <a:lnTo>
                      <a:pt x="1" y="145"/>
                    </a:lnTo>
                    <a:lnTo>
                      <a:pt x="20" y="134"/>
                    </a:lnTo>
                    <a:lnTo>
                      <a:pt x="21" y="134"/>
                    </a:lnTo>
                    <a:lnTo>
                      <a:pt x="24" y="133"/>
                    </a:lnTo>
                    <a:lnTo>
                      <a:pt x="27" y="132"/>
                    </a:lnTo>
                    <a:lnTo>
                      <a:pt x="33" y="128"/>
                    </a:lnTo>
                    <a:lnTo>
                      <a:pt x="34" y="126"/>
                    </a:lnTo>
                    <a:lnTo>
                      <a:pt x="36" y="125"/>
                    </a:lnTo>
                    <a:lnTo>
                      <a:pt x="41" y="123"/>
                    </a:lnTo>
                    <a:lnTo>
                      <a:pt x="43" y="121"/>
                    </a:lnTo>
                    <a:lnTo>
                      <a:pt x="48" y="112"/>
                    </a:lnTo>
                    <a:lnTo>
                      <a:pt x="49" y="109"/>
                    </a:lnTo>
                    <a:lnTo>
                      <a:pt x="49" y="108"/>
                    </a:lnTo>
                    <a:lnTo>
                      <a:pt x="50" y="104"/>
                    </a:lnTo>
                    <a:lnTo>
                      <a:pt x="50" y="98"/>
                    </a:lnTo>
                    <a:lnTo>
                      <a:pt x="52" y="94"/>
                    </a:lnTo>
                    <a:lnTo>
                      <a:pt x="52" y="84"/>
                    </a:lnTo>
                    <a:lnTo>
                      <a:pt x="52" y="73"/>
                    </a:lnTo>
                    <a:lnTo>
                      <a:pt x="52" y="68"/>
                    </a:lnTo>
                    <a:lnTo>
                      <a:pt x="52" y="59"/>
                    </a:lnTo>
                    <a:lnTo>
                      <a:pt x="53" y="40"/>
                    </a:lnTo>
                    <a:lnTo>
                      <a:pt x="1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8" name="Line 5216">
                <a:extLst>
                  <a:ext uri="{FF2B5EF4-FFF2-40B4-BE49-F238E27FC236}">
                    <a16:creationId xmlns:a16="http://schemas.microsoft.com/office/drawing/2014/main" id="{2C94A1A8-7A81-4C02-8ACA-C918F97371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45" y="665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9" name="Freeform 5217">
                <a:extLst>
                  <a:ext uri="{FF2B5EF4-FFF2-40B4-BE49-F238E27FC236}">
                    <a16:creationId xmlns:a16="http://schemas.microsoft.com/office/drawing/2014/main" id="{F3BC8F40-B9CA-40A6-BAA1-E73E32F767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4" y="665"/>
                <a:ext cx="1" cy="2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2 h 4"/>
                  <a:gd name="T4" fmla="*/ 1 w 1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0" y="2"/>
                    </a:lnTo>
                    <a:lnTo>
                      <a:pt x="1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0" name="Freeform 5218">
                <a:extLst>
                  <a:ext uri="{FF2B5EF4-FFF2-40B4-BE49-F238E27FC236}">
                    <a16:creationId xmlns:a16="http://schemas.microsoft.com/office/drawing/2014/main" id="{9FF2E9AF-D1F2-4832-938E-DB07BB3E1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5" y="614"/>
                <a:ext cx="7" cy="51"/>
              </a:xfrm>
              <a:custGeom>
                <a:avLst/>
                <a:gdLst>
                  <a:gd name="T0" fmla="*/ 0 w 28"/>
                  <a:gd name="T1" fmla="*/ 206 h 206"/>
                  <a:gd name="T2" fmla="*/ 28 w 28"/>
                  <a:gd name="T3" fmla="*/ 141 h 206"/>
                  <a:gd name="T4" fmla="*/ 27 w 28"/>
                  <a:gd name="T5" fmla="*/ 3 h 206"/>
                  <a:gd name="T6" fmla="*/ 27 w 28"/>
                  <a:gd name="T7" fmla="*/ 1 h 206"/>
                  <a:gd name="T8" fmla="*/ 27 w 28"/>
                  <a:gd name="T9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06">
                    <a:moveTo>
                      <a:pt x="0" y="206"/>
                    </a:moveTo>
                    <a:lnTo>
                      <a:pt x="28" y="141"/>
                    </a:lnTo>
                    <a:lnTo>
                      <a:pt x="27" y="3"/>
                    </a:lnTo>
                    <a:lnTo>
                      <a:pt x="27" y="1"/>
                    </a:lnTo>
                    <a:lnTo>
                      <a:pt x="2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1" name="Line 5219">
                <a:extLst>
                  <a:ext uri="{FF2B5EF4-FFF2-40B4-BE49-F238E27FC236}">
                    <a16:creationId xmlns:a16="http://schemas.microsoft.com/office/drawing/2014/main" id="{52F98880-72D8-4638-9542-D47B7D8DD1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51" y="613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2" name="Freeform 5220">
                <a:extLst>
                  <a:ext uri="{FF2B5EF4-FFF2-40B4-BE49-F238E27FC236}">
                    <a16:creationId xmlns:a16="http://schemas.microsoft.com/office/drawing/2014/main" id="{988B467E-2011-4E42-A344-5DC53235A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1" y="613"/>
                <a:ext cx="1" cy="1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2 h 4"/>
                  <a:gd name="T4" fmla="*/ 0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2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3" name="Freeform 5221">
                <a:extLst>
                  <a:ext uri="{FF2B5EF4-FFF2-40B4-BE49-F238E27FC236}">
                    <a16:creationId xmlns:a16="http://schemas.microsoft.com/office/drawing/2014/main" id="{5C5049A4-754E-4BE4-9922-11C59F35C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" y="564"/>
                <a:ext cx="1" cy="1"/>
              </a:xfrm>
              <a:custGeom>
                <a:avLst/>
                <a:gdLst>
                  <a:gd name="T0" fmla="*/ 3 w 3"/>
                  <a:gd name="T1" fmla="*/ 5 h 5"/>
                  <a:gd name="T2" fmla="*/ 2 w 3"/>
                  <a:gd name="T3" fmla="*/ 2 h 5"/>
                  <a:gd name="T4" fmla="*/ 0 w 3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4" name="Line 5222">
                <a:extLst>
                  <a:ext uri="{FF2B5EF4-FFF2-40B4-BE49-F238E27FC236}">
                    <a16:creationId xmlns:a16="http://schemas.microsoft.com/office/drawing/2014/main" id="{C16DBDBC-3973-4C06-BD8C-11F1F89CE0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50" y="565"/>
                <a:ext cx="2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5" name="Line 5223">
                <a:extLst>
                  <a:ext uri="{FF2B5EF4-FFF2-40B4-BE49-F238E27FC236}">
                    <a16:creationId xmlns:a16="http://schemas.microsoft.com/office/drawing/2014/main" id="{73709839-7036-4BE1-AD49-1BA9F2D91D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0" y="564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6" name="Freeform 5224">
                <a:extLst>
                  <a:ext uri="{FF2B5EF4-FFF2-40B4-BE49-F238E27FC236}">
                    <a16:creationId xmlns:a16="http://schemas.microsoft.com/office/drawing/2014/main" id="{5D921DA8-64BA-4DFB-8C0F-92825DAC3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9" y="587"/>
                <a:ext cx="2" cy="3"/>
              </a:xfrm>
              <a:custGeom>
                <a:avLst/>
                <a:gdLst>
                  <a:gd name="T0" fmla="*/ 10 w 10"/>
                  <a:gd name="T1" fmla="*/ 11 h 11"/>
                  <a:gd name="T2" fmla="*/ 9 w 10"/>
                  <a:gd name="T3" fmla="*/ 10 h 11"/>
                  <a:gd name="T4" fmla="*/ 0 w 10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10" y="11"/>
                    </a:moveTo>
                    <a:lnTo>
                      <a:pt x="9" y="1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7" name="Freeform 5225">
                <a:extLst>
                  <a:ext uri="{FF2B5EF4-FFF2-40B4-BE49-F238E27FC236}">
                    <a16:creationId xmlns:a16="http://schemas.microsoft.com/office/drawing/2014/main" id="{53FA222B-428C-4F2A-90CE-B06A31902F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2" y="590"/>
                <a:ext cx="9" cy="23"/>
              </a:xfrm>
              <a:custGeom>
                <a:avLst/>
                <a:gdLst>
                  <a:gd name="T0" fmla="*/ 0 w 39"/>
                  <a:gd name="T1" fmla="*/ 92 h 92"/>
                  <a:gd name="T2" fmla="*/ 18 w 39"/>
                  <a:gd name="T3" fmla="*/ 77 h 92"/>
                  <a:gd name="T4" fmla="*/ 35 w 39"/>
                  <a:gd name="T5" fmla="*/ 60 h 92"/>
                  <a:gd name="T6" fmla="*/ 38 w 39"/>
                  <a:gd name="T7" fmla="*/ 31 h 92"/>
                  <a:gd name="T8" fmla="*/ 39 w 39"/>
                  <a:gd name="T9" fmla="*/ 18 h 92"/>
                  <a:gd name="T10" fmla="*/ 39 w 39"/>
                  <a:gd name="T11" fmla="*/ 11 h 92"/>
                  <a:gd name="T12" fmla="*/ 38 w 39"/>
                  <a:gd name="T13" fmla="*/ 5 h 92"/>
                  <a:gd name="T14" fmla="*/ 37 w 39"/>
                  <a:gd name="T1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92">
                    <a:moveTo>
                      <a:pt x="0" y="92"/>
                    </a:moveTo>
                    <a:lnTo>
                      <a:pt x="18" y="77"/>
                    </a:lnTo>
                    <a:lnTo>
                      <a:pt x="35" y="60"/>
                    </a:lnTo>
                    <a:lnTo>
                      <a:pt x="38" y="31"/>
                    </a:lnTo>
                    <a:lnTo>
                      <a:pt x="39" y="18"/>
                    </a:lnTo>
                    <a:lnTo>
                      <a:pt x="39" y="11"/>
                    </a:lnTo>
                    <a:lnTo>
                      <a:pt x="38" y="5"/>
                    </a:lnTo>
                    <a:lnTo>
                      <a:pt x="3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8" name="Line 5226">
                <a:extLst>
                  <a:ext uri="{FF2B5EF4-FFF2-40B4-BE49-F238E27FC236}">
                    <a16:creationId xmlns:a16="http://schemas.microsoft.com/office/drawing/2014/main" id="{90569D9C-0797-4A58-9D99-A3DE4559E2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59" y="587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9" name="Line 5227">
                <a:extLst>
                  <a:ext uri="{FF2B5EF4-FFF2-40B4-BE49-F238E27FC236}">
                    <a16:creationId xmlns:a16="http://schemas.microsoft.com/office/drawing/2014/main" id="{24B4D38F-E071-4A70-B0F1-ABA6665983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52" y="579"/>
                <a:ext cx="3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0" name="Freeform 5228">
                <a:extLst>
                  <a:ext uri="{FF2B5EF4-FFF2-40B4-BE49-F238E27FC236}">
                    <a16:creationId xmlns:a16="http://schemas.microsoft.com/office/drawing/2014/main" id="{7A18C29C-8EF6-48A2-9DF0-F0A4ECA5DA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5" y="583"/>
                <a:ext cx="4" cy="4"/>
              </a:xfrm>
              <a:custGeom>
                <a:avLst/>
                <a:gdLst>
                  <a:gd name="T0" fmla="*/ 14 w 14"/>
                  <a:gd name="T1" fmla="*/ 16 h 16"/>
                  <a:gd name="T2" fmla="*/ 11 w 14"/>
                  <a:gd name="T3" fmla="*/ 13 h 16"/>
                  <a:gd name="T4" fmla="*/ 10 w 14"/>
                  <a:gd name="T5" fmla="*/ 11 h 16"/>
                  <a:gd name="T6" fmla="*/ 1 w 14"/>
                  <a:gd name="T7" fmla="*/ 1 h 16"/>
                  <a:gd name="T8" fmla="*/ 0 w 14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6">
                    <a:moveTo>
                      <a:pt x="14" y="16"/>
                    </a:moveTo>
                    <a:lnTo>
                      <a:pt x="11" y="13"/>
                    </a:lnTo>
                    <a:lnTo>
                      <a:pt x="10" y="1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1" name="Line 5229">
                <a:extLst>
                  <a:ext uri="{FF2B5EF4-FFF2-40B4-BE49-F238E27FC236}">
                    <a16:creationId xmlns:a16="http://schemas.microsoft.com/office/drawing/2014/main" id="{44216D87-8888-488B-B552-4731CD0021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2" y="578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32" name="Group 5431">
              <a:extLst>
                <a:ext uri="{FF2B5EF4-FFF2-40B4-BE49-F238E27FC236}">
                  <a16:creationId xmlns:a16="http://schemas.microsoft.com/office/drawing/2014/main" id="{34C1C4A8-6DCA-4B33-AD63-72C2B17BEE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02" y="285"/>
              <a:ext cx="1295" cy="3743"/>
              <a:chOff x="3502" y="285"/>
              <a:chExt cx="1295" cy="3743"/>
            </a:xfrm>
          </p:grpSpPr>
          <p:sp>
            <p:nvSpPr>
              <p:cNvPr id="142" name="Line 5231">
                <a:extLst>
                  <a:ext uri="{FF2B5EF4-FFF2-40B4-BE49-F238E27FC236}">
                    <a16:creationId xmlns:a16="http://schemas.microsoft.com/office/drawing/2014/main" id="{627BEC0B-AB19-4692-8AD8-C452107475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2" y="57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3" name="Line 5232">
                <a:extLst>
                  <a:ext uri="{FF2B5EF4-FFF2-40B4-BE49-F238E27FC236}">
                    <a16:creationId xmlns:a16="http://schemas.microsoft.com/office/drawing/2014/main" id="{6A15A130-11EA-4A99-8865-B578D6286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52" y="57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4" name="Freeform 5233">
                <a:extLst>
                  <a:ext uri="{FF2B5EF4-FFF2-40B4-BE49-F238E27FC236}">
                    <a16:creationId xmlns:a16="http://schemas.microsoft.com/office/drawing/2014/main" id="{89BDD7FA-942D-4647-A772-96F6A0EA4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3236"/>
                <a:ext cx="8" cy="5"/>
              </a:xfrm>
              <a:custGeom>
                <a:avLst/>
                <a:gdLst>
                  <a:gd name="T0" fmla="*/ 30 w 30"/>
                  <a:gd name="T1" fmla="*/ 20 h 20"/>
                  <a:gd name="T2" fmla="*/ 3 w 30"/>
                  <a:gd name="T3" fmla="*/ 0 h 20"/>
                  <a:gd name="T4" fmla="*/ 0 w 30"/>
                  <a:gd name="T5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0">
                    <a:moveTo>
                      <a:pt x="30" y="20"/>
                    </a:moveTo>
                    <a:lnTo>
                      <a:pt x="3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5" name="Freeform 5234">
                <a:extLst>
                  <a:ext uri="{FF2B5EF4-FFF2-40B4-BE49-F238E27FC236}">
                    <a16:creationId xmlns:a16="http://schemas.microsoft.com/office/drawing/2014/main" id="{9570B31A-96E6-4BB8-9670-E83EDFEDC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2" y="3228"/>
                <a:ext cx="2" cy="7"/>
              </a:xfrm>
              <a:custGeom>
                <a:avLst/>
                <a:gdLst>
                  <a:gd name="T0" fmla="*/ 0 w 9"/>
                  <a:gd name="T1" fmla="*/ 0 h 26"/>
                  <a:gd name="T2" fmla="*/ 9 w 9"/>
                  <a:gd name="T3" fmla="*/ 5 h 26"/>
                  <a:gd name="T4" fmla="*/ 5 w 9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6">
                    <a:moveTo>
                      <a:pt x="0" y="0"/>
                    </a:moveTo>
                    <a:lnTo>
                      <a:pt x="9" y="5"/>
                    </a:lnTo>
                    <a:lnTo>
                      <a:pt x="5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6" name="Freeform 5235">
                <a:extLst>
                  <a:ext uri="{FF2B5EF4-FFF2-40B4-BE49-F238E27FC236}">
                    <a16:creationId xmlns:a16="http://schemas.microsoft.com/office/drawing/2014/main" id="{3F23ADFE-BF9C-4DE6-B5BE-DFAA40541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2" y="3235"/>
                <a:ext cx="2" cy="23"/>
              </a:xfrm>
              <a:custGeom>
                <a:avLst/>
                <a:gdLst>
                  <a:gd name="T0" fmla="*/ 8 w 8"/>
                  <a:gd name="T1" fmla="*/ 90 h 90"/>
                  <a:gd name="T2" fmla="*/ 8 w 8"/>
                  <a:gd name="T3" fmla="*/ 89 h 90"/>
                  <a:gd name="T4" fmla="*/ 0 w 8"/>
                  <a:gd name="T5" fmla="*/ 11 h 90"/>
                  <a:gd name="T6" fmla="*/ 4 w 8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90">
                    <a:moveTo>
                      <a:pt x="8" y="90"/>
                    </a:moveTo>
                    <a:lnTo>
                      <a:pt x="8" y="89"/>
                    </a:lnTo>
                    <a:lnTo>
                      <a:pt x="0" y="11"/>
                    </a:lnTo>
                    <a:lnTo>
                      <a:pt x="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7" name="Freeform 5236">
                <a:extLst>
                  <a:ext uri="{FF2B5EF4-FFF2-40B4-BE49-F238E27FC236}">
                    <a16:creationId xmlns:a16="http://schemas.microsoft.com/office/drawing/2014/main" id="{76B0D596-AB70-4C27-98C7-AEDE7E61B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2" y="3228"/>
                <a:ext cx="2" cy="7"/>
              </a:xfrm>
              <a:custGeom>
                <a:avLst/>
                <a:gdLst>
                  <a:gd name="T0" fmla="*/ 5 w 10"/>
                  <a:gd name="T1" fmla="*/ 26 h 26"/>
                  <a:gd name="T2" fmla="*/ 10 w 10"/>
                  <a:gd name="T3" fmla="*/ 5 h 26"/>
                  <a:gd name="T4" fmla="*/ 0 w 10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6">
                    <a:moveTo>
                      <a:pt x="5" y="26"/>
                    </a:moveTo>
                    <a:lnTo>
                      <a:pt x="10" y="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8" name="Freeform 5237">
                <a:extLst>
                  <a:ext uri="{FF2B5EF4-FFF2-40B4-BE49-F238E27FC236}">
                    <a16:creationId xmlns:a16="http://schemas.microsoft.com/office/drawing/2014/main" id="{04B9D8DC-1A0A-4B2A-A908-D25F41A07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8" y="3203"/>
                <a:ext cx="24" cy="25"/>
              </a:xfrm>
              <a:custGeom>
                <a:avLst/>
                <a:gdLst>
                  <a:gd name="T0" fmla="*/ 96 w 96"/>
                  <a:gd name="T1" fmla="*/ 102 h 102"/>
                  <a:gd name="T2" fmla="*/ 37 w 96"/>
                  <a:gd name="T3" fmla="*/ 64 h 102"/>
                  <a:gd name="T4" fmla="*/ 0 w 96"/>
                  <a:gd name="T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102">
                    <a:moveTo>
                      <a:pt x="96" y="102"/>
                    </a:moveTo>
                    <a:lnTo>
                      <a:pt x="37" y="64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9" name="Line 5238">
                <a:extLst>
                  <a:ext uri="{FF2B5EF4-FFF2-40B4-BE49-F238E27FC236}">
                    <a16:creationId xmlns:a16="http://schemas.microsoft.com/office/drawing/2014/main" id="{8614AE52-4805-44FC-9D47-CFCBD71F5B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14" y="3258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0" name="Line 5239">
                <a:extLst>
                  <a:ext uri="{FF2B5EF4-FFF2-40B4-BE49-F238E27FC236}">
                    <a16:creationId xmlns:a16="http://schemas.microsoft.com/office/drawing/2014/main" id="{5783F987-8705-461B-A883-96B9C93BB5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14" y="3258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1" name="Line 5240">
                <a:extLst>
                  <a:ext uri="{FF2B5EF4-FFF2-40B4-BE49-F238E27FC236}">
                    <a16:creationId xmlns:a16="http://schemas.microsoft.com/office/drawing/2014/main" id="{1AB9E508-A7CF-442B-B48B-60982B05E8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13" y="3258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2" name="Line 5241">
                <a:extLst>
                  <a:ext uri="{FF2B5EF4-FFF2-40B4-BE49-F238E27FC236}">
                    <a16:creationId xmlns:a16="http://schemas.microsoft.com/office/drawing/2014/main" id="{0BB7123A-E92C-4CC1-B39F-B8544A4C5E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13" y="3258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3" name="Line 5242">
                <a:extLst>
                  <a:ext uri="{FF2B5EF4-FFF2-40B4-BE49-F238E27FC236}">
                    <a16:creationId xmlns:a16="http://schemas.microsoft.com/office/drawing/2014/main" id="{7C91584C-A45D-46EA-9130-C4FA70423F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14" y="3258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5243">
                <a:extLst>
                  <a:ext uri="{FF2B5EF4-FFF2-40B4-BE49-F238E27FC236}">
                    <a16:creationId xmlns:a16="http://schemas.microsoft.com/office/drawing/2014/main" id="{2AA78F73-9D8C-4DA5-A294-EEEDC5A7D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4" y="3253"/>
                <a:ext cx="9" cy="5"/>
              </a:xfrm>
              <a:custGeom>
                <a:avLst/>
                <a:gdLst>
                  <a:gd name="T0" fmla="*/ 38 w 38"/>
                  <a:gd name="T1" fmla="*/ 0 h 19"/>
                  <a:gd name="T2" fmla="*/ 32 w 38"/>
                  <a:gd name="T3" fmla="*/ 12 h 19"/>
                  <a:gd name="T4" fmla="*/ 0 w 38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9">
                    <a:moveTo>
                      <a:pt x="38" y="0"/>
                    </a:moveTo>
                    <a:lnTo>
                      <a:pt x="32" y="12"/>
                    </a:lnTo>
                    <a:lnTo>
                      <a:pt x="0" y="1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5244">
                <a:extLst>
                  <a:ext uri="{FF2B5EF4-FFF2-40B4-BE49-F238E27FC236}">
                    <a16:creationId xmlns:a16="http://schemas.microsoft.com/office/drawing/2014/main" id="{C48CD28A-32BE-4AEC-BE86-8F17B80A5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4" y="3253"/>
                <a:ext cx="9" cy="5"/>
              </a:xfrm>
              <a:custGeom>
                <a:avLst/>
                <a:gdLst>
                  <a:gd name="T0" fmla="*/ 38 w 38"/>
                  <a:gd name="T1" fmla="*/ 0 h 18"/>
                  <a:gd name="T2" fmla="*/ 32 w 38"/>
                  <a:gd name="T3" fmla="*/ 10 h 18"/>
                  <a:gd name="T4" fmla="*/ 0 w 38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8">
                    <a:moveTo>
                      <a:pt x="38" y="0"/>
                    </a:moveTo>
                    <a:lnTo>
                      <a:pt x="32" y="10"/>
                    </a:lnTo>
                    <a:lnTo>
                      <a:pt x="0" y="1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5245">
                <a:extLst>
                  <a:ext uri="{FF2B5EF4-FFF2-40B4-BE49-F238E27FC236}">
                    <a16:creationId xmlns:a16="http://schemas.microsoft.com/office/drawing/2014/main" id="{DC12EE7F-EBD1-46B6-B115-6776176CEE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3" y="3236"/>
                <a:ext cx="22" cy="17"/>
              </a:xfrm>
              <a:custGeom>
                <a:avLst/>
                <a:gdLst>
                  <a:gd name="T0" fmla="*/ 88 w 88"/>
                  <a:gd name="T1" fmla="*/ 0 h 69"/>
                  <a:gd name="T2" fmla="*/ 21 w 88"/>
                  <a:gd name="T3" fmla="*/ 24 h 69"/>
                  <a:gd name="T4" fmla="*/ 0 w 88"/>
                  <a:gd name="T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69">
                    <a:moveTo>
                      <a:pt x="88" y="0"/>
                    </a:moveTo>
                    <a:lnTo>
                      <a:pt x="21" y="24"/>
                    </a:lnTo>
                    <a:lnTo>
                      <a:pt x="0" y="6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5246">
                <a:extLst>
                  <a:ext uri="{FF2B5EF4-FFF2-40B4-BE49-F238E27FC236}">
                    <a16:creationId xmlns:a16="http://schemas.microsoft.com/office/drawing/2014/main" id="{F006E81B-CF12-4A0B-87EA-5A779400F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2" y="3203"/>
                <a:ext cx="6" cy="3"/>
              </a:xfrm>
              <a:custGeom>
                <a:avLst/>
                <a:gdLst>
                  <a:gd name="T0" fmla="*/ 0 w 24"/>
                  <a:gd name="T1" fmla="*/ 11 h 12"/>
                  <a:gd name="T2" fmla="*/ 8 w 24"/>
                  <a:gd name="T3" fmla="*/ 12 h 12"/>
                  <a:gd name="T4" fmla="*/ 24 w 24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2">
                    <a:moveTo>
                      <a:pt x="0" y="11"/>
                    </a:moveTo>
                    <a:lnTo>
                      <a:pt x="8" y="12"/>
                    </a:lnTo>
                    <a:lnTo>
                      <a:pt x="2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5247">
                <a:extLst>
                  <a:ext uri="{FF2B5EF4-FFF2-40B4-BE49-F238E27FC236}">
                    <a16:creationId xmlns:a16="http://schemas.microsoft.com/office/drawing/2014/main" id="{F763BB62-773B-4290-AE0E-E758E06C4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" y="3219"/>
                <a:ext cx="3" cy="5"/>
              </a:xfrm>
              <a:custGeom>
                <a:avLst/>
                <a:gdLst>
                  <a:gd name="T0" fmla="*/ 0 w 11"/>
                  <a:gd name="T1" fmla="*/ 19 h 19"/>
                  <a:gd name="T2" fmla="*/ 11 w 11"/>
                  <a:gd name="T3" fmla="*/ 1 h 19"/>
                  <a:gd name="T4" fmla="*/ 11 w 11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9">
                    <a:moveTo>
                      <a:pt x="0" y="19"/>
                    </a:moveTo>
                    <a:lnTo>
                      <a:pt x="11" y="1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Line 5248">
                <a:extLst>
                  <a:ext uri="{FF2B5EF4-FFF2-40B4-BE49-F238E27FC236}">
                    <a16:creationId xmlns:a16="http://schemas.microsoft.com/office/drawing/2014/main" id="{76CF9601-3CBF-4E0B-9847-4D83F8AF01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52" y="578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Line 5249">
                <a:extLst>
                  <a:ext uri="{FF2B5EF4-FFF2-40B4-BE49-F238E27FC236}">
                    <a16:creationId xmlns:a16="http://schemas.microsoft.com/office/drawing/2014/main" id="{D6000644-45CE-47A9-A77A-8FC08251B2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49" y="3219"/>
                <a:ext cx="3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5250">
                <a:extLst>
                  <a:ext uri="{FF2B5EF4-FFF2-40B4-BE49-F238E27FC236}">
                    <a16:creationId xmlns:a16="http://schemas.microsoft.com/office/drawing/2014/main" id="{A8F65D0B-4CB6-4030-99DB-9E9FBF5FA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6" y="3262"/>
                <a:ext cx="14" cy="66"/>
              </a:xfrm>
              <a:custGeom>
                <a:avLst/>
                <a:gdLst>
                  <a:gd name="T0" fmla="*/ 30 w 57"/>
                  <a:gd name="T1" fmla="*/ 0 h 265"/>
                  <a:gd name="T2" fmla="*/ 0 w 57"/>
                  <a:gd name="T3" fmla="*/ 113 h 265"/>
                  <a:gd name="T4" fmla="*/ 0 w 57"/>
                  <a:gd name="T5" fmla="*/ 115 h 265"/>
                  <a:gd name="T6" fmla="*/ 23 w 57"/>
                  <a:gd name="T7" fmla="*/ 219 h 265"/>
                  <a:gd name="T8" fmla="*/ 57 w 57"/>
                  <a:gd name="T9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65">
                    <a:moveTo>
                      <a:pt x="30" y="0"/>
                    </a:moveTo>
                    <a:lnTo>
                      <a:pt x="0" y="113"/>
                    </a:lnTo>
                    <a:lnTo>
                      <a:pt x="0" y="115"/>
                    </a:lnTo>
                    <a:lnTo>
                      <a:pt x="23" y="219"/>
                    </a:lnTo>
                    <a:lnTo>
                      <a:pt x="57" y="26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Line 5251">
                <a:extLst>
                  <a:ext uri="{FF2B5EF4-FFF2-40B4-BE49-F238E27FC236}">
                    <a16:creationId xmlns:a16="http://schemas.microsoft.com/office/drawing/2014/main" id="{CDD5CE0A-8335-4F22-93DC-3B27B37451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31" y="3329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Line 5252">
                <a:extLst>
                  <a:ext uri="{FF2B5EF4-FFF2-40B4-BE49-F238E27FC236}">
                    <a16:creationId xmlns:a16="http://schemas.microsoft.com/office/drawing/2014/main" id="{C08663C9-C8A4-416A-A2F9-FF3B9E02B2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24" y="3335"/>
                <a:ext cx="0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Line 5253">
                <a:extLst>
                  <a:ext uri="{FF2B5EF4-FFF2-40B4-BE49-F238E27FC236}">
                    <a16:creationId xmlns:a16="http://schemas.microsoft.com/office/drawing/2014/main" id="{C7835116-5BB0-438D-8FD8-867869DF41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24" y="3330"/>
                <a:ext cx="7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Line 5254">
                <a:extLst>
                  <a:ext uri="{FF2B5EF4-FFF2-40B4-BE49-F238E27FC236}">
                    <a16:creationId xmlns:a16="http://schemas.microsoft.com/office/drawing/2014/main" id="{A3823536-02C3-43DE-862E-3AACE6597D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24" y="3334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Line 5255">
                <a:extLst>
                  <a:ext uri="{FF2B5EF4-FFF2-40B4-BE49-F238E27FC236}">
                    <a16:creationId xmlns:a16="http://schemas.microsoft.com/office/drawing/2014/main" id="{DC50FA88-A0CE-4378-A7F5-0B048E6479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24" y="3330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Line 5256">
                <a:extLst>
                  <a:ext uri="{FF2B5EF4-FFF2-40B4-BE49-F238E27FC236}">
                    <a16:creationId xmlns:a16="http://schemas.microsoft.com/office/drawing/2014/main" id="{57DF3307-08A7-431F-83D0-700341BFF3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24" y="3334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5257">
                <a:extLst>
                  <a:ext uri="{FF2B5EF4-FFF2-40B4-BE49-F238E27FC236}">
                    <a16:creationId xmlns:a16="http://schemas.microsoft.com/office/drawing/2014/main" id="{F05CA454-F020-40C7-AAAA-4A3168B91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4" y="3326"/>
                <a:ext cx="9" cy="3"/>
              </a:xfrm>
              <a:custGeom>
                <a:avLst/>
                <a:gdLst>
                  <a:gd name="T0" fmla="*/ 0 w 35"/>
                  <a:gd name="T1" fmla="*/ 12 h 12"/>
                  <a:gd name="T2" fmla="*/ 20 w 35"/>
                  <a:gd name="T3" fmla="*/ 0 h 12"/>
                  <a:gd name="T4" fmla="*/ 35 w 35"/>
                  <a:gd name="T5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2">
                    <a:moveTo>
                      <a:pt x="0" y="12"/>
                    </a:moveTo>
                    <a:lnTo>
                      <a:pt x="20" y="0"/>
                    </a:lnTo>
                    <a:lnTo>
                      <a:pt x="35" y="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5258">
                <a:extLst>
                  <a:ext uri="{FF2B5EF4-FFF2-40B4-BE49-F238E27FC236}">
                    <a16:creationId xmlns:a16="http://schemas.microsoft.com/office/drawing/2014/main" id="{09441134-1CC0-46F2-85C9-125EF21F9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3330"/>
                <a:ext cx="6" cy="3"/>
              </a:xfrm>
              <a:custGeom>
                <a:avLst/>
                <a:gdLst>
                  <a:gd name="T0" fmla="*/ 0 w 24"/>
                  <a:gd name="T1" fmla="*/ 0 h 13"/>
                  <a:gd name="T2" fmla="*/ 18 w 24"/>
                  <a:gd name="T3" fmla="*/ 12 h 13"/>
                  <a:gd name="T4" fmla="*/ 24 w 2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3">
                    <a:moveTo>
                      <a:pt x="0" y="0"/>
                    </a:moveTo>
                    <a:lnTo>
                      <a:pt x="18" y="12"/>
                    </a:lnTo>
                    <a:lnTo>
                      <a:pt x="24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0" name="Freeform 5259">
                <a:extLst>
                  <a:ext uri="{FF2B5EF4-FFF2-40B4-BE49-F238E27FC236}">
                    <a16:creationId xmlns:a16="http://schemas.microsoft.com/office/drawing/2014/main" id="{54051416-1272-4C67-9204-96436540E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4" y="3326"/>
                <a:ext cx="9" cy="3"/>
              </a:xfrm>
              <a:custGeom>
                <a:avLst/>
                <a:gdLst>
                  <a:gd name="T0" fmla="*/ 35 w 35"/>
                  <a:gd name="T1" fmla="*/ 9 h 13"/>
                  <a:gd name="T2" fmla="*/ 21 w 35"/>
                  <a:gd name="T3" fmla="*/ 0 h 13"/>
                  <a:gd name="T4" fmla="*/ 0 w 35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13">
                    <a:moveTo>
                      <a:pt x="35" y="9"/>
                    </a:moveTo>
                    <a:lnTo>
                      <a:pt x="21" y="0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Line 5260">
                <a:extLst>
                  <a:ext uri="{FF2B5EF4-FFF2-40B4-BE49-F238E27FC236}">
                    <a16:creationId xmlns:a16="http://schemas.microsoft.com/office/drawing/2014/main" id="{3EDC9D94-FD9D-46A5-9C39-CECD7F9260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43" y="3328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Line 5261">
                <a:extLst>
                  <a:ext uri="{FF2B5EF4-FFF2-40B4-BE49-F238E27FC236}">
                    <a16:creationId xmlns:a16="http://schemas.microsoft.com/office/drawing/2014/main" id="{7DF6CF96-8AED-4786-B9AF-7DA113686E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20" y="3328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Line 5262">
                <a:extLst>
                  <a:ext uri="{FF2B5EF4-FFF2-40B4-BE49-F238E27FC236}">
                    <a16:creationId xmlns:a16="http://schemas.microsoft.com/office/drawing/2014/main" id="{50DDC903-2B05-4074-BACE-81D10CD330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20" y="3328"/>
                <a:ext cx="4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5263">
                <a:extLst>
                  <a:ext uri="{FF2B5EF4-FFF2-40B4-BE49-F238E27FC236}">
                    <a16:creationId xmlns:a16="http://schemas.microsoft.com/office/drawing/2014/main" id="{0E993D2F-8CF4-4629-82B1-FF580088D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2" y="579"/>
                <a:ext cx="3" cy="4"/>
              </a:xfrm>
              <a:custGeom>
                <a:avLst/>
                <a:gdLst>
                  <a:gd name="T0" fmla="*/ 0 w 13"/>
                  <a:gd name="T1" fmla="*/ 0 h 15"/>
                  <a:gd name="T2" fmla="*/ 2 w 13"/>
                  <a:gd name="T3" fmla="*/ 4 h 15"/>
                  <a:gd name="T4" fmla="*/ 4 w 13"/>
                  <a:gd name="T5" fmla="*/ 6 h 15"/>
                  <a:gd name="T6" fmla="*/ 8 w 13"/>
                  <a:gd name="T7" fmla="*/ 10 h 15"/>
                  <a:gd name="T8" fmla="*/ 13 w 13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5">
                    <a:moveTo>
                      <a:pt x="0" y="0"/>
                    </a:moveTo>
                    <a:lnTo>
                      <a:pt x="2" y="4"/>
                    </a:lnTo>
                    <a:lnTo>
                      <a:pt x="4" y="6"/>
                    </a:lnTo>
                    <a:lnTo>
                      <a:pt x="8" y="10"/>
                    </a:lnTo>
                    <a:lnTo>
                      <a:pt x="13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Line 5264">
                <a:extLst>
                  <a:ext uri="{FF2B5EF4-FFF2-40B4-BE49-F238E27FC236}">
                    <a16:creationId xmlns:a16="http://schemas.microsoft.com/office/drawing/2014/main" id="{0FB1E4BA-2E2D-4C22-A627-EB7B09A72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2" y="57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Line 5265">
                <a:extLst>
                  <a:ext uri="{FF2B5EF4-FFF2-40B4-BE49-F238E27FC236}">
                    <a16:creationId xmlns:a16="http://schemas.microsoft.com/office/drawing/2014/main" id="{2A559BF9-E5C2-4A36-9B4A-BB5AA4E5DD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2" y="57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Line 5266">
                <a:extLst>
                  <a:ext uri="{FF2B5EF4-FFF2-40B4-BE49-F238E27FC236}">
                    <a16:creationId xmlns:a16="http://schemas.microsoft.com/office/drawing/2014/main" id="{DB3E4367-7120-4EF2-8374-4D47F1B77A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99" y="3206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8" name="Line 5267">
                <a:extLst>
                  <a:ext uri="{FF2B5EF4-FFF2-40B4-BE49-F238E27FC236}">
                    <a16:creationId xmlns:a16="http://schemas.microsoft.com/office/drawing/2014/main" id="{0F84182E-69DE-46C5-A0D2-4FD25974DA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2" y="579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9" name="Line 5268">
                <a:extLst>
                  <a:ext uri="{FF2B5EF4-FFF2-40B4-BE49-F238E27FC236}">
                    <a16:creationId xmlns:a16="http://schemas.microsoft.com/office/drawing/2014/main" id="{064116F0-1392-4531-95C5-CE14688BD6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42" y="564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0" name="Line 5269">
                <a:extLst>
                  <a:ext uri="{FF2B5EF4-FFF2-40B4-BE49-F238E27FC236}">
                    <a16:creationId xmlns:a16="http://schemas.microsoft.com/office/drawing/2014/main" id="{F318E155-F04B-4432-ADFA-55C94435E6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45" y="563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1" name="Freeform 5270">
                <a:extLst>
                  <a:ext uri="{FF2B5EF4-FFF2-40B4-BE49-F238E27FC236}">
                    <a16:creationId xmlns:a16="http://schemas.microsoft.com/office/drawing/2014/main" id="{808BEECB-5DCD-4C86-9403-120E115D8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564"/>
                <a:ext cx="4" cy="2"/>
              </a:xfrm>
              <a:custGeom>
                <a:avLst/>
                <a:gdLst>
                  <a:gd name="T0" fmla="*/ 14 w 15"/>
                  <a:gd name="T1" fmla="*/ 1 h 9"/>
                  <a:gd name="T2" fmla="*/ 15 w 15"/>
                  <a:gd name="T3" fmla="*/ 0 h 9"/>
                  <a:gd name="T4" fmla="*/ 0 w 15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14" y="1"/>
                    </a:moveTo>
                    <a:lnTo>
                      <a:pt x="15" y="0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2" name="Line 5271">
                <a:extLst>
                  <a:ext uri="{FF2B5EF4-FFF2-40B4-BE49-F238E27FC236}">
                    <a16:creationId xmlns:a16="http://schemas.microsoft.com/office/drawing/2014/main" id="{3C985494-432C-4C54-8E89-FAB1BFA21F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9" y="564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3" name="Freeform 5272">
                <a:extLst>
                  <a:ext uri="{FF2B5EF4-FFF2-40B4-BE49-F238E27FC236}">
                    <a16:creationId xmlns:a16="http://schemas.microsoft.com/office/drawing/2014/main" id="{1191DC00-8AF5-4689-9BD7-1E86B695D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7" y="562"/>
                <a:ext cx="2" cy="1"/>
              </a:xfrm>
              <a:custGeom>
                <a:avLst/>
                <a:gdLst>
                  <a:gd name="T0" fmla="*/ 0 w 6"/>
                  <a:gd name="T1" fmla="*/ 3 h 3"/>
                  <a:gd name="T2" fmla="*/ 3 w 6"/>
                  <a:gd name="T3" fmla="*/ 0 h 3"/>
                  <a:gd name="T4" fmla="*/ 6 w 6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0" y="3"/>
                    </a:moveTo>
                    <a:lnTo>
                      <a:pt x="3" y="0"/>
                    </a:lnTo>
                    <a:lnTo>
                      <a:pt x="6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4" name="Freeform 5273">
                <a:extLst>
                  <a:ext uri="{FF2B5EF4-FFF2-40B4-BE49-F238E27FC236}">
                    <a16:creationId xmlns:a16="http://schemas.microsoft.com/office/drawing/2014/main" id="{7783555E-CDB8-4462-B6D0-55497EC88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7" y="562"/>
                <a:ext cx="2" cy="1"/>
              </a:xfrm>
              <a:custGeom>
                <a:avLst/>
                <a:gdLst>
                  <a:gd name="T0" fmla="*/ 6 w 6"/>
                  <a:gd name="T1" fmla="*/ 2 h 4"/>
                  <a:gd name="T2" fmla="*/ 4 w 6"/>
                  <a:gd name="T3" fmla="*/ 0 h 4"/>
                  <a:gd name="T4" fmla="*/ 0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2"/>
                    </a:moveTo>
                    <a:lnTo>
                      <a:pt x="4" y="0"/>
                    </a:lnTo>
                    <a:lnTo>
                      <a:pt x="0" y="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5" name="Freeform 5274">
                <a:extLst>
                  <a:ext uri="{FF2B5EF4-FFF2-40B4-BE49-F238E27FC236}">
                    <a16:creationId xmlns:a16="http://schemas.microsoft.com/office/drawing/2014/main" id="{00CF10A0-95EF-4BEA-83B0-0C6FFB11A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9" y="562"/>
                <a:ext cx="0" cy="2"/>
              </a:xfrm>
              <a:custGeom>
                <a:avLst/>
                <a:gdLst>
                  <a:gd name="T0" fmla="*/ 3 w 3"/>
                  <a:gd name="T1" fmla="*/ 5 h 5"/>
                  <a:gd name="T2" fmla="*/ 1 w 3"/>
                  <a:gd name="T3" fmla="*/ 1 h 5"/>
                  <a:gd name="T4" fmla="*/ 0 w 3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6" name="Line 5275">
                <a:extLst>
                  <a:ext uri="{FF2B5EF4-FFF2-40B4-BE49-F238E27FC236}">
                    <a16:creationId xmlns:a16="http://schemas.microsoft.com/office/drawing/2014/main" id="{C644A7D9-64BE-4332-9849-1F8FA94756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9" y="56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7" name="Line 5276">
                <a:extLst>
                  <a:ext uri="{FF2B5EF4-FFF2-40B4-BE49-F238E27FC236}">
                    <a16:creationId xmlns:a16="http://schemas.microsoft.com/office/drawing/2014/main" id="{7201A97E-BA40-429F-82BD-E672F5C68B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47" y="762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8" name="Line 5277">
                <a:extLst>
                  <a:ext uri="{FF2B5EF4-FFF2-40B4-BE49-F238E27FC236}">
                    <a16:creationId xmlns:a16="http://schemas.microsoft.com/office/drawing/2014/main" id="{FB0A67A9-8213-4418-9382-88428F2207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47" y="764"/>
                <a:ext cx="1" cy="2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9" name="Line 5278">
                <a:extLst>
                  <a:ext uri="{FF2B5EF4-FFF2-40B4-BE49-F238E27FC236}">
                    <a16:creationId xmlns:a16="http://schemas.microsoft.com/office/drawing/2014/main" id="{9843631E-68FA-4460-86FF-439A619662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24" y="3353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0" name="Freeform 5279">
                <a:extLst>
                  <a:ext uri="{FF2B5EF4-FFF2-40B4-BE49-F238E27FC236}">
                    <a16:creationId xmlns:a16="http://schemas.microsoft.com/office/drawing/2014/main" id="{591FE06F-83ED-4E2B-B9DA-FCA6A43F8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4" y="3353"/>
                <a:ext cx="1" cy="5"/>
              </a:xfrm>
              <a:custGeom>
                <a:avLst/>
                <a:gdLst>
                  <a:gd name="T0" fmla="*/ 0 w 5"/>
                  <a:gd name="T1" fmla="*/ 18 h 18"/>
                  <a:gd name="T2" fmla="*/ 5 w 5"/>
                  <a:gd name="T3" fmla="*/ 2 h 18"/>
                  <a:gd name="T4" fmla="*/ 5 w 5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8">
                    <a:moveTo>
                      <a:pt x="0" y="18"/>
                    </a:move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1" name="Freeform 5280">
                <a:extLst>
                  <a:ext uri="{FF2B5EF4-FFF2-40B4-BE49-F238E27FC236}">
                    <a16:creationId xmlns:a16="http://schemas.microsoft.com/office/drawing/2014/main" id="{0200B7F3-CFD6-4E4B-88C1-B61EA5A35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6" y="3367"/>
                <a:ext cx="5" cy="4"/>
              </a:xfrm>
              <a:custGeom>
                <a:avLst/>
                <a:gdLst>
                  <a:gd name="T0" fmla="*/ 0 w 21"/>
                  <a:gd name="T1" fmla="*/ 17 h 17"/>
                  <a:gd name="T2" fmla="*/ 20 w 21"/>
                  <a:gd name="T3" fmla="*/ 3 h 17"/>
                  <a:gd name="T4" fmla="*/ 21 w 21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7">
                    <a:moveTo>
                      <a:pt x="0" y="17"/>
                    </a:moveTo>
                    <a:lnTo>
                      <a:pt x="20" y="3"/>
                    </a:lnTo>
                    <a:lnTo>
                      <a:pt x="2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2" name="Line 5281">
                <a:extLst>
                  <a:ext uri="{FF2B5EF4-FFF2-40B4-BE49-F238E27FC236}">
                    <a16:creationId xmlns:a16="http://schemas.microsoft.com/office/drawing/2014/main" id="{652C8CE4-8575-4911-B3ED-8176A7B3D0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16" y="3367"/>
                <a:ext cx="5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3" name="Line 5282">
                <a:extLst>
                  <a:ext uri="{FF2B5EF4-FFF2-40B4-BE49-F238E27FC236}">
                    <a16:creationId xmlns:a16="http://schemas.microsoft.com/office/drawing/2014/main" id="{4AF62700-6764-43D7-BAD6-C6B69D1FF1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04" y="3375"/>
                <a:ext cx="6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4" name="Line 5283">
                <a:extLst>
                  <a:ext uri="{FF2B5EF4-FFF2-40B4-BE49-F238E27FC236}">
                    <a16:creationId xmlns:a16="http://schemas.microsoft.com/office/drawing/2014/main" id="{DB827C2C-1C09-4034-A8BC-99718F4384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95" y="3383"/>
                <a:ext cx="9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5" name="Freeform 5284">
                <a:extLst>
                  <a:ext uri="{FF2B5EF4-FFF2-40B4-BE49-F238E27FC236}">
                    <a16:creationId xmlns:a16="http://schemas.microsoft.com/office/drawing/2014/main" id="{D4E21C24-475D-4986-9AD2-9C1EA60EE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4" y="3375"/>
                <a:ext cx="6" cy="8"/>
              </a:xfrm>
              <a:custGeom>
                <a:avLst/>
                <a:gdLst>
                  <a:gd name="T0" fmla="*/ 26 w 26"/>
                  <a:gd name="T1" fmla="*/ 0 h 29"/>
                  <a:gd name="T2" fmla="*/ 10 w 26"/>
                  <a:gd name="T3" fmla="*/ 12 h 29"/>
                  <a:gd name="T4" fmla="*/ 0 w 26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9">
                    <a:moveTo>
                      <a:pt x="26" y="0"/>
                    </a:moveTo>
                    <a:lnTo>
                      <a:pt x="10" y="12"/>
                    </a:lnTo>
                    <a:lnTo>
                      <a:pt x="0" y="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6" name="Line 5285">
                <a:extLst>
                  <a:ext uri="{FF2B5EF4-FFF2-40B4-BE49-F238E27FC236}">
                    <a16:creationId xmlns:a16="http://schemas.microsoft.com/office/drawing/2014/main" id="{7D4B8ED7-3419-4212-9EA3-0FA6558152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10" y="3371"/>
                <a:ext cx="6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7" name="Line 5286">
                <a:extLst>
                  <a:ext uri="{FF2B5EF4-FFF2-40B4-BE49-F238E27FC236}">
                    <a16:creationId xmlns:a16="http://schemas.microsoft.com/office/drawing/2014/main" id="{BAC64CDB-52DE-4B34-B341-F54F1F48E4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21" y="3358"/>
                <a:ext cx="3" cy="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8" name="Freeform 5287">
                <a:extLst>
                  <a:ext uri="{FF2B5EF4-FFF2-40B4-BE49-F238E27FC236}">
                    <a16:creationId xmlns:a16="http://schemas.microsoft.com/office/drawing/2014/main" id="{64EDEAA5-73E2-482E-8DC6-494238E28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4" y="3396"/>
                <a:ext cx="1" cy="7"/>
              </a:xfrm>
              <a:custGeom>
                <a:avLst/>
                <a:gdLst>
                  <a:gd name="T0" fmla="*/ 7 w 7"/>
                  <a:gd name="T1" fmla="*/ 0 h 26"/>
                  <a:gd name="T2" fmla="*/ 4 w 7"/>
                  <a:gd name="T3" fmla="*/ 5 h 26"/>
                  <a:gd name="T4" fmla="*/ 0 w 7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6">
                    <a:moveTo>
                      <a:pt x="7" y="0"/>
                    </a:moveTo>
                    <a:lnTo>
                      <a:pt x="4" y="5"/>
                    </a:lnTo>
                    <a:lnTo>
                      <a:pt x="0" y="2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9" name="Freeform 5288">
                <a:extLst>
                  <a:ext uri="{FF2B5EF4-FFF2-40B4-BE49-F238E27FC236}">
                    <a16:creationId xmlns:a16="http://schemas.microsoft.com/office/drawing/2014/main" id="{95CA88E8-616D-4D81-BCFA-3EF616C08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3415"/>
                <a:ext cx="11" cy="1"/>
              </a:xfrm>
              <a:custGeom>
                <a:avLst/>
                <a:gdLst>
                  <a:gd name="T0" fmla="*/ 0 w 43"/>
                  <a:gd name="T1" fmla="*/ 6 h 6"/>
                  <a:gd name="T2" fmla="*/ 32 w 43"/>
                  <a:gd name="T3" fmla="*/ 4 h 6"/>
                  <a:gd name="T4" fmla="*/ 43 w 43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6">
                    <a:moveTo>
                      <a:pt x="0" y="6"/>
                    </a:moveTo>
                    <a:lnTo>
                      <a:pt x="32" y="4"/>
                    </a:lnTo>
                    <a:lnTo>
                      <a:pt x="4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0" name="Freeform 5289">
                <a:extLst>
                  <a:ext uri="{FF2B5EF4-FFF2-40B4-BE49-F238E27FC236}">
                    <a16:creationId xmlns:a16="http://schemas.microsoft.com/office/drawing/2014/main" id="{65577A21-8052-40B5-BD49-63AC417EA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9" y="3403"/>
                <a:ext cx="15" cy="12"/>
              </a:xfrm>
              <a:custGeom>
                <a:avLst/>
                <a:gdLst>
                  <a:gd name="T0" fmla="*/ 59 w 59"/>
                  <a:gd name="T1" fmla="*/ 0 h 48"/>
                  <a:gd name="T2" fmla="*/ 55 w 59"/>
                  <a:gd name="T3" fmla="*/ 24 h 48"/>
                  <a:gd name="T4" fmla="*/ 0 w 59"/>
                  <a:gd name="T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48">
                    <a:moveTo>
                      <a:pt x="59" y="0"/>
                    </a:moveTo>
                    <a:lnTo>
                      <a:pt x="55" y="24"/>
                    </a:lnTo>
                    <a:lnTo>
                      <a:pt x="0" y="4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1" name="Line 5290">
                <a:extLst>
                  <a:ext uri="{FF2B5EF4-FFF2-40B4-BE49-F238E27FC236}">
                    <a16:creationId xmlns:a16="http://schemas.microsoft.com/office/drawing/2014/main" id="{5E561C6A-DFF0-4D59-95C0-33C330EEBC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068" y="3415"/>
                <a:ext cx="1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2" name="Line 5291">
                <a:extLst>
                  <a:ext uri="{FF2B5EF4-FFF2-40B4-BE49-F238E27FC236}">
                    <a16:creationId xmlns:a16="http://schemas.microsoft.com/office/drawing/2014/main" id="{42AE9AA4-EA5A-4D09-B84A-5D5910CEAE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48" y="791"/>
                <a:ext cx="0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3" name="Freeform 5292">
                <a:extLst>
                  <a:ext uri="{FF2B5EF4-FFF2-40B4-BE49-F238E27FC236}">
                    <a16:creationId xmlns:a16="http://schemas.microsoft.com/office/drawing/2014/main" id="{506E967A-001E-4A69-A051-FF97D1FC54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3416"/>
                <a:ext cx="4" cy="1"/>
              </a:xfrm>
              <a:custGeom>
                <a:avLst/>
                <a:gdLst>
                  <a:gd name="T0" fmla="*/ 19 w 19"/>
                  <a:gd name="T1" fmla="*/ 0 h 2"/>
                  <a:gd name="T2" fmla="*/ 8 w 19"/>
                  <a:gd name="T3" fmla="*/ 0 h 2"/>
                  <a:gd name="T4" fmla="*/ 0 w 19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2">
                    <a:moveTo>
                      <a:pt x="19" y="0"/>
                    </a:moveTo>
                    <a:lnTo>
                      <a:pt x="8" y="0"/>
                    </a:lnTo>
                    <a:lnTo>
                      <a:pt x="0" y="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4" name="Freeform 5293">
                <a:extLst>
                  <a:ext uri="{FF2B5EF4-FFF2-40B4-BE49-F238E27FC236}">
                    <a16:creationId xmlns:a16="http://schemas.microsoft.com/office/drawing/2014/main" id="{78538322-926B-4821-A433-29A8EB043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7" y="762"/>
                <a:ext cx="1" cy="2"/>
              </a:xfrm>
              <a:custGeom>
                <a:avLst/>
                <a:gdLst>
                  <a:gd name="T0" fmla="*/ 5 w 5"/>
                  <a:gd name="T1" fmla="*/ 0 h 9"/>
                  <a:gd name="T2" fmla="*/ 0 w 5"/>
                  <a:gd name="T3" fmla="*/ 7 h 9"/>
                  <a:gd name="T4" fmla="*/ 0 w 5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9">
                    <a:moveTo>
                      <a:pt x="5" y="0"/>
                    </a:moveTo>
                    <a:lnTo>
                      <a:pt x="0" y="7"/>
                    </a:lnTo>
                    <a:lnTo>
                      <a:pt x="0" y="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5" name="Freeform 5294">
                <a:extLst>
                  <a:ext uri="{FF2B5EF4-FFF2-40B4-BE49-F238E27FC236}">
                    <a16:creationId xmlns:a16="http://schemas.microsoft.com/office/drawing/2014/main" id="{257FF855-5300-484B-8B5A-B42312F4D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8" y="791"/>
                <a:ext cx="0" cy="8"/>
              </a:xfrm>
              <a:custGeom>
                <a:avLst/>
                <a:gdLst>
                  <a:gd name="T0" fmla="*/ 0 w 3"/>
                  <a:gd name="T1" fmla="*/ 0 h 32"/>
                  <a:gd name="T2" fmla="*/ 1 w 3"/>
                  <a:gd name="T3" fmla="*/ 29 h 32"/>
                  <a:gd name="T4" fmla="*/ 3 w 3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2">
                    <a:moveTo>
                      <a:pt x="0" y="0"/>
                    </a:moveTo>
                    <a:lnTo>
                      <a:pt x="1" y="29"/>
                    </a:lnTo>
                    <a:lnTo>
                      <a:pt x="3" y="3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6" name="Line 5295">
                <a:extLst>
                  <a:ext uri="{FF2B5EF4-FFF2-40B4-BE49-F238E27FC236}">
                    <a16:creationId xmlns:a16="http://schemas.microsoft.com/office/drawing/2014/main" id="{25F692B3-0B4B-4FB5-AEDF-DE8C0F9A3D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94" y="3396"/>
                <a:ext cx="1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7" name="Line 5296">
                <a:extLst>
                  <a:ext uri="{FF2B5EF4-FFF2-40B4-BE49-F238E27FC236}">
                    <a16:creationId xmlns:a16="http://schemas.microsoft.com/office/drawing/2014/main" id="{083F4A7D-AC8A-483D-A865-642FA7964F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24" y="3337"/>
                <a:ext cx="1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8" name="Freeform 5297">
                <a:extLst>
                  <a:ext uri="{FF2B5EF4-FFF2-40B4-BE49-F238E27FC236}">
                    <a16:creationId xmlns:a16="http://schemas.microsoft.com/office/drawing/2014/main" id="{D090C8D6-846F-477C-AFFB-57D8AAE4C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9" y="3224"/>
                <a:ext cx="10" cy="44"/>
              </a:xfrm>
              <a:custGeom>
                <a:avLst/>
                <a:gdLst>
                  <a:gd name="T0" fmla="*/ 42 w 42"/>
                  <a:gd name="T1" fmla="*/ 0 h 178"/>
                  <a:gd name="T2" fmla="*/ 0 w 42"/>
                  <a:gd name="T3" fmla="*/ 68 h 178"/>
                  <a:gd name="T4" fmla="*/ 18 w 42"/>
                  <a:gd name="T5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78">
                    <a:moveTo>
                      <a:pt x="42" y="0"/>
                    </a:moveTo>
                    <a:lnTo>
                      <a:pt x="0" y="68"/>
                    </a:lnTo>
                    <a:lnTo>
                      <a:pt x="18" y="178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9" name="Line 5298">
                <a:extLst>
                  <a:ext uri="{FF2B5EF4-FFF2-40B4-BE49-F238E27FC236}">
                    <a16:creationId xmlns:a16="http://schemas.microsoft.com/office/drawing/2014/main" id="{10A16EF7-8682-4B4A-A80D-3E295B1777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70" y="594"/>
                <a:ext cx="6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0" name="Line 5299">
                <a:extLst>
                  <a:ext uri="{FF2B5EF4-FFF2-40B4-BE49-F238E27FC236}">
                    <a16:creationId xmlns:a16="http://schemas.microsoft.com/office/drawing/2014/main" id="{F09D5191-3933-4885-82C8-D3F462E510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49" y="574"/>
                <a:ext cx="17" cy="1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1" name="Line 5300">
                <a:extLst>
                  <a:ext uri="{FF2B5EF4-FFF2-40B4-BE49-F238E27FC236}">
                    <a16:creationId xmlns:a16="http://schemas.microsoft.com/office/drawing/2014/main" id="{67510B70-53B5-493E-9E9E-AD9D76E259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87" y="633"/>
                <a:ext cx="4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2" name="Line 5301">
                <a:extLst>
                  <a:ext uri="{FF2B5EF4-FFF2-40B4-BE49-F238E27FC236}">
                    <a16:creationId xmlns:a16="http://schemas.microsoft.com/office/drawing/2014/main" id="{08DBF487-9916-4417-91BB-8513C0CD7F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76" y="604"/>
                <a:ext cx="2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3" name="Freeform 5302">
                <a:extLst>
                  <a:ext uri="{FF2B5EF4-FFF2-40B4-BE49-F238E27FC236}">
                    <a16:creationId xmlns:a16="http://schemas.microsoft.com/office/drawing/2014/main" id="{A51EBB82-355F-4692-BEB4-3AA650686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638"/>
                <a:ext cx="4" cy="5"/>
              </a:xfrm>
              <a:custGeom>
                <a:avLst/>
                <a:gdLst>
                  <a:gd name="T0" fmla="*/ 17 w 17"/>
                  <a:gd name="T1" fmla="*/ 20 h 20"/>
                  <a:gd name="T2" fmla="*/ 14 w 17"/>
                  <a:gd name="T3" fmla="*/ 17 h 20"/>
                  <a:gd name="T4" fmla="*/ 0 w 17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0">
                    <a:moveTo>
                      <a:pt x="17" y="20"/>
                    </a:moveTo>
                    <a:lnTo>
                      <a:pt x="14" y="1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4" name="Freeform 5303">
                <a:extLst>
                  <a:ext uri="{FF2B5EF4-FFF2-40B4-BE49-F238E27FC236}">
                    <a16:creationId xmlns:a16="http://schemas.microsoft.com/office/drawing/2014/main" id="{51B60974-633D-4F2B-9DAB-7ACE13EC9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638"/>
                <a:ext cx="4" cy="5"/>
              </a:xfrm>
              <a:custGeom>
                <a:avLst/>
                <a:gdLst>
                  <a:gd name="T0" fmla="*/ 0 w 17"/>
                  <a:gd name="T1" fmla="*/ 0 h 20"/>
                  <a:gd name="T2" fmla="*/ 8 w 17"/>
                  <a:gd name="T3" fmla="*/ 18 h 20"/>
                  <a:gd name="T4" fmla="*/ 17 w 17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0">
                    <a:moveTo>
                      <a:pt x="0" y="0"/>
                    </a:moveTo>
                    <a:lnTo>
                      <a:pt x="8" y="18"/>
                    </a:lnTo>
                    <a:lnTo>
                      <a:pt x="17" y="2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5" name="Freeform 5304">
                <a:extLst>
                  <a:ext uri="{FF2B5EF4-FFF2-40B4-BE49-F238E27FC236}">
                    <a16:creationId xmlns:a16="http://schemas.microsoft.com/office/drawing/2014/main" id="{DD722617-6205-4285-AAE4-7BBBA2704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" y="604"/>
                <a:ext cx="2" cy="4"/>
              </a:xfrm>
              <a:custGeom>
                <a:avLst/>
                <a:gdLst>
                  <a:gd name="T0" fmla="*/ 5 w 5"/>
                  <a:gd name="T1" fmla="*/ 14 h 14"/>
                  <a:gd name="T2" fmla="*/ 2 w 5"/>
                  <a:gd name="T3" fmla="*/ 3 h 14"/>
                  <a:gd name="T4" fmla="*/ 0 w 5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6" name="Freeform 5305">
                <a:extLst>
                  <a:ext uri="{FF2B5EF4-FFF2-40B4-BE49-F238E27FC236}">
                    <a16:creationId xmlns:a16="http://schemas.microsoft.com/office/drawing/2014/main" id="{102459ED-C6E0-4845-A0BB-D2876B1D7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2" y="623"/>
                <a:ext cx="5" cy="10"/>
              </a:xfrm>
              <a:custGeom>
                <a:avLst/>
                <a:gdLst>
                  <a:gd name="T0" fmla="*/ 0 w 23"/>
                  <a:gd name="T1" fmla="*/ 0 h 37"/>
                  <a:gd name="T2" fmla="*/ 3 w 23"/>
                  <a:gd name="T3" fmla="*/ 10 h 37"/>
                  <a:gd name="T4" fmla="*/ 23 w 23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37">
                    <a:moveTo>
                      <a:pt x="0" y="0"/>
                    </a:moveTo>
                    <a:lnTo>
                      <a:pt x="3" y="10"/>
                    </a:lnTo>
                    <a:lnTo>
                      <a:pt x="23" y="3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7" name="Line 5306">
                <a:extLst>
                  <a:ext uri="{FF2B5EF4-FFF2-40B4-BE49-F238E27FC236}">
                    <a16:creationId xmlns:a16="http://schemas.microsoft.com/office/drawing/2014/main" id="{BC66C695-B105-42F2-A5E1-D77155061F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78" y="608"/>
                <a:ext cx="4" cy="1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8" name="Line 5307">
                <a:extLst>
                  <a:ext uri="{FF2B5EF4-FFF2-40B4-BE49-F238E27FC236}">
                    <a16:creationId xmlns:a16="http://schemas.microsoft.com/office/drawing/2014/main" id="{BE4C6E55-CCCA-4917-8BCA-2E416607BC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82" y="623"/>
                <a:ext cx="5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9" name="Line 5308">
                <a:extLst>
                  <a:ext uri="{FF2B5EF4-FFF2-40B4-BE49-F238E27FC236}">
                    <a16:creationId xmlns:a16="http://schemas.microsoft.com/office/drawing/2014/main" id="{D2909DD5-5B06-4196-B32E-4E7FC36C9E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45" y="570"/>
                <a:ext cx="4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0" name="Freeform 5309">
                <a:extLst>
                  <a:ext uri="{FF2B5EF4-FFF2-40B4-BE49-F238E27FC236}">
                    <a16:creationId xmlns:a16="http://schemas.microsoft.com/office/drawing/2014/main" id="{B3913A65-68CB-41DE-AB36-5F0A1C243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5" y="570"/>
                <a:ext cx="4" cy="4"/>
              </a:xfrm>
              <a:custGeom>
                <a:avLst/>
                <a:gdLst>
                  <a:gd name="T0" fmla="*/ 0 w 16"/>
                  <a:gd name="T1" fmla="*/ 0 h 13"/>
                  <a:gd name="T2" fmla="*/ 1 w 16"/>
                  <a:gd name="T3" fmla="*/ 1 h 13"/>
                  <a:gd name="T4" fmla="*/ 16 w 16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3">
                    <a:moveTo>
                      <a:pt x="0" y="0"/>
                    </a:moveTo>
                    <a:lnTo>
                      <a:pt x="1" y="1"/>
                    </a:lnTo>
                    <a:lnTo>
                      <a:pt x="16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1" name="Freeform 5310">
                <a:extLst>
                  <a:ext uri="{FF2B5EF4-FFF2-40B4-BE49-F238E27FC236}">
                    <a16:creationId xmlns:a16="http://schemas.microsoft.com/office/drawing/2014/main" id="{F8427683-50B9-4371-93D5-FDB3BCD5A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587"/>
                <a:ext cx="4" cy="7"/>
              </a:xfrm>
              <a:custGeom>
                <a:avLst/>
                <a:gdLst>
                  <a:gd name="T0" fmla="*/ 17 w 17"/>
                  <a:gd name="T1" fmla="*/ 28 h 28"/>
                  <a:gd name="T2" fmla="*/ 2 w 17"/>
                  <a:gd name="T3" fmla="*/ 2 h 28"/>
                  <a:gd name="T4" fmla="*/ 0 w 17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28">
                    <a:moveTo>
                      <a:pt x="17" y="28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2" name="Line 5311">
                <a:extLst>
                  <a:ext uri="{FF2B5EF4-FFF2-40B4-BE49-F238E27FC236}">
                    <a16:creationId xmlns:a16="http://schemas.microsoft.com/office/drawing/2014/main" id="{D68C8A47-3FE8-4CF8-8B80-7573F421C8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66" y="587"/>
                <a:ext cx="4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3" name="Line 5312">
                <a:extLst>
                  <a:ext uri="{FF2B5EF4-FFF2-40B4-BE49-F238E27FC236}">
                    <a16:creationId xmlns:a16="http://schemas.microsoft.com/office/drawing/2014/main" id="{2E8E2ACA-59A2-44CA-B0BB-82E4180F79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89" y="402"/>
                <a:ext cx="2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4" name="Freeform 5313">
                <a:extLst>
                  <a:ext uri="{FF2B5EF4-FFF2-40B4-BE49-F238E27FC236}">
                    <a16:creationId xmlns:a16="http://schemas.microsoft.com/office/drawing/2014/main" id="{30753B61-F1C6-4089-80E0-003D5099B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8" y="469"/>
                <a:ext cx="20" cy="19"/>
              </a:xfrm>
              <a:custGeom>
                <a:avLst/>
                <a:gdLst>
                  <a:gd name="T0" fmla="*/ 54 w 82"/>
                  <a:gd name="T1" fmla="*/ 78 h 78"/>
                  <a:gd name="T2" fmla="*/ 0 w 82"/>
                  <a:gd name="T3" fmla="*/ 37 h 78"/>
                  <a:gd name="T4" fmla="*/ 82 w 82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78">
                    <a:moveTo>
                      <a:pt x="54" y="78"/>
                    </a:moveTo>
                    <a:lnTo>
                      <a:pt x="0" y="37"/>
                    </a:lnTo>
                    <a:lnTo>
                      <a:pt x="8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5" name="Freeform 5314">
                <a:extLst>
                  <a:ext uri="{FF2B5EF4-FFF2-40B4-BE49-F238E27FC236}">
                    <a16:creationId xmlns:a16="http://schemas.microsoft.com/office/drawing/2014/main" id="{D206A942-DA3C-4FDB-BE8A-3E0F2E2D1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8" y="488"/>
                <a:ext cx="3" cy="8"/>
              </a:xfrm>
              <a:custGeom>
                <a:avLst/>
                <a:gdLst>
                  <a:gd name="T0" fmla="*/ 0 w 15"/>
                  <a:gd name="T1" fmla="*/ 32 h 32"/>
                  <a:gd name="T2" fmla="*/ 15 w 15"/>
                  <a:gd name="T3" fmla="*/ 1 h 32"/>
                  <a:gd name="T4" fmla="*/ 14 w 15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2">
                    <a:moveTo>
                      <a:pt x="0" y="32"/>
                    </a:moveTo>
                    <a:lnTo>
                      <a:pt x="15" y="1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6" name="Freeform 5315">
                <a:extLst>
                  <a:ext uri="{FF2B5EF4-FFF2-40B4-BE49-F238E27FC236}">
                    <a16:creationId xmlns:a16="http://schemas.microsoft.com/office/drawing/2014/main" id="{EB6489BA-69DD-47FE-8405-E1576954E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4" y="496"/>
                <a:ext cx="31" cy="74"/>
              </a:xfrm>
              <a:custGeom>
                <a:avLst/>
                <a:gdLst>
                  <a:gd name="T0" fmla="*/ 124 w 124"/>
                  <a:gd name="T1" fmla="*/ 295 h 295"/>
                  <a:gd name="T2" fmla="*/ 0 w 124"/>
                  <a:gd name="T3" fmla="*/ 108 h 295"/>
                  <a:gd name="T4" fmla="*/ 53 w 124"/>
                  <a:gd name="T5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" h="295">
                    <a:moveTo>
                      <a:pt x="124" y="295"/>
                    </a:moveTo>
                    <a:lnTo>
                      <a:pt x="0" y="108"/>
                    </a:lnTo>
                    <a:lnTo>
                      <a:pt x="53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7" name="Line 5316">
                <a:extLst>
                  <a:ext uri="{FF2B5EF4-FFF2-40B4-BE49-F238E27FC236}">
                    <a16:creationId xmlns:a16="http://schemas.microsoft.com/office/drawing/2014/main" id="{2D72AE3D-D920-4731-B5B6-EEF45320CF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28" y="488"/>
                <a:ext cx="3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8" name="Freeform 5317">
                <a:extLst>
                  <a:ext uri="{FF2B5EF4-FFF2-40B4-BE49-F238E27FC236}">
                    <a16:creationId xmlns:a16="http://schemas.microsoft.com/office/drawing/2014/main" id="{9728B63C-BB15-4A26-A2BE-2EED216FB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455"/>
                <a:ext cx="1" cy="10"/>
              </a:xfrm>
              <a:custGeom>
                <a:avLst/>
                <a:gdLst>
                  <a:gd name="T0" fmla="*/ 5 w 5"/>
                  <a:gd name="T1" fmla="*/ 41 h 41"/>
                  <a:gd name="T2" fmla="*/ 0 w 5"/>
                  <a:gd name="T3" fmla="*/ 6 h 41"/>
                  <a:gd name="T4" fmla="*/ 2 w 5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1">
                    <a:moveTo>
                      <a:pt x="5" y="41"/>
                    </a:moveTo>
                    <a:lnTo>
                      <a:pt x="0" y="6"/>
                    </a:lnTo>
                    <a:lnTo>
                      <a:pt x="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9" name="Freeform 5318">
                <a:extLst>
                  <a:ext uri="{FF2B5EF4-FFF2-40B4-BE49-F238E27FC236}">
                    <a16:creationId xmlns:a16="http://schemas.microsoft.com/office/drawing/2014/main" id="{5204B9FE-9201-4960-BD40-B639C583D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" y="455"/>
                <a:ext cx="1" cy="10"/>
              </a:xfrm>
              <a:custGeom>
                <a:avLst/>
                <a:gdLst>
                  <a:gd name="T0" fmla="*/ 3 w 6"/>
                  <a:gd name="T1" fmla="*/ 0 h 41"/>
                  <a:gd name="T2" fmla="*/ 0 w 6"/>
                  <a:gd name="T3" fmla="*/ 5 h 41"/>
                  <a:gd name="T4" fmla="*/ 6 w 6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1">
                    <a:moveTo>
                      <a:pt x="3" y="0"/>
                    </a:moveTo>
                    <a:lnTo>
                      <a:pt x="0" y="5"/>
                    </a:lnTo>
                    <a:lnTo>
                      <a:pt x="6" y="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0" name="Freeform 5319">
                <a:extLst>
                  <a:ext uri="{FF2B5EF4-FFF2-40B4-BE49-F238E27FC236}">
                    <a16:creationId xmlns:a16="http://schemas.microsoft.com/office/drawing/2014/main" id="{54C66D58-2EBD-4357-B5D1-88706A34E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8" y="465"/>
                <a:ext cx="10" cy="4"/>
              </a:xfrm>
              <a:custGeom>
                <a:avLst/>
                <a:gdLst>
                  <a:gd name="T0" fmla="*/ 0 w 41"/>
                  <a:gd name="T1" fmla="*/ 17 h 17"/>
                  <a:gd name="T2" fmla="*/ 37 w 41"/>
                  <a:gd name="T3" fmla="*/ 2 h 17"/>
                  <a:gd name="T4" fmla="*/ 41 w 41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7">
                    <a:moveTo>
                      <a:pt x="0" y="17"/>
                    </a:moveTo>
                    <a:lnTo>
                      <a:pt x="37" y="2"/>
                    </a:lnTo>
                    <a:lnTo>
                      <a:pt x="4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1" name="Line 5320">
                <a:extLst>
                  <a:ext uri="{FF2B5EF4-FFF2-40B4-BE49-F238E27FC236}">
                    <a16:creationId xmlns:a16="http://schemas.microsoft.com/office/drawing/2014/main" id="{466896A2-4573-4A78-9F8E-111ABCA136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37" y="465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2" name="Freeform 5321">
                <a:extLst>
                  <a:ext uri="{FF2B5EF4-FFF2-40B4-BE49-F238E27FC236}">
                    <a16:creationId xmlns:a16="http://schemas.microsoft.com/office/drawing/2014/main" id="{CC737C1D-B5E7-455B-9FD1-C732B288A2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8" y="465"/>
                <a:ext cx="10" cy="4"/>
              </a:xfrm>
              <a:custGeom>
                <a:avLst/>
                <a:gdLst>
                  <a:gd name="T0" fmla="*/ 41 w 41"/>
                  <a:gd name="T1" fmla="*/ 0 h 17"/>
                  <a:gd name="T2" fmla="*/ 34 w 41"/>
                  <a:gd name="T3" fmla="*/ 2 h 17"/>
                  <a:gd name="T4" fmla="*/ 0 w 41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17">
                    <a:moveTo>
                      <a:pt x="41" y="0"/>
                    </a:moveTo>
                    <a:lnTo>
                      <a:pt x="34" y="2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3" name="Freeform 5322">
                <a:extLst>
                  <a:ext uri="{FF2B5EF4-FFF2-40B4-BE49-F238E27FC236}">
                    <a16:creationId xmlns:a16="http://schemas.microsoft.com/office/drawing/2014/main" id="{66662DCA-7BC3-4E35-8585-25B676896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8" y="439"/>
                <a:ext cx="35" cy="26"/>
              </a:xfrm>
              <a:custGeom>
                <a:avLst/>
                <a:gdLst>
                  <a:gd name="T0" fmla="*/ 0 w 136"/>
                  <a:gd name="T1" fmla="*/ 105 h 105"/>
                  <a:gd name="T2" fmla="*/ 79 w 136"/>
                  <a:gd name="T3" fmla="*/ 36 h 105"/>
                  <a:gd name="T4" fmla="*/ 136 w 136"/>
                  <a:gd name="T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" h="105">
                    <a:moveTo>
                      <a:pt x="0" y="105"/>
                    </a:moveTo>
                    <a:lnTo>
                      <a:pt x="79" y="36"/>
                    </a:lnTo>
                    <a:lnTo>
                      <a:pt x="136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4" name="Freeform 5323">
                <a:extLst>
                  <a:ext uri="{FF2B5EF4-FFF2-40B4-BE49-F238E27FC236}">
                    <a16:creationId xmlns:a16="http://schemas.microsoft.com/office/drawing/2014/main" id="{B11CBEA7-C3AA-43FC-8345-50CD4DEAC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" y="417"/>
                <a:ext cx="17" cy="38"/>
              </a:xfrm>
              <a:custGeom>
                <a:avLst/>
                <a:gdLst>
                  <a:gd name="T0" fmla="*/ 0 w 70"/>
                  <a:gd name="T1" fmla="*/ 152 h 152"/>
                  <a:gd name="T2" fmla="*/ 58 w 70"/>
                  <a:gd name="T3" fmla="*/ 83 h 152"/>
                  <a:gd name="T4" fmla="*/ 70 w 70"/>
                  <a:gd name="T5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152">
                    <a:moveTo>
                      <a:pt x="0" y="152"/>
                    </a:moveTo>
                    <a:lnTo>
                      <a:pt x="58" y="83"/>
                    </a:lnTo>
                    <a:lnTo>
                      <a:pt x="7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5" name="Line 5324">
                <a:extLst>
                  <a:ext uri="{FF2B5EF4-FFF2-40B4-BE49-F238E27FC236}">
                    <a16:creationId xmlns:a16="http://schemas.microsoft.com/office/drawing/2014/main" id="{F045908C-ACDE-4ADD-B480-B6E1ACC1B1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84" y="431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6" name="Freeform 5325">
                <a:extLst>
                  <a:ext uri="{FF2B5EF4-FFF2-40B4-BE49-F238E27FC236}">
                    <a16:creationId xmlns:a16="http://schemas.microsoft.com/office/drawing/2014/main" id="{80DE8BE9-4C5C-4F22-AD62-5E86A2168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" y="431"/>
                <a:ext cx="3" cy="6"/>
              </a:xfrm>
              <a:custGeom>
                <a:avLst/>
                <a:gdLst>
                  <a:gd name="T0" fmla="*/ 0 w 10"/>
                  <a:gd name="T1" fmla="*/ 23 h 23"/>
                  <a:gd name="T2" fmla="*/ 1 w 10"/>
                  <a:gd name="T3" fmla="*/ 22 h 23"/>
                  <a:gd name="T4" fmla="*/ 10 w 1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3">
                    <a:moveTo>
                      <a:pt x="0" y="23"/>
                    </a:moveTo>
                    <a:lnTo>
                      <a:pt x="1" y="22"/>
                    </a:lnTo>
                    <a:lnTo>
                      <a:pt x="1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7" name="Freeform 5326">
                <a:extLst>
                  <a:ext uri="{FF2B5EF4-FFF2-40B4-BE49-F238E27FC236}">
                    <a16:creationId xmlns:a16="http://schemas.microsoft.com/office/drawing/2014/main" id="{358B183E-CDCF-4C09-B157-DA137542D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437"/>
                <a:ext cx="1" cy="2"/>
              </a:xfrm>
              <a:custGeom>
                <a:avLst/>
                <a:gdLst>
                  <a:gd name="T0" fmla="*/ 0 w 7"/>
                  <a:gd name="T1" fmla="*/ 6 h 6"/>
                  <a:gd name="T2" fmla="*/ 6 w 7"/>
                  <a:gd name="T3" fmla="*/ 3 h 6"/>
                  <a:gd name="T4" fmla="*/ 7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0" y="6"/>
                    </a:moveTo>
                    <a:lnTo>
                      <a:pt x="6" y="3"/>
                    </a:lnTo>
                    <a:lnTo>
                      <a:pt x="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8" name="Line 5327">
                <a:extLst>
                  <a:ext uri="{FF2B5EF4-FFF2-40B4-BE49-F238E27FC236}">
                    <a16:creationId xmlns:a16="http://schemas.microsoft.com/office/drawing/2014/main" id="{E2197148-005C-4FA3-BAC0-60BBB417C4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83" y="437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9" name="Freeform 5328">
                <a:extLst>
                  <a:ext uri="{FF2B5EF4-FFF2-40B4-BE49-F238E27FC236}">
                    <a16:creationId xmlns:a16="http://schemas.microsoft.com/office/drawing/2014/main" id="{AEE8571C-C050-438F-AE6C-8FCF5351D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" y="408"/>
                <a:ext cx="3" cy="9"/>
              </a:xfrm>
              <a:custGeom>
                <a:avLst/>
                <a:gdLst>
                  <a:gd name="T0" fmla="*/ 0 w 12"/>
                  <a:gd name="T1" fmla="*/ 39 h 39"/>
                  <a:gd name="T2" fmla="*/ 4 w 12"/>
                  <a:gd name="T3" fmla="*/ 13 h 39"/>
                  <a:gd name="T4" fmla="*/ 12 w 12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39">
                    <a:moveTo>
                      <a:pt x="0" y="39"/>
                    </a:moveTo>
                    <a:lnTo>
                      <a:pt x="4" y="13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0" name="Freeform 5329">
                <a:extLst>
                  <a:ext uri="{FF2B5EF4-FFF2-40B4-BE49-F238E27FC236}">
                    <a16:creationId xmlns:a16="http://schemas.microsoft.com/office/drawing/2014/main" id="{29659668-D62E-40B5-8BB0-CE57AB1591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" y="408"/>
                <a:ext cx="3" cy="9"/>
              </a:xfrm>
              <a:custGeom>
                <a:avLst/>
                <a:gdLst>
                  <a:gd name="T0" fmla="*/ 12 w 12"/>
                  <a:gd name="T1" fmla="*/ 0 h 39"/>
                  <a:gd name="T2" fmla="*/ 3 w 12"/>
                  <a:gd name="T3" fmla="*/ 11 h 39"/>
                  <a:gd name="T4" fmla="*/ 0 w 12"/>
                  <a:gd name="T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39">
                    <a:moveTo>
                      <a:pt x="12" y="0"/>
                    </a:moveTo>
                    <a:lnTo>
                      <a:pt x="3" y="11"/>
                    </a:lnTo>
                    <a:lnTo>
                      <a:pt x="0" y="3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1" name="Freeform 5330">
                <a:extLst>
                  <a:ext uri="{FF2B5EF4-FFF2-40B4-BE49-F238E27FC236}">
                    <a16:creationId xmlns:a16="http://schemas.microsoft.com/office/drawing/2014/main" id="{557A3697-90A6-4945-A668-C05BE7349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412"/>
                <a:ext cx="6" cy="19"/>
              </a:xfrm>
              <a:custGeom>
                <a:avLst/>
                <a:gdLst>
                  <a:gd name="T0" fmla="*/ 0 w 25"/>
                  <a:gd name="T1" fmla="*/ 75 h 75"/>
                  <a:gd name="T2" fmla="*/ 22 w 25"/>
                  <a:gd name="T3" fmla="*/ 17 h 75"/>
                  <a:gd name="T4" fmla="*/ 25 w 25"/>
                  <a:gd name="T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75">
                    <a:moveTo>
                      <a:pt x="0" y="75"/>
                    </a:moveTo>
                    <a:lnTo>
                      <a:pt x="22" y="17"/>
                    </a:lnTo>
                    <a:lnTo>
                      <a:pt x="2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2" name="Freeform 5331">
                <a:extLst>
                  <a:ext uri="{FF2B5EF4-FFF2-40B4-BE49-F238E27FC236}">
                    <a16:creationId xmlns:a16="http://schemas.microsoft.com/office/drawing/2014/main" id="{7A9CE1D0-DAE7-471B-951E-E5D4C0B7D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407"/>
                <a:ext cx="4" cy="5"/>
              </a:xfrm>
              <a:custGeom>
                <a:avLst/>
                <a:gdLst>
                  <a:gd name="T0" fmla="*/ 0 w 18"/>
                  <a:gd name="T1" fmla="*/ 23 h 23"/>
                  <a:gd name="T2" fmla="*/ 4 w 18"/>
                  <a:gd name="T3" fmla="*/ 4 h 23"/>
                  <a:gd name="T4" fmla="*/ 18 w 1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23">
                    <a:moveTo>
                      <a:pt x="0" y="23"/>
                    </a:moveTo>
                    <a:lnTo>
                      <a:pt x="4" y="4"/>
                    </a:lnTo>
                    <a:lnTo>
                      <a:pt x="18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3" name="Freeform 5332">
                <a:extLst>
                  <a:ext uri="{FF2B5EF4-FFF2-40B4-BE49-F238E27FC236}">
                    <a16:creationId xmlns:a16="http://schemas.microsoft.com/office/drawing/2014/main" id="{A0399A90-5E34-4B3E-BCDC-EBD4F5DD1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407"/>
                <a:ext cx="4" cy="5"/>
              </a:xfrm>
              <a:custGeom>
                <a:avLst/>
                <a:gdLst>
                  <a:gd name="T0" fmla="*/ 18 w 18"/>
                  <a:gd name="T1" fmla="*/ 0 h 23"/>
                  <a:gd name="T2" fmla="*/ 0 w 18"/>
                  <a:gd name="T3" fmla="*/ 4 h 23"/>
                  <a:gd name="T4" fmla="*/ 0 w 18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23">
                    <a:moveTo>
                      <a:pt x="18" y="0"/>
                    </a:moveTo>
                    <a:lnTo>
                      <a:pt x="0" y="4"/>
                    </a:lnTo>
                    <a:lnTo>
                      <a:pt x="0" y="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4" name="Freeform 5333">
                <a:extLst>
                  <a:ext uri="{FF2B5EF4-FFF2-40B4-BE49-F238E27FC236}">
                    <a16:creationId xmlns:a16="http://schemas.microsoft.com/office/drawing/2014/main" id="{C9B90171-1EDC-4CE8-943B-8C6F7B75D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9" y="402"/>
                <a:ext cx="2" cy="3"/>
              </a:xfrm>
              <a:custGeom>
                <a:avLst/>
                <a:gdLst>
                  <a:gd name="T0" fmla="*/ 10 w 10"/>
                  <a:gd name="T1" fmla="*/ 0 h 13"/>
                  <a:gd name="T2" fmla="*/ 0 w 10"/>
                  <a:gd name="T3" fmla="*/ 11 h 13"/>
                  <a:gd name="T4" fmla="*/ 0 w 10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3">
                    <a:moveTo>
                      <a:pt x="10" y="0"/>
                    </a:moveTo>
                    <a:lnTo>
                      <a:pt x="0" y="11"/>
                    </a:lnTo>
                    <a:lnTo>
                      <a:pt x="0" y="1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5" name="Freeform 5334">
                <a:extLst>
                  <a:ext uri="{FF2B5EF4-FFF2-40B4-BE49-F238E27FC236}">
                    <a16:creationId xmlns:a16="http://schemas.microsoft.com/office/drawing/2014/main" id="{DBBECFAA-7EB3-41C9-9750-8C6526D35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335"/>
                <a:ext cx="19" cy="67"/>
              </a:xfrm>
              <a:custGeom>
                <a:avLst/>
                <a:gdLst>
                  <a:gd name="T0" fmla="*/ 76 w 76"/>
                  <a:gd name="T1" fmla="*/ 0 h 266"/>
                  <a:gd name="T2" fmla="*/ 40 w 76"/>
                  <a:gd name="T3" fmla="*/ 106 h 266"/>
                  <a:gd name="T4" fmla="*/ 65 w 76"/>
                  <a:gd name="T5" fmla="*/ 207 h 266"/>
                  <a:gd name="T6" fmla="*/ 0 w 76"/>
                  <a:gd name="T7" fmla="*/ 266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266">
                    <a:moveTo>
                      <a:pt x="76" y="0"/>
                    </a:moveTo>
                    <a:lnTo>
                      <a:pt x="40" y="106"/>
                    </a:lnTo>
                    <a:lnTo>
                      <a:pt x="65" y="207"/>
                    </a:lnTo>
                    <a:lnTo>
                      <a:pt x="0" y="26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6" name="Line 5335">
                <a:extLst>
                  <a:ext uri="{FF2B5EF4-FFF2-40B4-BE49-F238E27FC236}">
                    <a16:creationId xmlns:a16="http://schemas.microsoft.com/office/drawing/2014/main" id="{77E6448E-7BA7-4FC6-AE9B-E782A573C7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13" y="319"/>
                <a:ext cx="16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7" name="Line 5336">
                <a:extLst>
                  <a:ext uri="{FF2B5EF4-FFF2-40B4-BE49-F238E27FC236}">
                    <a16:creationId xmlns:a16="http://schemas.microsoft.com/office/drawing/2014/main" id="{6D9929BE-9B54-48E6-9E4F-B696C884F8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34" y="298"/>
                <a:ext cx="4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8" name="Line 5337">
                <a:extLst>
                  <a:ext uri="{FF2B5EF4-FFF2-40B4-BE49-F238E27FC236}">
                    <a16:creationId xmlns:a16="http://schemas.microsoft.com/office/drawing/2014/main" id="{D7B45453-B6D9-489E-A876-59C05EEA53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29" y="316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9" name="Line 5338">
                <a:extLst>
                  <a:ext uri="{FF2B5EF4-FFF2-40B4-BE49-F238E27FC236}">
                    <a16:creationId xmlns:a16="http://schemas.microsoft.com/office/drawing/2014/main" id="{6122D507-EBE5-4F63-B867-475CCE9C98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33" y="31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0" name="Freeform 5339">
                <a:extLst>
                  <a:ext uri="{FF2B5EF4-FFF2-40B4-BE49-F238E27FC236}">
                    <a16:creationId xmlns:a16="http://schemas.microsoft.com/office/drawing/2014/main" id="{A4FD796B-FBEB-469E-87ED-5E2407E9B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3" y="314"/>
                <a:ext cx="1" cy="2"/>
              </a:xfrm>
              <a:custGeom>
                <a:avLst/>
                <a:gdLst>
                  <a:gd name="T0" fmla="*/ 0 w 5"/>
                  <a:gd name="T1" fmla="*/ 9 h 9"/>
                  <a:gd name="T2" fmla="*/ 2 w 5"/>
                  <a:gd name="T3" fmla="*/ 8 h 9"/>
                  <a:gd name="T4" fmla="*/ 5 w 5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lnTo>
                      <a:pt x="2" y="8"/>
                    </a:lnTo>
                    <a:lnTo>
                      <a:pt x="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1" name="Freeform 5340">
                <a:extLst>
                  <a:ext uri="{FF2B5EF4-FFF2-40B4-BE49-F238E27FC236}">
                    <a16:creationId xmlns:a16="http://schemas.microsoft.com/office/drawing/2014/main" id="{A557FCC5-462C-4538-8D4E-00F750F9F4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9" y="316"/>
                <a:ext cx="4" cy="3"/>
              </a:xfrm>
              <a:custGeom>
                <a:avLst/>
                <a:gdLst>
                  <a:gd name="T0" fmla="*/ 0 w 14"/>
                  <a:gd name="T1" fmla="*/ 10 h 10"/>
                  <a:gd name="T2" fmla="*/ 14 w 14"/>
                  <a:gd name="T3" fmla="*/ 1 h 10"/>
                  <a:gd name="T4" fmla="*/ 14 w 14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0">
                    <a:moveTo>
                      <a:pt x="0" y="10"/>
                    </a:moveTo>
                    <a:lnTo>
                      <a:pt x="14" y="1"/>
                    </a:lnTo>
                    <a:lnTo>
                      <a:pt x="14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2" name="Freeform 5341">
                <a:extLst>
                  <a:ext uri="{FF2B5EF4-FFF2-40B4-BE49-F238E27FC236}">
                    <a16:creationId xmlns:a16="http://schemas.microsoft.com/office/drawing/2014/main" id="{3C4F707E-E997-4A18-8B30-D56FAE8BF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" y="331"/>
                <a:ext cx="3" cy="4"/>
              </a:xfrm>
              <a:custGeom>
                <a:avLst/>
                <a:gdLst>
                  <a:gd name="T0" fmla="*/ 11 w 11"/>
                  <a:gd name="T1" fmla="*/ 0 h 17"/>
                  <a:gd name="T2" fmla="*/ 4 w 11"/>
                  <a:gd name="T3" fmla="*/ 3 h 17"/>
                  <a:gd name="T4" fmla="*/ 0 w 11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7">
                    <a:moveTo>
                      <a:pt x="11" y="0"/>
                    </a:moveTo>
                    <a:lnTo>
                      <a:pt x="4" y="3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3" name="Freeform 5342">
                <a:extLst>
                  <a:ext uri="{FF2B5EF4-FFF2-40B4-BE49-F238E27FC236}">
                    <a16:creationId xmlns:a16="http://schemas.microsoft.com/office/drawing/2014/main" id="{282A980A-78A3-4BA6-8AE8-4931CB7D5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" y="331"/>
                <a:ext cx="3" cy="4"/>
              </a:xfrm>
              <a:custGeom>
                <a:avLst/>
                <a:gdLst>
                  <a:gd name="T0" fmla="*/ 0 w 11"/>
                  <a:gd name="T1" fmla="*/ 17 h 17"/>
                  <a:gd name="T2" fmla="*/ 4 w 11"/>
                  <a:gd name="T3" fmla="*/ 4 h 17"/>
                  <a:gd name="T4" fmla="*/ 11 w 11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7">
                    <a:moveTo>
                      <a:pt x="0" y="17"/>
                    </a:moveTo>
                    <a:lnTo>
                      <a:pt x="4" y="4"/>
                    </a:lnTo>
                    <a:lnTo>
                      <a:pt x="1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4" name="Freeform 5343">
                <a:extLst>
                  <a:ext uri="{FF2B5EF4-FFF2-40B4-BE49-F238E27FC236}">
                    <a16:creationId xmlns:a16="http://schemas.microsoft.com/office/drawing/2014/main" id="{6F36AC3A-CDA0-49D0-AF23-36627E4DD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" y="294"/>
                <a:ext cx="5" cy="4"/>
              </a:xfrm>
              <a:custGeom>
                <a:avLst/>
                <a:gdLst>
                  <a:gd name="T0" fmla="*/ 0 w 20"/>
                  <a:gd name="T1" fmla="*/ 16 h 16"/>
                  <a:gd name="T2" fmla="*/ 4 w 20"/>
                  <a:gd name="T3" fmla="*/ 2 h 16"/>
                  <a:gd name="T4" fmla="*/ 20 w 20"/>
                  <a:gd name="T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6">
                    <a:moveTo>
                      <a:pt x="0" y="16"/>
                    </a:moveTo>
                    <a:lnTo>
                      <a:pt x="4" y="2"/>
                    </a:lnTo>
                    <a:lnTo>
                      <a:pt x="2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5" name="Freeform 5344">
                <a:extLst>
                  <a:ext uri="{FF2B5EF4-FFF2-40B4-BE49-F238E27FC236}">
                    <a16:creationId xmlns:a16="http://schemas.microsoft.com/office/drawing/2014/main" id="{3ABC5AA5-4337-4855-A41C-3E9AC4256E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" y="294"/>
                <a:ext cx="5" cy="4"/>
              </a:xfrm>
              <a:custGeom>
                <a:avLst/>
                <a:gdLst>
                  <a:gd name="T0" fmla="*/ 20 w 20"/>
                  <a:gd name="T1" fmla="*/ 1 h 17"/>
                  <a:gd name="T2" fmla="*/ 4 w 20"/>
                  <a:gd name="T3" fmla="*/ 0 h 17"/>
                  <a:gd name="T4" fmla="*/ 0 w 20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7">
                    <a:moveTo>
                      <a:pt x="20" y="1"/>
                    </a:moveTo>
                    <a:lnTo>
                      <a:pt x="4" y="0"/>
                    </a:lnTo>
                    <a:lnTo>
                      <a:pt x="0" y="1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6" name="Freeform 5345">
                <a:extLst>
                  <a:ext uri="{FF2B5EF4-FFF2-40B4-BE49-F238E27FC236}">
                    <a16:creationId xmlns:a16="http://schemas.microsoft.com/office/drawing/2014/main" id="{C428AA53-0E2F-44DB-9B7A-B8AFF848C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0" y="296"/>
                <a:ext cx="12" cy="9"/>
              </a:xfrm>
              <a:custGeom>
                <a:avLst/>
                <a:gdLst>
                  <a:gd name="T0" fmla="*/ 50 w 50"/>
                  <a:gd name="T1" fmla="*/ 21 h 35"/>
                  <a:gd name="T2" fmla="*/ 36 w 50"/>
                  <a:gd name="T3" fmla="*/ 35 h 35"/>
                  <a:gd name="T4" fmla="*/ 0 w 50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35">
                    <a:moveTo>
                      <a:pt x="50" y="21"/>
                    </a:moveTo>
                    <a:lnTo>
                      <a:pt x="36" y="35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7" name="Line 5346">
                <a:extLst>
                  <a:ext uri="{FF2B5EF4-FFF2-40B4-BE49-F238E27FC236}">
                    <a16:creationId xmlns:a16="http://schemas.microsoft.com/office/drawing/2014/main" id="{9DED7883-3723-4B07-9977-EB2822B397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67" y="301"/>
                <a:ext cx="5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8" name="Line 5347">
                <a:extLst>
                  <a:ext uri="{FF2B5EF4-FFF2-40B4-BE49-F238E27FC236}">
                    <a16:creationId xmlns:a16="http://schemas.microsoft.com/office/drawing/2014/main" id="{1D783391-0A83-44E2-BEBD-D97F5A5B04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64" y="299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9" name="Freeform 5348">
                <a:extLst>
                  <a:ext uri="{FF2B5EF4-FFF2-40B4-BE49-F238E27FC236}">
                    <a16:creationId xmlns:a16="http://schemas.microsoft.com/office/drawing/2014/main" id="{B821BD38-4377-493D-8E54-B2CFDE104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" y="299"/>
                <a:ext cx="2" cy="2"/>
              </a:xfrm>
              <a:custGeom>
                <a:avLst/>
                <a:gdLst>
                  <a:gd name="T0" fmla="*/ 7 w 7"/>
                  <a:gd name="T1" fmla="*/ 0 h 6"/>
                  <a:gd name="T2" fmla="*/ 6 w 7"/>
                  <a:gd name="T3" fmla="*/ 0 h 6"/>
                  <a:gd name="T4" fmla="*/ 0 w 7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7" y="0"/>
                    </a:moveTo>
                    <a:lnTo>
                      <a:pt x="6" y="0"/>
                    </a:lnTo>
                    <a:lnTo>
                      <a:pt x="0" y="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0" name="Line 5349">
                <a:extLst>
                  <a:ext uri="{FF2B5EF4-FFF2-40B4-BE49-F238E27FC236}">
                    <a16:creationId xmlns:a16="http://schemas.microsoft.com/office/drawing/2014/main" id="{2500B466-D42E-469E-9008-615130FA6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64" y="299"/>
                <a:ext cx="3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1" name="Line 5350">
                <a:extLst>
                  <a:ext uri="{FF2B5EF4-FFF2-40B4-BE49-F238E27FC236}">
                    <a16:creationId xmlns:a16="http://schemas.microsoft.com/office/drawing/2014/main" id="{5A1BC81F-5111-44C3-BA1D-01E7539293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62" y="299"/>
                <a:ext cx="2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2" name="Line 5351">
                <a:extLst>
                  <a:ext uri="{FF2B5EF4-FFF2-40B4-BE49-F238E27FC236}">
                    <a16:creationId xmlns:a16="http://schemas.microsoft.com/office/drawing/2014/main" id="{C63DDBDA-3677-477A-AA45-20DE746210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49" y="295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3" name="Line 5352">
                <a:extLst>
                  <a:ext uri="{FF2B5EF4-FFF2-40B4-BE49-F238E27FC236}">
                    <a16:creationId xmlns:a16="http://schemas.microsoft.com/office/drawing/2014/main" id="{D921AC5B-5F11-4933-89FA-4ACAEF6164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43" y="294"/>
                <a:ext cx="6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4" name="Line 5353">
                <a:extLst>
                  <a:ext uri="{FF2B5EF4-FFF2-40B4-BE49-F238E27FC236}">
                    <a16:creationId xmlns:a16="http://schemas.microsoft.com/office/drawing/2014/main" id="{BEF4206A-B640-4753-A9A5-D59057EC5C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649" y="295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5" name="Line 5354">
                <a:extLst>
                  <a:ext uri="{FF2B5EF4-FFF2-40B4-BE49-F238E27FC236}">
                    <a16:creationId xmlns:a16="http://schemas.microsoft.com/office/drawing/2014/main" id="{3593706C-1E0A-4428-A115-8CD27C847F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72" y="297"/>
                <a:ext cx="3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6" name="Freeform 5355">
                <a:extLst>
                  <a:ext uri="{FF2B5EF4-FFF2-40B4-BE49-F238E27FC236}">
                    <a16:creationId xmlns:a16="http://schemas.microsoft.com/office/drawing/2014/main" id="{91BB0C8F-653F-4BDB-985A-3FA0BD4B6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" y="288"/>
                <a:ext cx="12" cy="9"/>
              </a:xfrm>
              <a:custGeom>
                <a:avLst/>
                <a:gdLst>
                  <a:gd name="T0" fmla="*/ 50 w 50"/>
                  <a:gd name="T1" fmla="*/ 8 h 35"/>
                  <a:gd name="T2" fmla="*/ 20 w 50"/>
                  <a:gd name="T3" fmla="*/ 0 h 35"/>
                  <a:gd name="T4" fmla="*/ 0 w 50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35">
                    <a:moveTo>
                      <a:pt x="50" y="8"/>
                    </a:moveTo>
                    <a:lnTo>
                      <a:pt x="20" y="0"/>
                    </a:lnTo>
                    <a:lnTo>
                      <a:pt x="0" y="3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7" name="Freeform 5356">
                <a:extLst>
                  <a:ext uri="{FF2B5EF4-FFF2-40B4-BE49-F238E27FC236}">
                    <a16:creationId xmlns:a16="http://schemas.microsoft.com/office/drawing/2014/main" id="{DD813010-8704-48FD-A7B4-F8291E355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" y="287"/>
                <a:ext cx="10" cy="4"/>
              </a:xfrm>
              <a:custGeom>
                <a:avLst/>
                <a:gdLst>
                  <a:gd name="T0" fmla="*/ 39 w 39"/>
                  <a:gd name="T1" fmla="*/ 0 h 16"/>
                  <a:gd name="T2" fmla="*/ 14 w 39"/>
                  <a:gd name="T3" fmla="*/ 16 h 16"/>
                  <a:gd name="T4" fmla="*/ 0 w 39"/>
                  <a:gd name="T5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6">
                    <a:moveTo>
                      <a:pt x="39" y="0"/>
                    </a:moveTo>
                    <a:lnTo>
                      <a:pt x="14" y="16"/>
                    </a:lnTo>
                    <a:lnTo>
                      <a:pt x="0" y="14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8" name="Freeform 5357">
                <a:extLst>
                  <a:ext uri="{FF2B5EF4-FFF2-40B4-BE49-F238E27FC236}">
                    <a16:creationId xmlns:a16="http://schemas.microsoft.com/office/drawing/2014/main" id="{EFA36250-7F68-4819-BC2B-908B6DC6C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2" y="297"/>
                <a:ext cx="3" cy="6"/>
              </a:xfrm>
              <a:custGeom>
                <a:avLst/>
                <a:gdLst>
                  <a:gd name="T0" fmla="*/ 0 w 12"/>
                  <a:gd name="T1" fmla="*/ 22 h 22"/>
                  <a:gd name="T2" fmla="*/ 2 w 12"/>
                  <a:gd name="T3" fmla="*/ 22 h 22"/>
                  <a:gd name="T4" fmla="*/ 12 w 12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2">
                    <a:moveTo>
                      <a:pt x="0" y="22"/>
                    </a:moveTo>
                    <a:lnTo>
                      <a:pt x="2" y="22"/>
                    </a:lnTo>
                    <a:lnTo>
                      <a:pt x="12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9" name="Freeform 5358">
                <a:extLst>
                  <a:ext uri="{FF2B5EF4-FFF2-40B4-BE49-F238E27FC236}">
                    <a16:creationId xmlns:a16="http://schemas.microsoft.com/office/drawing/2014/main" id="{8C6C6018-D47D-4A59-AC34-58DB4CB06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" y="287"/>
                <a:ext cx="10" cy="5"/>
              </a:xfrm>
              <a:custGeom>
                <a:avLst/>
                <a:gdLst>
                  <a:gd name="T0" fmla="*/ 0 w 39"/>
                  <a:gd name="T1" fmla="*/ 14 h 19"/>
                  <a:gd name="T2" fmla="*/ 14 w 39"/>
                  <a:gd name="T3" fmla="*/ 19 h 19"/>
                  <a:gd name="T4" fmla="*/ 39 w 39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19">
                    <a:moveTo>
                      <a:pt x="0" y="14"/>
                    </a:moveTo>
                    <a:lnTo>
                      <a:pt x="14" y="19"/>
                    </a:lnTo>
                    <a:lnTo>
                      <a:pt x="3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0" name="Line 5359">
                <a:extLst>
                  <a:ext uri="{FF2B5EF4-FFF2-40B4-BE49-F238E27FC236}">
                    <a16:creationId xmlns:a16="http://schemas.microsoft.com/office/drawing/2014/main" id="{697CC248-74C9-4F2E-96F3-7F142D3587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776" y="337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1" name="Freeform 5360">
                <a:extLst>
                  <a:ext uri="{FF2B5EF4-FFF2-40B4-BE49-F238E27FC236}">
                    <a16:creationId xmlns:a16="http://schemas.microsoft.com/office/drawing/2014/main" id="{50046A4C-9771-4D4A-A607-AC384BDF27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337"/>
                <a:ext cx="25" cy="71"/>
              </a:xfrm>
              <a:custGeom>
                <a:avLst/>
                <a:gdLst>
                  <a:gd name="T0" fmla="*/ 0 w 101"/>
                  <a:gd name="T1" fmla="*/ 281 h 281"/>
                  <a:gd name="T2" fmla="*/ 101 w 101"/>
                  <a:gd name="T3" fmla="*/ 140 h 281"/>
                  <a:gd name="T4" fmla="*/ 81 w 101"/>
                  <a:gd name="T5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281">
                    <a:moveTo>
                      <a:pt x="0" y="281"/>
                    </a:moveTo>
                    <a:lnTo>
                      <a:pt x="101" y="140"/>
                    </a:lnTo>
                    <a:lnTo>
                      <a:pt x="81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2" name="Line 5361">
                <a:extLst>
                  <a:ext uri="{FF2B5EF4-FFF2-40B4-BE49-F238E27FC236}">
                    <a16:creationId xmlns:a16="http://schemas.microsoft.com/office/drawing/2014/main" id="{006A0FF0-7D5C-433F-9CF5-6ACA4B1AE1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76" y="337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3" name="Freeform 5362">
                <a:extLst>
                  <a:ext uri="{FF2B5EF4-FFF2-40B4-BE49-F238E27FC236}">
                    <a16:creationId xmlns:a16="http://schemas.microsoft.com/office/drawing/2014/main" id="{1D30AB52-33AB-45BF-B6F4-8D4849BFF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7" y="291"/>
                <a:ext cx="69" cy="46"/>
              </a:xfrm>
              <a:custGeom>
                <a:avLst/>
                <a:gdLst>
                  <a:gd name="T0" fmla="*/ 275 w 275"/>
                  <a:gd name="T1" fmla="*/ 186 h 186"/>
                  <a:gd name="T2" fmla="*/ 160 w 275"/>
                  <a:gd name="T3" fmla="*/ 146 h 186"/>
                  <a:gd name="T4" fmla="*/ 55 w 275"/>
                  <a:gd name="T5" fmla="*/ 36 h 186"/>
                  <a:gd name="T6" fmla="*/ 0 w 275"/>
                  <a:gd name="T7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5" h="186">
                    <a:moveTo>
                      <a:pt x="275" y="186"/>
                    </a:moveTo>
                    <a:lnTo>
                      <a:pt x="160" y="146"/>
                    </a:lnTo>
                    <a:lnTo>
                      <a:pt x="55" y="3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4" name="Freeform 5363">
                <a:extLst>
                  <a:ext uri="{FF2B5EF4-FFF2-40B4-BE49-F238E27FC236}">
                    <a16:creationId xmlns:a16="http://schemas.microsoft.com/office/drawing/2014/main" id="{E1B731ED-5CA8-4E9E-BDC8-05DE7CCDE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0" y="285"/>
                <a:ext cx="7" cy="6"/>
              </a:xfrm>
              <a:custGeom>
                <a:avLst/>
                <a:gdLst>
                  <a:gd name="T0" fmla="*/ 30 w 30"/>
                  <a:gd name="T1" fmla="*/ 21 h 21"/>
                  <a:gd name="T2" fmla="*/ 1 w 30"/>
                  <a:gd name="T3" fmla="*/ 0 h 21"/>
                  <a:gd name="T4" fmla="*/ 0 w 30"/>
                  <a:gd name="T5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1">
                    <a:moveTo>
                      <a:pt x="30" y="21"/>
                    </a:moveTo>
                    <a:lnTo>
                      <a:pt x="1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5" name="Freeform 5364">
                <a:extLst>
                  <a:ext uri="{FF2B5EF4-FFF2-40B4-BE49-F238E27FC236}">
                    <a16:creationId xmlns:a16="http://schemas.microsoft.com/office/drawing/2014/main" id="{C64A4D51-92D6-4C6D-B22B-3440BA46F7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285"/>
                <a:ext cx="3" cy="2"/>
              </a:xfrm>
              <a:custGeom>
                <a:avLst/>
                <a:gdLst>
                  <a:gd name="T0" fmla="*/ 13 w 13"/>
                  <a:gd name="T1" fmla="*/ 1 h 7"/>
                  <a:gd name="T2" fmla="*/ 10 w 13"/>
                  <a:gd name="T3" fmla="*/ 0 h 7"/>
                  <a:gd name="T4" fmla="*/ 0 w 13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7">
                    <a:moveTo>
                      <a:pt x="13" y="1"/>
                    </a:moveTo>
                    <a:lnTo>
                      <a:pt x="10" y="0"/>
                    </a:lnTo>
                    <a:lnTo>
                      <a:pt x="0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6" name="Line 5365">
                <a:extLst>
                  <a:ext uri="{FF2B5EF4-FFF2-40B4-BE49-F238E27FC236}">
                    <a16:creationId xmlns:a16="http://schemas.microsoft.com/office/drawing/2014/main" id="{1544372E-663C-4ACB-B2F2-B1C73CE74A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00" y="285"/>
                <a:ext cx="7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7" name="Line 5366">
                <a:extLst>
                  <a:ext uri="{FF2B5EF4-FFF2-40B4-BE49-F238E27FC236}">
                    <a16:creationId xmlns:a16="http://schemas.microsoft.com/office/drawing/2014/main" id="{C6D976D2-4B57-4621-B5DC-50E8D25508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25" y="513"/>
                <a:ext cx="16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8" name="Freeform 5367">
                <a:extLst>
                  <a:ext uri="{FF2B5EF4-FFF2-40B4-BE49-F238E27FC236}">
                    <a16:creationId xmlns:a16="http://schemas.microsoft.com/office/drawing/2014/main" id="{B83D5B7A-B4DB-4BFF-8D74-89926A5E7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6" y="405"/>
                <a:ext cx="34" cy="75"/>
              </a:xfrm>
              <a:custGeom>
                <a:avLst/>
                <a:gdLst>
                  <a:gd name="T0" fmla="*/ 130 w 136"/>
                  <a:gd name="T1" fmla="*/ 0 h 302"/>
                  <a:gd name="T2" fmla="*/ 136 w 136"/>
                  <a:gd name="T3" fmla="*/ 136 h 302"/>
                  <a:gd name="T4" fmla="*/ 50 w 136"/>
                  <a:gd name="T5" fmla="*/ 282 h 302"/>
                  <a:gd name="T6" fmla="*/ 0 w 136"/>
                  <a:gd name="T7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302">
                    <a:moveTo>
                      <a:pt x="130" y="0"/>
                    </a:moveTo>
                    <a:lnTo>
                      <a:pt x="136" y="136"/>
                    </a:lnTo>
                    <a:lnTo>
                      <a:pt x="50" y="282"/>
                    </a:lnTo>
                    <a:lnTo>
                      <a:pt x="0" y="302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9" name="Line 5368">
                <a:extLst>
                  <a:ext uri="{FF2B5EF4-FFF2-40B4-BE49-F238E27FC236}">
                    <a16:creationId xmlns:a16="http://schemas.microsoft.com/office/drawing/2014/main" id="{7C3733E5-08AE-4595-8813-00F7EC0E8E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45" y="487"/>
                <a:ext cx="6" cy="1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0" name="Line 5369">
                <a:extLst>
                  <a:ext uri="{FF2B5EF4-FFF2-40B4-BE49-F238E27FC236}">
                    <a16:creationId xmlns:a16="http://schemas.microsoft.com/office/drawing/2014/main" id="{F4C6A3DF-5ED2-4ED8-97A3-67EEBB1B0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41" y="503"/>
                <a:ext cx="4" cy="1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1" name="Freeform 5370">
                <a:extLst>
                  <a:ext uri="{FF2B5EF4-FFF2-40B4-BE49-F238E27FC236}">
                    <a16:creationId xmlns:a16="http://schemas.microsoft.com/office/drawing/2014/main" id="{558F0158-74EC-4704-A128-0224397F3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" y="503"/>
                <a:ext cx="4" cy="10"/>
              </a:xfrm>
              <a:custGeom>
                <a:avLst/>
                <a:gdLst>
                  <a:gd name="T0" fmla="*/ 0 w 15"/>
                  <a:gd name="T1" fmla="*/ 39 h 39"/>
                  <a:gd name="T2" fmla="*/ 2 w 15"/>
                  <a:gd name="T3" fmla="*/ 38 h 39"/>
                  <a:gd name="T4" fmla="*/ 15 w 15"/>
                  <a:gd name="T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9">
                    <a:moveTo>
                      <a:pt x="0" y="39"/>
                    </a:moveTo>
                    <a:lnTo>
                      <a:pt x="2" y="38"/>
                    </a:lnTo>
                    <a:lnTo>
                      <a:pt x="15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2" name="Line 5371">
                <a:extLst>
                  <a:ext uri="{FF2B5EF4-FFF2-40B4-BE49-F238E27FC236}">
                    <a16:creationId xmlns:a16="http://schemas.microsoft.com/office/drawing/2014/main" id="{826F6315-0B41-4651-A34A-890C4338E2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51" y="483"/>
                <a:ext cx="1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3" name="Line 5372">
                <a:extLst>
                  <a:ext uri="{FF2B5EF4-FFF2-40B4-BE49-F238E27FC236}">
                    <a16:creationId xmlns:a16="http://schemas.microsoft.com/office/drawing/2014/main" id="{830994D1-58D4-45D2-979F-C0B1D44149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52" y="480"/>
                <a:ext cx="4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4" name="Freeform 5373">
                <a:extLst>
                  <a:ext uri="{FF2B5EF4-FFF2-40B4-BE49-F238E27FC236}">
                    <a16:creationId xmlns:a16="http://schemas.microsoft.com/office/drawing/2014/main" id="{C127EE22-D421-41C6-A5E8-39567B1AC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" y="480"/>
                <a:ext cx="4" cy="3"/>
              </a:xfrm>
              <a:custGeom>
                <a:avLst/>
                <a:gdLst>
                  <a:gd name="T0" fmla="*/ 17 w 17"/>
                  <a:gd name="T1" fmla="*/ 0 h 10"/>
                  <a:gd name="T2" fmla="*/ 1 w 17"/>
                  <a:gd name="T3" fmla="*/ 7 h 10"/>
                  <a:gd name="T4" fmla="*/ 0 w 17"/>
                  <a:gd name="T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0">
                    <a:moveTo>
                      <a:pt x="17" y="0"/>
                    </a:moveTo>
                    <a:lnTo>
                      <a:pt x="1" y="7"/>
                    </a:lnTo>
                    <a:lnTo>
                      <a:pt x="0" y="1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5" name="Freeform 5374">
                <a:extLst>
                  <a:ext uri="{FF2B5EF4-FFF2-40B4-BE49-F238E27FC236}">
                    <a16:creationId xmlns:a16="http://schemas.microsoft.com/office/drawing/2014/main" id="{3E236873-ABDB-41CA-A259-475BF791E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1" y="483"/>
                <a:ext cx="1" cy="4"/>
              </a:xfrm>
              <a:custGeom>
                <a:avLst/>
                <a:gdLst>
                  <a:gd name="T0" fmla="*/ 5 w 5"/>
                  <a:gd name="T1" fmla="*/ 0 h 16"/>
                  <a:gd name="T2" fmla="*/ 4 w 5"/>
                  <a:gd name="T3" fmla="*/ 0 h 16"/>
                  <a:gd name="T4" fmla="*/ 0 w 5"/>
                  <a:gd name="T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6">
                    <a:moveTo>
                      <a:pt x="5" y="0"/>
                    </a:moveTo>
                    <a:lnTo>
                      <a:pt x="4" y="0"/>
                    </a:lnTo>
                    <a:lnTo>
                      <a:pt x="0" y="16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6" name="Freeform 5375">
                <a:extLst>
                  <a:ext uri="{FF2B5EF4-FFF2-40B4-BE49-F238E27FC236}">
                    <a16:creationId xmlns:a16="http://schemas.microsoft.com/office/drawing/2014/main" id="{572A8269-B198-46D0-AF2B-A89A3CE12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" y="493"/>
                <a:ext cx="27" cy="15"/>
              </a:xfrm>
              <a:custGeom>
                <a:avLst/>
                <a:gdLst>
                  <a:gd name="T0" fmla="*/ 108 w 108"/>
                  <a:gd name="T1" fmla="*/ 58 h 58"/>
                  <a:gd name="T2" fmla="*/ 62 w 108"/>
                  <a:gd name="T3" fmla="*/ 0 h 58"/>
                  <a:gd name="T4" fmla="*/ 0 w 108"/>
                  <a:gd name="T5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58">
                    <a:moveTo>
                      <a:pt x="108" y="58"/>
                    </a:moveTo>
                    <a:lnTo>
                      <a:pt x="62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7" name="Line 5376">
                <a:extLst>
                  <a:ext uri="{FF2B5EF4-FFF2-40B4-BE49-F238E27FC236}">
                    <a16:creationId xmlns:a16="http://schemas.microsoft.com/office/drawing/2014/main" id="{E6A2FDC8-4BB5-4A0A-B0FF-11A70570EC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19" y="508"/>
                <a:ext cx="6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8" name="Freeform 5377">
                <a:extLst>
                  <a:ext uri="{FF2B5EF4-FFF2-40B4-BE49-F238E27FC236}">
                    <a16:creationId xmlns:a16="http://schemas.microsoft.com/office/drawing/2014/main" id="{4FEE0197-9BA3-4C33-9798-6422BD5BC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9" y="508"/>
                <a:ext cx="6" cy="7"/>
              </a:xfrm>
              <a:custGeom>
                <a:avLst/>
                <a:gdLst>
                  <a:gd name="T0" fmla="*/ 0 w 22"/>
                  <a:gd name="T1" fmla="*/ 0 h 29"/>
                  <a:gd name="T2" fmla="*/ 20 w 22"/>
                  <a:gd name="T3" fmla="*/ 29 h 29"/>
                  <a:gd name="T4" fmla="*/ 22 w 22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9">
                    <a:moveTo>
                      <a:pt x="0" y="0"/>
                    </a:moveTo>
                    <a:lnTo>
                      <a:pt x="20" y="29"/>
                    </a:lnTo>
                    <a:lnTo>
                      <a:pt x="22" y="29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9" name="Line 5378">
                <a:extLst>
                  <a:ext uri="{FF2B5EF4-FFF2-40B4-BE49-F238E27FC236}">
                    <a16:creationId xmlns:a16="http://schemas.microsoft.com/office/drawing/2014/main" id="{FF7194CE-D866-4CD0-BC96-D75FDCEAB8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91" y="485"/>
                <a:ext cx="0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0" name="Line 5379">
                <a:extLst>
                  <a:ext uri="{FF2B5EF4-FFF2-40B4-BE49-F238E27FC236}">
                    <a16:creationId xmlns:a16="http://schemas.microsoft.com/office/drawing/2014/main" id="{A61D022F-1C8D-4F99-8F43-8DE6F53104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45" y="3236"/>
                <a:ext cx="8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1" name="Line 5380">
                <a:extLst>
                  <a:ext uri="{FF2B5EF4-FFF2-40B4-BE49-F238E27FC236}">
                    <a16:creationId xmlns:a16="http://schemas.microsoft.com/office/drawing/2014/main" id="{69325DCB-0039-4ACA-9435-578C4E94D1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91" y="488"/>
                <a:ext cx="1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2" name="Line 5381">
                <a:extLst>
                  <a:ext uri="{FF2B5EF4-FFF2-40B4-BE49-F238E27FC236}">
                    <a16:creationId xmlns:a16="http://schemas.microsoft.com/office/drawing/2014/main" id="{44F94498-D05D-490F-9E5D-95400B683F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45" y="3330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3" name="Freeform 5382">
                <a:extLst>
                  <a:ext uri="{FF2B5EF4-FFF2-40B4-BE49-F238E27FC236}">
                    <a16:creationId xmlns:a16="http://schemas.microsoft.com/office/drawing/2014/main" id="{03F65980-365F-46F2-BB78-D23F14A56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1" y="488"/>
                <a:ext cx="1" cy="6"/>
              </a:xfrm>
              <a:custGeom>
                <a:avLst/>
                <a:gdLst>
                  <a:gd name="T0" fmla="*/ 0 w 5"/>
                  <a:gd name="T1" fmla="*/ 0 h 23"/>
                  <a:gd name="T2" fmla="*/ 4 w 5"/>
                  <a:gd name="T3" fmla="*/ 23 h 23"/>
                  <a:gd name="T4" fmla="*/ 5 w 5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3">
                    <a:moveTo>
                      <a:pt x="0" y="0"/>
                    </a:moveTo>
                    <a:lnTo>
                      <a:pt x="4" y="23"/>
                    </a:lnTo>
                    <a:lnTo>
                      <a:pt x="5" y="2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4" name="Line 5383">
                <a:extLst>
                  <a:ext uri="{FF2B5EF4-FFF2-40B4-BE49-F238E27FC236}">
                    <a16:creationId xmlns:a16="http://schemas.microsoft.com/office/drawing/2014/main" id="{5084500E-2B47-4735-A3CC-D11B5F8AC1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87" y="477"/>
                <a:ext cx="2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" name="Line 5384">
                <a:extLst>
                  <a:ext uri="{FF2B5EF4-FFF2-40B4-BE49-F238E27FC236}">
                    <a16:creationId xmlns:a16="http://schemas.microsoft.com/office/drawing/2014/main" id="{BD53E2B1-C519-4BE4-BC14-AF03AF92A9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89" y="477"/>
                <a:ext cx="2" cy="8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6" name="Freeform 5385">
                <a:extLst>
                  <a:ext uri="{FF2B5EF4-FFF2-40B4-BE49-F238E27FC236}">
                    <a16:creationId xmlns:a16="http://schemas.microsoft.com/office/drawing/2014/main" id="{F85C6066-8FB7-4297-8004-E5CAF3CEEB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" y="477"/>
                <a:ext cx="2" cy="8"/>
              </a:xfrm>
              <a:custGeom>
                <a:avLst/>
                <a:gdLst>
                  <a:gd name="T0" fmla="*/ 7 w 7"/>
                  <a:gd name="T1" fmla="*/ 29 h 29"/>
                  <a:gd name="T2" fmla="*/ 2 w 7"/>
                  <a:gd name="T3" fmla="*/ 0 h 29"/>
                  <a:gd name="T4" fmla="*/ 0 w 7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9">
                    <a:moveTo>
                      <a:pt x="7" y="29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7" name="Freeform 5386">
                <a:extLst>
                  <a:ext uri="{FF2B5EF4-FFF2-40B4-BE49-F238E27FC236}">
                    <a16:creationId xmlns:a16="http://schemas.microsoft.com/office/drawing/2014/main" id="{BCAB8D10-5D51-4F41-B97B-A6ACAFE06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7" y="477"/>
                <a:ext cx="2" cy="1"/>
              </a:xfrm>
              <a:custGeom>
                <a:avLst/>
                <a:gdLst>
                  <a:gd name="T0" fmla="*/ 8 w 8"/>
                  <a:gd name="T1" fmla="*/ 3 h 5"/>
                  <a:gd name="T2" fmla="*/ 7 w 8"/>
                  <a:gd name="T3" fmla="*/ 0 h 5"/>
                  <a:gd name="T4" fmla="*/ 0 w 8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3"/>
                    </a:moveTo>
                    <a:lnTo>
                      <a:pt x="7" y="0"/>
                    </a:lnTo>
                    <a:lnTo>
                      <a:pt x="0" y="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8" name="Line 5387">
                <a:extLst>
                  <a:ext uri="{FF2B5EF4-FFF2-40B4-BE49-F238E27FC236}">
                    <a16:creationId xmlns:a16="http://schemas.microsoft.com/office/drawing/2014/main" id="{BC0DE80B-D792-4B11-AE70-9F4CF7774E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93" y="482"/>
                <a:ext cx="40" cy="19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9" name="Freeform 5388">
                <a:extLst>
                  <a:ext uri="{FF2B5EF4-FFF2-40B4-BE49-F238E27FC236}">
                    <a16:creationId xmlns:a16="http://schemas.microsoft.com/office/drawing/2014/main" id="{9E2B94D8-3290-481E-AEDD-CE908A7A5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411"/>
                <a:ext cx="26" cy="68"/>
              </a:xfrm>
              <a:custGeom>
                <a:avLst/>
                <a:gdLst>
                  <a:gd name="T0" fmla="*/ 101 w 101"/>
                  <a:gd name="T1" fmla="*/ 270 h 270"/>
                  <a:gd name="T2" fmla="*/ 84 w 101"/>
                  <a:gd name="T3" fmla="*/ 175 h 270"/>
                  <a:gd name="T4" fmla="*/ 17 w 101"/>
                  <a:gd name="T5" fmla="*/ 63 h 270"/>
                  <a:gd name="T6" fmla="*/ 0 w 101"/>
                  <a:gd name="T7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270">
                    <a:moveTo>
                      <a:pt x="101" y="270"/>
                    </a:moveTo>
                    <a:lnTo>
                      <a:pt x="84" y="175"/>
                    </a:lnTo>
                    <a:lnTo>
                      <a:pt x="17" y="63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" name="Freeform 5389">
                <a:extLst>
                  <a:ext uri="{FF2B5EF4-FFF2-40B4-BE49-F238E27FC236}">
                    <a16:creationId xmlns:a16="http://schemas.microsoft.com/office/drawing/2014/main" id="{CC6D53F7-DD5C-46D5-8883-72C90551F0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" y="529"/>
                <a:ext cx="21" cy="37"/>
              </a:xfrm>
              <a:custGeom>
                <a:avLst/>
                <a:gdLst>
                  <a:gd name="T0" fmla="*/ 82 w 82"/>
                  <a:gd name="T1" fmla="*/ 146 h 148"/>
                  <a:gd name="T2" fmla="*/ 79 w 82"/>
                  <a:gd name="T3" fmla="*/ 148 h 148"/>
                  <a:gd name="T4" fmla="*/ 52 w 82"/>
                  <a:gd name="T5" fmla="*/ 138 h 148"/>
                  <a:gd name="T6" fmla="*/ 33 w 82"/>
                  <a:gd name="T7" fmla="*/ 70 h 148"/>
                  <a:gd name="T8" fmla="*/ 31 w 82"/>
                  <a:gd name="T9" fmla="*/ 66 h 148"/>
                  <a:gd name="T10" fmla="*/ 25 w 82"/>
                  <a:gd name="T11" fmla="*/ 47 h 148"/>
                  <a:gd name="T12" fmla="*/ 23 w 82"/>
                  <a:gd name="T13" fmla="*/ 40 h 148"/>
                  <a:gd name="T14" fmla="*/ 23 w 82"/>
                  <a:gd name="T15" fmla="*/ 39 h 148"/>
                  <a:gd name="T16" fmla="*/ 22 w 82"/>
                  <a:gd name="T17" fmla="*/ 37 h 148"/>
                  <a:gd name="T18" fmla="*/ 22 w 82"/>
                  <a:gd name="T19" fmla="*/ 36 h 148"/>
                  <a:gd name="T20" fmla="*/ 13 w 82"/>
                  <a:gd name="T21" fmla="*/ 7 h 148"/>
                  <a:gd name="T22" fmla="*/ 0 w 82"/>
                  <a:gd name="T23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2" h="148">
                    <a:moveTo>
                      <a:pt x="82" y="146"/>
                    </a:moveTo>
                    <a:lnTo>
                      <a:pt x="79" y="148"/>
                    </a:lnTo>
                    <a:lnTo>
                      <a:pt x="52" y="138"/>
                    </a:lnTo>
                    <a:lnTo>
                      <a:pt x="33" y="70"/>
                    </a:lnTo>
                    <a:lnTo>
                      <a:pt x="31" y="66"/>
                    </a:lnTo>
                    <a:lnTo>
                      <a:pt x="25" y="47"/>
                    </a:lnTo>
                    <a:lnTo>
                      <a:pt x="23" y="40"/>
                    </a:lnTo>
                    <a:lnTo>
                      <a:pt x="23" y="39"/>
                    </a:lnTo>
                    <a:lnTo>
                      <a:pt x="22" y="37"/>
                    </a:lnTo>
                    <a:lnTo>
                      <a:pt x="22" y="36"/>
                    </a:lnTo>
                    <a:lnTo>
                      <a:pt x="13" y="7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1" name="Line 5390">
                <a:extLst>
                  <a:ext uri="{FF2B5EF4-FFF2-40B4-BE49-F238E27FC236}">
                    <a16:creationId xmlns:a16="http://schemas.microsoft.com/office/drawing/2014/main" id="{92757C23-E904-44AE-BFB1-A7CEA05F14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43" y="502"/>
                <a:ext cx="17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2" name="Line 5391">
                <a:extLst>
                  <a:ext uri="{FF2B5EF4-FFF2-40B4-BE49-F238E27FC236}">
                    <a16:creationId xmlns:a16="http://schemas.microsoft.com/office/drawing/2014/main" id="{F7BAAB3F-30CA-4E84-841B-D50C5F8980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33" y="501"/>
                <a:ext cx="4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3" name="Line 5392">
                <a:extLst>
                  <a:ext uri="{FF2B5EF4-FFF2-40B4-BE49-F238E27FC236}">
                    <a16:creationId xmlns:a16="http://schemas.microsoft.com/office/drawing/2014/main" id="{CB49A284-707A-4A68-9CD3-223A42DFFD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37" y="502"/>
                <a:ext cx="6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" name="Freeform 5393">
                <a:extLst>
                  <a:ext uri="{FF2B5EF4-FFF2-40B4-BE49-F238E27FC236}">
                    <a16:creationId xmlns:a16="http://schemas.microsoft.com/office/drawing/2014/main" id="{EF26850C-C915-4222-A9A3-089A75298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7" y="502"/>
                <a:ext cx="6" cy="1"/>
              </a:xfrm>
              <a:custGeom>
                <a:avLst/>
                <a:gdLst>
                  <a:gd name="T0" fmla="*/ 0 w 25"/>
                  <a:gd name="T1" fmla="*/ 0 h 2"/>
                  <a:gd name="T2" fmla="*/ 3 w 25"/>
                  <a:gd name="T3" fmla="*/ 2 h 2"/>
                  <a:gd name="T4" fmla="*/ 25 w 25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2">
                    <a:moveTo>
                      <a:pt x="0" y="0"/>
                    </a:moveTo>
                    <a:lnTo>
                      <a:pt x="3" y="2"/>
                    </a:lnTo>
                    <a:lnTo>
                      <a:pt x="25" y="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" name="Freeform 5394">
                <a:extLst>
                  <a:ext uri="{FF2B5EF4-FFF2-40B4-BE49-F238E27FC236}">
                    <a16:creationId xmlns:a16="http://schemas.microsoft.com/office/drawing/2014/main" id="{8F978035-D7D1-4694-8023-3519CF9CB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3" y="501"/>
                <a:ext cx="4" cy="1"/>
              </a:xfrm>
              <a:custGeom>
                <a:avLst/>
                <a:gdLst>
                  <a:gd name="T0" fmla="*/ 0 w 15"/>
                  <a:gd name="T1" fmla="*/ 0 h 8"/>
                  <a:gd name="T2" fmla="*/ 13 w 15"/>
                  <a:gd name="T3" fmla="*/ 8 h 8"/>
                  <a:gd name="T4" fmla="*/ 15 w 15"/>
                  <a:gd name="T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lnTo>
                      <a:pt x="13" y="8"/>
                    </a:lnTo>
                    <a:lnTo>
                      <a:pt x="15" y="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6" name="Freeform 5395">
                <a:extLst>
                  <a:ext uri="{FF2B5EF4-FFF2-40B4-BE49-F238E27FC236}">
                    <a16:creationId xmlns:a16="http://schemas.microsoft.com/office/drawing/2014/main" id="{C8FB8B8E-7CCF-4D71-B36F-C3FC70D06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502"/>
                <a:ext cx="4" cy="0"/>
              </a:xfrm>
              <a:custGeom>
                <a:avLst/>
                <a:gdLst>
                  <a:gd name="T0" fmla="*/ 0 w 19"/>
                  <a:gd name="T1" fmla="*/ 1 h 3"/>
                  <a:gd name="T2" fmla="*/ 18 w 19"/>
                  <a:gd name="T3" fmla="*/ 3 h 3"/>
                  <a:gd name="T4" fmla="*/ 19 w 19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3">
                    <a:moveTo>
                      <a:pt x="0" y="1"/>
                    </a:moveTo>
                    <a:lnTo>
                      <a:pt x="18" y="3"/>
                    </a:lnTo>
                    <a:lnTo>
                      <a:pt x="19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7" name="Line 5396">
                <a:extLst>
                  <a:ext uri="{FF2B5EF4-FFF2-40B4-BE49-F238E27FC236}">
                    <a16:creationId xmlns:a16="http://schemas.microsoft.com/office/drawing/2014/main" id="{361E0FDE-CE5C-4199-9CD4-FDB9DB9D2C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60" y="502"/>
                <a:ext cx="4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8" name="Freeform 5397">
                <a:extLst>
                  <a:ext uri="{FF2B5EF4-FFF2-40B4-BE49-F238E27FC236}">
                    <a16:creationId xmlns:a16="http://schemas.microsoft.com/office/drawing/2014/main" id="{94D549A9-0AEB-4426-A659-7489336C0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4" y="478"/>
                <a:ext cx="23" cy="24"/>
              </a:xfrm>
              <a:custGeom>
                <a:avLst/>
                <a:gdLst>
                  <a:gd name="T0" fmla="*/ 91 w 91"/>
                  <a:gd name="T1" fmla="*/ 0 h 95"/>
                  <a:gd name="T2" fmla="*/ 44 w 91"/>
                  <a:gd name="T3" fmla="*/ 13 h 95"/>
                  <a:gd name="T4" fmla="*/ 43 w 91"/>
                  <a:gd name="T5" fmla="*/ 13 h 95"/>
                  <a:gd name="T6" fmla="*/ 0 w 91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95">
                    <a:moveTo>
                      <a:pt x="91" y="0"/>
                    </a:moveTo>
                    <a:lnTo>
                      <a:pt x="44" y="13"/>
                    </a:lnTo>
                    <a:lnTo>
                      <a:pt x="43" y="13"/>
                    </a:lnTo>
                    <a:lnTo>
                      <a:pt x="0" y="9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9" name="Line 5398">
                <a:extLst>
                  <a:ext uri="{FF2B5EF4-FFF2-40B4-BE49-F238E27FC236}">
                    <a16:creationId xmlns:a16="http://schemas.microsoft.com/office/drawing/2014/main" id="{C00434D2-10A3-4DED-9534-31C2C32D7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07" y="521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0" name="Line 5399">
                <a:extLst>
                  <a:ext uri="{FF2B5EF4-FFF2-40B4-BE49-F238E27FC236}">
                    <a16:creationId xmlns:a16="http://schemas.microsoft.com/office/drawing/2014/main" id="{5E881FB5-5501-49F1-87DE-7CAADCCEC1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00" y="518"/>
                <a:ext cx="5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1" name="Line 5400">
                <a:extLst>
                  <a:ext uri="{FF2B5EF4-FFF2-40B4-BE49-F238E27FC236}">
                    <a16:creationId xmlns:a16="http://schemas.microsoft.com/office/drawing/2014/main" id="{20FF4C9F-82E9-4414-A503-503AF35C67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20" y="528"/>
                <a:ext cx="1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2" name="Freeform 5401">
                <a:extLst>
                  <a:ext uri="{FF2B5EF4-FFF2-40B4-BE49-F238E27FC236}">
                    <a16:creationId xmlns:a16="http://schemas.microsoft.com/office/drawing/2014/main" id="{C83C8855-ABD4-4FB1-8416-5BC021944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4" y="525"/>
                <a:ext cx="6" cy="3"/>
              </a:xfrm>
              <a:custGeom>
                <a:avLst/>
                <a:gdLst>
                  <a:gd name="T0" fmla="*/ 22 w 22"/>
                  <a:gd name="T1" fmla="*/ 12 h 12"/>
                  <a:gd name="T2" fmla="*/ 11 w 22"/>
                  <a:gd name="T3" fmla="*/ 6 h 12"/>
                  <a:gd name="T4" fmla="*/ 0 w 2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2">
                    <a:moveTo>
                      <a:pt x="22" y="12"/>
                    </a:moveTo>
                    <a:lnTo>
                      <a:pt x="11" y="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3" name="Line 5402">
                <a:extLst>
                  <a:ext uri="{FF2B5EF4-FFF2-40B4-BE49-F238E27FC236}">
                    <a16:creationId xmlns:a16="http://schemas.microsoft.com/office/drawing/2014/main" id="{BE142DC9-D576-49F3-A547-BF07AE1D89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14" y="525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4" name="Line 5403">
                <a:extLst>
                  <a:ext uri="{FF2B5EF4-FFF2-40B4-BE49-F238E27FC236}">
                    <a16:creationId xmlns:a16="http://schemas.microsoft.com/office/drawing/2014/main" id="{B850D96D-E013-4287-A2F3-753BD3FED5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14" y="525"/>
                <a:ext cx="7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5" name="Line 5404">
                <a:extLst>
                  <a:ext uri="{FF2B5EF4-FFF2-40B4-BE49-F238E27FC236}">
                    <a16:creationId xmlns:a16="http://schemas.microsoft.com/office/drawing/2014/main" id="{A54A8CAA-C6AD-4D3B-87CD-4D3CC10E04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14" y="525"/>
                <a:ext cx="6" cy="3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6" name="Line 5405">
                <a:extLst>
                  <a:ext uri="{FF2B5EF4-FFF2-40B4-BE49-F238E27FC236}">
                    <a16:creationId xmlns:a16="http://schemas.microsoft.com/office/drawing/2014/main" id="{2D6B37EB-1E47-4A41-96E0-A7E45EF36C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05" y="521"/>
                <a:ext cx="2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7" name="Freeform 5406">
                <a:extLst>
                  <a:ext uri="{FF2B5EF4-FFF2-40B4-BE49-F238E27FC236}">
                    <a16:creationId xmlns:a16="http://schemas.microsoft.com/office/drawing/2014/main" id="{FF3C9BE2-96C0-4ED4-9BFE-6B2DD28D8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7" y="521"/>
                <a:ext cx="7" cy="4"/>
              </a:xfrm>
              <a:custGeom>
                <a:avLst/>
                <a:gdLst>
                  <a:gd name="T0" fmla="*/ 0 w 28"/>
                  <a:gd name="T1" fmla="*/ 0 h 15"/>
                  <a:gd name="T2" fmla="*/ 6 w 28"/>
                  <a:gd name="T3" fmla="*/ 3 h 15"/>
                  <a:gd name="T4" fmla="*/ 13 w 28"/>
                  <a:gd name="T5" fmla="*/ 8 h 15"/>
                  <a:gd name="T6" fmla="*/ 15 w 28"/>
                  <a:gd name="T7" fmla="*/ 9 h 15"/>
                  <a:gd name="T8" fmla="*/ 28 w 28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5">
                    <a:moveTo>
                      <a:pt x="0" y="0"/>
                    </a:moveTo>
                    <a:lnTo>
                      <a:pt x="6" y="3"/>
                    </a:lnTo>
                    <a:lnTo>
                      <a:pt x="13" y="8"/>
                    </a:lnTo>
                    <a:lnTo>
                      <a:pt x="15" y="9"/>
                    </a:lnTo>
                    <a:lnTo>
                      <a:pt x="28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8" name="Line 5407">
                <a:extLst>
                  <a:ext uri="{FF2B5EF4-FFF2-40B4-BE49-F238E27FC236}">
                    <a16:creationId xmlns:a16="http://schemas.microsoft.com/office/drawing/2014/main" id="{261DFB0A-3C32-4DBB-ADCA-FAF2CEDDA0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00" y="517"/>
                <a:ext cx="0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9" name="Freeform 5408">
                <a:extLst>
                  <a:ext uri="{FF2B5EF4-FFF2-40B4-BE49-F238E27FC236}">
                    <a16:creationId xmlns:a16="http://schemas.microsoft.com/office/drawing/2014/main" id="{C110E339-5EAE-4AB9-824E-AAA8D6D1D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0" y="518"/>
                <a:ext cx="5" cy="3"/>
              </a:xfrm>
              <a:custGeom>
                <a:avLst/>
                <a:gdLst>
                  <a:gd name="T0" fmla="*/ 22 w 22"/>
                  <a:gd name="T1" fmla="*/ 12 h 12"/>
                  <a:gd name="T2" fmla="*/ 9 w 22"/>
                  <a:gd name="T3" fmla="*/ 4 h 12"/>
                  <a:gd name="T4" fmla="*/ 3 w 22"/>
                  <a:gd name="T5" fmla="*/ 1 h 12"/>
                  <a:gd name="T6" fmla="*/ 0 w 22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2">
                    <a:moveTo>
                      <a:pt x="22" y="12"/>
                    </a:moveTo>
                    <a:lnTo>
                      <a:pt x="9" y="4"/>
                    </a:ln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0" name="Line 5409">
                <a:extLst>
                  <a:ext uri="{FF2B5EF4-FFF2-40B4-BE49-F238E27FC236}">
                    <a16:creationId xmlns:a16="http://schemas.microsoft.com/office/drawing/2014/main" id="{61F2DCA2-8BD5-4D88-A156-8CE1FA6833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00" y="518"/>
                <a:ext cx="0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1" name="Line 5410">
                <a:extLst>
                  <a:ext uri="{FF2B5EF4-FFF2-40B4-BE49-F238E27FC236}">
                    <a16:creationId xmlns:a16="http://schemas.microsoft.com/office/drawing/2014/main" id="{A7594D76-345D-4F81-9322-EF4342FF0F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2" y="3857"/>
                <a:ext cx="0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2" name="Line 5411">
                <a:extLst>
                  <a:ext uri="{FF2B5EF4-FFF2-40B4-BE49-F238E27FC236}">
                    <a16:creationId xmlns:a16="http://schemas.microsoft.com/office/drawing/2014/main" id="{1F38A16F-58D8-47CB-898C-B8F4FE073C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32" y="3861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3" name="Line 5412">
                <a:extLst>
                  <a:ext uri="{FF2B5EF4-FFF2-40B4-BE49-F238E27FC236}">
                    <a16:creationId xmlns:a16="http://schemas.microsoft.com/office/drawing/2014/main" id="{D97852B3-45F8-4675-BDBF-7BA1F601C7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32" y="3861"/>
                <a:ext cx="1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4" name="Line 5413">
                <a:extLst>
                  <a:ext uri="{FF2B5EF4-FFF2-40B4-BE49-F238E27FC236}">
                    <a16:creationId xmlns:a16="http://schemas.microsoft.com/office/drawing/2014/main" id="{21BBBF67-9244-40D3-91C1-EB31BD2C8D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32" y="3866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5" name="Line 5414">
                <a:extLst>
                  <a:ext uri="{FF2B5EF4-FFF2-40B4-BE49-F238E27FC236}">
                    <a16:creationId xmlns:a16="http://schemas.microsoft.com/office/drawing/2014/main" id="{B4729F56-A083-423D-AB36-716ED99F51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32" y="3861"/>
                <a:ext cx="0" cy="5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6" name="Freeform 5415">
                <a:extLst>
                  <a:ext uri="{FF2B5EF4-FFF2-40B4-BE49-F238E27FC236}">
                    <a16:creationId xmlns:a16="http://schemas.microsoft.com/office/drawing/2014/main" id="{470771AF-8875-4EC6-B2CC-5EEB6381F4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3" y="3848"/>
                <a:ext cx="7" cy="13"/>
              </a:xfrm>
              <a:custGeom>
                <a:avLst/>
                <a:gdLst>
                  <a:gd name="T0" fmla="*/ 29 w 29"/>
                  <a:gd name="T1" fmla="*/ 0 h 53"/>
                  <a:gd name="T2" fmla="*/ 26 w 29"/>
                  <a:gd name="T3" fmla="*/ 30 h 53"/>
                  <a:gd name="T4" fmla="*/ 0 w 29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53">
                    <a:moveTo>
                      <a:pt x="29" y="0"/>
                    </a:moveTo>
                    <a:lnTo>
                      <a:pt x="26" y="30"/>
                    </a:lnTo>
                    <a:lnTo>
                      <a:pt x="0" y="53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7" name="Freeform 5416">
                <a:extLst>
                  <a:ext uri="{FF2B5EF4-FFF2-40B4-BE49-F238E27FC236}">
                    <a16:creationId xmlns:a16="http://schemas.microsoft.com/office/drawing/2014/main" id="{FA81BA3A-95D9-44C2-BA09-EC973D381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3871"/>
                <a:ext cx="4" cy="12"/>
              </a:xfrm>
              <a:custGeom>
                <a:avLst/>
                <a:gdLst>
                  <a:gd name="T0" fmla="*/ 3 w 17"/>
                  <a:gd name="T1" fmla="*/ 0 h 47"/>
                  <a:gd name="T2" fmla="*/ 0 w 17"/>
                  <a:gd name="T3" fmla="*/ 40 h 47"/>
                  <a:gd name="T4" fmla="*/ 17 w 17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47">
                    <a:moveTo>
                      <a:pt x="3" y="0"/>
                    </a:moveTo>
                    <a:lnTo>
                      <a:pt x="0" y="40"/>
                    </a:lnTo>
                    <a:lnTo>
                      <a:pt x="17" y="47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8" name="Freeform 5417">
                <a:extLst>
                  <a:ext uri="{FF2B5EF4-FFF2-40B4-BE49-F238E27FC236}">
                    <a16:creationId xmlns:a16="http://schemas.microsoft.com/office/drawing/2014/main" id="{929FDA50-886C-48F9-97E9-9003CBFAE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3883"/>
                <a:ext cx="8" cy="7"/>
              </a:xfrm>
              <a:custGeom>
                <a:avLst/>
                <a:gdLst>
                  <a:gd name="T0" fmla="*/ 32 w 32"/>
                  <a:gd name="T1" fmla="*/ 0 h 30"/>
                  <a:gd name="T2" fmla="*/ 32 w 32"/>
                  <a:gd name="T3" fmla="*/ 10 h 30"/>
                  <a:gd name="T4" fmla="*/ 0 w 32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30">
                    <a:moveTo>
                      <a:pt x="32" y="0"/>
                    </a:moveTo>
                    <a:lnTo>
                      <a:pt x="32" y="10"/>
                    </a:lnTo>
                    <a:lnTo>
                      <a:pt x="0" y="3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9" name="Freeform 5418">
                <a:extLst>
                  <a:ext uri="{FF2B5EF4-FFF2-40B4-BE49-F238E27FC236}">
                    <a16:creationId xmlns:a16="http://schemas.microsoft.com/office/drawing/2014/main" id="{5A1D79EF-0B2C-456A-82E3-865125880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7" y="3883"/>
                <a:ext cx="26" cy="15"/>
              </a:xfrm>
              <a:custGeom>
                <a:avLst/>
                <a:gdLst>
                  <a:gd name="T0" fmla="*/ 0 w 106"/>
                  <a:gd name="T1" fmla="*/ 63 h 63"/>
                  <a:gd name="T2" fmla="*/ 54 w 106"/>
                  <a:gd name="T3" fmla="*/ 53 h 63"/>
                  <a:gd name="T4" fmla="*/ 106 w 106"/>
                  <a:gd name="T5" fmla="*/ 14 h 63"/>
                  <a:gd name="T6" fmla="*/ 77 w 106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63">
                    <a:moveTo>
                      <a:pt x="0" y="63"/>
                    </a:moveTo>
                    <a:lnTo>
                      <a:pt x="54" y="53"/>
                    </a:lnTo>
                    <a:lnTo>
                      <a:pt x="106" y="14"/>
                    </a:lnTo>
                    <a:lnTo>
                      <a:pt x="77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0" name="Line 5419">
                <a:extLst>
                  <a:ext uri="{FF2B5EF4-FFF2-40B4-BE49-F238E27FC236}">
                    <a16:creationId xmlns:a16="http://schemas.microsoft.com/office/drawing/2014/main" id="{45E01C2E-0F80-4369-BECA-32C312233C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35" y="3883"/>
                <a:ext cx="1" cy="0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" name="Line 5420">
                <a:extLst>
                  <a:ext uri="{FF2B5EF4-FFF2-40B4-BE49-F238E27FC236}">
                    <a16:creationId xmlns:a16="http://schemas.microsoft.com/office/drawing/2014/main" id="{77179105-3DA7-4DAF-9384-E641B43499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05" y="3899"/>
                <a:ext cx="9" cy="4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2" name="Line 5421">
                <a:extLst>
                  <a:ext uri="{FF2B5EF4-FFF2-40B4-BE49-F238E27FC236}">
                    <a16:creationId xmlns:a16="http://schemas.microsoft.com/office/drawing/2014/main" id="{D2794FCF-CC9D-43F2-B163-482F69A6EB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14" y="3898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3" name="Freeform 5422">
                <a:extLst>
                  <a:ext uri="{FF2B5EF4-FFF2-40B4-BE49-F238E27FC236}">
                    <a16:creationId xmlns:a16="http://schemas.microsoft.com/office/drawing/2014/main" id="{38C4480B-8024-4211-BA42-8D46700DF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5" y="3899"/>
                <a:ext cx="9" cy="4"/>
              </a:xfrm>
              <a:custGeom>
                <a:avLst/>
                <a:gdLst>
                  <a:gd name="T0" fmla="*/ 38 w 38"/>
                  <a:gd name="T1" fmla="*/ 0 h 15"/>
                  <a:gd name="T2" fmla="*/ 23 w 38"/>
                  <a:gd name="T3" fmla="*/ 3 h 15"/>
                  <a:gd name="T4" fmla="*/ 0 w 38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5">
                    <a:moveTo>
                      <a:pt x="38" y="0"/>
                    </a:moveTo>
                    <a:lnTo>
                      <a:pt x="23" y="3"/>
                    </a:lnTo>
                    <a:lnTo>
                      <a:pt x="0" y="15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4" name="Line 5423">
                <a:extLst>
                  <a:ext uri="{FF2B5EF4-FFF2-40B4-BE49-F238E27FC236}">
                    <a16:creationId xmlns:a16="http://schemas.microsoft.com/office/drawing/2014/main" id="{95A61343-130E-4448-8290-F2DEACD679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02" y="3903"/>
                <a:ext cx="3" cy="1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5" name="Line 5424">
                <a:extLst>
                  <a:ext uri="{FF2B5EF4-FFF2-40B4-BE49-F238E27FC236}">
                    <a16:creationId xmlns:a16="http://schemas.microsoft.com/office/drawing/2014/main" id="{19C9D789-2C57-43BB-9014-92E32A775E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17" y="3892"/>
                <a:ext cx="9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6" name="Line 5425">
                <a:extLst>
                  <a:ext uri="{FF2B5EF4-FFF2-40B4-BE49-F238E27FC236}">
                    <a16:creationId xmlns:a16="http://schemas.microsoft.com/office/drawing/2014/main" id="{C1243A51-417C-41FA-85AB-DF033E5FA8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532" y="3871"/>
                <a:ext cx="3" cy="1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7" name="Line 5426">
                <a:extLst>
                  <a:ext uri="{FF2B5EF4-FFF2-40B4-BE49-F238E27FC236}">
                    <a16:creationId xmlns:a16="http://schemas.microsoft.com/office/drawing/2014/main" id="{077182A3-4D1A-49DF-912A-B16F00433A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83" y="3996"/>
                <a:ext cx="10" cy="6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8" name="Line 5427">
                <a:extLst>
                  <a:ext uri="{FF2B5EF4-FFF2-40B4-BE49-F238E27FC236}">
                    <a16:creationId xmlns:a16="http://schemas.microsoft.com/office/drawing/2014/main" id="{07A59863-C10D-470D-97BA-0AD33CCB4E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93" y="3994"/>
                <a:ext cx="1" cy="2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9" name="Freeform 5428">
                <a:extLst>
                  <a:ext uri="{FF2B5EF4-FFF2-40B4-BE49-F238E27FC236}">
                    <a16:creationId xmlns:a16="http://schemas.microsoft.com/office/drawing/2014/main" id="{91E3AFDE-8E20-4D12-8BAA-7D0D88BEED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7" y="4017"/>
                <a:ext cx="4" cy="11"/>
              </a:xfrm>
              <a:custGeom>
                <a:avLst/>
                <a:gdLst>
                  <a:gd name="T0" fmla="*/ 14 w 14"/>
                  <a:gd name="T1" fmla="*/ 43 h 43"/>
                  <a:gd name="T2" fmla="*/ 9 w 14"/>
                  <a:gd name="T3" fmla="*/ 16 h 43"/>
                  <a:gd name="T4" fmla="*/ 0 w 14"/>
                  <a:gd name="T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43">
                    <a:moveTo>
                      <a:pt x="14" y="43"/>
                    </a:moveTo>
                    <a:lnTo>
                      <a:pt x="9" y="16"/>
                    </a:lnTo>
                    <a:lnTo>
                      <a:pt x="0" y="0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0" name="Freeform 5429">
                <a:extLst>
                  <a:ext uri="{FF2B5EF4-FFF2-40B4-BE49-F238E27FC236}">
                    <a16:creationId xmlns:a16="http://schemas.microsoft.com/office/drawing/2014/main" id="{A4B331D3-0EA5-4AD9-B6C0-71C52239E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7" y="4007"/>
                <a:ext cx="4" cy="10"/>
              </a:xfrm>
              <a:custGeom>
                <a:avLst/>
                <a:gdLst>
                  <a:gd name="T0" fmla="*/ 14 w 14"/>
                  <a:gd name="T1" fmla="*/ 1 h 41"/>
                  <a:gd name="T2" fmla="*/ 3 w 14"/>
                  <a:gd name="T3" fmla="*/ 0 h 41"/>
                  <a:gd name="T4" fmla="*/ 0 w 14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41">
                    <a:moveTo>
                      <a:pt x="14" y="1"/>
                    </a:moveTo>
                    <a:lnTo>
                      <a:pt x="3" y="0"/>
                    </a:lnTo>
                    <a:lnTo>
                      <a:pt x="0" y="41"/>
                    </a:lnTo>
                  </a:path>
                </a:pathLst>
              </a:cu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1" name="Line 5430">
                <a:extLst>
                  <a:ext uri="{FF2B5EF4-FFF2-40B4-BE49-F238E27FC236}">
                    <a16:creationId xmlns:a16="http://schemas.microsoft.com/office/drawing/2014/main" id="{A3BE375C-15A1-46BA-861F-8F02B5808B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80" y="4007"/>
                <a:ext cx="1" cy="7"/>
              </a:xfrm>
              <a:prstGeom prst="line">
                <a:avLst/>
              </a:prstGeom>
              <a:noFill/>
              <a:ln w="1588">
                <a:solidFill>
                  <a:srgbClr val="999999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3" name="Freeform 5432">
              <a:extLst>
                <a:ext uri="{FF2B5EF4-FFF2-40B4-BE49-F238E27FC236}">
                  <a16:creationId xmlns:a16="http://schemas.microsoft.com/office/drawing/2014/main" id="{ED722E25-9237-4122-84DC-ED72F6D9F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" y="3996"/>
              <a:ext cx="12" cy="11"/>
            </a:xfrm>
            <a:custGeom>
              <a:avLst/>
              <a:gdLst>
                <a:gd name="T0" fmla="*/ 0 w 47"/>
                <a:gd name="T1" fmla="*/ 44 h 45"/>
                <a:gd name="T2" fmla="*/ 17 w 47"/>
                <a:gd name="T3" fmla="*/ 45 h 45"/>
                <a:gd name="T4" fmla="*/ 47 w 47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45">
                  <a:moveTo>
                    <a:pt x="0" y="44"/>
                  </a:moveTo>
                  <a:lnTo>
                    <a:pt x="17" y="45"/>
                  </a:lnTo>
                  <a:lnTo>
                    <a:pt x="47" y="0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5433">
              <a:extLst>
                <a:ext uri="{FF2B5EF4-FFF2-40B4-BE49-F238E27FC236}">
                  <a16:creationId xmlns:a16="http://schemas.microsoft.com/office/drawing/2014/main" id="{DA3C3091-8301-4EE4-91A5-8F020A2CB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" y="4017"/>
              <a:ext cx="6" cy="36"/>
            </a:xfrm>
            <a:custGeom>
              <a:avLst/>
              <a:gdLst>
                <a:gd name="T0" fmla="*/ 4 w 21"/>
                <a:gd name="T1" fmla="*/ 0 h 144"/>
                <a:gd name="T2" fmla="*/ 0 w 21"/>
                <a:gd name="T3" fmla="*/ 61 h 144"/>
                <a:gd name="T4" fmla="*/ 21 w 21"/>
                <a:gd name="T5" fmla="*/ 134 h 144"/>
                <a:gd name="T6" fmla="*/ 21 w 21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44">
                  <a:moveTo>
                    <a:pt x="4" y="0"/>
                  </a:moveTo>
                  <a:lnTo>
                    <a:pt x="0" y="61"/>
                  </a:lnTo>
                  <a:lnTo>
                    <a:pt x="21" y="134"/>
                  </a:lnTo>
                  <a:lnTo>
                    <a:pt x="21" y="144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Line 5434">
              <a:extLst>
                <a:ext uri="{FF2B5EF4-FFF2-40B4-BE49-F238E27FC236}">
                  <a16:creationId xmlns:a16="http://schemas.microsoft.com/office/drawing/2014/main" id="{D2BE8EF7-8C58-4F92-9D75-698223EC38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82" y="4044"/>
              <a:ext cx="2" cy="9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5435">
              <a:extLst>
                <a:ext uri="{FF2B5EF4-FFF2-40B4-BE49-F238E27FC236}">
                  <a16:creationId xmlns:a16="http://schemas.microsoft.com/office/drawing/2014/main" id="{F1F94FDF-1E9F-4FF4-97DF-934B87DE8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7" y="4056"/>
              <a:ext cx="4" cy="11"/>
            </a:xfrm>
            <a:custGeom>
              <a:avLst/>
              <a:gdLst>
                <a:gd name="T0" fmla="*/ 0 w 15"/>
                <a:gd name="T1" fmla="*/ 41 h 41"/>
                <a:gd name="T2" fmla="*/ 10 w 15"/>
                <a:gd name="T3" fmla="*/ 29 h 41"/>
                <a:gd name="T4" fmla="*/ 15 w 15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1">
                  <a:moveTo>
                    <a:pt x="0" y="41"/>
                  </a:moveTo>
                  <a:lnTo>
                    <a:pt x="10" y="29"/>
                  </a:lnTo>
                  <a:lnTo>
                    <a:pt x="15" y="0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Line 5436">
              <a:extLst>
                <a:ext uri="{FF2B5EF4-FFF2-40B4-BE49-F238E27FC236}">
                  <a16:creationId xmlns:a16="http://schemas.microsoft.com/office/drawing/2014/main" id="{A98CFA5A-B672-4A14-A91A-A678E929C2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81" y="4053"/>
              <a:ext cx="1" cy="3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Line 5437">
              <a:extLst>
                <a:ext uri="{FF2B5EF4-FFF2-40B4-BE49-F238E27FC236}">
                  <a16:creationId xmlns:a16="http://schemas.microsoft.com/office/drawing/2014/main" id="{9905C1F6-7968-45F7-ABCD-8FA816F933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77" y="4056"/>
              <a:ext cx="4" cy="11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Line 5438">
              <a:extLst>
                <a:ext uri="{FF2B5EF4-FFF2-40B4-BE49-F238E27FC236}">
                  <a16:creationId xmlns:a16="http://schemas.microsoft.com/office/drawing/2014/main" id="{587FFE01-F506-41E3-9229-D0594EC3A4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75" y="4067"/>
              <a:ext cx="2" cy="2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Line 5439">
              <a:extLst>
                <a:ext uri="{FF2B5EF4-FFF2-40B4-BE49-F238E27FC236}">
                  <a16:creationId xmlns:a16="http://schemas.microsoft.com/office/drawing/2014/main" id="{B1073DAC-44B8-4F1F-9CD1-020FD79762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517"/>
              <a:ext cx="0" cy="1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5440">
              <a:extLst>
                <a:ext uri="{FF2B5EF4-FFF2-40B4-BE49-F238E27FC236}">
                  <a16:creationId xmlns:a16="http://schemas.microsoft.com/office/drawing/2014/main" id="{CA6525E3-65DB-41D0-A8FE-8BC1A9948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" y="518"/>
              <a:ext cx="7" cy="3"/>
            </a:xfrm>
            <a:custGeom>
              <a:avLst/>
              <a:gdLst>
                <a:gd name="T0" fmla="*/ 0 w 25"/>
                <a:gd name="T1" fmla="*/ 0 h 13"/>
                <a:gd name="T2" fmla="*/ 4 w 25"/>
                <a:gd name="T3" fmla="*/ 3 h 13"/>
                <a:gd name="T4" fmla="*/ 25 w 25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0"/>
                  </a:moveTo>
                  <a:lnTo>
                    <a:pt x="4" y="3"/>
                  </a:lnTo>
                  <a:lnTo>
                    <a:pt x="25" y="13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5441">
              <a:extLst>
                <a:ext uri="{FF2B5EF4-FFF2-40B4-BE49-F238E27FC236}">
                  <a16:creationId xmlns:a16="http://schemas.microsoft.com/office/drawing/2014/main" id="{29AA8C21-0DB2-4B14-9CF0-6A524CFE1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" y="515"/>
              <a:ext cx="3" cy="2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7 h 10"/>
                <a:gd name="T4" fmla="*/ 9 w 13"/>
                <a:gd name="T5" fmla="*/ 7 h 10"/>
                <a:gd name="T6" fmla="*/ 13 w 13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7"/>
                  </a:lnTo>
                  <a:lnTo>
                    <a:pt x="9" y="7"/>
                  </a:lnTo>
                  <a:lnTo>
                    <a:pt x="13" y="10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Line 5442">
              <a:extLst>
                <a:ext uri="{FF2B5EF4-FFF2-40B4-BE49-F238E27FC236}">
                  <a16:creationId xmlns:a16="http://schemas.microsoft.com/office/drawing/2014/main" id="{5B96B97D-52AD-4600-8413-24148D5161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77" y="513"/>
              <a:ext cx="7" cy="0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5443">
              <a:extLst>
                <a:ext uri="{FF2B5EF4-FFF2-40B4-BE49-F238E27FC236}">
                  <a16:creationId xmlns:a16="http://schemas.microsoft.com/office/drawing/2014/main" id="{8981E464-74CD-4BC4-B8F6-AAB160381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" y="4069"/>
              <a:ext cx="13" cy="248"/>
            </a:xfrm>
            <a:custGeom>
              <a:avLst/>
              <a:gdLst>
                <a:gd name="T0" fmla="*/ 50 w 50"/>
                <a:gd name="T1" fmla="*/ 0 h 994"/>
                <a:gd name="T2" fmla="*/ 5 w 50"/>
                <a:gd name="T3" fmla="*/ 55 h 994"/>
                <a:gd name="T4" fmla="*/ 1 w 50"/>
                <a:gd name="T5" fmla="*/ 88 h 994"/>
                <a:gd name="T6" fmla="*/ 36 w 50"/>
                <a:gd name="T7" fmla="*/ 193 h 994"/>
                <a:gd name="T8" fmla="*/ 30 w 50"/>
                <a:gd name="T9" fmla="*/ 282 h 994"/>
                <a:gd name="T10" fmla="*/ 49 w 50"/>
                <a:gd name="T11" fmla="*/ 316 h 994"/>
                <a:gd name="T12" fmla="*/ 7 w 50"/>
                <a:gd name="T13" fmla="*/ 872 h 994"/>
                <a:gd name="T14" fmla="*/ 7 w 50"/>
                <a:gd name="T15" fmla="*/ 879 h 994"/>
                <a:gd name="T16" fmla="*/ 1 w 50"/>
                <a:gd name="T17" fmla="*/ 975 h 994"/>
                <a:gd name="T18" fmla="*/ 0 w 50"/>
                <a:gd name="T19" fmla="*/ 994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994">
                  <a:moveTo>
                    <a:pt x="50" y="0"/>
                  </a:moveTo>
                  <a:lnTo>
                    <a:pt x="5" y="55"/>
                  </a:lnTo>
                  <a:lnTo>
                    <a:pt x="1" y="88"/>
                  </a:lnTo>
                  <a:lnTo>
                    <a:pt x="36" y="193"/>
                  </a:lnTo>
                  <a:lnTo>
                    <a:pt x="30" y="282"/>
                  </a:lnTo>
                  <a:lnTo>
                    <a:pt x="49" y="316"/>
                  </a:lnTo>
                  <a:lnTo>
                    <a:pt x="7" y="872"/>
                  </a:lnTo>
                  <a:lnTo>
                    <a:pt x="7" y="879"/>
                  </a:lnTo>
                  <a:lnTo>
                    <a:pt x="1" y="975"/>
                  </a:lnTo>
                  <a:lnTo>
                    <a:pt x="0" y="994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Line 5444">
              <a:extLst>
                <a:ext uri="{FF2B5EF4-FFF2-40B4-BE49-F238E27FC236}">
                  <a16:creationId xmlns:a16="http://schemas.microsoft.com/office/drawing/2014/main" id="{C9A60F9D-E4D8-4936-9417-2F29FF3341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2" y="4069"/>
              <a:ext cx="3" cy="10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Line 5445">
              <a:extLst>
                <a:ext uri="{FF2B5EF4-FFF2-40B4-BE49-F238E27FC236}">
                  <a16:creationId xmlns:a16="http://schemas.microsoft.com/office/drawing/2014/main" id="{4A304288-F8CD-418A-BD30-37D450E8AE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81" y="4004"/>
              <a:ext cx="0" cy="3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Line 5446">
              <a:extLst>
                <a:ext uri="{FF2B5EF4-FFF2-40B4-BE49-F238E27FC236}">
                  <a16:creationId xmlns:a16="http://schemas.microsoft.com/office/drawing/2014/main" id="{010FBA64-D3B8-43A7-9B71-BA6F265233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7" y="3196"/>
              <a:ext cx="2" cy="10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Line 5447">
              <a:extLst>
                <a:ext uri="{FF2B5EF4-FFF2-40B4-BE49-F238E27FC236}">
                  <a16:creationId xmlns:a16="http://schemas.microsoft.com/office/drawing/2014/main" id="{A1EFCDEF-DE26-4C24-8AF0-952FE56870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93" y="3904"/>
              <a:ext cx="9" cy="7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Line 5448">
              <a:extLst>
                <a:ext uri="{FF2B5EF4-FFF2-40B4-BE49-F238E27FC236}">
                  <a16:creationId xmlns:a16="http://schemas.microsoft.com/office/drawing/2014/main" id="{0731983B-497B-4E85-8EAA-70FA138A5D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82" y="3203"/>
              <a:ext cx="6" cy="3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Line 5449">
              <a:extLst>
                <a:ext uri="{FF2B5EF4-FFF2-40B4-BE49-F238E27FC236}">
                  <a16:creationId xmlns:a16="http://schemas.microsoft.com/office/drawing/2014/main" id="{10417602-BFBC-4C93-8CB0-BCBB51AC4A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98" y="3196"/>
              <a:ext cx="1" cy="10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450">
              <a:extLst>
                <a:ext uri="{FF2B5EF4-FFF2-40B4-BE49-F238E27FC236}">
                  <a16:creationId xmlns:a16="http://schemas.microsoft.com/office/drawing/2014/main" id="{E8F923AE-7016-4B8E-9C7B-646A15451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5" y="510"/>
              <a:ext cx="9" cy="3"/>
            </a:xfrm>
            <a:custGeom>
              <a:avLst/>
              <a:gdLst>
                <a:gd name="T0" fmla="*/ 36 w 36"/>
                <a:gd name="T1" fmla="*/ 15 h 15"/>
                <a:gd name="T2" fmla="*/ 7 w 36"/>
                <a:gd name="T3" fmla="*/ 10 h 15"/>
                <a:gd name="T4" fmla="*/ 0 w 36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5">
                  <a:moveTo>
                    <a:pt x="36" y="15"/>
                  </a:moveTo>
                  <a:lnTo>
                    <a:pt x="7" y="10"/>
                  </a:lnTo>
                  <a:lnTo>
                    <a:pt x="0" y="0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Line 5451">
              <a:extLst>
                <a:ext uri="{FF2B5EF4-FFF2-40B4-BE49-F238E27FC236}">
                  <a16:creationId xmlns:a16="http://schemas.microsoft.com/office/drawing/2014/main" id="{67D930AD-4034-420E-8143-CB3A774221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23" y="3192"/>
              <a:ext cx="5" cy="35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452">
              <a:extLst>
                <a:ext uri="{FF2B5EF4-FFF2-40B4-BE49-F238E27FC236}">
                  <a16:creationId xmlns:a16="http://schemas.microsoft.com/office/drawing/2014/main" id="{7D89B002-1A06-4536-803F-6C0D61A24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7" y="513"/>
              <a:ext cx="10" cy="1"/>
            </a:xfrm>
            <a:custGeom>
              <a:avLst/>
              <a:gdLst>
                <a:gd name="T0" fmla="*/ 0 w 38"/>
                <a:gd name="T1" fmla="*/ 0 h 3"/>
                <a:gd name="T2" fmla="*/ 2 w 38"/>
                <a:gd name="T3" fmla="*/ 0 h 3"/>
                <a:gd name="T4" fmla="*/ 6 w 38"/>
                <a:gd name="T5" fmla="*/ 1 h 3"/>
                <a:gd name="T6" fmla="*/ 18 w 38"/>
                <a:gd name="T7" fmla="*/ 3 h 3"/>
                <a:gd name="T8" fmla="*/ 38 w 38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">
                  <a:moveTo>
                    <a:pt x="0" y="0"/>
                  </a:moveTo>
                  <a:lnTo>
                    <a:pt x="2" y="0"/>
                  </a:lnTo>
                  <a:lnTo>
                    <a:pt x="6" y="1"/>
                  </a:lnTo>
                  <a:lnTo>
                    <a:pt x="18" y="3"/>
                  </a:lnTo>
                  <a:lnTo>
                    <a:pt x="38" y="2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Line 5453">
              <a:extLst>
                <a:ext uri="{FF2B5EF4-FFF2-40B4-BE49-F238E27FC236}">
                  <a16:creationId xmlns:a16="http://schemas.microsoft.com/office/drawing/2014/main" id="{5CC12387-733E-47AF-95C2-9A6AB52839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74" y="2135"/>
              <a:ext cx="11" cy="3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5454">
              <a:extLst>
                <a:ext uri="{FF2B5EF4-FFF2-40B4-BE49-F238E27FC236}">
                  <a16:creationId xmlns:a16="http://schemas.microsoft.com/office/drawing/2014/main" id="{173F55FF-F9D2-4F90-9E3C-5A35CF493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5" y="510"/>
              <a:ext cx="2" cy="3"/>
            </a:xfrm>
            <a:custGeom>
              <a:avLst/>
              <a:gdLst>
                <a:gd name="T0" fmla="*/ 0 w 8"/>
                <a:gd name="T1" fmla="*/ 0 h 14"/>
                <a:gd name="T2" fmla="*/ 2 w 8"/>
                <a:gd name="T3" fmla="*/ 6 h 14"/>
                <a:gd name="T4" fmla="*/ 3 w 8"/>
                <a:gd name="T5" fmla="*/ 8 h 14"/>
                <a:gd name="T6" fmla="*/ 6 w 8"/>
                <a:gd name="T7" fmla="*/ 12 h 14"/>
                <a:gd name="T8" fmla="*/ 8 w 8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4">
                  <a:moveTo>
                    <a:pt x="0" y="0"/>
                  </a:moveTo>
                  <a:lnTo>
                    <a:pt x="2" y="6"/>
                  </a:lnTo>
                  <a:lnTo>
                    <a:pt x="3" y="8"/>
                  </a:lnTo>
                  <a:lnTo>
                    <a:pt x="6" y="12"/>
                  </a:lnTo>
                  <a:lnTo>
                    <a:pt x="8" y="14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5455">
              <a:extLst>
                <a:ext uri="{FF2B5EF4-FFF2-40B4-BE49-F238E27FC236}">
                  <a16:creationId xmlns:a16="http://schemas.microsoft.com/office/drawing/2014/main" id="{7DFE3693-185A-4E8A-A99C-29E852ED6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" y="513"/>
              <a:ext cx="10" cy="2"/>
            </a:xfrm>
            <a:custGeom>
              <a:avLst/>
              <a:gdLst>
                <a:gd name="T0" fmla="*/ 0 w 39"/>
                <a:gd name="T1" fmla="*/ 4 h 9"/>
                <a:gd name="T2" fmla="*/ 31 w 39"/>
                <a:gd name="T3" fmla="*/ 0 h 9"/>
                <a:gd name="T4" fmla="*/ 39 w 39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9">
                  <a:moveTo>
                    <a:pt x="0" y="4"/>
                  </a:moveTo>
                  <a:lnTo>
                    <a:pt x="31" y="0"/>
                  </a:lnTo>
                  <a:lnTo>
                    <a:pt x="39" y="9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456">
              <a:extLst>
                <a:ext uri="{FF2B5EF4-FFF2-40B4-BE49-F238E27FC236}">
                  <a16:creationId xmlns:a16="http://schemas.microsoft.com/office/drawing/2014/main" id="{31B380DE-811C-4508-84B7-13714B8C4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" y="513"/>
              <a:ext cx="10" cy="2"/>
            </a:xfrm>
            <a:custGeom>
              <a:avLst/>
              <a:gdLst>
                <a:gd name="T0" fmla="*/ 39 w 39"/>
                <a:gd name="T1" fmla="*/ 8 h 8"/>
                <a:gd name="T2" fmla="*/ 28 w 39"/>
                <a:gd name="T3" fmla="*/ 1 h 8"/>
                <a:gd name="T4" fmla="*/ 26 w 39"/>
                <a:gd name="T5" fmla="*/ 0 h 8"/>
                <a:gd name="T6" fmla="*/ 23 w 39"/>
                <a:gd name="T7" fmla="*/ 0 h 8"/>
                <a:gd name="T8" fmla="*/ 18 w 39"/>
                <a:gd name="T9" fmla="*/ 1 h 8"/>
                <a:gd name="T10" fmla="*/ 11 w 39"/>
                <a:gd name="T11" fmla="*/ 3 h 8"/>
                <a:gd name="T12" fmla="*/ 0 w 39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8">
                  <a:moveTo>
                    <a:pt x="39" y="8"/>
                  </a:move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1" y="3"/>
                  </a:lnTo>
                  <a:lnTo>
                    <a:pt x="0" y="3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5457">
              <a:extLst>
                <a:ext uri="{FF2B5EF4-FFF2-40B4-BE49-F238E27FC236}">
                  <a16:creationId xmlns:a16="http://schemas.microsoft.com/office/drawing/2014/main" id="{897F866B-4C7E-43D3-9ED0-044E043FA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4" y="512"/>
              <a:ext cx="16" cy="6"/>
            </a:xfrm>
            <a:custGeom>
              <a:avLst/>
              <a:gdLst>
                <a:gd name="T0" fmla="*/ 63 w 63"/>
                <a:gd name="T1" fmla="*/ 24 h 24"/>
                <a:gd name="T2" fmla="*/ 40 w 63"/>
                <a:gd name="T3" fmla="*/ 0 h 24"/>
                <a:gd name="T4" fmla="*/ 6 w 63"/>
                <a:gd name="T5" fmla="*/ 8 h 24"/>
                <a:gd name="T6" fmla="*/ 0 w 63"/>
                <a:gd name="T7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4">
                  <a:moveTo>
                    <a:pt x="63" y="24"/>
                  </a:moveTo>
                  <a:lnTo>
                    <a:pt x="40" y="0"/>
                  </a:lnTo>
                  <a:lnTo>
                    <a:pt x="6" y="8"/>
                  </a:lnTo>
                  <a:lnTo>
                    <a:pt x="0" y="7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5458">
              <a:extLst>
                <a:ext uri="{FF2B5EF4-FFF2-40B4-BE49-F238E27FC236}">
                  <a16:creationId xmlns:a16="http://schemas.microsoft.com/office/drawing/2014/main" id="{9C37D0B6-C7F2-4BE0-9F50-3FBF309B6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9" y="497"/>
              <a:ext cx="6" cy="13"/>
            </a:xfrm>
            <a:custGeom>
              <a:avLst/>
              <a:gdLst>
                <a:gd name="T0" fmla="*/ 27 w 27"/>
                <a:gd name="T1" fmla="*/ 51 h 51"/>
                <a:gd name="T2" fmla="*/ 22 w 27"/>
                <a:gd name="T3" fmla="*/ 41 h 51"/>
                <a:gd name="T4" fmla="*/ 19 w 27"/>
                <a:gd name="T5" fmla="*/ 35 h 51"/>
                <a:gd name="T6" fmla="*/ 2 w 27"/>
                <a:gd name="T7" fmla="*/ 3 h 51"/>
                <a:gd name="T8" fmla="*/ 1 w 27"/>
                <a:gd name="T9" fmla="*/ 1 h 51"/>
                <a:gd name="T10" fmla="*/ 0 w 2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51">
                  <a:moveTo>
                    <a:pt x="27" y="51"/>
                  </a:moveTo>
                  <a:lnTo>
                    <a:pt x="22" y="41"/>
                  </a:lnTo>
                  <a:lnTo>
                    <a:pt x="19" y="35"/>
                  </a:lnTo>
                  <a:lnTo>
                    <a:pt x="2" y="3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5459">
              <a:extLst>
                <a:ext uri="{FF2B5EF4-FFF2-40B4-BE49-F238E27FC236}">
                  <a16:creationId xmlns:a16="http://schemas.microsoft.com/office/drawing/2014/main" id="{1E1A1F45-C76D-4711-AA47-02FDA9779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" y="479"/>
              <a:ext cx="6" cy="3"/>
            </a:xfrm>
            <a:custGeom>
              <a:avLst/>
              <a:gdLst>
                <a:gd name="T0" fmla="*/ 0 w 27"/>
                <a:gd name="T1" fmla="*/ 0 h 15"/>
                <a:gd name="T2" fmla="*/ 1 w 27"/>
                <a:gd name="T3" fmla="*/ 3 h 15"/>
                <a:gd name="T4" fmla="*/ 27 w 27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5">
                  <a:moveTo>
                    <a:pt x="0" y="0"/>
                  </a:moveTo>
                  <a:lnTo>
                    <a:pt x="1" y="3"/>
                  </a:lnTo>
                  <a:lnTo>
                    <a:pt x="27" y="15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Line 5460">
              <a:extLst>
                <a:ext uri="{FF2B5EF4-FFF2-40B4-BE49-F238E27FC236}">
                  <a16:creationId xmlns:a16="http://schemas.microsoft.com/office/drawing/2014/main" id="{5AF7C344-FE57-4CB0-B937-BB806D02A5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87" y="479"/>
              <a:ext cx="6" cy="3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Line 5461">
              <a:extLst>
                <a:ext uri="{FF2B5EF4-FFF2-40B4-BE49-F238E27FC236}">
                  <a16:creationId xmlns:a16="http://schemas.microsoft.com/office/drawing/2014/main" id="{BF05B22B-DE54-4311-A479-CD6110CA06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49" y="377"/>
              <a:ext cx="20" cy="11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Line 5462">
              <a:extLst>
                <a:ext uri="{FF2B5EF4-FFF2-40B4-BE49-F238E27FC236}">
                  <a16:creationId xmlns:a16="http://schemas.microsoft.com/office/drawing/2014/main" id="{AC0C8CDB-16F6-48B4-B722-70DC666124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78" y="346"/>
              <a:ext cx="2" cy="29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Line 5463">
              <a:extLst>
                <a:ext uri="{FF2B5EF4-FFF2-40B4-BE49-F238E27FC236}">
                  <a16:creationId xmlns:a16="http://schemas.microsoft.com/office/drawing/2014/main" id="{230A6A95-6D7B-4120-A7F6-7F18CCC0CD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70" y="386"/>
              <a:ext cx="3" cy="3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Line 5464">
              <a:extLst>
                <a:ext uri="{FF2B5EF4-FFF2-40B4-BE49-F238E27FC236}">
                  <a16:creationId xmlns:a16="http://schemas.microsoft.com/office/drawing/2014/main" id="{C127AE82-B78D-46AF-8264-96530A4D32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70" y="386"/>
              <a:ext cx="3" cy="3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Line 5465">
              <a:extLst>
                <a:ext uri="{FF2B5EF4-FFF2-40B4-BE49-F238E27FC236}">
                  <a16:creationId xmlns:a16="http://schemas.microsoft.com/office/drawing/2014/main" id="{669FED70-C0ED-4CB7-B4B9-F1BB7FE29E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69" y="388"/>
              <a:ext cx="1" cy="1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5466">
              <a:extLst>
                <a:ext uri="{FF2B5EF4-FFF2-40B4-BE49-F238E27FC236}">
                  <a16:creationId xmlns:a16="http://schemas.microsoft.com/office/drawing/2014/main" id="{851FF678-7AC8-4BEF-A8A3-8797537FA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9" y="388"/>
              <a:ext cx="1" cy="1"/>
            </a:xfrm>
            <a:custGeom>
              <a:avLst/>
              <a:gdLst>
                <a:gd name="T0" fmla="*/ 0 w 7"/>
                <a:gd name="T1" fmla="*/ 0 h 4"/>
                <a:gd name="T2" fmla="*/ 6 w 7"/>
                <a:gd name="T3" fmla="*/ 4 h 4"/>
                <a:gd name="T4" fmla="*/ 7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lnTo>
                    <a:pt x="6" y="4"/>
                  </a:lnTo>
                  <a:lnTo>
                    <a:pt x="7" y="4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5467">
              <a:extLst>
                <a:ext uri="{FF2B5EF4-FFF2-40B4-BE49-F238E27FC236}">
                  <a16:creationId xmlns:a16="http://schemas.microsoft.com/office/drawing/2014/main" id="{B16589E0-97BF-4053-A15D-8C7AE44FF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5" y="375"/>
              <a:ext cx="3" cy="9"/>
            </a:xfrm>
            <a:custGeom>
              <a:avLst/>
              <a:gdLst>
                <a:gd name="T0" fmla="*/ 0 w 13"/>
                <a:gd name="T1" fmla="*/ 36 h 36"/>
                <a:gd name="T2" fmla="*/ 13 w 13"/>
                <a:gd name="T3" fmla="*/ 25 h 36"/>
                <a:gd name="T4" fmla="*/ 12 w 13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36">
                  <a:moveTo>
                    <a:pt x="0" y="36"/>
                  </a:moveTo>
                  <a:lnTo>
                    <a:pt x="13" y="25"/>
                  </a:lnTo>
                  <a:lnTo>
                    <a:pt x="12" y="0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5468">
              <a:extLst>
                <a:ext uri="{FF2B5EF4-FFF2-40B4-BE49-F238E27FC236}">
                  <a16:creationId xmlns:a16="http://schemas.microsoft.com/office/drawing/2014/main" id="{A276AFE7-CDC7-4F85-AFD7-95978E98E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5" y="375"/>
              <a:ext cx="3" cy="9"/>
            </a:xfrm>
            <a:custGeom>
              <a:avLst/>
              <a:gdLst>
                <a:gd name="T0" fmla="*/ 12 w 12"/>
                <a:gd name="T1" fmla="*/ 0 h 36"/>
                <a:gd name="T2" fmla="*/ 10 w 12"/>
                <a:gd name="T3" fmla="*/ 27 h 36"/>
                <a:gd name="T4" fmla="*/ 0 w 12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10" y="27"/>
                  </a:lnTo>
                  <a:lnTo>
                    <a:pt x="0" y="36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Line 5469">
              <a:extLst>
                <a:ext uri="{FF2B5EF4-FFF2-40B4-BE49-F238E27FC236}">
                  <a16:creationId xmlns:a16="http://schemas.microsoft.com/office/drawing/2014/main" id="{B3827B8E-8AB3-4142-995A-922BAFC69B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73" y="384"/>
              <a:ext cx="2" cy="2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5470">
              <a:extLst>
                <a:ext uri="{FF2B5EF4-FFF2-40B4-BE49-F238E27FC236}">
                  <a16:creationId xmlns:a16="http://schemas.microsoft.com/office/drawing/2014/main" id="{8ADA84BF-FDB0-4BE4-AF6D-F5FF2086C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377"/>
              <a:ext cx="45" cy="30"/>
            </a:xfrm>
            <a:custGeom>
              <a:avLst/>
              <a:gdLst>
                <a:gd name="T0" fmla="*/ 0 w 180"/>
                <a:gd name="T1" fmla="*/ 119 h 119"/>
                <a:gd name="T2" fmla="*/ 121 w 180"/>
                <a:gd name="T3" fmla="*/ 79 h 119"/>
                <a:gd name="T4" fmla="*/ 180 w 180"/>
                <a:gd name="T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119">
                  <a:moveTo>
                    <a:pt x="0" y="119"/>
                  </a:moveTo>
                  <a:lnTo>
                    <a:pt x="121" y="79"/>
                  </a:lnTo>
                  <a:lnTo>
                    <a:pt x="180" y="0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Line 5471">
              <a:extLst>
                <a:ext uri="{FF2B5EF4-FFF2-40B4-BE49-F238E27FC236}">
                  <a16:creationId xmlns:a16="http://schemas.microsoft.com/office/drawing/2014/main" id="{A415937C-C6A7-4AA5-81A5-89BED9EF2A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5" y="374"/>
              <a:ext cx="4" cy="3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Line 5472">
              <a:extLst>
                <a:ext uri="{FF2B5EF4-FFF2-40B4-BE49-F238E27FC236}">
                  <a16:creationId xmlns:a16="http://schemas.microsoft.com/office/drawing/2014/main" id="{04598DF4-5A6F-4085-BE47-0E1770813A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42" y="374"/>
              <a:ext cx="3" cy="3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5473">
              <a:extLst>
                <a:ext uri="{FF2B5EF4-FFF2-40B4-BE49-F238E27FC236}">
                  <a16:creationId xmlns:a16="http://schemas.microsoft.com/office/drawing/2014/main" id="{79414894-E28F-45E3-9DE4-7FBE73C61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2" y="374"/>
              <a:ext cx="3" cy="3"/>
            </a:xfrm>
            <a:custGeom>
              <a:avLst/>
              <a:gdLst>
                <a:gd name="T0" fmla="*/ 8 w 8"/>
                <a:gd name="T1" fmla="*/ 1 h 12"/>
                <a:gd name="T2" fmla="*/ 7 w 8"/>
                <a:gd name="T3" fmla="*/ 0 h 12"/>
                <a:gd name="T4" fmla="*/ 0 w 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8" y="1"/>
                  </a:moveTo>
                  <a:lnTo>
                    <a:pt x="7" y="0"/>
                  </a:lnTo>
                  <a:lnTo>
                    <a:pt x="0" y="12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Line 5474">
              <a:extLst>
                <a:ext uri="{FF2B5EF4-FFF2-40B4-BE49-F238E27FC236}">
                  <a16:creationId xmlns:a16="http://schemas.microsoft.com/office/drawing/2014/main" id="{6D49740F-DDB6-4D4C-978F-147B122934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495"/>
              <a:ext cx="1" cy="2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5475">
              <a:extLst>
                <a:ext uri="{FF2B5EF4-FFF2-40B4-BE49-F238E27FC236}">
                  <a16:creationId xmlns:a16="http://schemas.microsoft.com/office/drawing/2014/main" id="{CDF0ACC2-AB02-47C8-965B-3D58B6DA5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5" y="374"/>
              <a:ext cx="4" cy="3"/>
            </a:xfrm>
            <a:custGeom>
              <a:avLst/>
              <a:gdLst>
                <a:gd name="T0" fmla="*/ 19 w 19"/>
                <a:gd name="T1" fmla="*/ 11 h 11"/>
                <a:gd name="T2" fmla="*/ 0 w 19"/>
                <a:gd name="T3" fmla="*/ 0 h 11"/>
                <a:gd name="T4" fmla="*/ 0 w 19"/>
                <a:gd name="T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1">
                  <a:moveTo>
                    <a:pt x="19" y="11"/>
                  </a:moveTo>
                  <a:lnTo>
                    <a:pt x="0" y="0"/>
                  </a:lnTo>
                  <a:lnTo>
                    <a:pt x="0" y="1"/>
                  </a:lnTo>
                </a:path>
              </a:pathLst>
            </a:cu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Line 5476">
              <a:extLst>
                <a:ext uri="{FF2B5EF4-FFF2-40B4-BE49-F238E27FC236}">
                  <a16:creationId xmlns:a16="http://schemas.microsoft.com/office/drawing/2014/main" id="{C13085D5-7E92-47FC-868D-007D763670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67" y="3138"/>
              <a:ext cx="2" cy="1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Line 5477">
              <a:extLst>
                <a:ext uri="{FF2B5EF4-FFF2-40B4-BE49-F238E27FC236}">
                  <a16:creationId xmlns:a16="http://schemas.microsoft.com/office/drawing/2014/main" id="{529E57ED-4796-49EF-BFB0-B21CCA9FAB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49" y="3298"/>
              <a:ext cx="29" cy="15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Line 5478">
              <a:extLst>
                <a:ext uri="{FF2B5EF4-FFF2-40B4-BE49-F238E27FC236}">
                  <a16:creationId xmlns:a16="http://schemas.microsoft.com/office/drawing/2014/main" id="{46982A17-1F19-4CD0-B040-61C0883803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58" y="2262"/>
              <a:ext cx="21" cy="0"/>
            </a:xfrm>
            <a:prstGeom prst="line">
              <a:avLst/>
            </a:prstGeom>
            <a:noFill/>
            <a:ln w="1588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5479">
              <a:extLst>
                <a:ext uri="{FF2B5EF4-FFF2-40B4-BE49-F238E27FC236}">
                  <a16:creationId xmlns:a16="http://schemas.microsoft.com/office/drawing/2014/main" id="{264323A6-7864-4CAD-AC78-4C4655D69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1309"/>
              <a:ext cx="121" cy="246"/>
            </a:xfrm>
            <a:custGeom>
              <a:avLst/>
              <a:gdLst>
                <a:gd name="T0" fmla="*/ 104 w 481"/>
                <a:gd name="T1" fmla="*/ 21 h 987"/>
                <a:gd name="T2" fmla="*/ 60 w 481"/>
                <a:gd name="T3" fmla="*/ 34 h 987"/>
                <a:gd name="T4" fmla="*/ 101 w 481"/>
                <a:gd name="T5" fmla="*/ 106 h 987"/>
                <a:gd name="T6" fmla="*/ 160 w 481"/>
                <a:gd name="T7" fmla="*/ 111 h 987"/>
                <a:gd name="T8" fmla="*/ 235 w 481"/>
                <a:gd name="T9" fmla="*/ 139 h 987"/>
                <a:gd name="T10" fmla="*/ 255 w 481"/>
                <a:gd name="T11" fmla="*/ 188 h 987"/>
                <a:gd name="T12" fmla="*/ 292 w 481"/>
                <a:gd name="T13" fmla="*/ 320 h 987"/>
                <a:gd name="T14" fmla="*/ 251 w 481"/>
                <a:gd name="T15" fmla="*/ 354 h 987"/>
                <a:gd name="T16" fmla="*/ 225 w 481"/>
                <a:gd name="T17" fmla="*/ 365 h 987"/>
                <a:gd name="T18" fmla="*/ 194 w 481"/>
                <a:gd name="T19" fmla="*/ 311 h 987"/>
                <a:gd name="T20" fmla="*/ 179 w 481"/>
                <a:gd name="T21" fmla="*/ 347 h 987"/>
                <a:gd name="T22" fmla="*/ 183 w 481"/>
                <a:gd name="T23" fmla="*/ 413 h 987"/>
                <a:gd name="T24" fmla="*/ 208 w 481"/>
                <a:gd name="T25" fmla="*/ 411 h 987"/>
                <a:gd name="T26" fmla="*/ 235 w 481"/>
                <a:gd name="T27" fmla="*/ 446 h 987"/>
                <a:gd name="T28" fmla="*/ 198 w 481"/>
                <a:gd name="T29" fmla="*/ 492 h 987"/>
                <a:gd name="T30" fmla="*/ 166 w 481"/>
                <a:gd name="T31" fmla="*/ 424 h 987"/>
                <a:gd name="T32" fmla="*/ 140 w 481"/>
                <a:gd name="T33" fmla="*/ 358 h 987"/>
                <a:gd name="T34" fmla="*/ 107 w 481"/>
                <a:gd name="T35" fmla="*/ 300 h 987"/>
                <a:gd name="T36" fmla="*/ 82 w 481"/>
                <a:gd name="T37" fmla="*/ 323 h 987"/>
                <a:gd name="T38" fmla="*/ 46 w 481"/>
                <a:gd name="T39" fmla="*/ 251 h 987"/>
                <a:gd name="T40" fmla="*/ 82 w 481"/>
                <a:gd name="T41" fmla="*/ 336 h 987"/>
                <a:gd name="T42" fmla="*/ 61 w 481"/>
                <a:gd name="T43" fmla="*/ 364 h 987"/>
                <a:gd name="T44" fmla="*/ 90 w 481"/>
                <a:gd name="T45" fmla="*/ 427 h 987"/>
                <a:gd name="T46" fmla="*/ 93 w 481"/>
                <a:gd name="T47" fmla="*/ 492 h 987"/>
                <a:gd name="T48" fmla="*/ 45 w 481"/>
                <a:gd name="T49" fmla="*/ 453 h 987"/>
                <a:gd name="T50" fmla="*/ 9 w 481"/>
                <a:gd name="T51" fmla="*/ 405 h 987"/>
                <a:gd name="T52" fmla="*/ 41 w 481"/>
                <a:gd name="T53" fmla="*/ 460 h 987"/>
                <a:gd name="T54" fmla="*/ 60 w 481"/>
                <a:gd name="T55" fmla="*/ 530 h 987"/>
                <a:gd name="T56" fmla="*/ 22 w 481"/>
                <a:gd name="T57" fmla="*/ 521 h 987"/>
                <a:gd name="T58" fmla="*/ 1 w 481"/>
                <a:gd name="T59" fmla="*/ 536 h 987"/>
                <a:gd name="T60" fmla="*/ 77 w 481"/>
                <a:gd name="T61" fmla="*/ 630 h 987"/>
                <a:gd name="T62" fmla="*/ 266 w 481"/>
                <a:gd name="T63" fmla="*/ 828 h 987"/>
                <a:gd name="T64" fmla="*/ 237 w 481"/>
                <a:gd name="T65" fmla="*/ 914 h 987"/>
                <a:gd name="T66" fmla="*/ 294 w 481"/>
                <a:gd name="T67" fmla="*/ 987 h 987"/>
                <a:gd name="T68" fmla="*/ 396 w 481"/>
                <a:gd name="T69" fmla="*/ 889 h 987"/>
                <a:gd name="T70" fmla="*/ 473 w 481"/>
                <a:gd name="T71" fmla="*/ 776 h 987"/>
                <a:gd name="T72" fmla="*/ 476 w 481"/>
                <a:gd name="T73" fmla="*/ 736 h 987"/>
                <a:gd name="T74" fmla="*/ 420 w 481"/>
                <a:gd name="T75" fmla="*/ 652 h 987"/>
                <a:gd name="T76" fmla="*/ 303 w 481"/>
                <a:gd name="T77" fmla="*/ 442 h 987"/>
                <a:gd name="T78" fmla="*/ 310 w 481"/>
                <a:gd name="T79" fmla="*/ 365 h 987"/>
                <a:gd name="T80" fmla="*/ 335 w 481"/>
                <a:gd name="T81" fmla="*/ 300 h 987"/>
                <a:gd name="T82" fmla="*/ 320 w 481"/>
                <a:gd name="T83" fmla="*/ 254 h 987"/>
                <a:gd name="T84" fmla="*/ 335 w 481"/>
                <a:gd name="T85" fmla="*/ 171 h 987"/>
                <a:gd name="T86" fmla="*/ 268 w 481"/>
                <a:gd name="T87" fmla="*/ 127 h 987"/>
                <a:gd name="T88" fmla="*/ 220 w 481"/>
                <a:gd name="T89" fmla="*/ 78 h 987"/>
                <a:gd name="T90" fmla="*/ 162 w 481"/>
                <a:gd name="T91" fmla="*/ 67 h 987"/>
                <a:gd name="T92" fmla="*/ 176 w 481"/>
                <a:gd name="T93" fmla="*/ 25 h 987"/>
                <a:gd name="T94" fmla="*/ 124 w 481"/>
                <a:gd name="T95" fmla="*/ 25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1" h="987">
                  <a:moveTo>
                    <a:pt x="124" y="25"/>
                  </a:moveTo>
                  <a:lnTo>
                    <a:pt x="104" y="21"/>
                  </a:lnTo>
                  <a:lnTo>
                    <a:pt x="79" y="10"/>
                  </a:lnTo>
                  <a:lnTo>
                    <a:pt x="60" y="34"/>
                  </a:lnTo>
                  <a:lnTo>
                    <a:pt x="99" y="48"/>
                  </a:lnTo>
                  <a:lnTo>
                    <a:pt x="101" y="106"/>
                  </a:lnTo>
                  <a:lnTo>
                    <a:pt x="131" y="129"/>
                  </a:lnTo>
                  <a:lnTo>
                    <a:pt x="160" y="111"/>
                  </a:lnTo>
                  <a:lnTo>
                    <a:pt x="190" y="150"/>
                  </a:lnTo>
                  <a:lnTo>
                    <a:pt x="235" y="139"/>
                  </a:lnTo>
                  <a:lnTo>
                    <a:pt x="268" y="152"/>
                  </a:lnTo>
                  <a:lnTo>
                    <a:pt x="255" y="188"/>
                  </a:lnTo>
                  <a:lnTo>
                    <a:pt x="292" y="283"/>
                  </a:lnTo>
                  <a:lnTo>
                    <a:pt x="292" y="320"/>
                  </a:lnTo>
                  <a:lnTo>
                    <a:pt x="279" y="354"/>
                  </a:lnTo>
                  <a:lnTo>
                    <a:pt x="251" y="354"/>
                  </a:lnTo>
                  <a:lnTo>
                    <a:pt x="244" y="371"/>
                  </a:lnTo>
                  <a:lnTo>
                    <a:pt x="225" y="365"/>
                  </a:lnTo>
                  <a:lnTo>
                    <a:pt x="213" y="333"/>
                  </a:lnTo>
                  <a:lnTo>
                    <a:pt x="194" y="311"/>
                  </a:lnTo>
                  <a:lnTo>
                    <a:pt x="176" y="312"/>
                  </a:lnTo>
                  <a:lnTo>
                    <a:pt x="179" y="347"/>
                  </a:lnTo>
                  <a:lnTo>
                    <a:pt x="197" y="357"/>
                  </a:lnTo>
                  <a:lnTo>
                    <a:pt x="183" y="413"/>
                  </a:lnTo>
                  <a:lnTo>
                    <a:pt x="189" y="436"/>
                  </a:lnTo>
                  <a:lnTo>
                    <a:pt x="208" y="411"/>
                  </a:lnTo>
                  <a:lnTo>
                    <a:pt x="235" y="402"/>
                  </a:lnTo>
                  <a:lnTo>
                    <a:pt x="235" y="446"/>
                  </a:lnTo>
                  <a:lnTo>
                    <a:pt x="221" y="488"/>
                  </a:lnTo>
                  <a:lnTo>
                    <a:pt x="198" y="492"/>
                  </a:lnTo>
                  <a:lnTo>
                    <a:pt x="189" y="436"/>
                  </a:lnTo>
                  <a:lnTo>
                    <a:pt x="166" y="424"/>
                  </a:lnTo>
                  <a:lnTo>
                    <a:pt x="149" y="408"/>
                  </a:lnTo>
                  <a:lnTo>
                    <a:pt x="140" y="358"/>
                  </a:lnTo>
                  <a:lnTo>
                    <a:pt x="127" y="325"/>
                  </a:lnTo>
                  <a:lnTo>
                    <a:pt x="107" y="300"/>
                  </a:lnTo>
                  <a:lnTo>
                    <a:pt x="105" y="341"/>
                  </a:lnTo>
                  <a:lnTo>
                    <a:pt x="82" y="323"/>
                  </a:lnTo>
                  <a:lnTo>
                    <a:pt x="74" y="283"/>
                  </a:lnTo>
                  <a:lnTo>
                    <a:pt x="46" y="251"/>
                  </a:lnTo>
                  <a:lnTo>
                    <a:pt x="39" y="283"/>
                  </a:lnTo>
                  <a:lnTo>
                    <a:pt x="82" y="336"/>
                  </a:lnTo>
                  <a:lnTo>
                    <a:pt x="98" y="374"/>
                  </a:lnTo>
                  <a:lnTo>
                    <a:pt x="61" y="364"/>
                  </a:lnTo>
                  <a:lnTo>
                    <a:pt x="61" y="392"/>
                  </a:lnTo>
                  <a:lnTo>
                    <a:pt x="90" y="427"/>
                  </a:lnTo>
                  <a:lnTo>
                    <a:pt x="109" y="494"/>
                  </a:lnTo>
                  <a:lnTo>
                    <a:pt x="93" y="492"/>
                  </a:lnTo>
                  <a:lnTo>
                    <a:pt x="64" y="456"/>
                  </a:lnTo>
                  <a:lnTo>
                    <a:pt x="45" y="453"/>
                  </a:lnTo>
                  <a:lnTo>
                    <a:pt x="30" y="419"/>
                  </a:lnTo>
                  <a:lnTo>
                    <a:pt x="9" y="405"/>
                  </a:lnTo>
                  <a:lnTo>
                    <a:pt x="2" y="448"/>
                  </a:lnTo>
                  <a:lnTo>
                    <a:pt x="41" y="460"/>
                  </a:lnTo>
                  <a:lnTo>
                    <a:pt x="57" y="489"/>
                  </a:lnTo>
                  <a:lnTo>
                    <a:pt x="60" y="530"/>
                  </a:lnTo>
                  <a:lnTo>
                    <a:pt x="35" y="504"/>
                  </a:lnTo>
                  <a:lnTo>
                    <a:pt x="22" y="521"/>
                  </a:lnTo>
                  <a:lnTo>
                    <a:pt x="33" y="536"/>
                  </a:lnTo>
                  <a:lnTo>
                    <a:pt x="1" y="536"/>
                  </a:lnTo>
                  <a:lnTo>
                    <a:pt x="0" y="557"/>
                  </a:lnTo>
                  <a:lnTo>
                    <a:pt x="77" y="630"/>
                  </a:lnTo>
                  <a:lnTo>
                    <a:pt x="250" y="737"/>
                  </a:lnTo>
                  <a:lnTo>
                    <a:pt x="266" y="828"/>
                  </a:lnTo>
                  <a:lnTo>
                    <a:pt x="263" y="861"/>
                  </a:lnTo>
                  <a:lnTo>
                    <a:pt x="237" y="914"/>
                  </a:lnTo>
                  <a:lnTo>
                    <a:pt x="245" y="958"/>
                  </a:lnTo>
                  <a:lnTo>
                    <a:pt x="294" y="987"/>
                  </a:lnTo>
                  <a:lnTo>
                    <a:pt x="370" y="949"/>
                  </a:lnTo>
                  <a:lnTo>
                    <a:pt x="396" y="889"/>
                  </a:lnTo>
                  <a:lnTo>
                    <a:pt x="440" y="871"/>
                  </a:lnTo>
                  <a:lnTo>
                    <a:pt x="473" y="776"/>
                  </a:lnTo>
                  <a:lnTo>
                    <a:pt x="453" y="738"/>
                  </a:lnTo>
                  <a:lnTo>
                    <a:pt x="476" y="736"/>
                  </a:lnTo>
                  <a:lnTo>
                    <a:pt x="481" y="709"/>
                  </a:lnTo>
                  <a:lnTo>
                    <a:pt x="420" y="652"/>
                  </a:lnTo>
                  <a:lnTo>
                    <a:pt x="410" y="561"/>
                  </a:lnTo>
                  <a:lnTo>
                    <a:pt x="303" y="442"/>
                  </a:lnTo>
                  <a:lnTo>
                    <a:pt x="299" y="402"/>
                  </a:lnTo>
                  <a:lnTo>
                    <a:pt x="310" y="365"/>
                  </a:lnTo>
                  <a:lnTo>
                    <a:pt x="335" y="327"/>
                  </a:lnTo>
                  <a:lnTo>
                    <a:pt x="335" y="300"/>
                  </a:lnTo>
                  <a:lnTo>
                    <a:pt x="314" y="279"/>
                  </a:lnTo>
                  <a:lnTo>
                    <a:pt x="320" y="254"/>
                  </a:lnTo>
                  <a:lnTo>
                    <a:pt x="336" y="230"/>
                  </a:lnTo>
                  <a:lnTo>
                    <a:pt x="335" y="171"/>
                  </a:lnTo>
                  <a:lnTo>
                    <a:pt x="298" y="127"/>
                  </a:lnTo>
                  <a:lnTo>
                    <a:pt x="268" y="127"/>
                  </a:lnTo>
                  <a:lnTo>
                    <a:pt x="256" y="91"/>
                  </a:lnTo>
                  <a:lnTo>
                    <a:pt x="220" y="78"/>
                  </a:lnTo>
                  <a:lnTo>
                    <a:pt x="200" y="80"/>
                  </a:lnTo>
                  <a:lnTo>
                    <a:pt x="162" y="67"/>
                  </a:lnTo>
                  <a:lnTo>
                    <a:pt x="162" y="49"/>
                  </a:lnTo>
                  <a:lnTo>
                    <a:pt x="176" y="25"/>
                  </a:lnTo>
                  <a:lnTo>
                    <a:pt x="152" y="0"/>
                  </a:lnTo>
                  <a:lnTo>
                    <a:pt x="124" y="25"/>
                  </a:lnTo>
                  <a:close/>
                </a:path>
              </a:pathLst>
            </a:custGeom>
            <a:solidFill>
              <a:srgbClr val="D1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5480">
              <a:extLst>
                <a:ext uri="{FF2B5EF4-FFF2-40B4-BE49-F238E27FC236}">
                  <a16:creationId xmlns:a16="http://schemas.microsoft.com/office/drawing/2014/main" id="{F0AD21E8-55F5-4749-BC6D-43324DCCB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344"/>
              <a:ext cx="13" cy="39"/>
            </a:xfrm>
            <a:custGeom>
              <a:avLst/>
              <a:gdLst>
                <a:gd name="T0" fmla="*/ 15 w 55"/>
                <a:gd name="T1" fmla="*/ 0 h 156"/>
                <a:gd name="T2" fmla="*/ 0 w 55"/>
                <a:gd name="T3" fmla="*/ 73 h 156"/>
                <a:gd name="T4" fmla="*/ 48 w 55"/>
                <a:gd name="T5" fmla="*/ 131 h 156"/>
                <a:gd name="T6" fmla="*/ 50 w 55"/>
                <a:gd name="T7" fmla="*/ 156 h 156"/>
                <a:gd name="T8" fmla="*/ 55 w 55"/>
                <a:gd name="T9" fmla="*/ 106 h 156"/>
                <a:gd name="T10" fmla="*/ 15 w 55"/>
                <a:gd name="T1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156">
                  <a:moveTo>
                    <a:pt x="15" y="0"/>
                  </a:moveTo>
                  <a:lnTo>
                    <a:pt x="0" y="73"/>
                  </a:lnTo>
                  <a:lnTo>
                    <a:pt x="48" y="131"/>
                  </a:lnTo>
                  <a:lnTo>
                    <a:pt x="50" y="156"/>
                  </a:lnTo>
                  <a:lnTo>
                    <a:pt x="55" y="10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1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5481">
              <a:extLst>
                <a:ext uri="{FF2B5EF4-FFF2-40B4-BE49-F238E27FC236}">
                  <a16:creationId xmlns:a16="http://schemas.microsoft.com/office/drawing/2014/main" id="{43A793AF-EC8C-488C-905F-2738D27D7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3" y="1429"/>
              <a:ext cx="180" cy="230"/>
            </a:xfrm>
            <a:custGeom>
              <a:avLst/>
              <a:gdLst>
                <a:gd name="T0" fmla="*/ 424 w 722"/>
                <a:gd name="T1" fmla="*/ 118 h 924"/>
                <a:gd name="T2" fmla="*/ 366 w 722"/>
                <a:gd name="T3" fmla="*/ 86 h 924"/>
                <a:gd name="T4" fmla="*/ 309 w 722"/>
                <a:gd name="T5" fmla="*/ 0 h 924"/>
                <a:gd name="T6" fmla="*/ 241 w 722"/>
                <a:gd name="T7" fmla="*/ 23 h 924"/>
                <a:gd name="T8" fmla="*/ 190 w 722"/>
                <a:gd name="T9" fmla="*/ 107 h 924"/>
                <a:gd name="T10" fmla="*/ 135 w 722"/>
                <a:gd name="T11" fmla="*/ 109 h 924"/>
                <a:gd name="T12" fmla="*/ 87 w 722"/>
                <a:gd name="T13" fmla="*/ 178 h 924"/>
                <a:gd name="T14" fmla="*/ 38 w 722"/>
                <a:gd name="T15" fmla="*/ 192 h 924"/>
                <a:gd name="T16" fmla="*/ 60 w 722"/>
                <a:gd name="T17" fmla="*/ 252 h 924"/>
                <a:gd name="T18" fmla="*/ 33 w 722"/>
                <a:gd name="T19" fmla="*/ 315 h 924"/>
                <a:gd name="T20" fmla="*/ 5 w 722"/>
                <a:gd name="T21" fmla="*/ 346 h 924"/>
                <a:gd name="T22" fmla="*/ 74 w 722"/>
                <a:gd name="T23" fmla="*/ 367 h 924"/>
                <a:gd name="T24" fmla="*/ 106 w 722"/>
                <a:gd name="T25" fmla="*/ 305 h 924"/>
                <a:gd name="T26" fmla="*/ 193 w 722"/>
                <a:gd name="T27" fmla="*/ 396 h 924"/>
                <a:gd name="T28" fmla="*/ 188 w 722"/>
                <a:gd name="T29" fmla="*/ 471 h 924"/>
                <a:gd name="T30" fmla="*/ 232 w 722"/>
                <a:gd name="T31" fmla="*/ 496 h 924"/>
                <a:gd name="T32" fmla="*/ 293 w 722"/>
                <a:gd name="T33" fmla="*/ 818 h 924"/>
                <a:gd name="T34" fmla="*/ 268 w 722"/>
                <a:gd name="T35" fmla="*/ 924 h 924"/>
                <a:gd name="T36" fmla="*/ 380 w 722"/>
                <a:gd name="T37" fmla="*/ 882 h 924"/>
                <a:gd name="T38" fmla="*/ 415 w 722"/>
                <a:gd name="T39" fmla="*/ 770 h 924"/>
                <a:gd name="T40" fmla="*/ 511 w 722"/>
                <a:gd name="T41" fmla="*/ 736 h 924"/>
                <a:gd name="T42" fmla="*/ 518 w 722"/>
                <a:gd name="T43" fmla="*/ 754 h 924"/>
                <a:gd name="T44" fmla="*/ 533 w 722"/>
                <a:gd name="T45" fmla="*/ 787 h 924"/>
                <a:gd name="T46" fmla="*/ 539 w 722"/>
                <a:gd name="T47" fmla="*/ 801 h 924"/>
                <a:gd name="T48" fmla="*/ 544 w 722"/>
                <a:gd name="T49" fmla="*/ 810 h 924"/>
                <a:gd name="T50" fmla="*/ 559 w 722"/>
                <a:gd name="T51" fmla="*/ 815 h 924"/>
                <a:gd name="T52" fmla="*/ 565 w 722"/>
                <a:gd name="T53" fmla="*/ 814 h 924"/>
                <a:gd name="T54" fmla="*/ 626 w 722"/>
                <a:gd name="T55" fmla="*/ 802 h 924"/>
                <a:gd name="T56" fmla="*/ 609 w 722"/>
                <a:gd name="T57" fmla="*/ 735 h 924"/>
                <a:gd name="T58" fmla="*/ 649 w 722"/>
                <a:gd name="T59" fmla="*/ 719 h 924"/>
                <a:gd name="T60" fmla="*/ 657 w 722"/>
                <a:gd name="T61" fmla="*/ 677 h 924"/>
                <a:gd name="T62" fmla="*/ 663 w 722"/>
                <a:gd name="T63" fmla="*/ 627 h 924"/>
                <a:gd name="T64" fmla="*/ 701 w 722"/>
                <a:gd name="T65" fmla="*/ 670 h 924"/>
                <a:gd name="T66" fmla="*/ 722 w 722"/>
                <a:gd name="T67" fmla="*/ 538 h 924"/>
                <a:gd name="T68" fmla="*/ 679 w 722"/>
                <a:gd name="T69" fmla="*/ 409 h 924"/>
                <a:gd name="T70" fmla="*/ 616 w 722"/>
                <a:gd name="T71" fmla="*/ 250 h 924"/>
                <a:gd name="T72" fmla="*/ 467 w 722"/>
                <a:gd name="T73" fmla="*/ 153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2" h="924">
                  <a:moveTo>
                    <a:pt x="467" y="123"/>
                  </a:moveTo>
                  <a:lnTo>
                    <a:pt x="424" y="118"/>
                  </a:lnTo>
                  <a:lnTo>
                    <a:pt x="386" y="72"/>
                  </a:lnTo>
                  <a:lnTo>
                    <a:pt x="366" y="86"/>
                  </a:lnTo>
                  <a:lnTo>
                    <a:pt x="316" y="33"/>
                  </a:lnTo>
                  <a:lnTo>
                    <a:pt x="309" y="0"/>
                  </a:lnTo>
                  <a:lnTo>
                    <a:pt x="266" y="1"/>
                  </a:lnTo>
                  <a:lnTo>
                    <a:pt x="241" y="23"/>
                  </a:lnTo>
                  <a:lnTo>
                    <a:pt x="234" y="78"/>
                  </a:lnTo>
                  <a:lnTo>
                    <a:pt x="190" y="107"/>
                  </a:lnTo>
                  <a:lnTo>
                    <a:pt x="185" y="86"/>
                  </a:lnTo>
                  <a:lnTo>
                    <a:pt x="135" y="109"/>
                  </a:lnTo>
                  <a:lnTo>
                    <a:pt x="124" y="174"/>
                  </a:lnTo>
                  <a:lnTo>
                    <a:pt x="87" y="178"/>
                  </a:lnTo>
                  <a:lnTo>
                    <a:pt x="76" y="211"/>
                  </a:lnTo>
                  <a:lnTo>
                    <a:pt x="38" y="192"/>
                  </a:lnTo>
                  <a:lnTo>
                    <a:pt x="27" y="226"/>
                  </a:lnTo>
                  <a:lnTo>
                    <a:pt x="60" y="252"/>
                  </a:lnTo>
                  <a:lnTo>
                    <a:pt x="83" y="280"/>
                  </a:lnTo>
                  <a:lnTo>
                    <a:pt x="33" y="315"/>
                  </a:lnTo>
                  <a:lnTo>
                    <a:pt x="0" y="309"/>
                  </a:lnTo>
                  <a:lnTo>
                    <a:pt x="5" y="346"/>
                  </a:lnTo>
                  <a:lnTo>
                    <a:pt x="68" y="382"/>
                  </a:lnTo>
                  <a:lnTo>
                    <a:pt x="74" y="367"/>
                  </a:lnTo>
                  <a:lnTo>
                    <a:pt x="74" y="336"/>
                  </a:lnTo>
                  <a:lnTo>
                    <a:pt x="106" y="305"/>
                  </a:lnTo>
                  <a:lnTo>
                    <a:pt x="150" y="342"/>
                  </a:lnTo>
                  <a:lnTo>
                    <a:pt x="193" y="396"/>
                  </a:lnTo>
                  <a:lnTo>
                    <a:pt x="184" y="431"/>
                  </a:lnTo>
                  <a:lnTo>
                    <a:pt x="188" y="471"/>
                  </a:lnTo>
                  <a:lnTo>
                    <a:pt x="225" y="480"/>
                  </a:lnTo>
                  <a:lnTo>
                    <a:pt x="232" y="496"/>
                  </a:lnTo>
                  <a:lnTo>
                    <a:pt x="277" y="778"/>
                  </a:lnTo>
                  <a:lnTo>
                    <a:pt x="293" y="818"/>
                  </a:lnTo>
                  <a:lnTo>
                    <a:pt x="253" y="897"/>
                  </a:lnTo>
                  <a:lnTo>
                    <a:pt x="268" y="924"/>
                  </a:lnTo>
                  <a:lnTo>
                    <a:pt x="350" y="909"/>
                  </a:lnTo>
                  <a:lnTo>
                    <a:pt x="380" y="882"/>
                  </a:lnTo>
                  <a:lnTo>
                    <a:pt x="381" y="797"/>
                  </a:lnTo>
                  <a:lnTo>
                    <a:pt x="415" y="770"/>
                  </a:lnTo>
                  <a:lnTo>
                    <a:pt x="511" y="735"/>
                  </a:lnTo>
                  <a:lnTo>
                    <a:pt x="511" y="736"/>
                  </a:lnTo>
                  <a:lnTo>
                    <a:pt x="513" y="740"/>
                  </a:lnTo>
                  <a:lnTo>
                    <a:pt x="518" y="754"/>
                  </a:lnTo>
                  <a:lnTo>
                    <a:pt x="525" y="769"/>
                  </a:lnTo>
                  <a:lnTo>
                    <a:pt x="533" y="787"/>
                  </a:lnTo>
                  <a:lnTo>
                    <a:pt x="535" y="795"/>
                  </a:lnTo>
                  <a:lnTo>
                    <a:pt x="539" y="801"/>
                  </a:lnTo>
                  <a:lnTo>
                    <a:pt x="541" y="805"/>
                  </a:lnTo>
                  <a:lnTo>
                    <a:pt x="544" y="810"/>
                  </a:lnTo>
                  <a:lnTo>
                    <a:pt x="551" y="813"/>
                  </a:lnTo>
                  <a:lnTo>
                    <a:pt x="559" y="815"/>
                  </a:lnTo>
                  <a:lnTo>
                    <a:pt x="561" y="814"/>
                  </a:lnTo>
                  <a:lnTo>
                    <a:pt x="565" y="814"/>
                  </a:lnTo>
                  <a:lnTo>
                    <a:pt x="569" y="814"/>
                  </a:lnTo>
                  <a:lnTo>
                    <a:pt x="626" y="802"/>
                  </a:lnTo>
                  <a:lnTo>
                    <a:pt x="621" y="772"/>
                  </a:lnTo>
                  <a:lnTo>
                    <a:pt x="609" y="735"/>
                  </a:lnTo>
                  <a:lnTo>
                    <a:pt x="612" y="710"/>
                  </a:lnTo>
                  <a:lnTo>
                    <a:pt x="649" y="719"/>
                  </a:lnTo>
                  <a:lnTo>
                    <a:pt x="659" y="707"/>
                  </a:lnTo>
                  <a:lnTo>
                    <a:pt x="657" y="677"/>
                  </a:lnTo>
                  <a:lnTo>
                    <a:pt x="637" y="630"/>
                  </a:lnTo>
                  <a:lnTo>
                    <a:pt x="663" y="627"/>
                  </a:lnTo>
                  <a:lnTo>
                    <a:pt x="687" y="663"/>
                  </a:lnTo>
                  <a:lnTo>
                    <a:pt x="701" y="670"/>
                  </a:lnTo>
                  <a:lnTo>
                    <a:pt x="718" y="640"/>
                  </a:lnTo>
                  <a:lnTo>
                    <a:pt x="722" y="538"/>
                  </a:lnTo>
                  <a:lnTo>
                    <a:pt x="681" y="488"/>
                  </a:lnTo>
                  <a:lnTo>
                    <a:pt x="679" y="409"/>
                  </a:lnTo>
                  <a:lnTo>
                    <a:pt x="632" y="344"/>
                  </a:lnTo>
                  <a:lnTo>
                    <a:pt x="616" y="250"/>
                  </a:lnTo>
                  <a:lnTo>
                    <a:pt x="525" y="202"/>
                  </a:lnTo>
                  <a:lnTo>
                    <a:pt x="467" y="153"/>
                  </a:lnTo>
                  <a:lnTo>
                    <a:pt x="467" y="123"/>
                  </a:lnTo>
                  <a:close/>
                </a:path>
              </a:pathLst>
            </a:custGeom>
            <a:solidFill>
              <a:srgbClr val="D1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5482">
              <a:extLst>
                <a:ext uri="{FF2B5EF4-FFF2-40B4-BE49-F238E27FC236}">
                  <a16:creationId xmlns:a16="http://schemas.microsoft.com/office/drawing/2014/main" id="{3A55781B-B38A-48A4-89D9-32E7586B9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" y="1739"/>
              <a:ext cx="63" cy="130"/>
            </a:xfrm>
            <a:custGeom>
              <a:avLst/>
              <a:gdLst>
                <a:gd name="T0" fmla="*/ 194 w 251"/>
                <a:gd name="T1" fmla="*/ 33 h 521"/>
                <a:gd name="T2" fmla="*/ 152 w 251"/>
                <a:gd name="T3" fmla="*/ 50 h 521"/>
                <a:gd name="T4" fmla="*/ 149 w 251"/>
                <a:gd name="T5" fmla="*/ 25 h 521"/>
                <a:gd name="T6" fmla="*/ 86 w 251"/>
                <a:gd name="T7" fmla="*/ 0 h 521"/>
                <a:gd name="T8" fmla="*/ 84 w 251"/>
                <a:gd name="T9" fmla="*/ 0 h 521"/>
                <a:gd name="T10" fmla="*/ 81 w 251"/>
                <a:gd name="T11" fmla="*/ 3 h 521"/>
                <a:gd name="T12" fmla="*/ 76 w 251"/>
                <a:gd name="T13" fmla="*/ 7 h 521"/>
                <a:gd name="T14" fmla="*/ 72 w 251"/>
                <a:gd name="T15" fmla="*/ 14 h 521"/>
                <a:gd name="T16" fmla="*/ 57 w 251"/>
                <a:gd name="T17" fmla="*/ 27 h 521"/>
                <a:gd name="T18" fmla="*/ 42 w 251"/>
                <a:gd name="T19" fmla="*/ 43 h 521"/>
                <a:gd name="T20" fmla="*/ 28 w 251"/>
                <a:gd name="T21" fmla="*/ 56 h 521"/>
                <a:gd name="T22" fmla="*/ 18 w 251"/>
                <a:gd name="T23" fmla="*/ 67 h 521"/>
                <a:gd name="T24" fmla="*/ 11 w 251"/>
                <a:gd name="T25" fmla="*/ 76 h 521"/>
                <a:gd name="T26" fmla="*/ 7 w 251"/>
                <a:gd name="T27" fmla="*/ 89 h 521"/>
                <a:gd name="T28" fmla="*/ 4 w 251"/>
                <a:gd name="T29" fmla="*/ 102 h 521"/>
                <a:gd name="T30" fmla="*/ 2 w 251"/>
                <a:gd name="T31" fmla="*/ 114 h 521"/>
                <a:gd name="T32" fmla="*/ 0 w 251"/>
                <a:gd name="T33" fmla="*/ 119 h 521"/>
                <a:gd name="T34" fmla="*/ 0 w 251"/>
                <a:gd name="T35" fmla="*/ 122 h 521"/>
                <a:gd name="T36" fmla="*/ 0 w 251"/>
                <a:gd name="T37" fmla="*/ 126 h 521"/>
                <a:gd name="T38" fmla="*/ 46 w 251"/>
                <a:gd name="T39" fmla="*/ 150 h 521"/>
                <a:gd name="T40" fmla="*/ 37 w 251"/>
                <a:gd name="T41" fmla="*/ 200 h 521"/>
                <a:gd name="T42" fmla="*/ 54 w 251"/>
                <a:gd name="T43" fmla="*/ 302 h 521"/>
                <a:gd name="T44" fmla="*/ 84 w 251"/>
                <a:gd name="T45" fmla="*/ 360 h 521"/>
                <a:gd name="T46" fmla="*/ 104 w 251"/>
                <a:gd name="T47" fmla="*/ 382 h 521"/>
                <a:gd name="T48" fmla="*/ 113 w 251"/>
                <a:gd name="T49" fmla="*/ 423 h 521"/>
                <a:gd name="T50" fmla="*/ 153 w 251"/>
                <a:gd name="T51" fmla="*/ 428 h 521"/>
                <a:gd name="T52" fmla="*/ 182 w 251"/>
                <a:gd name="T53" fmla="*/ 466 h 521"/>
                <a:gd name="T54" fmla="*/ 188 w 251"/>
                <a:gd name="T55" fmla="*/ 511 h 521"/>
                <a:gd name="T56" fmla="*/ 227 w 251"/>
                <a:gd name="T57" fmla="*/ 521 h 521"/>
                <a:gd name="T58" fmla="*/ 250 w 251"/>
                <a:gd name="T59" fmla="*/ 497 h 521"/>
                <a:gd name="T60" fmla="*/ 251 w 251"/>
                <a:gd name="T61" fmla="*/ 457 h 521"/>
                <a:gd name="T62" fmla="*/ 239 w 251"/>
                <a:gd name="T63" fmla="*/ 392 h 521"/>
                <a:gd name="T64" fmla="*/ 216 w 251"/>
                <a:gd name="T65" fmla="*/ 373 h 521"/>
                <a:gd name="T66" fmla="*/ 178 w 251"/>
                <a:gd name="T67" fmla="*/ 387 h 521"/>
                <a:gd name="T68" fmla="*/ 137 w 251"/>
                <a:gd name="T69" fmla="*/ 385 h 521"/>
                <a:gd name="T70" fmla="*/ 116 w 251"/>
                <a:gd name="T71" fmla="*/ 338 h 521"/>
                <a:gd name="T72" fmla="*/ 139 w 251"/>
                <a:gd name="T73" fmla="*/ 282 h 521"/>
                <a:gd name="T74" fmla="*/ 182 w 251"/>
                <a:gd name="T75" fmla="*/ 259 h 521"/>
                <a:gd name="T76" fmla="*/ 182 w 251"/>
                <a:gd name="T77" fmla="*/ 121 h 521"/>
                <a:gd name="T78" fmla="*/ 198 w 251"/>
                <a:gd name="T79" fmla="*/ 65 h 521"/>
                <a:gd name="T80" fmla="*/ 194 w 251"/>
                <a:gd name="T81" fmla="*/ 33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1" h="521">
                  <a:moveTo>
                    <a:pt x="194" y="33"/>
                  </a:moveTo>
                  <a:lnTo>
                    <a:pt x="152" y="50"/>
                  </a:lnTo>
                  <a:lnTo>
                    <a:pt x="149" y="25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1" y="3"/>
                  </a:lnTo>
                  <a:lnTo>
                    <a:pt x="76" y="7"/>
                  </a:lnTo>
                  <a:lnTo>
                    <a:pt x="72" y="14"/>
                  </a:lnTo>
                  <a:lnTo>
                    <a:pt x="57" y="27"/>
                  </a:lnTo>
                  <a:lnTo>
                    <a:pt x="42" y="43"/>
                  </a:lnTo>
                  <a:lnTo>
                    <a:pt x="28" y="56"/>
                  </a:lnTo>
                  <a:lnTo>
                    <a:pt x="18" y="67"/>
                  </a:lnTo>
                  <a:lnTo>
                    <a:pt x="11" y="76"/>
                  </a:lnTo>
                  <a:lnTo>
                    <a:pt x="7" y="89"/>
                  </a:lnTo>
                  <a:lnTo>
                    <a:pt x="4" y="102"/>
                  </a:lnTo>
                  <a:lnTo>
                    <a:pt x="2" y="114"/>
                  </a:lnTo>
                  <a:lnTo>
                    <a:pt x="0" y="119"/>
                  </a:lnTo>
                  <a:lnTo>
                    <a:pt x="0" y="122"/>
                  </a:lnTo>
                  <a:lnTo>
                    <a:pt x="0" y="126"/>
                  </a:lnTo>
                  <a:lnTo>
                    <a:pt x="46" y="150"/>
                  </a:lnTo>
                  <a:lnTo>
                    <a:pt x="37" y="200"/>
                  </a:lnTo>
                  <a:lnTo>
                    <a:pt x="54" y="302"/>
                  </a:lnTo>
                  <a:lnTo>
                    <a:pt x="84" y="360"/>
                  </a:lnTo>
                  <a:lnTo>
                    <a:pt x="104" y="382"/>
                  </a:lnTo>
                  <a:lnTo>
                    <a:pt x="113" y="423"/>
                  </a:lnTo>
                  <a:lnTo>
                    <a:pt x="153" y="428"/>
                  </a:lnTo>
                  <a:lnTo>
                    <a:pt x="182" y="466"/>
                  </a:lnTo>
                  <a:lnTo>
                    <a:pt x="188" y="511"/>
                  </a:lnTo>
                  <a:lnTo>
                    <a:pt x="227" y="521"/>
                  </a:lnTo>
                  <a:lnTo>
                    <a:pt x="250" y="497"/>
                  </a:lnTo>
                  <a:lnTo>
                    <a:pt x="251" y="457"/>
                  </a:lnTo>
                  <a:lnTo>
                    <a:pt x="239" y="392"/>
                  </a:lnTo>
                  <a:lnTo>
                    <a:pt x="216" y="373"/>
                  </a:lnTo>
                  <a:lnTo>
                    <a:pt x="178" y="387"/>
                  </a:lnTo>
                  <a:lnTo>
                    <a:pt x="137" y="385"/>
                  </a:lnTo>
                  <a:lnTo>
                    <a:pt x="116" y="338"/>
                  </a:lnTo>
                  <a:lnTo>
                    <a:pt x="139" y="282"/>
                  </a:lnTo>
                  <a:lnTo>
                    <a:pt x="182" y="259"/>
                  </a:lnTo>
                  <a:lnTo>
                    <a:pt x="182" y="121"/>
                  </a:lnTo>
                  <a:lnTo>
                    <a:pt x="198" y="65"/>
                  </a:lnTo>
                  <a:lnTo>
                    <a:pt x="194" y="33"/>
                  </a:lnTo>
                  <a:close/>
                </a:path>
              </a:pathLst>
            </a:custGeom>
            <a:solidFill>
              <a:srgbClr val="D1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5483">
              <a:extLst>
                <a:ext uri="{FF2B5EF4-FFF2-40B4-BE49-F238E27FC236}">
                  <a16:creationId xmlns:a16="http://schemas.microsoft.com/office/drawing/2014/main" id="{369A103E-4F6F-4343-BB0B-8BFE2B7DA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" y="2946"/>
              <a:ext cx="427" cy="804"/>
            </a:xfrm>
            <a:custGeom>
              <a:avLst/>
              <a:gdLst>
                <a:gd name="T0" fmla="*/ 248 w 1709"/>
                <a:gd name="T1" fmla="*/ 378 h 3213"/>
                <a:gd name="T2" fmla="*/ 215 w 1709"/>
                <a:gd name="T3" fmla="*/ 503 h 3213"/>
                <a:gd name="T4" fmla="*/ 173 w 1709"/>
                <a:gd name="T5" fmla="*/ 590 h 3213"/>
                <a:gd name="T6" fmla="*/ 102 w 1709"/>
                <a:gd name="T7" fmla="*/ 594 h 3213"/>
                <a:gd name="T8" fmla="*/ 99 w 1709"/>
                <a:gd name="T9" fmla="*/ 654 h 3213"/>
                <a:gd name="T10" fmla="*/ 14 w 1709"/>
                <a:gd name="T11" fmla="*/ 839 h 3213"/>
                <a:gd name="T12" fmla="*/ 146 w 1709"/>
                <a:gd name="T13" fmla="*/ 979 h 3213"/>
                <a:gd name="T14" fmla="*/ 196 w 1709"/>
                <a:gd name="T15" fmla="*/ 1035 h 3213"/>
                <a:gd name="T16" fmla="*/ 188 w 1709"/>
                <a:gd name="T17" fmla="*/ 1141 h 3213"/>
                <a:gd name="T18" fmla="*/ 257 w 1709"/>
                <a:gd name="T19" fmla="*/ 1396 h 3213"/>
                <a:gd name="T20" fmla="*/ 517 w 1709"/>
                <a:gd name="T21" fmla="*/ 1927 h 3213"/>
                <a:gd name="T22" fmla="*/ 761 w 1709"/>
                <a:gd name="T23" fmla="*/ 2173 h 3213"/>
                <a:gd name="T24" fmla="*/ 672 w 1709"/>
                <a:gd name="T25" fmla="*/ 2120 h 3213"/>
                <a:gd name="T26" fmla="*/ 529 w 1709"/>
                <a:gd name="T27" fmla="*/ 2357 h 3213"/>
                <a:gd name="T28" fmla="*/ 470 w 1709"/>
                <a:gd name="T29" fmla="*/ 2548 h 3213"/>
                <a:gd name="T30" fmla="*/ 414 w 1709"/>
                <a:gd name="T31" fmla="*/ 2844 h 3213"/>
                <a:gd name="T32" fmla="*/ 799 w 1709"/>
                <a:gd name="T33" fmla="*/ 3129 h 3213"/>
                <a:gd name="T34" fmla="*/ 1420 w 1709"/>
                <a:gd name="T35" fmla="*/ 3135 h 3213"/>
                <a:gd name="T36" fmla="*/ 1503 w 1709"/>
                <a:gd name="T37" fmla="*/ 3133 h 3213"/>
                <a:gd name="T38" fmla="*/ 1531 w 1709"/>
                <a:gd name="T39" fmla="*/ 2590 h 3213"/>
                <a:gd name="T40" fmla="*/ 1446 w 1709"/>
                <a:gd name="T41" fmla="*/ 2475 h 3213"/>
                <a:gd name="T42" fmla="*/ 1386 w 1709"/>
                <a:gd name="T43" fmla="*/ 2445 h 3213"/>
                <a:gd name="T44" fmla="*/ 1429 w 1709"/>
                <a:gd name="T45" fmla="*/ 2391 h 3213"/>
                <a:gd name="T46" fmla="*/ 1465 w 1709"/>
                <a:gd name="T47" fmla="*/ 2328 h 3213"/>
                <a:gd name="T48" fmla="*/ 1445 w 1709"/>
                <a:gd name="T49" fmla="*/ 2316 h 3213"/>
                <a:gd name="T50" fmla="*/ 1306 w 1709"/>
                <a:gd name="T51" fmla="*/ 2355 h 3213"/>
                <a:gd name="T52" fmla="*/ 1292 w 1709"/>
                <a:gd name="T53" fmla="*/ 2081 h 3213"/>
                <a:gd name="T54" fmla="*/ 1349 w 1709"/>
                <a:gd name="T55" fmla="*/ 1966 h 3213"/>
                <a:gd name="T56" fmla="*/ 1425 w 1709"/>
                <a:gd name="T57" fmla="*/ 2031 h 3213"/>
                <a:gd name="T58" fmla="*/ 1523 w 1709"/>
                <a:gd name="T59" fmla="*/ 2038 h 3213"/>
                <a:gd name="T60" fmla="*/ 1618 w 1709"/>
                <a:gd name="T61" fmla="*/ 2043 h 3213"/>
                <a:gd name="T62" fmla="*/ 1662 w 1709"/>
                <a:gd name="T63" fmla="*/ 2011 h 3213"/>
                <a:gd name="T64" fmla="*/ 1602 w 1709"/>
                <a:gd name="T65" fmla="*/ 1894 h 3213"/>
                <a:gd name="T66" fmla="*/ 1417 w 1709"/>
                <a:gd name="T67" fmla="*/ 1709 h 3213"/>
                <a:gd name="T68" fmla="*/ 1340 w 1709"/>
                <a:gd name="T69" fmla="*/ 1847 h 3213"/>
                <a:gd name="T70" fmla="*/ 1303 w 1709"/>
                <a:gd name="T71" fmla="*/ 1874 h 3213"/>
                <a:gd name="T72" fmla="*/ 1262 w 1709"/>
                <a:gd name="T73" fmla="*/ 1679 h 3213"/>
                <a:gd name="T74" fmla="*/ 1334 w 1709"/>
                <a:gd name="T75" fmla="*/ 1519 h 3213"/>
                <a:gd name="T76" fmla="*/ 1109 w 1709"/>
                <a:gd name="T77" fmla="*/ 1384 h 3213"/>
                <a:gd name="T78" fmla="*/ 1042 w 1709"/>
                <a:gd name="T79" fmla="*/ 1246 h 3213"/>
                <a:gd name="T80" fmla="*/ 897 w 1709"/>
                <a:gd name="T81" fmla="*/ 936 h 3213"/>
                <a:gd name="T82" fmla="*/ 858 w 1709"/>
                <a:gd name="T83" fmla="*/ 828 h 3213"/>
                <a:gd name="T84" fmla="*/ 1055 w 1709"/>
                <a:gd name="T85" fmla="*/ 848 h 3213"/>
                <a:gd name="T86" fmla="*/ 1061 w 1709"/>
                <a:gd name="T87" fmla="*/ 812 h 3213"/>
                <a:gd name="T88" fmla="*/ 1070 w 1709"/>
                <a:gd name="T89" fmla="*/ 674 h 3213"/>
                <a:gd name="T90" fmla="*/ 1197 w 1709"/>
                <a:gd name="T91" fmla="*/ 655 h 3213"/>
                <a:gd name="T92" fmla="*/ 1263 w 1709"/>
                <a:gd name="T93" fmla="*/ 631 h 3213"/>
                <a:gd name="T94" fmla="*/ 1437 w 1709"/>
                <a:gd name="T95" fmla="*/ 604 h 3213"/>
                <a:gd name="T96" fmla="*/ 1462 w 1709"/>
                <a:gd name="T97" fmla="*/ 646 h 3213"/>
                <a:gd name="T98" fmla="*/ 1484 w 1709"/>
                <a:gd name="T99" fmla="*/ 641 h 3213"/>
                <a:gd name="T100" fmla="*/ 1594 w 1709"/>
                <a:gd name="T101" fmla="*/ 345 h 3213"/>
                <a:gd name="T102" fmla="*/ 1555 w 1709"/>
                <a:gd name="T103" fmla="*/ 150 h 3213"/>
                <a:gd name="T104" fmla="*/ 1286 w 1709"/>
                <a:gd name="T105" fmla="*/ 76 h 3213"/>
                <a:gd name="T106" fmla="*/ 1173 w 1709"/>
                <a:gd name="T107" fmla="*/ 14 h 3213"/>
                <a:gd name="T108" fmla="*/ 860 w 1709"/>
                <a:gd name="T109" fmla="*/ 148 h 3213"/>
                <a:gd name="T110" fmla="*/ 702 w 1709"/>
                <a:gd name="T111" fmla="*/ 138 h 3213"/>
                <a:gd name="T112" fmla="*/ 600 w 1709"/>
                <a:gd name="T113" fmla="*/ 223 h 3213"/>
                <a:gd name="T114" fmla="*/ 531 w 1709"/>
                <a:gd name="T115" fmla="*/ 267 h 3213"/>
                <a:gd name="T116" fmla="*/ 446 w 1709"/>
                <a:gd name="T117" fmla="*/ 307 h 3213"/>
                <a:gd name="T118" fmla="*/ 393 w 1709"/>
                <a:gd name="T119" fmla="*/ 389 h 3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09" h="3213">
                  <a:moveTo>
                    <a:pt x="286" y="340"/>
                  </a:moveTo>
                  <a:lnTo>
                    <a:pt x="294" y="363"/>
                  </a:lnTo>
                  <a:lnTo>
                    <a:pt x="311" y="372"/>
                  </a:lnTo>
                  <a:lnTo>
                    <a:pt x="296" y="396"/>
                  </a:lnTo>
                  <a:lnTo>
                    <a:pt x="264" y="392"/>
                  </a:lnTo>
                  <a:lnTo>
                    <a:pt x="248" y="378"/>
                  </a:lnTo>
                  <a:lnTo>
                    <a:pt x="236" y="397"/>
                  </a:lnTo>
                  <a:lnTo>
                    <a:pt x="264" y="417"/>
                  </a:lnTo>
                  <a:lnTo>
                    <a:pt x="247" y="439"/>
                  </a:lnTo>
                  <a:lnTo>
                    <a:pt x="234" y="445"/>
                  </a:lnTo>
                  <a:lnTo>
                    <a:pt x="238" y="465"/>
                  </a:lnTo>
                  <a:lnTo>
                    <a:pt x="215" y="503"/>
                  </a:lnTo>
                  <a:lnTo>
                    <a:pt x="207" y="489"/>
                  </a:lnTo>
                  <a:lnTo>
                    <a:pt x="198" y="442"/>
                  </a:lnTo>
                  <a:lnTo>
                    <a:pt x="175" y="461"/>
                  </a:lnTo>
                  <a:lnTo>
                    <a:pt x="155" y="506"/>
                  </a:lnTo>
                  <a:lnTo>
                    <a:pt x="179" y="563"/>
                  </a:lnTo>
                  <a:lnTo>
                    <a:pt x="173" y="590"/>
                  </a:lnTo>
                  <a:lnTo>
                    <a:pt x="144" y="610"/>
                  </a:lnTo>
                  <a:lnTo>
                    <a:pt x="146" y="585"/>
                  </a:lnTo>
                  <a:lnTo>
                    <a:pt x="142" y="575"/>
                  </a:lnTo>
                  <a:lnTo>
                    <a:pt x="103" y="591"/>
                  </a:lnTo>
                  <a:lnTo>
                    <a:pt x="102" y="591"/>
                  </a:lnTo>
                  <a:lnTo>
                    <a:pt x="102" y="594"/>
                  </a:lnTo>
                  <a:lnTo>
                    <a:pt x="100" y="603"/>
                  </a:lnTo>
                  <a:lnTo>
                    <a:pt x="98" y="612"/>
                  </a:lnTo>
                  <a:lnTo>
                    <a:pt x="97" y="624"/>
                  </a:lnTo>
                  <a:lnTo>
                    <a:pt x="95" y="634"/>
                  </a:lnTo>
                  <a:lnTo>
                    <a:pt x="96" y="640"/>
                  </a:lnTo>
                  <a:lnTo>
                    <a:pt x="99" y="654"/>
                  </a:lnTo>
                  <a:lnTo>
                    <a:pt x="101" y="661"/>
                  </a:lnTo>
                  <a:lnTo>
                    <a:pt x="82" y="682"/>
                  </a:lnTo>
                  <a:lnTo>
                    <a:pt x="50" y="696"/>
                  </a:lnTo>
                  <a:lnTo>
                    <a:pt x="34" y="731"/>
                  </a:lnTo>
                  <a:lnTo>
                    <a:pt x="0" y="764"/>
                  </a:lnTo>
                  <a:lnTo>
                    <a:pt x="14" y="839"/>
                  </a:lnTo>
                  <a:lnTo>
                    <a:pt x="28" y="873"/>
                  </a:lnTo>
                  <a:lnTo>
                    <a:pt x="56" y="870"/>
                  </a:lnTo>
                  <a:lnTo>
                    <a:pt x="71" y="849"/>
                  </a:lnTo>
                  <a:lnTo>
                    <a:pt x="110" y="860"/>
                  </a:lnTo>
                  <a:lnTo>
                    <a:pt x="118" y="955"/>
                  </a:lnTo>
                  <a:lnTo>
                    <a:pt x="146" y="979"/>
                  </a:lnTo>
                  <a:lnTo>
                    <a:pt x="157" y="981"/>
                  </a:lnTo>
                  <a:lnTo>
                    <a:pt x="161" y="1005"/>
                  </a:lnTo>
                  <a:lnTo>
                    <a:pt x="143" y="1037"/>
                  </a:lnTo>
                  <a:lnTo>
                    <a:pt x="135" y="1094"/>
                  </a:lnTo>
                  <a:lnTo>
                    <a:pt x="149" y="1106"/>
                  </a:lnTo>
                  <a:lnTo>
                    <a:pt x="196" y="1035"/>
                  </a:lnTo>
                  <a:lnTo>
                    <a:pt x="201" y="1008"/>
                  </a:lnTo>
                  <a:lnTo>
                    <a:pt x="209" y="1041"/>
                  </a:lnTo>
                  <a:lnTo>
                    <a:pt x="191" y="1095"/>
                  </a:lnTo>
                  <a:lnTo>
                    <a:pt x="170" y="1130"/>
                  </a:lnTo>
                  <a:lnTo>
                    <a:pt x="172" y="1161"/>
                  </a:lnTo>
                  <a:lnTo>
                    <a:pt x="188" y="1141"/>
                  </a:lnTo>
                  <a:lnTo>
                    <a:pt x="188" y="1171"/>
                  </a:lnTo>
                  <a:lnTo>
                    <a:pt x="164" y="1196"/>
                  </a:lnTo>
                  <a:lnTo>
                    <a:pt x="147" y="1229"/>
                  </a:lnTo>
                  <a:lnTo>
                    <a:pt x="156" y="1270"/>
                  </a:lnTo>
                  <a:lnTo>
                    <a:pt x="229" y="1353"/>
                  </a:lnTo>
                  <a:lnTo>
                    <a:pt x="257" y="1396"/>
                  </a:lnTo>
                  <a:lnTo>
                    <a:pt x="280" y="1453"/>
                  </a:lnTo>
                  <a:lnTo>
                    <a:pt x="308" y="1574"/>
                  </a:lnTo>
                  <a:lnTo>
                    <a:pt x="421" y="1686"/>
                  </a:lnTo>
                  <a:lnTo>
                    <a:pt x="460" y="1709"/>
                  </a:lnTo>
                  <a:lnTo>
                    <a:pt x="489" y="1762"/>
                  </a:lnTo>
                  <a:lnTo>
                    <a:pt x="517" y="1927"/>
                  </a:lnTo>
                  <a:lnTo>
                    <a:pt x="567" y="1961"/>
                  </a:lnTo>
                  <a:lnTo>
                    <a:pt x="624" y="2072"/>
                  </a:lnTo>
                  <a:lnTo>
                    <a:pt x="641" y="2074"/>
                  </a:lnTo>
                  <a:lnTo>
                    <a:pt x="680" y="2066"/>
                  </a:lnTo>
                  <a:lnTo>
                    <a:pt x="736" y="2118"/>
                  </a:lnTo>
                  <a:lnTo>
                    <a:pt x="761" y="2173"/>
                  </a:lnTo>
                  <a:lnTo>
                    <a:pt x="754" y="2185"/>
                  </a:lnTo>
                  <a:lnTo>
                    <a:pt x="739" y="2184"/>
                  </a:lnTo>
                  <a:lnTo>
                    <a:pt x="747" y="2165"/>
                  </a:lnTo>
                  <a:lnTo>
                    <a:pt x="726" y="2143"/>
                  </a:lnTo>
                  <a:lnTo>
                    <a:pt x="692" y="2134"/>
                  </a:lnTo>
                  <a:lnTo>
                    <a:pt x="672" y="2120"/>
                  </a:lnTo>
                  <a:lnTo>
                    <a:pt x="622" y="2123"/>
                  </a:lnTo>
                  <a:lnTo>
                    <a:pt x="590" y="2150"/>
                  </a:lnTo>
                  <a:lnTo>
                    <a:pt x="580" y="2173"/>
                  </a:lnTo>
                  <a:lnTo>
                    <a:pt x="529" y="2245"/>
                  </a:lnTo>
                  <a:lnTo>
                    <a:pt x="515" y="2312"/>
                  </a:lnTo>
                  <a:lnTo>
                    <a:pt x="529" y="2357"/>
                  </a:lnTo>
                  <a:lnTo>
                    <a:pt x="518" y="2379"/>
                  </a:lnTo>
                  <a:lnTo>
                    <a:pt x="506" y="2358"/>
                  </a:lnTo>
                  <a:lnTo>
                    <a:pt x="497" y="2372"/>
                  </a:lnTo>
                  <a:lnTo>
                    <a:pt x="467" y="2406"/>
                  </a:lnTo>
                  <a:lnTo>
                    <a:pt x="480" y="2490"/>
                  </a:lnTo>
                  <a:lnTo>
                    <a:pt x="470" y="2548"/>
                  </a:lnTo>
                  <a:lnTo>
                    <a:pt x="438" y="2530"/>
                  </a:lnTo>
                  <a:lnTo>
                    <a:pt x="443" y="2490"/>
                  </a:lnTo>
                  <a:lnTo>
                    <a:pt x="418" y="2489"/>
                  </a:lnTo>
                  <a:lnTo>
                    <a:pt x="407" y="2645"/>
                  </a:lnTo>
                  <a:lnTo>
                    <a:pt x="385" y="2751"/>
                  </a:lnTo>
                  <a:lnTo>
                    <a:pt x="414" y="2844"/>
                  </a:lnTo>
                  <a:lnTo>
                    <a:pt x="502" y="2924"/>
                  </a:lnTo>
                  <a:lnTo>
                    <a:pt x="588" y="2931"/>
                  </a:lnTo>
                  <a:lnTo>
                    <a:pt x="640" y="2954"/>
                  </a:lnTo>
                  <a:lnTo>
                    <a:pt x="692" y="3052"/>
                  </a:lnTo>
                  <a:lnTo>
                    <a:pt x="735" y="3068"/>
                  </a:lnTo>
                  <a:lnTo>
                    <a:pt x="799" y="3129"/>
                  </a:lnTo>
                  <a:lnTo>
                    <a:pt x="963" y="3206"/>
                  </a:lnTo>
                  <a:lnTo>
                    <a:pt x="1049" y="3213"/>
                  </a:lnTo>
                  <a:lnTo>
                    <a:pt x="1173" y="3179"/>
                  </a:lnTo>
                  <a:lnTo>
                    <a:pt x="1285" y="3174"/>
                  </a:lnTo>
                  <a:lnTo>
                    <a:pt x="1370" y="3143"/>
                  </a:lnTo>
                  <a:lnTo>
                    <a:pt x="1420" y="3135"/>
                  </a:lnTo>
                  <a:lnTo>
                    <a:pt x="1442" y="3154"/>
                  </a:lnTo>
                  <a:lnTo>
                    <a:pt x="1390" y="3154"/>
                  </a:lnTo>
                  <a:lnTo>
                    <a:pt x="1380" y="3172"/>
                  </a:lnTo>
                  <a:lnTo>
                    <a:pt x="1418" y="3185"/>
                  </a:lnTo>
                  <a:lnTo>
                    <a:pt x="1484" y="3153"/>
                  </a:lnTo>
                  <a:lnTo>
                    <a:pt x="1503" y="3133"/>
                  </a:lnTo>
                  <a:lnTo>
                    <a:pt x="1495" y="3087"/>
                  </a:lnTo>
                  <a:lnTo>
                    <a:pt x="1497" y="3043"/>
                  </a:lnTo>
                  <a:lnTo>
                    <a:pt x="1469" y="2949"/>
                  </a:lnTo>
                  <a:lnTo>
                    <a:pt x="1472" y="2753"/>
                  </a:lnTo>
                  <a:lnTo>
                    <a:pt x="1514" y="2663"/>
                  </a:lnTo>
                  <a:lnTo>
                    <a:pt x="1531" y="2590"/>
                  </a:lnTo>
                  <a:lnTo>
                    <a:pt x="1512" y="2558"/>
                  </a:lnTo>
                  <a:lnTo>
                    <a:pt x="1492" y="2571"/>
                  </a:lnTo>
                  <a:lnTo>
                    <a:pt x="1461" y="2555"/>
                  </a:lnTo>
                  <a:lnTo>
                    <a:pt x="1455" y="2519"/>
                  </a:lnTo>
                  <a:lnTo>
                    <a:pt x="1443" y="2508"/>
                  </a:lnTo>
                  <a:lnTo>
                    <a:pt x="1446" y="2475"/>
                  </a:lnTo>
                  <a:lnTo>
                    <a:pt x="1433" y="2476"/>
                  </a:lnTo>
                  <a:lnTo>
                    <a:pt x="1413" y="2498"/>
                  </a:lnTo>
                  <a:lnTo>
                    <a:pt x="1423" y="2524"/>
                  </a:lnTo>
                  <a:lnTo>
                    <a:pt x="1396" y="2516"/>
                  </a:lnTo>
                  <a:lnTo>
                    <a:pt x="1386" y="2477"/>
                  </a:lnTo>
                  <a:lnTo>
                    <a:pt x="1386" y="2445"/>
                  </a:lnTo>
                  <a:lnTo>
                    <a:pt x="1397" y="2433"/>
                  </a:lnTo>
                  <a:lnTo>
                    <a:pt x="1401" y="2448"/>
                  </a:lnTo>
                  <a:lnTo>
                    <a:pt x="1428" y="2459"/>
                  </a:lnTo>
                  <a:lnTo>
                    <a:pt x="1430" y="2452"/>
                  </a:lnTo>
                  <a:lnTo>
                    <a:pt x="1407" y="2427"/>
                  </a:lnTo>
                  <a:lnTo>
                    <a:pt x="1429" y="2391"/>
                  </a:lnTo>
                  <a:lnTo>
                    <a:pt x="1467" y="2357"/>
                  </a:lnTo>
                  <a:lnTo>
                    <a:pt x="1467" y="2355"/>
                  </a:lnTo>
                  <a:lnTo>
                    <a:pt x="1467" y="2351"/>
                  </a:lnTo>
                  <a:lnTo>
                    <a:pt x="1467" y="2346"/>
                  </a:lnTo>
                  <a:lnTo>
                    <a:pt x="1467" y="2341"/>
                  </a:lnTo>
                  <a:lnTo>
                    <a:pt x="1465" y="2328"/>
                  </a:lnTo>
                  <a:lnTo>
                    <a:pt x="1463" y="2319"/>
                  </a:lnTo>
                  <a:lnTo>
                    <a:pt x="1460" y="2316"/>
                  </a:lnTo>
                  <a:lnTo>
                    <a:pt x="1458" y="2315"/>
                  </a:lnTo>
                  <a:lnTo>
                    <a:pt x="1451" y="2315"/>
                  </a:lnTo>
                  <a:lnTo>
                    <a:pt x="1447" y="2315"/>
                  </a:lnTo>
                  <a:lnTo>
                    <a:pt x="1445" y="2316"/>
                  </a:lnTo>
                  <a:lnTo>
                    <a:pt x="1443" y="2318"/>
                  </a:lnTo>
                  <a:lnTo>
                    <a:pt x="1346" y="2284"/>
                  </a:lnTo>
                  <a:lnTo>
                    <a:pt x="1327" y="2310"/>
                  </a:lnTo>
                  <a:lnTo>
                    <a:pt x="1320" y="2341"/>
                  </a:lnTo>
                  <a:lnTo>
                    <a:pt x="1338" y="2362"/>
                  </a:lnTo>
                  <a:lnTo>
                    <a:pt x="1306" y="2355"/>
                  </a:lnTo>
                  <a:lnTo>
                    <a:pt x="1296" y="2328"/>
                  </a:lnTo>
                  <a:lnTo>
                    <a:pt x="1286" y="2265"/>
                  </a:lnTo>
                  <a:lnTo>
                    <a:pt x="1262" y="2212"/>
                  </a:lnTo>
                  <a:lnTo>
                    <a:pt x="1244" y="2157"/>
                  </a:lnTo>
                  <a:lnTo>
                    <a:pt x="1251" y="2138"/>
                  </a:lnTo>
                  <a:lnTo>
                    <a:pt x="1292" y="2081"/>
                  </a:lnTo>
                  <a:lnTo>
                    <a:pt x="1325" y="2077"/>
                  </a:lnTo>
                  <a:lnTo>
                    <a:pt x="1322" y="2054"/>
                  </a:lnTo>
                  <a:lnTo>
                    <a:pt x="1328" y="2017"/>
                  </a:lnTo>
                  <a:lnTo>
                    <a:pt x="1346" y="1999"/>
                  </a:lnTo>
                  <a:lnTo>
                    <a:pt x="1337" y="1972"/>
                  </a:lnTo>
                  <a:lnTo>
                    <a:pt x="1349" y="1966"/>
                  </a:lnTo>
                  <a:lnTo>
                    <a:pt x="1352" y="1986"/>
                  </a:lnTo>
                  <a:lnTo>
                    <a:pt x="1374" y="1991"/>
                  </a:lnTo>
                  <a:lnTo>
                    <a:pt x="1380" y="2025"/>
                  </a:lnTo>
                  <a:lnTo>
                    <a:pt x="1397" y="2008"/>
                  </a:lnTo>
                  <a:lnTo>
                    <a:pt x="1409" y="2047"/>
                  </a:lnTo>
                  <a:lnTo>
                    <a:pt x="1425" y="2031"/>
                  </a:lnTo>
                  <a:lnTo>
                    <a:pt x="1446" y="2053"/>
                  </a:lnTo>
                  <a:lnTo>
                    <a:pt x="1453" y="2031"/>
                  </a:lnTo>
                  <a:lnTo>
                    <a:pt x="1461" y="2032"/>
                  </a:lnTo>
                  <a:lnTo>
                    <a:pt x="1478" y="2057"/>
                  </a:lnTo>
                  <a:lnTo>
                    <a:pt x="1516" y="2055"/>
                  </a:lnTo>
                  <a:lnTo>
                    <a:pt x="1523" y="2038"/>
                  </a:lnTo>
                  <a:lnTo>
                    <a:pt x="1535" y="2042"/>
                  </a:lnTo>
                  <a:lnTo>
                    <a:pt x="1554" y="2063"/>
                  </a:lnTo>
                  <a:lnTo>
                    <a:pt x="1580" y="2073"/>
                  </a:lnTo>
                  <a:lnTo>
                    <a:pt x="1609" y="2069"/>
                  </a:lnTo>
                  <a:lnTo>
                    <a:pt x="1611" y="2046"/>
                  </a:lnTo>
                  <a:lnTo>
                    <a:pt x="1618" y="2043"/>
                  </a:lnTo>
                  <a:lnTo>
                    <a:pt x="1637" y="2072"/>
                  </a:lnTo>
                  <a:lnTo>
                    <a:pt x="1671" y="2057"/>
                  </a:lnTo>
                  <a:lnTo>
                    <a:pt x="1681" y="2048"/>
                  </a:lnTo>
                  <a:lnTo>
                    <a:pt x="1640" y="2034"/>
                  </a:lnTo>
                  <a:lnTo>
                    <a:pt x="1646" y="2021"/>
                  </a:lnTo>
                  <a:lnTo>
                    <a:pt x="1662" y="2011"/>
                  </a:lnTo>
                  <a:lnTo>
                    <a:pt x="1693" y="2035"/>
                  </a:lnTo>
                  <a:lnTo>
                    <a:pt x="1709" y="2024"/>
                  </a:lnTo>
                  <a:lnTo>
                    <a:pt x="1708" y="2007"/>
                  </a:lnTo>
                  <a:lnTo>
                    <a:pt x="1693" y="1961"/>
                  </a:lnTo>
                  <a:lnTo>
                    <a:pt x="1672" y="1934"/>
                  </a:lnTo>
                  <a:lnTo>
                    <a:pt x="1602" y="1894"/>
                  </a:lnTo>
                  <a:lnTo>
                    <a:pt x="1562" y="1864"/>
                  </a:lnTo>
                  <a:lnTo>
                    <a:pt x="1572" y="1819"/>
                  </a:lnTo>
                  <a:lnTo>
                    <a:pt x="1574" y="1779"/>
                  </a:lnTo>
                  <a:lnTo>
                    <a:pt x="1554" y="1720"/>
                  </a:lnTo>
                  <a:lnTo>
                    <a:pt x="1513" y="1680"/>
                  </a:lnTo>
                  <a:lnTo>
                    <a:pt x="1417" y="1709"/>
                  </a:lnTo>
                  <a:lnTo>
                    <a:pt x="1360" y="1743"/>
                  </a:lnTo>
                  <a:lnTo>
                    <a:pt x="1336" y="1777"/>
                  </a:lnTo>
                  <a:lnTo>
                    <a:pt x="1330" y="1831"/>
                  </a:lnTo>
                  <a:lnTo>
                    <a:pt x="1317" y="1852"/>
                  </a:lnTo>
                  <a:lnTo>
                    <a:pt x="1325" y="1865"/>
                  </a:lnTo>
                  <a:lnTo>
                    <a:pt x="1340" y="1847"/>
                  </a:lnTo>
                  <a:lnTo>
                    <a:pt x="1341" y="1887"/>
                  </a:lnTo>
                  <a:lnTo>
                    <a:pt x="1321" y="1913"/>
                  </a:lnTo>
                  <a:lnTo>
                    <a:pt x="1345" y="1956"/>
                  </a:lnTo>
                  <a:lnTo>
                    <a:pt x="1327" y="1953"/>
                  </a:lnTo>
                  <a:lnTo>
                    <a:pt x="1305" y="1896"/>
                  </a:lnTo>
                  <a:lnTo>
                    <a:pt x="1303" y="1874"/>
                  </a:lnTo>
                  <a:lnTo>
                    <a:pt x="1282" y="1846"/>
                  </a:lnTo>
                  <a:lnTo>
                    <a:pt x="1254" y="1823"/>
                  </a:lnTo>
                  <a:lnTo>
                    <a:pt x="1245" y="1776"/>
                  </a:lnTo>
                  <a:lnTo>
                    <a:pt x="1249" y="1742"/>
                  </a:lnTo>
                  <a:lnTo>
                    <a:pt x="1263" y="1701"/>
                  </a:lnTo>
                  <a:lnTo>
                    <a:pt x="1262" y="1679"/>
                  </a:lnTo>
                  <a:lnTo>
                    <a:pt x="1231" y="1646"/>
                  </a:lnTo>
                  <a:lnTo>
                    <a:pt x="1220" y="1621"/>
                  </a:lnTo>
                  <a:lnTo>
                    <a:pt x="1321" y="1543"/>
                  </a:lnTo>
                  <a:lnTo>
                    <a:pt x="1314" y="1510"/>
                  </a:lnTo>
                  <a:lnTo>
                    <a:pt x="1321" y="1490"/>
                  </a:lnTo>
                  <a:lnTo>
                    <a:pt x="1334" y="1519"/>
                  </a:lnTo>
                  <a:lnTo>
                    <a:pt x="1335" y="1496"/>
                  </a:lnTo>
                  <a:lnTo>
                    <a:pt x="1324" y="1455"/>
                  </a:lnTo>
                  <a:lnTo>
                    <a:pt x="1284" y="1432"/>
                  </a:lnTo>
                  <a:lnTo>
                    <a:pt x="1220" y="1425"/>
                  </a:lnTo>
                  <a:lnTo>
                    <a:pt x="1154" y="1428"/>
                  </a:lnTo>
                  <a:lnTo>
                    <a:pt x="1109" y="1384"/>
                  </a:lnTo>
                  <a:lnTo>
                    <a:pt x="1099" y="1308"/>
                  </a:lnTo>
                  <a:lnTo>
                    <a:pt x="1081" y="1292"/>
                  </a:lnTo>
                  <a:lnTo>
                    <a:pt x="1056" y="1313"/>
                  </a:lnTo>
                  <a:lnTo>
                    <a:pt x="1004" y="1318"/>
                  </a:lnTo>
                  <a:lnTo>
                    <a:pt x="1004" y="1294"/>
                  </a:lnTo>
                  <a:lnTo>
                    <a:pt x="1042" y="1246"/>
                  </a:lnTo>
                  <a:lnTo>
                    <a:pt x="1048" y="1205"/>
                  </a:lnTo>
                  <a:lnTo>
                    <a:pt x="994" y="1107"/>
                  </a:lnTo>
                  <a:lnTo>
                    <a:pt x="979" y="1055"/>
                  </a:lnTo>
                  <a:lnTo>
                    <a:pt x="941" y="1011"/>
                  </a:lnTo>
                  <a:lnTo>
                    <a:pt x="922" y="944"/>
                  </a:lnTo>
                  <a:lnTo>
                    <a:pt x="897" y="936"/>
                  </a:lnTo>
                  <a:lnTo>
                    <a:pt x="876" y="947"/>
                  </a:lnTo>
                  <a:lnTo>
                    <a:pt x="858" y="938"/>
                  </a:lnTo>
                  <a:lnTo>
                    <a:pt x="858" y="913"/>
                  </a:lnTo>
                  <a:lnTo>
                    <a:pt x="823" y="879"/>
                  </a:lnTo>
                  <a:lnTo>
                    <a:pt x="832" y="834"/>
                  </a:lnTo>
                  <a:lnTo>
                    <a:pt x="858" y="828"/>
                  </a:lnTo>
                  <a:lnTo>
                    <a:pt x="884" y="810"/>
                  </a:lnTo>
                  <a:lnTo>
                    <a:pt x="910" y="832"/>
                  </a:lnTo>
                  <a:lnTo>
                    <a:pt x="938" y="828"/>
                  </a:lnTo>
                  <a:lnTo>
                    <a:pt x="956" y="839"/>
                  </a:lnTo>
                  <a:lnTo>
                    <a:pt x="1028" y="859"/>
                  </a:lnTo>
                  <a:lnTo>
                    <a:pt x="1055" y="848"/>
                  </a:lnTo>
                  <a:lnTo>
                    <a:pt x="1075" y="828"/>
                  </a:lnTo>
                  <a:lnTo>
                    <a:pt x="1090" y="855"/>
                  </a:lnTo>
                  <a:lnTo>
                    <a:pt x="1102" y="851"/>
                  </a:lnTo>
                  <a:lnTo>
                    <a:pt x="1099" y="832"/>
                  </a:lnTo>
                  <a:lnTo>
                    <a:pt x="1078" y="816"/>
                  </a:lnTo>
                  <a:lnTo>
                    <a:pt x="1061" y="812"/>
                  </a:lnTo>
                  <a:lnTo>
                    <a:pt x="1049" y="800"/>
                  </a:lnTo>
                  <a:lnTo>
                    <a:pt x="1053" y="775"/>
                  </a:lnTo>
                  <a:lnTo>
                    <a:pt x="1067" y="761"/>
                  </a:lnTo>
                  <a:lnTo>
                    <a:pt x="1078" y="720"/>
                  </a:lnTo>
                  <a:lnTo>
                    <a:pt x="1064" y="702"/>
                  </a:lnTo>
                  <a:lnTo>
                    <a:pt x="1070" y="674"/>
                  </a:lnTo>
                  <a:lnTo>
                    <a:pt x="1105" y="641"/>
                  </a:lnTo>
                  <a:lnTo>
                    <a:pt x="1149" y="636"/>
                  </a:lnTo>
                  <a:lnTo>
                    <a:pt x="1142" y="649"/>
                  </a:lnTo>
                  <a:lnTo>
                    <a:pt x="1151" y="664"/>
                  </a:lnTo>
                  <a:lnTo>
                    <a:pt x="1178" y="677"/>
                  </a:lnTo>
                  <a:lnTo>
                    <a:pt x="1197" y="655"/>
                  </a:lnTo>
                  <a:lnTo>
                    <a:pt x="1200" y="625"/>
                  </a:lnTo>
                  <a:lnTo>
                    <a:pt x="1213" y="594"/>
                  </a:lnTo>
                  <a:lnTo>
                    <a:pt x="1238" y="595"/>
                  </a:lnTo>
                  <a:lnTo>
                    <a:pt x="1236" y="620"/>
                  </a:lnTo>
                  <a:lnTo>
                    <a:pt x="1249" y="639"/>
                  </a:lnTo>
                  <a:lnTo>
                    <a:pt x="1263" y="631"/>
                  </a:lnTo>
                  <a:lnTo>
                    <a:pt x="1271" y="597"/>
                  </a:lnTo>
                  <a:lnTo>
                    <a:pt x="1297" y="588"/>
                  </a:lnTo>
                  <a:lnTo>
                    <a:pt x="1333" y="606"/>
                  </a:lnTo>
                  <a:lnTo>
                    <a:pt x="1375" y="593"/>
                  </a:lnTo>
                  <a:lnTo>
                    <a:pt x="1408" y="591"/>
                  </a:lnTo>
                  <a:lnTo>
                    <a:pt x="1437" y="604"/>
                  </a:lnTo>
                  <a:lnTo>
                    <a:pt x="1438" y="607"/>
                  </a:lnTo>
                  <a:lnTo>
                    <a:pt x="1439" y="610"/>
                  </a:lnTo>
                  <a:lnTo>
                    <a:pt x="1443" y="617"/>
                  </a:lnTo>
                  <a:lnTo>
                    <a:pt x="1451" y="638"/>
                  </a:lnTo>
                  <a:lnTo>
                    <a:pt x="1456" y="642"/>
                  </a:lnTo>
                  <a:lnTo>
                    <a:pt x="1462" y="646"/>
                  </a:lnTo>
                  <a:lnTo>
                    <a:pt x="1467" y="645"/>
                  </a:lnTo>
                  <a:lnTo>
                    <a:pt x="1471" y="645"/>
                  </a:lnTo>
                  <a:lnTo>
                    <a:pt x="1474" y="669"/>
                  </a:lnTo>
                  <a:lnTo>
                    <a:pt x="1489" y="699"/>
                  </a:lnTo>
                  <a:lnTo>
                    <a:pt x="1504" y="663"/>
                  </a:lnTo>
                  <a:lnTo>
                    <a:pt x="1484" y="641"/>
                  </a:lnTo>
                  <a:lnTo>
                    <a:pt x="1489" y="621"/>
                  </a:lnTo>
                  <a:lnTo>
                    <a:pt x="1470" y="602"/>
                  </a:lnTo>
                  <a:lnTo>
                    <a:pt x="1458" y="568"/>
                  </a:lnTo>
                  <a:lnTo>
                    <a:pt x="1469" y="544"/>
                  </a:lnTo>
                  <a:lnTo>
                    <a:pt x="1492" y="530"/>
                  </a:lnTo>
                  <a:lnTo>
                    <a:pt x="1594" y="345"/>
                  </a:lnTo>
                  <a:lnTo>
                    <a:pt x="1584" y="319"/>
                  </a:lnTo>
                  <a:lnTo>
                    <a:pt x="1592" y="296"/>
                  </a:lnTo>
                  <a:lnTo>
                    <a:pt x="1605" y="303"/>
                  </a:lnTo>
                  <a:lnTo>
                    <a:pt x="1604" y="280"/>
                  </a:lnTo>
                  <a:lnTo>
                    <a:pt x="1566" y="191"/>
                  </a:lnTo>
                  <a:lnTo>
                    <a:pt x="1555" y="150"/>
                  </a:lnTo>
                  <a:lnTo>
                    <a:pt x="1502" y="84"/>
                  </a:lnTo>
                  <a:lnTo>
                    <a:pt x="1461" y="95"/>
                  </a:lnTo>
                  <a:lnTo>
                    <a:pt x="1432" y="84"/>
                  </a:lnTo>
                  <a:lnTo>
                    <a:pt x="1432" y="52"/>
                  </a:lnTo>
                  <a:lnTo>
                    <a:pt x="1370" y="36"/>
                  </a:lnTo>
                  <a:lnTo>
                    <a:pt x="1286" y="76"/>
                  </a:lnTo>
                  <a:lnTo>
                    <a:pt x="1257" y="86"/>
                  </a:lnTo>
                  <a:lnTo>
                    <a:pt x="1241" y="72"/>
                  </a:lnTo>
                  <a:lnTo>
                    <a:pt x="1215" y="67"/>
                  </a:lnTo>
                  <a:lnTo>
                    <a:pt x="1225" y="32"/>
                  </a:lnTo>
                  <a:lnTo>
                    <a:pt x="1208" y="21"/>
                  </a:lnTo>
                  <a:lnTo>
                    <a:pt x="1173" y="14"/>
                  </a:lnTo>
                  <a:lnTo>
                    <a:pt x="1101" y="13"/>
                  </a:lnTo>
                  <a:lnTo>
                    <a:pt x="1050" y="0"/>
                  </a:lnTo>
                  <a:lnTo>
                    <a:pt x="1016" y="17"/>
                  </a:lnTo>
                  <a:lnTo>
                    <a:pt x="906" y="97"/>
                  </a:lnTo>
                  <a:lnTo>
                    <a:pt x="903" y="127"/>
                  </a:lnTo>
                  <a:lnTo>
                    <a:pt x="860" y="148"/>
                  </a:lnTo>
                  <a:lnTo>
                    <a:pt x="846" y="139"/>
                  </a:lnTo>
                  <a:lnTo>
                    <a:pt x="821" y="137"/>
                  </a:lnTo>
                  <a:lnTo>
                    <a:pt x="797" y="144"/>
                  </a:lnTo>
                  <a:lnTo>
                    <a:pt x="778" y="138"/>
                  </a:lnTo>
                  <a:lnTo>
                    <a:pt x="719" y="147"/>
                  </a:lnTo>
                  <a:lnTo>
                    <a:pt x="702" y="138"/>
                  </a:lnTo>
                  <a:lnTo>
                    <a:pt x="664" y="147"/>
                  </a:lnTo>
                  <a:lnTo>
                    <a:pt x="617" y="176"/>
                  </a:lnTo>
                  <a:lnTo>
                    <a:pt x="606" y="167"/>
                  </a:lnTo>
                  <a:lnTo>
                    <a:pt x="580" y="179"/>
                  </a:lnTo>
                  <a:lnTo>
                    <a:pt x="610" y="205"/>
                  </a:lnTo>
                  <a:lnTo>
                    <a:pt x="600" y="223"/>
                  </a:lnTo>
                  <a:lnTo>
                    <a:pt x="577" y="202"/>
                  </a:lnTo>
                  <a:lnTo>
                    <a:pt x="564" y="200"/>
                  </a:lnTo>
                  <a:lnTo>
                    <a:pt x="575" y="226"/>
                  </a:lnTo>
                  <a:lnTo>
                    <a:pt x="575" y="257"/>
                  </a:lnTo>
                  <a:lnTo>
                    <a:pt x="558" y="273"/>
                  </a:lnTo>
                  <a:lnTo>
                    <a:pt x="531" y="267"/>
                  </a:lnTo>
                  <a:lnTo>
                    <a:pt x="514" y="286"/>
                  </a:lnTo>
                  <a:lnTo>
                    <a:pt x="497" y="287"/>
                  </a:lnTo>
                  <a:lnTo>
                    <a:pt x="501" y="264"/>
                  </a:lnTo>
                  <a:lnTo>
                    <a:pt x="472" y="274"/>
                  </a:lnTo>
                  <a:lnTo>
                    <a:pt x="459" y="303"/>
                  </a:lnTo>
                  <a:lnTo>
                    <a:pt x="446" y="307"/>
                  </a:lnTo>
                  <a:lnTo>
                    <a:pt x="451" y="330"/>
                  </a:lnTo>
                  <a:lnTo>
                    <a:pt x="442" y="357"/>
                  </a:lnTo>
                  <a:lnTo>
                    <a:pt x="414" y="349"/>
                  </a:lnTo>
                  <a:lnTo>
                    <a:pt x="406" y="358"/>
                  </a:lnTo>
                  <a:lnTo>
                    <a:pt x="410" y="381"/>
                  </a:lnTo>
                  <a:lnTo>
                    <a:pt x="393" y="389"/>
                  </a:lnTo>
                  <a:lnTo>
                    <a:pt x="361" y="382"/>
                  </a:lnTo>
                  <a:lnTo>
                    <a:pt x="339" y="370"/>
                  </a:lnTo>
                  <a:lnTo>
                    <a:pt x="307" y="340"/>
                  </a:lnTo>
                  <a:lnTo>
                    <a:pt x="286" y="340"/>
                  </a:lnTo>
                  <a:close/>
                </a:path>
              </a:pathLst>
            </a:custGeom>
            <a:solidFill>
              <a:srgbClr val="D1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5484">
              <a:extLst>
                <a:ext uri="{FF2B5EF4-FFF2-40B4-BE49-F238E27FC236}">
                  <a16:creationId xmlns:a16="http://schemas.microsoft.com/office/drawing/2014/main" id="{DBBD3FB5-4575-49F8-ADE2-54ED1DA6A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" y="3041"/>
              <a:ext cx="173" cy="219"/>
            </a:xfrm>
            <a:custGeom>
              <a:avLst/>
              <a:gdLst>
                <a:gd name="T0" fmla="*/ 278 w 692"/>
                <a:gd name="T1" fmla="*/ 217 h 879"/>
                <a:gd name="T2" fmla="*/ 227 w 692"/>
                <a:gd name="T3" fmla="*/ 203 h 879"/>
                <a:gd name="T4" fmla="*/ 183 w 692"/>
                <a:gd name="T5" fmla="*/ 154 h 879"/>
                <a:gd name="T6" fmla="*/ 159 w 692"/>
                <a:gd name="T7" fmla="*/ 213 h 879"/>
                <a:gd name="T8" fmla="*/ 78 w 692"/>
                <a:gd name="T9" fmla="*/ 359 h 879"/>
                <a:gd name="T10" fmla="*/ 10 w 692"/>
                <a:gd name="T11" fmla="*/ 577 h 879"/>
                <a:gd name="T12" fmla="*/ 0 w 692"/>
                <a:gd name="T13" fmla="*/ 760 h 879"/>
                <a:gd name="T14" fmla="*/ 50 w 692"/>
                <a:gd name="T15" fmla="*/ 785 h 879"/>
                <a:gd name="T16" fmla="*/ 106 w 692"/>
                <a:gd name="T17" fmla="*/ 765 h 879"/>
                <a:gd name="T18" fmla="*/ 116 w 692"/>
                <a:gd name="T19" fmla="*/ 696 h 879"/>
                <a:gd name="T20" fmla="*/ 122 w 692"/>
                <a:gd name="T21" fmla="*/ 632 h 879"/>
                <a:gd name="T22" fmla="*/ 189 w 692"/>
                <a:gd name="T23" fmla="*/ 497 h 879"/>
                <a:gd name="T24" fmla="*/ 178 w 692"/>
                <a:gd name="T25" fmla="*/ 356 h 879"/>
                <a:gd name="T26" fmla="*/ 222 w 692"/>
                <a:gd name="T27" fmla="*/ 437 h 879"/>
                <a:gd name="T28" fmla="*/ 223 w 692"/>
                <a:gd name="T29" fmla="*/ 442 h 879"/>
                <a:gd name="T30" fmla="*/ 225 w 692"/>
                <a:gd name="T31" fmla="*/ 458 h 879"/>
                <a:gd name="T32" fmla="*/ 228 w 692"/>
                <a:gd name="T33" fmla="*/ 521 h 879"/>
                <a:gd name="T34" fmla="*/ 229 w 692"/>
                <a:gd name="T35" fmla="*/ 535 h 879"/>
                <a:gd name="T36" fmla="*/ 224 w 692"/>
                <a:gd name="T37" fmla="*/ 545 h 879"/>
                <a:gd name="T38" fmla="*/ 214 w 692"/>
                <a:gd name="T39" fmla="*/ 559 h 879"/>
                <a:gd name="T40" fmla="*/ 179 w 692"/>
                <a:gd name="T41" fmla="*/ 589 h 879"/>
                <a:gd name="T42" fmla="*/ 173 w 692"/>
                <a:gd name="T43" fmla="*/ 594 h 879"/>
                <a:gd name="T44" fmla="*/ 161 w 692"/>
                <a:gd name="T45" fmla="*/ 645 h 879"/>
                <a:gd name="T46" fmla="*/ 128 w 692"/>
                <a:gd name="T47" fmla="*/ 749 h 879"/>
                <a:gd name="T48" fmla="*/ 153 w 692"/>
                <a:gd name="T49" fmla="*/ 767 h 879"/>
                <a:gd name="T50" fmla="*/ 153 w 692"/>
                <a:gd name="T51" fmla="*/ 776 h 879"/>
                <a:gd name="T52" fmla="*/ 154 w 692"/>
                <a:gd name="T53" fmla="*/ 804 h 879"/>
                <a:gd name="T54" fmla="*/ 155 w 692"/>
                <a:gd name="T55" fmla="*/ 834 h 879"/>
                <a:gd name="T56" fmla="*/ 155 w 692"/>
                <a:gd name="T57" fmla="*/ 847 h 879"/>
                <a:gd name="T58" fmla="*/ 157 w 692"/>
                <a:gd name="T59" fmla="*/ 858 h 879"/>
                <a:gd name="T60" fmla="*/ 163 w 692"/>
                <a:gd name="T61" fmla="*/ 864 h 879"/>
                <a:gd name="T62" fmla="*/ 167 w 692"/>
                <a:gd name="T63" fmla="*/ 865 h 879"/>
                <a:gd name="T64" fmla="*/ 172 w 692"/>
                <a:gd name="T65" fmla="*/ 867 h 879"/>
                <a:gd name="T66" fmla="*/ 208 w 692"/>
                <a:gd name="T67" fmla="*/ 795 h 879"/>
                <a:gd name="T68" fmla="*/ 268 w 692"/>
                <a:gd name="T69" fmla="*/ 797 h 879"/>
                <a:gd name="T70" fmla="*/ 306 w 692"/>
                <a:gd name="T71" fmla="*/ 864 h 879"/>
                <a:gd name="T72" fmla="*/ 405 w 692"/>
                <a:gd name="T73" fmla="*/ 847 h 879"/>
                <a:gd name="T74" fmla="*/ 401 w 692"/>
                <a:gd name="T75" fmla="*/ 739 h 879"/>
                <a:gd name="T76" fmla="*/ 451 w 692"/>
                <a:gd name="T77" fmla="*/ 670 h 879"/>
                <a:gd name="T78" fmla="*/ 490 w 692"/>
                <a:gd name="T79" fmla="*/ 698 h 879"/>
                <a:gd name="T80" fmla="*/ 549 w 692"/>
                <a:gd name="T81" fmla="*/ 716 h 879"/>
                <a:gd name="T82" fmla="*/ 530 w 692"/>
                <a:gd name="T83" fmla="*/ 660 h 879"/>
                <a:gd name="T84" fmla="*/ 587 w 692"/>
                <a:gd name="T85" fmla="*/ 666 h 879"/>
                <a:gd name="T86" fmla="*/ 563 w 692"/>
                <a:gd name="T87" fmla="*/ 597 h 879"/>
                <a:gd name="T88" fmla="*/ 635 w 692"/>
                <a:gd name="T89" fmla="*/ 537 h 879"/>
                <a:gd name="T90" fmla="*/ 692 w 692"/>
                <a:gd name="T91" fmla="*/ 516 h 879"/>
                <a:gd name="T92" fmla="*/ 616 w 692"/>
                <a:gd name="T93" fmla="*/ 438 h 879"/>
                <a:gd name="T94" fmla="*/ 601 w 692"/>
                <a:gd name="T95" fmla="*/ 342 h 879"/>
                <a:gd name="T96" fmla="*/ 575 w 692"/>
                <a:gd name="T97" fmla="*/ 263 h 879"/>
                <a:gd name="T98" fmla="*/ 574 w 692"/>
                <a:gd name="T99" fmla="*/ 168 h 879"/>
                <a:gd name="T100" fmla="*/ 667 w 692"/>
                <a:gd name="T101" fmla="*/ 91 h 879"/>
                <a:gd name="T102" fmla="*/ 611 w 692"/>
                <a:gd name="T103" fmla="*/ 72 h 879"/>
                <a:gd name="T104" fmla="*/ 563 w 692"/>
                <a:gd name="T105" fmla="*/ 0 h 879"/>
                <a:gd name="T106" fmla="*/ 576 w 692"/>
                <a:gd name="T107" fmla="*/ 81 h 879"/>
                <a:gd name="T108" fmla="*/ 488 w 692"/>
                <a:gd name="T109" fmla="*/ 91 h 879"/>
                <a:gd name="T110" fmla="*/ 449 w 692"/>
                <a:gd name="T111" fmla="*/ 133 h 879"/>
                <a:gd name="T112" fmla="*/ 394 w 692"/>
                <a:gd name="T113" fmla="*/ 159 h 879"/>
                <a:gd name="T114" fmla="*/ 383 w 692"/>
                <a:gd name="T115" fmla="*/ 197 h 879"/>
                <a:gd name="T116" fmla="*/ 419 w 692"/>
                <a:gd name="T117" fmla="*/ 274 h 879"/>
                <a:gd name="T118" fmla="*/ 354 w 692"/>
                <a:gd name="T119" fmla="*/ 295 h 879"/>
                <a:gd name="T120" fmla="*/ 338 w 692"/>
                <a:gd name="T121" fmla="*/ 246 h 879"/>
                <a:gd name="T122" fmla="*/ 306 w 692"/>
                <a:gd name="T123" fmla="*/ 16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2" h="879">
                  <a:moveTo>
                    <a:pt x="282" y="197"/>
                  </a:moveTo>
                  <a:lnTo>
                    <a:pt x="278" y="217"/>
                  </a:lnTo>
                  <a:lnTo>
                    <a:pt x="256" y="226"/>
                  </a:lnTo>
                  <a:lnTo>
                    <a:pt x="227" y="203"/>
                  </a:lnTo>
                  <a:lnTo>
                    <a:pt x="238" y="166"/>
                  </a:lnTo>
                  <a:lnTo>
                    <a:pt x="183" y="154"/>
                  </a:lnTo>
                  <a:lnTo>
                    <a:pt x="156" y="182"/>
                  </a:lnTo>
                  <a:lnTo>
                    <a:pt x="159" y="213"/>
                  </a:lnTo>
                  <a:lnTo>
                    <a:pt x="127" y="243"/>
                  </a:lnTo>
                  <a:lnTo>
                    <a:pt x="78" y="359"/>
                  </a:lnTo>
                  <a:lnTo>
                    <a:pt x="22" y="454"/>
                  </a:lnTo>
                  <a:lnTo>
                    <a:pt x="10" y="577"/>
                  </a:lnTo>
                  <a:lnTo>
                    <a:pt x="29" y="700"/>
                  </a:lnTo>
                  <a:lnTo>
                    <a:pt x="0" y="760"/>
                  </a:lnTo>
                  <a:lnTo>
                    <a:pt x="33" y="794"/>
                  </a:lnTo>
                  <a:lnTo>
                    <a:pt x="50" y="785"/>
                  </a:lnTo>
                  <a:lnTo>
                    <a:pt x="87" y="762"/>
                  </a:lnTo>
                  <a:lnTo>
                    <a:pt x="106" y="765"/>
                  </a:lnTo>
                  <a:lnTo>
                    <a:pt x="115" y="739"/>
                  </a:lnTo>
                  <a:lnTo>
                    <a:pt x="116" y="696"/>
                  </a:lnTo>
                  <a:lnTo>
                    <a:pt x="145" y="644"/>
                  </a:lnTo>
                  <a:lnTo>
                    <a:pt x="122" y="632"/>
                  </a:lnTo>
                  <a:lnTo>
                    <a:pt x="122" y="565"/>
                  </a:lnTo>
                  <a:lnTo>
                    <a:pt x="189" y="497"/>
                  </a:lnTo>
                  <a:lnTo>
                    <a:pt x="164" y="401"/>
                  </a:lnTo>
                  <a:lnTo>
                    <a:pt x="178" y="356"/>
                  </a:lnTo>
                  <a:lnTo>
                    <a:pt x="230" y="313"/>
                  </a:lnTo>
                  <a:lnTo>
                    <a:pt x="222" y="437"/>
                  </a:lnTo>
                  <a:lnTo>
                    <a:pt x="222" y="438"/>
                  </a:lnTo>
                  <a:lnTo>
                    <a:pt x="223" y="442"/>
                  </a:lnTo>
                  <a:lnTo>
                    <a:pt x="223" y="449"/>
                  </a:lnTo>
                  <a:lnTo>
                    <a:pt x="225" y="458"/>
                  </a:lnTo>
                  <a:lnTo>
                    <a:pt x="228" y="502"/>
                  </a:lnTo>
                  <a:lnTo>
                    <a:pt x="228" y="521"/>
                  </a:lnTo>
                  <a:lnTo>
                    <a:pt x="228" y="528"/>
                  </a:lnTo>
                  <a:lnTo>
                    <a:pt x="229" y="535"/>
                  </a:lnTo>
                  <a:lnTo>
                    <a:pt x="227" y="539"/>
                  </a:lnTo>
                  <a:lnTo>
                    <a:pt x="224" y="545"/>
                  </a:lnTo>
                  <a:lnTo>
                    <a:pt x="219" y="551"/>
                  </a:lnTo>
                  <a:lnTo>
                    <a:pt x="214" y="559"/>
                  </a:lnTo>
                  <a:lnTo>
                    <a:pt x="187" y="585"/>
                  </a:lnTo>
                  <a:lnTo>
                    <a:pt x="179" y="589"/>
                  </a:lnTo>
                  <a:lnTo>
                    <a:pt x="176" y="592"/>
                  </a:lnTo>
                  <a:lnTo>
                    <a:pt x="173" y="594"/>
                  </a:lnTo>
                  <a:lnTo>
                    <a:pt x="173" y="596"/>
                  </a:lnTo>
                  <a:lnTo>
                    <a:pt x="161" y="645"/>
                  </a:lnTo>
                  <a:lnTo>
                    <a:pt x="126" y="702"/>
                  </a:lnTo>
                  <a:lnTo>
                    <a:pt x="128" y="749"/>
                  </a:lnTo>
                  <a:lnTo>
                    <a:pt x="154" y="766"/>
                  </a:lnTo>
                  <a:lnTo>
                    <a:pt x="153" y="767"/>
                  </a:lnTo>
                  <a:lnTo>
                    <a:pt x="153" y="771"/>
                  </a:lnTo>
                  <a:lnTo>
                    <a:pt x="153" y="776"/>
                  </a:lnTo>
                  <a:lnTo>
                    <a:pt x="154" y="786"/>
                  </a:lnTo>
                  <a:lnTo>
                    <a:pt x="154" y="804"/>
                  </a:lnTo>
                  <a:lnTo>
                    <a:pt x="155" y="825"/>
                  </a:lnTo>
                  <a:lnTo>
                    <a:pt x="155" y="834"/>
                  </a:lnTo>
                  <a:lnTo>
                    <a:pt x="155" y="841"/>
                  </a:lnTo>
                  <a:lnTo>
                    <a:pt x="155" y="847"/>
                  </a:lnTo>
                  <a:lnTo>
                    <a:pt x="155" y="852"/>
                  </a:lnTo>
                  <a:lnTo>
                    <a:pt x="157" y="858"/>
                  </a:lnTo>
                  <a:lnTo>
                    <a:pt x="159" y="861"/>
                  </a:lnTo>
                  <a:lnTo>
                    <a:pt x="163" y="864"/>
                  </a:lnTo>
                  <a:lnTo>
                    <a:pt x="164" y="864"/>
                  </a:lnTo>
                  <a:lnTo>
                    <a:pt x="167" y="865"/>
                  </a:lnTo>
                  <a:lnTo>
                    <a:pt x="170" y="867"/>
                  </a:lnTo>
                  <a:lnTo>
                    <a:pt x="172" y="867"/>
                  </a:lnTo>
                  <a:lnTo>
                    <a:pt x="174" y="868"/>
                  </a:lnTo>
                  <a:lnTo>
                    <a:pt x="208" y="795"/>
                  </a:lnTo>
                  <a:lnTo>
                    <a:pt x="222" y="786"/>
                  </a:lnTo>
                  <a:lnTo>
                    <a:pt x="268" y="797"/>
                  </a:lnTo>
                  <a:lnTo>
                    <a:pt x="287" y="839"/>
                  </a:lnTo>
                  <a:lnTo>
                    <a:pt x="306" y="864"/>
                  </a:lnTo>
                  <a:lnTo>
                    <a:pt x="358" y="879"/>
                  </a:lnTo>
                  <a:lnTo>
                    <a:pt x="405" y="847"/>
                  </a:lnTo>
                  <a:lnTo>
                    <a:pt x="437" y="756"/>
                  </a:lnTo>
                  <a:lnTo>
                    <a:pt x="401" y="739"/>
                  </a:lnTo>
                  <a:lnTo>
                    <a:pt x="417" y="697"/>
                  </a:lnTo>
                  <a:lnTo>
                    <a:pt x="451" y="670"/>
                  </a:lnTo>
                  <a:lnTo>
                    <a:pt x="466" y="695"/>
                  </a:lnTo>
                  <a:lnTo>
                    <a:pt x="490" y="698"/>
                  </a:lnTo>
                  <a:lnTo>
                    <a:pt x="534" y="729"/>
                  </a:lnTo>
                  <a:lnTo>
                    <a:pt x="549" y="716"/>
                  </a:lnTo>
                  <a:lnTo>
                    <a:pt x="525" y="677"/>
                  </a:lnTo>
                  <a:lnTo>
                    <a:pt x="530" y="660"/>
                  </a:lnTo>
                  <a:lnTo>
                    <a:pt x="551" y="657"/>
                  </a:lnTo>
                  <a:lnTo>
                    <a:pt x="587" y="666"/>
                  </a:lnTo>
                  <a:lnTo>
                    <a:pt x="588" y="652"/>
                  </a:lnTo>
                  <a:lnTo>
                    <a:pt x="563" y="597"/>
                  </a:lnTo>
                  <a:lnTo>
                    <a:pt x="575" y="545"/>
                  </a:lnTo>
                  <a:lnTo>
                    <a:pt x="635" y="537"/>
                  </a:lnTo>
                  <a:lnTo>
                    <a:pt x="689" y="542"/>
                  </a:lnTo>
                  <a:lnTo>
                    <a:pt x="692" y="516"/>
                  </a:lnTo>
                  <a:lnTo>
                    <a:pt x="636" y="500"/>
                  </a:lnTo>
                  <a:lnTo>
                    <a:pt x="616" y="438"/>
                  </a:lnTo>
                  <a:lnTo>
                    <a:pt x="647" y="357"/>
                  </a:lnTo>
                  <a:lnTo>
                    <a:pt x="601" y="342"/>
                  </a:lnTo>
                  <a:lnTo>
                    <a:pt x="575" y="300"/>
                  </a:lnTo>
                  <a:lnTo>
                    <a:pt x="575" y="263"/>
                  </a:lnTo>
                  <a:lnTo>
                    <a:pt x="570" y="226"/>
                  </a:lnTo>
                  <a:lnTo>
                    <a:pt x="574" y="168"/>
                  </a:lnTo>
                  <a:lnTo>
                    <a:pt x="623" y="140"/>
                  </a:lnTo>
                  <a:lnTo>
                    <a:pt x="667" y="91"/>
                  </a:lnTo>
                  <a:lnTo>
                    <a:pt x="647" y="42"/>
                  </a:lnTo>
                  <a:lnTo>
                    <a:pt x="611" y="72"/>
                  </a:lnTo>
                  <a:lnTo>
                    <a:pt x="587" y="6"/>
                  </a:lnTo>
                  <a:lnTo>
                    <a:pt x="563" y="0"/>
                  </a:lnTo>
                  <a:lnTo>
                    <a:pt x="591" y="63"/>
                  </a:lnTo>
                  <a:lnTo>
                    <a:pt x="576" y="81"/>
                  </a:lnTo>
                  <a:lnTo>
                    <a:pt x="516" y="112"/>
                  </a:lnTo>
                  <a:lnTo>
                    <a:pt x="488" y="91"/>
                  </a:lnTo>
                  <a:lnTo>
                    <a:pt x="445" y="76"/>
                  </a:lnTo>
                  <a:lnTo>
                    <a:pt x="449" y="133"/>
                  </a:lnTo>
                  <a:lnTo>
                    <a:pt x="434" y="155"/>
                  </a:lnTo>
                  <a:lnTo>
                    <a:pt x="394" y="159"/>
                  </a:lnTo>
                  <a:lnTo>
                    <a:pt x="369" y="166"/>
                  </a:lnTo>
                  <a:lnTo>
                    <a:pt x="383" y="197"/>
                  </a:lnTo>
                  <a:lnTo>
                    <a:pt x="410" y="237"/>
                  </a:lnTo>
                  <a:lnTo>
                    <a:pt x="419" y="274"/>
                  </a:lnTo>
                  <a:lnTo>
                    <a:pt x="390" y="305"/>
                  </a:lnTo>
                  <a:lnTo>
                    <a:pt x="354" y="295"/>
                  </a:lnTo>
                  <a:lnTo>
                    <a:pt x="333" y="270"/>
                  </a:lnTo>
                  <a:lnTo>
                    <a:pt x="338" y="246"/>
                  </a:lnTo>
                  <a:lnTo>
                    <a:pt x="311" y="214"/>
                  </a:lnTo>
                  <a:lnTo>
                    <a:pt x="306" y="163"/>
                  </a:lnTo>
                  <a:lnTo>
                    <a:pt x="282" y="197"/>
                  </a:lnTo>
                  <a:close/>
                </a:path>
              </a:pathLst>
            </a:custGeom>
            <a:solidFill>
              <a:srgbClr val="D1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5485">
              <a:extLst>
                <a:ext uri="{FF2B5EF4-FFF2-40B4-BE49-F238E27FC236}">
                  <a16:creationId xmlns:a16="http://schemas.microsoft.com/office/drawing/2014/main" id="{C30345EC-1EE7-4CE3-9AFE-F0190E2BB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" y="1645"/>
              <a:ext cx="117" cy="124"/>
            </a:xfrm>
            <a:custGeom>
              <a:avLst/>
              <a:gdLst>
                <a:gd name="T0" fmla="*/ 355 w 469"/>
                <a:gd name="T1" fmla="*/ 4 h 495"/>
                <a:gd name="T2" fmla="*/ 289 w 469"/>
                <a:gd name="T3" fmla="*/ 13 h 495"/>
                <a:gd name="T4" fmla="*/ 337 w 469"/>
                <a:gd name="T5" fmla="*/ 60 h 495"/>
                <a:gd name="T6" fmla="*/ 285 w 469"/>
                <a:gd name="T7" fmla="*/ 32 h 495"/>
                <a:gd name="T8" fmla="*/ 230 w 469"/>
                <a:gd name="T9" fmla="*/ 22 h 495"/>
                <a:gd name="T10" fmla="*/ 177 w 469"/>
                <a:gd name="T11" fmla="*/ 57 h 495"/>
                <a:gd name="T12" fmla="*/ 233 w 469"/>
                <a:gd name="T13" fmla="*/ 95 h 495"/>
                <a:gd name="T14" fmla="*/ 247 w 469"/>
                <a:gd name="T15" fmla="*/ 157 h 495"/>
                <a:gd name="T16" fmla="*/ 196 w 469"/>
                <a:gd name="T17" fmla="*/ 223 h 495"/>
                <a:gd name="T18" fmla="*/ 190 w 469"/>
                <a:gd name="T19" fmla="*/ 156 h 495"/>
                <a:gd name="T20" fmla="*/ 142 w 469"/>
                <a:gd name="T21" fmla="*/ 124 h 495"/>
                <a:gd name="T22" fmla="*/ 103 w 469"/>
                <a:gd name="T23" fmla="*/ 149 h 495"/>
                <a:gd name="T24" fmla="*/ 104 w 469"/>
                <a:gd name="T25" fmla="*/ 271 h 495"/>
                <a:gd name="T26" fmla="*/ 57 w 469"/>
                <a:gd name="T27" fmla="*/ 209 h 495"/>
                <a:gd name="T28" fmla="*/ 45 w 469"/>
                <a:gd name="T29" fmla="*/ 263 h 495"/>
                <a:gd name="T30" fmla="*/ 82 w 469"/>
                <a:gd name="T31" fmla="*/ 328 h 495"/>
                <a:gd name="T32" fmla="*/ 20 w 469"/>
                <a:gd name="T33" fmla="*/ 392 h 495"/>
                <a:gd name="T34" fmla="*/ 11 w 469"/>
                <a:gd name="T35" fmla="*/ 458 h 495"/>
                <a:gd name="T36" fmla="*/ 76 w 469"/>
                <a:gd name="T37" fmla="*/ 422 h 495"/>
                <a:gd name="T38" fmla="*/ 85 w 469"/>
                <a:gd name="T39" fmla="*/ 471 h 495"/>
                <a:gd name="T40" fmla="*/ 107 w 469"/>
                <a:gd name="T41" fmla="*/ 439 h 495"/>
                <a:gd name="T42" fmla="*/ 147 w 469"/>
                <a:gd name="T43" fmla="*/ 389 h 495"/>
                <a:gd name="T44" fmla="*/ 194 w 469"/>
                <a:gd name="T45" fmla="*/ 343 h 495"/>
                <a:gd name="T46" fmla="*/ 204 w 469"/>
                <a:gd name="T47" fmla="*/ 404 h 495"/>
                <a:gd name="T48" fmla="*/ 194 w 469"/>
                <a:gd name="T49" fmla="*/ 415 h 495"/>
                <a:gd name="T50" fmla="*/ 171 w 469"/>
                <a:gd name="T51" fmla="*/ 433 h 495"/>
                <a:gd name="T52" fmla="*/ 154 w 469"/>
                <a:gd name="T53" fmla="*/ 425 h 495"/>
                <a:gd name="T54" fmla="*/ 131 w 469"/>
                <a:gd name="T55" fmla="*/ 428 h 495"/>
                <a:gd name="T56" fmla="*/ 167 w 469"/>
                <a:gd name="T57" fmla="*/ 461 h 495"/>
                <a:gd name="T58" fmla="*/ 207 w 469"/>
                <a:gd name="T59" fmla="*/ 417 h 495"/>
                <a:gd name="T60" fmla="*/ 247 w 469"/>
                <a:gd name="T61" fmla="*/ 351 h 495"/>
                <a:gd name="T62" fmla="*/ 363 w 469"/>
                <a:gd name="T63" fmla="*/ 311 h 495"/>
                <a:gd name="T64" fmla="*/ 411 w 469"/>
                <a:gd name="T65" fmla="*/ 276 h 495"/>
                <a:gd name="T66" fmla="*/ 391 w 469"/>
                <a:gd name="T67" fmla="*/ 207 h 495"/>
                <a:gd name="T68" fmla="*/ 465 w 469"/>
                <a:gd name="T69" fmla="*/ 178 h 495"/>
                <a:gd name="T70" fmla="*/ 456 w 469"/>
                <a:gd name="T71" fmla="*/ 122 h 495"/>
                <a:gd name="T72" fmla="*/ 443 w 469"/>
                <a:gd name="T73" fmla="*/ 130 h 495"/>
                <a:gd name="T74" fmla="*/ 420 w 469"/>
                <a:gd name="T75" fmla="*/ 143 h 495"/>
                <a:gd name="T76" fmla="*/ 421 w 469"/>
                <a:gd name="T77" fmla="*/ 159 h 495"/>
                <a:gd name="T78" fmla="*/ 424 w 469"/>
                <a:gd name="T79" fmla="*/ 172 h 495"/>
                <a:gd name="T80" fmla="*/ 385 w 469"/>
                <a:gd name="T81" fmla="*/ 150 h 495"/>
                <a:gd name="T82" fmla="*/ 448 w 469"/>
                <a:gd name="T83" fmla="*/ 98 h 495"/>
                <a:gd name="T84" fmla="*/ 418 w 469"/>
                <a:gd name="T85" fmla="*/ 35 h 495"/>
                <a:gd name="T86" fmla="*/ 369 w 469"/>
                <a:gd name="T87" fmla="*/ 28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9" h="495">
                  <a:moveTo>
                    <a:pt x="347" y="45"/>
                  </a:moveTo>
                  <a:lnTo>
                    <a:pt x="337" y="38"/>
                  </a:lnTo>
                  <a:lnTo>
                    <a:pt x="355" y="4"/>
                  </a:lnTo>
                  <a:lnTo>
                    <a:pt x="318" y="0"/>
                  </a:lnTo>
                  <a:lnTo>
                    <a:pt x="312" y="17"/>
                  </a:lnTo>
                  <a:lnTo>
                    <a:pt x="289" y="13"/>
                  </a:lnTo>
                  <a:lnTo>
                    <a:pt x="305" y="49"/>
                  </a:lnTo>
                  <a:lnTo>
                    <a:pt x="340" y="47"/>
                  </a:lnTo>
                  <a:lnTo>
                    <a:pt x="337" y="60"/>
                  </a:lnTo>
                  <a:lnTo>
                    <a:pt x="309" y="90"/>
                  </a:lnTo>
                  <a:lnTo>
                    <a:pt x="285" y="57"/>
                  </a:lnTo>
                  <a:lnTo>
                    <a:pt x="285" y="32"/>
                  </a:lnTo>
                  <a:lnTo>
                    <a:pt x="273" y="25"/>
                  </a:lnTo>
                  <a:lnTo>
                    <a:pt x="242" y="46"/>
                  </a:lnTo>
                  <a:lnTo>
                    <a:pt x="230" y="22"/>
                  </a:lnTo>
                  <a:lnTo>
                    <a:pt x="198" y="42"/>
                  </a:lnTo>
                  <a:lnTo>
                    <a:pt x="170" y="36"/>
                  </a:lnTo>
                  <a:lnTo>
                    <a:pt x="177" y="57"/>
                  </a:lnTo>
                  <a:lnTo>
                    <a:pt x="210" y="63"/>
                  </a:lnTo>
                  <a:lnTo>
                    <a:pt x="217" y="79"/>
                  </a:lnTo>
                  <a:lnTo>
                    <a:pt x="233" y="95"/>
                  </a:lnTo>
                  <a:lnTo>
                    <a:pt x="226" y="115"/>
                  </a:lnTo>
                  <a:lnTo>
                    <a:pt x="229" y="151"/>
                  </a:lnTo>
                  <a:lnTo>
                    <a:pt x="247" y="157"/>
                  </a:lnTo>
                  <a:lnTo>
                    <a:pt x="245" y="184"/>
                  </a:lnTo>
                  <a:lnTo>
                    <a:pt x="231" y="228"/>
                  </a:lnTo>
                  <a:lnTo>
                    <a:pt x="196" y="223"/>
                  </a:lnTo>
                  <a:lnTo>
                    <a:pt x="188" y="204"/>
                  </a:lnTo>
                  <a:lnTo>
                    <a:pt x="201" y="170"/>
                  </a:lnTo>
                  <a:lnTo>
                    <a:pt x="190" y="156"/>
                  </a:lnTo>
                  <a:lnTo>
                    <a:pt x="152" y="170"/>
                  </a:lnTo>
                  <a:lnTo>
                    <a:pt x="170" y="139"/>
                  </a:lnTo>
                  <a:lnTo>
                    <a:pt x="142" y="124"/>
                  </a:lnTo>
                  <a:lnTo>
                    <a:pt x="131" y="146"/>
                  </a:lnTo>
                  <a:lnTo>
                    <a:pt x="117" y="125"/>
                  </a:lnTo>
                  <a:lnTo>
                    <a:pt x="103" y="149"/>
                  </a:lnTo>
                  <a:lnTo>
                    <a:pt x="94" y="225"/>
                  </a:lnTo>
                  <a:lnTo>
                    <a:pt x="114" y="255"/>
                  </a:lnTo>
                  <a:lnTo>
                    <a:pt x="104" y="271"/>
                  </a:lnTo>
                  <a:lnTo>
                    <a:pt x="85" y="245"/>
                  </a:lnTo>
                  <a:lnTo>
                    <a:pt x="77" y="208"/>
                  </a:lnTo>
                  <a:lnTo>
                    <a:pt x="57" y="209"/>
                  </a:lnTo>
                  <a:lnTo>
                    <a:pt x="56" y="232"/>
                  </a:lnTo>
                  <a:lnTo>
                    <a:pt x="42" y="250"/>
                  </a:lnTo>
                  <a:lnTo>
                    <a:pt x="45" y="263"/>
                  </a:lnTo>
                  <a:lnTo>
                    <a:pt x="76" y="294"/>
                  </a:lnTo>
                  <a:lnTo>
                    <a:pt x="90" y="322"/>
                  </a:lnTo>
                  <a:lnTo>
                    <a:pt x="82" y="328"/>
                  </a:lnTo>
                  <a:lnTo>
                    <a:pt x="77" y="361"/>
                  </a:lnTo>
                  <a:lnTo>
                    <a:pt x="79" y="385"/>
                  </a:lnTo>
                  <a:lnTo>
                    <a:pt x="20" y="392"/>
                  </a:lnTo>
                  <a:lnTo>
                    <a:pt x="3" y="413"/>
                  </a:lnTo>
                  <a:lnTo>
                    <a:pt x="0" y="443"/>
                  </a:lnTo>
                  <a:lnTo>
                    <a:pt x="11" y="458"/>
                  </a:lnTo>
                  <a:lnTo>
                    <a:pt x="17" y="442"/>
                  </a:lnTo>
                  <a:lnTo>
                    <a:pt x="65" y="406"/>
                  </a:lnTo>
                  <a:lnTo>
                    <a:pt x="76" y="422"/>
                  </a:lnTo>
                  <a:lnTo>
                    <a:pt x="52" y="435"/>
                  </a:lnTo>
                  <a:lnTo>
                    <a:pt x="54" y="468"/>
                  </a:lnTo>
                  <a:lnTo>
                    <a:pt x="85" y="471"/>
                  </a:lnTo>
                  <a:lnTo>
                    <a:pt x="92" y="495"/>
                  </a:lnTo>
                  <a:lnTo>
                    <a:pt x="101" y="467"/>
                  </a:lnTo>
                  <a:lnTo>
                    <a:pt x="107" y="439"/>
                  </a:lnTo>
                  <a:lnTo>
                    <a:pt x="94" y="417"/>
                  </a:lnTo>
                  <a:lnTo>
                    <a:pt x="121" y="399"/>
                  </a:lnTo>
                  <a:lnTo>
                    <a:pt x="147" y="389"/>
                  </a:lnTo>
                  <a:lnTo>
                    <a:pt x="175" y="353"/>
                  </a:lnTo>
                  <a:lnTo>
                    <a:pt x="167" y="335"/>
                  </a:lnTo>
                  <a:lnTo>
                    <a:pt x="194" y="343"/>
                  </a:lnTo>
                  <a:lnTo>
                    <a:pt x="198" y="376"/>
                  </a:lnTo>
                  <a:lnTo>
                    <a:pt x="206" y="404"/>
                  </a:lnTo>
                  <a:lnTo>
                    <a:pt x="204" y="404"/>
                  </a:lnTo>
                  <a:lnTo>
                    <a:pt x="202" y="406"/>
                  </a:lnTo>
                  <a:lnTo>
                    <a:pt x="198" y="409"/>
                  </a:lnTo>
                  <a:lnTo>
                    <a:pt x="194" y="415"/>
                  </a:lnTo>
                  <a:lnTo>
                    <a:pt x="183" y="424"/>
                  </a:lnTo>
                  <a:lnTo>
                    <a:pt x="176" y="432"/>
                  </a:lnTo>
                  <a:lnTo>
                    <a:pt x="171" y="433"/>
                  </a:lnTo>
                  <a:lnTo>
                    <a:pt x="169" y="433"/>
                  </a:lnTo>
                  <a:lnTo>
                    <a:pt x="164" y="431"/>
                  </a:lnTo>
                  <a:lnTo>
                    <a:pt x="154" y="425"/>
                  </a:lnTo>
                  <a:lnTo>
                    <a:pt x="140" y="426"/>
                  </a:lnTo>
                  <a:lnTo>
                    <a:pt x="133" y="426"/>
                  </a:lnTo>
                  <a:lnTo>
                    <a:pt x="131" y="428"/>
                  </a:lnTo>
                  <a:lnTo>
                    <a:pt x="136" y="456"/>
                  </a:lnTo>
                  <a:lnTo>
                    <a:pt x="159" y="448"/>
                  </a:lnTo>
                  <a:lnTo>
                    <a:pt x="167" y="461"/>
                  </a:lnTo>
                  <a:lnTo>
                    <a:pt x="190" y="469"/>
                  </a:lnTo>
                  <a:lnTo>
                    <a:pt x="209" y="449"/>
                  </a:lnTo>
                  <a:lnTo>
                    <a:pt x="207" y="417"/>
                  </a:lnTo>
                  <a:lnTo>
                    <a:pt x="220" y="393"/>
                  </a:lnTo>
                  <a:lnTo>
                    <a:pt x="247" y="381"/>
                  </a:lnTo>
                  <a:lnTo>
                    <a:pt x="247" y="351"/>
                  </a:lnTo>
                  <a:lnTo>
                    <a:pt x="295" y="318"/>
                  </a:lnTo>
                  <a:lnTo>
                    <a:pt x="321" y="332"/>
                  </a:lnTo>
                  <a:lnTo>
                    <a:pt x="363" y="311"/>
                  </a:lnTo>
                  <a:lnTo>
                    <a:pt x="396" y="312"/>
                  </a:lnTo>
                  <a:lnTo>
                    <a:pt x="376" y="283"/>
                  </a:lnTo>
                  <a:lnTo>
                    <a:pt x="411" y="276"/>
                  </a:lnTo>
                  <a:lnTo>
                    <a:pt x="416" y="246"/>
                  </a:lnTo>
                  <a:lnTo>
                    <a:pt x="392" y="232"/>
                  </a:lnTo>
                  <a:lnTo>
                    <a:pt x="391" y="207"/>
                  </a:lnTo>
                  <a:lnTo>
                    <a:pt x="419" y="188"/>
                  </a:lnTo>
                  <a:lnTo>
                    <a:pt x="453" y="205"/>
                  </a:lnTo>
                  <a:lnTo>
                    <a:pt x="465" y="178"/>
                  </a:lnTo>
                  <a:lnTo>
                    <a:pt x="469" y="133"/>
                  </a:lnTo>
                  <a:lnTo>
                    <a:pt x="458" y="122"/>
                  </a:lnTo>
                  <a:lnTo>
                    <a:pt x="456" y="122"/>
                  </a:lnTo>
                  <a:lnTo>
                    <a:pt x="453" y="124"/>
                  </a:lnTo>
                  <a:lnTo>
                    <a:pt x="448" y="126"/>
                  </a:lnTo>
                  <a:lnTo>
                    <a:pt x="443" y="130"/>
                  </a:lnTo>
                  <a:lnTo>
                    <a:pt x="431" y="137"/>
                  </a:lnTo>
                  <a:lnTo>
                    <a:pt x="424" y="142"/>
                  </a:lnTo>
                  <a:lnTo>
                    <a:pt x="420" y="143"/>
                  </a:lnTo>
                  <a:lnTo>
                    <a:pt x="419" y="148"/>
                  </a:lnTo>
                  <a:lnTo>
                    <a:pt x="419" y="152"/>
                  </a:lnTo>
                  <a:lnTo>
                    <a:pt x="421" y="159"/>
                  </a:lnTo>
                  <a:lnTo>
                    <a:pt x="421" y="165"/>
                  </a:lnTo>
                  <a:lnTo>
                    <a:pt x="424" y="169"/>
                  </a:lnTo>
                  <a:lnTo>
                    <a:pt x="424" y="172"/>
                  </a:lnTo>
                  <a:lnTo>
                    <a:pt x="426" y="174"/>
                  </a:lnTo>
                  <a:lnTo>
                    <a:pt x="389" y="177"/>
                  </a:lnTo>
                  <a:lnTo>
                    <a:pt x="385" y="150"/>
                  </a:lnTo>
                  <a:lnTo>
                    <a:pt x="409" y="136"/>
                  </a:lnTo>
                  <a:lnTo>
                    <a:pt x="398" y="116"/>
                  </a:lnTo>
                  <a:lnTo>
                    <a:pt x="448" y="98"/>
                  </a:lnTo>
                  <a:lnTo>
                    <a:pt x="433" y="64"/>
                  </a:lnTo>
                  <a:lnTo>
                    <a:pt x="411" y="57"/>
                  </a:lnTo>
                  <a:lnTo>
                    <a:pt x="418" y="35"/>
                  </a:lnTo>
                  <a:lnTo>
                    <a:pt x="400" y="18"/>
                  </a:lnTo>
                  <a:lnTo>
                    <a:pt x="390" y="64"/>
                  </a:lnTo>
                  <a:lnTo>
                    <a:pt x="369" y="28"/>
                  </a:lnTo>
                  <a:lnTo>
                    <a:pt x="347" y="45"/>
                  </a:lnTo>
                  <a:close/>
                </a:path>
              </a:pathLst>
            </a:custGeom>
            <a:solidFill>
              <a:srgbClr val="D1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5486">
              <a:extLst>
                <a:ext uri="{FF2B5EF4-FFF2-40B4-BE49-F238E27FC236}">
                  <a16:creationId xmlns:a16="http://schemas.microsoft.com/office/drawing/2014/main" id="{6FC1B073-39A8-4F49-9DF1-7943CA201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706"/>
              <a:ext cx="52" cy="118"/>
            </a:xfrm>
            <a:custGeom>
              <a:avLst/>
              <a:gdLst>
                <a:gd name="T0" fmla="*/ 184 w 209"/>
                <a:gd name="T1" fmla="*/ 25 h 472"/>
                <a:gd name="T2" fmla="*/ 185 w 209"/>
                <a:gd name="T3" fmla="*/ 63 h 472"/>
                <a:gd name="T4" fmla="*/ 128 w 209"/>
                <a:gd name="T5" fmla="*/ 118 h 472"/>
                <a:gd name="T6" fmla="*/ 106 w 209"/>
                <a:gd name="T7" fmla="*/ 161 h 472"/>
                <a:gd name="T8" fmla="*/ 86 w 209"/>
                <a:gd name="T9" fmla="*/ 176 h 472"/>
                <a:gd name="T10" fmla="*/ 30 w 209"/>
                <a:gd name="T11" fmla="*/ 262 h 472"/>
                <a:gd name="T12" fmla="*/ 0 w 209"/>
                <a:gd name="T13" fmla="*/ 342 h 472"/>
                <a:gd name="T14" fmla="*/ 2 w 209"/>
                <a:gd name="T15" fmla="*/ 448 h 472"/>
                <a:gd name="T16" fmla="*/ 10 w 209"/>
                <a:gd name="T17" fmla="*/ 472 h 472"/>
                <a:gd name="T18" fmla="*/ 24 w 209"/>
                <a:gd name="T19" fmla="*/ 463 h 472"/>
                <a:gd name="T20" fmla="*/ 24 w 209"/>
                <a:gd name="T21" fmla="*/ 435 h 472"/>
                <a:gd name="T22" fmla="*/ 42 w 209"/>
                <a:gd name="T23" fmla="*/ 401 h 472"/>
                <a:gd name="T24" fmla="*/ 103 w 209"/>
                <a:gd name="T25" fmla="*/ 348 h 472"/>
                <a:gd name="T26" fmla="*/ 115 w 209"/>
                <a:gd name="T27" fmla="*/ 214 h 472"/>
                <a:gd name="T28" fmla="*/ 127 w 209"/>
                <a:gd name="T29" fmla="*/ 198 h 472"/>
                <a:gd name="T30" fmla="*/ 151 w 209"/>
                <a:gd name="T31" fmla="*/ 186 h 472"/>
                <a:gd name="T32" fmla="*/ 169 w 209"/>
                <a:gd name="T33" fmla="*/ 207 h 472"/>
                <a:gd name="T34" fmla="*/ 180 w 209"/>
                <a:gd name="T35" fmla="*/ 199 h 472"/>
                <a:gd name="T36" fmla="*/ 185 w 209"/>
                <a:gd name="T37" fmla="*/ 172 h 472"/>
                <a:gd name="T38" fmla="*/ 203 w 209"/>
                <a:gd name="T39" fmla="*/ 173 h 472"/>
                <a:gd name="T40" fmla="*/ 204 w 209"/>
                <a:gd name="T41" fmla="*/ 158 h 472"/>
                <a:gd name="T42" fmla="*/ 171 w 209"/>
                <a:gd name="T43" fmla="*/ 158 h 472"/>
                <a:gd name="T44" fmla="*/ 171 w 209"/>
                <a:gd name="T45" fmla="*/ 135 h 472"/>
                <a:gd name="T46" fmla="*/ 207 w 209"/>
                <a:gd name="T47" fmla="*/ 105 h 472"/>
                <a:gd name="T48" fmla="*/ 209 w 209"/>
                <a:gd name="T49" fmla="*/ 0 h 472"/>
                <a:gd name="T50" fmla="*/ 184 w 209"/>
                <a:gd name="T51" fmla="*/ 25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472">
                  <a:moveTo>
                    <a:pt x="184" y="25"/>
                  </a:moveTo>
                  <a:lnTo>
                    <a:pt x="185" y="63"/>
                  </a:lnTo>
                  <a:lnTo>
                    <a:pt x="128" y="118"/>
                  </a:lnTo>
                  <a:lnTo>
                    <a:pt x="106" y="161"/>
                  </a:lnTo>
                  <a:lnTo>
                    <a:pt x="86" y="176"/>
                  </a:lnTo>
                  <a:lnTo>
                    <a:pt x="30" y="262"/>
                  </a:lnTo>
                  <a:lnTo>
                    <a:pt x="0" y="342"/>
                  </a:lnTo>
                  <a:lnTo>
                    <a:pt x="2" y="448"/>
                  </a:lnTo>
                  <a:lnTo>
                    <a:pt x="10" y="472"/>
                  </a:lnTo>
                  <a:lnTo>
                    <a:pt x="24" y="463"/>
                  </a:lnTo>
                  <a:lnTo>
                    <a:pt x="24" y="435"/>
                  </a:lnTo>
                  <a:lnTo>
                    <a:pt x="42" y="401"/>
                  </a:lnTo>
                  <a:lnTo>
                    <a:pt x="103" y="348"/>
                  </a:lnTo>
                  <a:lnTo>
                    <a:pt x="115" y="214"/>
                  </a:lnTo>
                  <a:lnTo>
                    <a:pt x="127" y="198"/>
                  </a:lnTo>
                  <a:lnTo>
                    <a:pt x="151" y="186"/>
                  </a:lnTo>
                  <a:lnTo>
                    <a:pt x="169" y="207"/>
                  </a:lnTo>
                  <a:lnTo>
                    <a:pt x="180" y="199"/>
                  </a:lnTo>
                  <a:lnTo>
                    <a:pt x="185" y="172"/>
                  </a:lnTo>
                  <a:lnTo>
                    <a:pt x="203" y="173"/>
                  </a:lnTo>
                  <a:lnTo>
                    <a:pt x="204" y="158"/>
                  </a:lnTo>
                  <a:lnTo>
                    <a:pt x="171" y="158"/>
                  </a:lnTo>
                  <a:lnTo>
                    <a:pt x="171" y="135"/>
                  </a:lnTo>
                  <a:lnTo>
                    <a:pt x="207" y="105"/>
                  </a:lnTo>
                  <a:lnTo>
                    <a:pt x="209" y="0"/>
                  </a:lnTo>
                  <a:lnTo>
                    <a:pt x="184" y="25"/>
                  </a:lnTo>
                  <a:close/>
                </a:path>
              </a:pathLst>
            </a:custGeom>
            <a:solidFill>
              <a:srgbClr val="D1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5487">
              <a:extLst>
                <a:ext uri="{FF2B5EF4-FFF2-40B4-BE49-F238E27FC236}">
                  <a16:creationId xmlns:a16="http://schemas.microsoft.com/office/drawing/2014/main" id="{B93629EE-D66E-415B-87A1-B85E1F93D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1309"/>
              <a:ext cx="121" cy="246"/>
            </a:xfrm>
            <a:custGeom>
              <a:avLst/>
              <a:gdLst>
                <a:gd name="T0" fmla="*/ 183 w 481"/>
                <a:gd name="T1" fmla="*/ 413 h 987"/>
                <a:gd name="T2" fmla="*/ 179 w 481"/>
                <a:gd name="T3" fmla="*/ 347 h 987"/>
                <a:gd name="T4" fmla="*/ 194 w 481"/>
                <a:gd name="T5" fmla="*/ 311 h 987"/>
                <a:gd name="T6" fmla="*/ 225 w 481"/>
                <a:gd name="T7" fmla="*/ 365 h 987"/>
                <a:gd name="T8" fmla="*/ 251 w 481"/>
                <a:gd name="T9" fmla="*/ 354 h 987"/>
                <a:gd name="T10" fmla="*/ 292 w 481"/>
                <a:gd name="T11" fmla="*/ 320 h 987"/>
                <a:gd name="T12" fmla="*/ 255 w 481"/>
                <a:gd name="T13" fmla="*/ 188 h 987"/>
                <a:gd name="T14" fmla="*/ 235 w 481"/>
                <a:gd name="T15" fmla="*/ 139 h 987"/>
                <a:gd name="T16" fmla="*/ 160 w 481"/>
                <a:gd name="T17" fmla="*/ 111 h 987"/>
                <a:gd name="T18" fmla="*/ 101 w 481"/>
                <a:gd name="T19" fmla="*/ 106 h 987"/>
                <a:gd name="T20" fmla="*/ 60 w 481"/>
                <a:gd name="T21" fmla="*/ 34 h 987"/>
                <a:gd name="T22" fmla="*/ 104 w 481"/>
                <a:gd name="T23" fmla="*/ 21 h 987"/>
                <a:gd name="T24" fmla="*/ 152 w 481"/>
                <a:gd name="T25" fmla="*/ 0 h 987"/>
                <a:gd name="T26" fmla="*/ 162 w 481"/>
                <a:gd name="T27" fmla="*/ 49 h 987"/>
                <a:gd name="T28" fmla="*/ 200 w 481"/>
                <a:gd name="T29" fmla="*/ 80 h 987"/>
                <a:gd name="T30" fmla="*/ 256 w 481"/>
                <a:gd name="T31" fmla="*/ 91 h 987"/>
                <a:gd name="T32" fmla="*/ 298 w 481"/>
                <a:gd name="T33" fmla="*/ 127 h 987"/>
                <a:gd name="T34" fmla="*/ 336 w 481"/>
                <a:gd name="T35" fmla="*/ 230 h 987"/>
                <a:gd name="T36" fmla="*/ 314 w 481"/>
                <a:gd name="T37" fmla="*/ 279 h 987"/>
                <a:gd name="T38" fmla="*/ 335 w 481"/>
                <a:gd name="T39" fmla="*/ 327 h 987"/>
                <a:gd name="T40" fmla="*/ 299 w 481"/>
                <a:gd name="T41" fmla="*/ 402 h 987"/>
                <a:gd name="T42" fmla="*/ 410 w 481"/>
                <a:gd name="T43" fmla="*/ 561 h 987"/>
                <a:gd name="T44" fmla="*/ 481 w 481"/>
                <a:gd name="T45" fmla="*/ 709 h 987"/>
                <a:gd name="T46" fmla="*/ 453 w 481"/>
                <a:gd name="T47" fmla="*/ 738 h 987"/>
                <a:gd name="T48" fmla="*/ 440 w 481"/>
                <a:gd name="T49" fmla="*/ 871 h 987"/>
                <a:gd name="T50" fmla="*/ 370 w 481"/>
                <a:gd name="T51" fmla="*/ 949 h 987"/>
                <a:gd name="T52" fmla="*/ 245 w 481"/>
                <a:gd name="T53" fmla="*/ 958 h 987"/>
                <a:gd name="T54" fmla="*/ 263 w 481"/>
                <a:gd name="T55" fmla="*/ 861 h 987"/>
                <a:gd name="T56" fmla="*/ 250 w 481"/>
                <a:gd name="T57" fmla="*/ 737 h 987"/>
                <a:gd name="T58" fmla="*/ 0 w 481"/>
                <a:gd name="T59" fmla="*/ 557 h 987"/>
                <a:gd name="T60" fmla="*/ 33 w 481"/>
                <a:gd name="T61" fmla="*/ 536 h 987"/>
                <a:gd name="T62" fmla="*/ 35 w 481"/>
                <a:gd name="T63" fmla="*/ 504 h 987"/>
                <a:gd name="T64" fmla="*/ 57 w 481"/>
                <a:gd name="T65" fmla="*/ 489 h 987"/>
                <a:gd name="T66" fmla="*/ 2 w 481"/>
                <a:gd name="T67" fmla="*/ 448 h 987"/>
                <a:gd name="T68" fmla="*/ 30 w 481"/>
                <a:gd name="T69" fmla="*/ 419 h 987"/>
                <a:gd name="T70" fmla="*/ 64 w 481"/>
                <a:gd name="T71" fmla="*/ 456 h 987"/>
                <a:gd name="T72" fmla="*/ 109 w 481"/>
                <a:gd name="T73" fmla="*/ 494 h 987"/>
                <a:gd name="T74" fmla="*/ 61 w 481"/>
                <a:gd name="T75" fmla="*/ 392 h 987"/>
                <a:gd name="T76" fmla="*/ 98 w 481"/>
                <a:gd name="T77" fmla="*/ 374 h 987"/>
                <a:gd name="T78" fmla="*/ 39 w 481"/>
                <a:gd name="T79" fmla="*/ 283 h 987"/>
                <a:gd name="T80" fmla="*/ 74 w 481"/>
                <a:gd name="T81" fmla="*/ 283 h 987"/>
                <a:gd name="T82" fmla="*/ 105 w 481"/>
                <a:gd name="T83" fmla="*/ 341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81" h="987">
                  <a:moveTo>
                    <a:pt x="189" y="436"/>
                  </a:moveTo>
                  <a:lnTo>
                    <a:pt x="183" y="413"/>
                  </a:lnTo>
                  <a:lnTo>
                    <a:pt x="197" y="357"/>
                  </a:lnTo>
                  <a:lnTo>
                    <a:pt x="179" y="347"/>
                  </a:lnTo>
                  <a:lnTo>
                    <a:pt x="176" y="312"/>
                  </a:lnTo>
                  <a:lnTo>
                    <a:pt x="194" y="311"/>
                  </a:lnTo>
                  <a:lnTo>
                    <a:pt x="213" y="333"/>
                  </a:lnTo>
                  <a:lnTo>
                    <a:pt x="225" y="365"/>
                  </a:lnTo>
                  <a:lnTo>
                    <a:pt x="244" y="371"/>
                  </a:lnTo>
                  <a:lnTo>
                    <a:pt x="251" y="354"/>
                  </a:lnTo>
                  <a:lnTo>
                    <a:pt x="279" y="354"/>
                  </a:lnTo>
                  <a:lnTo>
                    <a:pt x="292" y="320"/>
                  </a:lnTo>
                  <a:lnTo>
                    <a:pt x="292" y="283"/>
                  </a:lnTo>
                  <a:lnTo>
                    <a:pt x="255" y="188"/>
                  </a:lnTo>
                  <a:lnTo>
                    <a:pt x="268" y="152"/>
                  </a:lnTo>
                  <a:lnTo>
                    <a:pt x="235" y="139"/>
                  </a:lnTo>
                  <a:lnTo>
                    <a:pt x="190" y="150"/>
                  </a:lnTo>
                  <a:lnTo>
                    <a:pt x="160" y="111"/>
                  </a:lnTo>
                  <a:lnTo>
                    <a:pt x="131" y="129"/>
                  </a:lnTo>
                  <a:lnTo>
                    <a:pt x="101" y="106"/>
                  </a:lnTo>
                  <a:lnTo>
                    <a:pt x="99" y="48"/>
                  </a:lnTo>
                  <a:lnTo>
                    <a:pt x="60" y="34"/>
                  </a:lnTo>
                  <a:lnTo>
                    <a:pt x="79" y="10"/>
                  </a:lnTo>
                  <a:lnTo>
                    <a:pt x="104" y="21"/>
                  </a:lnTo>
                  <a:lnTo>
                    <a:pt x="124" y="25"/>
                  </a:lnTo>
                  <a:lnTo>
                    <a:pt x="152" y="0"/>
                  </a:lnTo>
                  <a:lnTo>
                    <a:pt x="176" y="25"/>
                  </a:lnTo>
                  <a:lnTo>
                    <a:pt x="162" y="49"/>
                  </a:lnTo>
                  <a:lnTo>
                    <a:pt x="162" y="67"/>
                  </a:lnTo>
                  <a:lnTo>
                    <a:pt x="200" y="80"/>
                  </a:lnTo>
                  <a:lnTo>
                    <a:pt x="220" y="78"/>
                  </a:lnTo>
                  <a:lnTo>
                    <a:pt x="256" y="91"/>
                  </a:lnTo>
                  <a:lnTo>
                    <a:pt x="268" y="127"/>
                  </a:lnTo>
                  <a:lnTo>
                    <a:pt x="298" y="127"/>
                  </a:lnTo>
                  <a:lnTo>
                    <a:pt x="335" y="171"/>
                  </a:lnTo>
                  <a:lnTo>
                    <a:pt x="336" y="230"/>
                  </a:lnTo>
                  <a:lnTo>
                    <a:pt x="320" y="254"/>
                  </a:lnTo>
                  <a:lnTo>
                    <a:pt x="314" y="279"/>
                  </a:lnTo>
                  <a:lnTo>
                    <a:pt x="335" y="300"/>
                  </a:lnTo>
                  <a:lnTo>
                    <a:pt x="335" y="327"/>
                  </a:lnTo>
                  <a:lnTo>
                    <a:pt x="310" y="365"/>
                  </a:lnTo>
                  <a:lnTo>
                    <a:pt x="299" y="402"/>
                  </a:lnTo>
                  <a:lnTo>
                    <a:pt x="303" y="442"/>
                  </a:lnTo>
                  <a:lnTo>
                    <a:pt x="410" y="561"/>
                  </a:lnTo>
                  <a:lnTo>
                    <a:pt x="420" y="652"/>
                  </a:lnTo>
                  <a:lnTo>
                    <a:pt x="481" y="709"/>
                  </a:lnTo>
                  <a:lnTo>
                    <a:pt x="476" y="736"/>
                  </a:lnTo>
                  <a:lnTo>
                    <a:pt x="453" y="738"/>
                  </a:lnTo>
                  <a:lnTo>
                    <a:pt x="473" y="776"/>
                  </a:lnTo>
                  <a:lnTo>
                    <a:pt x="440" y="871"/>
                  </a:lnTo>
                  <a:lnTo>
                    <a:pt x="396" y="889"/>
                  </a:lnTo>
                  <a:lnTo>
                    <a:pt x="370" y="949"/>
                  </a:lnTo>
                  <a:lnTo>
                    <a:pt x="294" y="987"/>
                  </a:lnTo>
                  <a:lnTo>
                    <a:pt x="245" y="958"/>
                  </a:lnTo>
                  <a:lnTo>
                    <a:pt x="237" y="914"/>
                  </a:lnTo>
                  <a:lnTo>
                    <a:pt x="263" y="861"/>
                  </a:lnTo>
                  <a:lnTo>
                    <a:pt x="266" y="828"/>
                  </a:lnTo>
                  <a:lnTo>
                    <a:pt x="250" y="737"/>
                  </a:lnTo>
                  <a:lnTo>
                    <a:pt x="77" y="630"/>
                  </a:lnTo>
                  <a:lnTo>
                    <a:pt x="0" y="557"/>
                  </a:lnTo>
                  <a:lnTo>
                    <a:pt x="1" y="536"/>
                  </a:lnTo>
                  <a:lnTo>
                    <a:pt x="33" y="536"/>
                  </a:lnTo>
                  <a:lnTo>
                    <a:pt x="22" y="521"/>
                  </a:lnTo>
                  <a:lnTo>
                    <a:pt x="35" y="504"/>
                  </a:lnTo>
                  <a:lnTo>
                    <a:pt x="60" y="530"/>
                  </a:lnTo>
                  <a:lnTo>
                    <a:pt x="57" y="489"/>
                  </a:lnTo>
                  <a:lnTo>
                    <a:pt x="41" y="460"/>
                  </a:lnTo>
                  <a:lnTo>
                    <a:pt x="2" y="448"/>
                  </a:lnTo>
                  <a:lnTo>
                    <a:pt x="9" y="405"/>
                  </a:lnTo>
                  <a:lnTo>
                    <a:pt x="30" y="419"/>
                  </a:lnTo>
                  <a:lnTo>
                    <a:pt x="45" y="453"/>
                  </a:lnTo>
                  <a:lnTo>
                    <a:pt x="64" y="456"/>
                  </a:lnTo>
                  <a:lnTo>
                    <a:pt x="93" y="492"/>
                  </a:lnTo>
                  <a:lnTo>
                    <a:pt x="109" y="494"/>
                  </a:lnTo>
                  <a:lnTo>
                    <a:pt x="90" y="427"/>
                  </a:lnTo>
                  <a:lnTo>
                    <a:pt x="61" y="392"/>
                  </a:lnTo>
                  <a:lnTo>
                    <a:pt x="61" y="364"/>
                  </a:lnTo>
                  <a:lnTo>
                    <a:pt x="98" y="374"/>
                  </a:lnTo>
                  <a:lnTo>
                    <a:pt x="82" y="336"/>
                  </a:lnTo>
                  <a:lnTo>
                    <a:pt x="39" y="283"/>
                  </a:lnTo>
                  <a:lnTo>
                    <a:pt x="46" y="251"/>
                  </a:lnTo>
                  <a:lnTo>
                    <a:pt x="74" y="283"/>
                  </a:lnTo>
                  <a:lnTo>
                    <a:pt x="82" y="323"/>
                  </a:lnTo>
                  <a:lnTo>
                    <a:pt x="105" y="341"/>
                  </a:lnTo>
                  <a:lnTo>
                    <a:pt x="107" y="300"/>
                  </a:lnTo>
                </a:path>
              </a:pathLst>
            </a:custGeom>
            <a:noFill/>
            <a:ln w="1588">
              <a:solidFill>
                <a:srgbClr val="8CB3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5488">
              <a:extLst>
                <a:ext uri="{FF2B5EF4-FFF2-40B4-BE49-F238E27FC236}">
                  <a16:creationId xmlns:a16="http://schemas.microsoft.com/office/drawing/2014/main" id="{46B5595C-DD9E-4965-8EFA-D614CD2EC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3" y="1429"/>
              <a:ext cx="180" cy="230"/>
            </a:xfrm>
            <a:custGeom>
              <a:avLst/>
              <a:gdLst>
                <a:gd name="T0" fmla="*/ 386 w 722"/>
                <a:gd name="T1" fmla="*/ 72 h 924"/>
                <a:gd name="T2" fmla="*/ 316 w 722"/>
                <a:gd name="T3" fmla="*/ 33 h 924"/>
                <a:gd name="T4" fmla="*/ 266 w 722"/>
                <a:gd name="T5" fmla="*/ 1 h 924"/>
                <a:gd name="T6" fmla="*/ 234 w 722"/>
                <a:gd name="T7" fmla="*/ 78 h 924"/>
                <a:gd name="T8" fmla="*/ 185 w 722"/>
                <a:gd name="T9" fmla="*/ 86 h 924"/>
                <a:gd name="T10" fmla="*/ 124 w 722"/>
                <a:gd name="T11" fmla="*/ 174 h 924"/>
                <a:gd name="T12" fmla="*/ 76 w 722"/>
                <a:gd name="T13" fmla="*/ 211 h 924"/>
                <a:gd name="T14" fmla="*/ 27 w 722"/>
                <a:gd name="T15" fmla="*/ 226 h 924"/>
                <a:gd name="T16" fmla="*/ 83 w 722"/>
                <a:gd name="T17" fmla="*/ 280 h 924"/>
                <a:gd name="T18" fmla="*/ 0 w 722"/>
                <a:gd name="T19" fmla="*/ 309 h 924"/>
                <a:gd name="T20" fmla="*/ 68 w 722"/>
                <a:gd name="T21" fmla="*/ 382 h 924"/>
                <a:gd name="T22" fmla="*/ 74 w 722"/>
                <a:gd name="T23" fmla="*/ 336 h 924"/>
                <a:gd name="T24" fmla="*/ 150 w 722"/>
                <a:gd name="T25" fmla="*/ 342 h 924"/>
                <a:gd name="T26" fmla="*/ 184 w 722"/>
                <a:gd name="T27" fmla="*/ 431 h 924"/>
                <a:gd name="T28" fmla="*/ 225 w 722"/>
                <a:gd name="T29" fmla="*/ 480 h 924"/>
                <a:gd name="T30" fmla="*/ 277 w 722"/>
                <a:gd name="T31" fmla="*/ 778 h 924"/>
                <a:gd name="T32" fmla="*/ 253 w 722"/>
                <a:gd name="T33" fmla="*/ 897 h 924"/>
                <a:gd name="T34" fmla="*/ 350 w 722"/>
                <a:gd name="T35" fmla="*/ 909 h 924"/>
                <a:gd name="T36" fmla="*/ 381 w 722"/>
                <a:gd name="T37" fmla="*/ 797 h 924"/>
                <a:gd name="T38" fmla="*/ 511 w 722"/>
                <a:gd name="T39" fmla="*/ 735 h 924"/>
                <a:gd name="T40" fmla="*/ 513 w 722"/>
                <a:gd name="T41" fmla="*/ 740 h 924"/>
                <a:gd name="T42" fmla="*/ 525 w 722"/>
                <a:gd name="T43" fmla="*/ 769 h 924"/>
                <a:gd name="T44" fmla="*/ 535 w 722"/>
                <a:gd name="T45" fmla="*/ 795 h 924"/>
                <a:gd name="T46" fmla="*/ 541 w 722"/>
                <a:gd name="T47" fmla="*/ 805 h 924"/>
                <a:gd name="T48" fmla="*/ 551 w 722"/>
                <a:gd name="T49" fmla="*/ 813 h 924"/>
                <a:gd name="T50" fmla="*/ 561 w 722"/>
                <a:gd name="T51" fmla="*/ 814 h 924"/>
                <a:gd name="T52" fmla="*/ 569 w 722"/>
                <a:gd name="T53" fmla="*/ 814 h 924"/>
                <a:gd name="T54" fmla="*/ 621 w 722"/>
                <a:gd name="T55" fmla="*/ 772 h 924"/>
                <a:gd name="T56" fmla="*/ 612 w 722"/>
                <a:gd name="T57" fmla="*/ 710 h 924"/>
                <a:gd name="T58" fmla="*/ 659 w 722"/>
                <a:gd name="T59" fmla="*/ 707 h 924"/>
                <a:gd name="T60" fmla="*/ 637 w 722"/>
                <a:gd name="T61" fmla="*/ 630 h 924"/>
                <a:gd name="T62" fmla="*/ 687 w 722"/>
                <a:gd name="T63" fmla="*/ 663 h 924"/>
                <a:gd name="T64" fmla="*/ 718 w 722"/>
                <a:gd name="T65" fmla="*/ 640 h 924"/>
                <a:gd name="T66" fmla="*/ 681 w 722"/>
                <a:gd name="T67" fmla="*/ 488 h 924"/>
                <a:gd name="T68" fmla="*/ 632 w 722"/>
                <a:gd name="T69" fmla="*/ 344 h 924"/>
                <a:gd name="T70" fmla="*/ 525 w 722"/>
                <a:gd name="T71" fmla="*/ 202 h 924"/>
                <a:gd name="T72" fmla="*/ 467 w 722"/>
                <a:gd name="T73" fmla="*/ 123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2" h="924">
                  <a:moveTo>
                    <a:pt x="424" y="118"/>
                  </a:moveTo>
                  <a:lnTo>
                    <a:pt x="386" y="72"/>
                  </a:lnTo>
                  <a:lnTo>
                    <a:pt x="366" y="86"/>
                  </a:lnTo>
                  <a:lnTo>
                    <a:pt x="316" y="33"/>
                  </a:lnTo>
                  <a:lnTo>
                    <a:pt x="309" y="0"/>
                  </a:lnTo>
                  <a:lnTo>
                    <a:pt x="266" y="1"/>
                  </a:lnTo>
                  <a:lnTo>
                    <a:pt x="241" y="23"/>
                  </a:lnTo>
                  <a:lnTo>
                    <a:pt x="234" y="78"/>
                  </a:lnTo>
                  <a:lnTo>
                    <a:pt x="190" y="107"/>
                  </a:lnTo>
                  <a:lnTo>
                    <a:pt x="185" y="86"/>
                  </a:lnTo>
                  <a:lnTo>
                    <a:pt x="135" y="109"/>
                  </a:lnTo>
                  <a:lnTo>
                    <a:pt x="124" y="174"/>
                  </a:lnTo>
                  <a:lnTo>
                    <a:pt x="87" y="178"/>
                  </a:lnTo>
                  <a:lnTo>
                    <a:pt x="76" y="211"/>
                  </a:lnTo>
                  <a:lnTo>
                    <a:pt x="38" y="192"/>
                  </a:lnTo>
                  <a:lnTo>
                    <a:pt x="27" y="226"/>
                  </a:lnTo>
                  <a:lnTo>
                    <a:pt x="60" y="252"/>
                  </a:lnTo>
                  <a:lnTo>
                    <a:pt x="83" y="280"/>
                  </a:lnTo>
                  <a:lnTo>
                    <a:pt x="33" y="315"/>
                  </a:lnTo>
                  <a:lnTo>
                    <a:pt x="0" y="309"/>
                  </a:lnTo>
                  <a:lnTo>
                    <a:pt x="5" y="346"/>
                  </a:lnTo>
                  <a:lnTo>
                    <a:pt x="68" y="382"/>
                  </a:lnTo>
                  <a:lnTo>
                    <a:pt x="74" y="367"/>
                  </a:lnTo>
                  <a:lnTo>
                    <a:pt x="74" y="336"/>
                  </a:lnTo>
                  <a:lnTo>
                    <a:pt x="106" y="305"/>
                  </a:lnTo>
                  <a:lnTo>
                    <a:pt x="150" y="342"/>
                  </a:lnTo>
                  <a:lnTo>
                    <a:pt x="193" y="396"/>
                  </a:lnTo>
                  <a:lnTo>
                    <a:pt x="184" y="431"/>
                  </a:lnTo>
                  <a:lnTo>
                    <a:pt x="188" y="471"/>
                  </a:lnTo>
                  <a:lnTo>
                    <a:pt x="225" y="480"/>
                  </a:lnTo>
                  <a:lnTo>
                    <a:pt x="232" y="496"/>
                  </a:lnTo>
                  <a:lnTo>
                    <a:pt x="277" y="778"/>
                  </a:lnTo>
                  <a:lnTo>
                    <a:pt x="293" y="818"/>
                  </a:lnTo>
                  <a:lnTo>
                    <a:pt x="253" y="897"/>
                  </a:lnTo>
                  <a:lnTo>
                    <a:pt x="268" y="924"/>
                  </a:lnTo>
                  <a:lnTo>
                    <a:pt x="350" y="909"/>
                  </a:lnTo>
                  <a:lnTo>
                    <a:pt x="380" y="882"/>
                  </a:lnTo>
                  <a:lnTo>
                    <a:pt x="381" y="797"/>
                  </a:lnTo>
                  <a:lnTo>
                    <a:pt x="415" y="770"/>
                  </a:lnTo>
                  <a:lnTo>
                    <a:pt x="511" y="735"/>
                  </a:lnTo>
                  <a:lnTo>
                    <a:pt x="511" y="736"/>
                  </a:lnTo>
                  <a:lnTo>
                    <a:pt x="513" y="740"/>
                  </a:lnTo>
                  <a:lnTo>
                    <a:pt x="518" y="754"/>
                  </a:lnTo>
                  <a:lnTo>
                    <a:pt x="525" y="769"/>
                  </a:lnTo>
                  <a:lnTo>
                    <a:pt x="533" y="787"/>
                  </a:lnTo>
                  <a:lnTo>
                    <a:pt x="535" y="795"/>
                  </a:lnTo>
                  <a:lnTo>
                    <a:pt x="539" y="801"/>
                  </a:lnTo>
                  <a:lnTo>
                    <a:pt x="541" y="805"/>
                  </a:lnTo>
                  <a:lnTo>
                    <a:pt x="544" y="810"/>
                  </a:lnTo>
                  <a:lnTo>
                    <a:pt x="551" y="813"/>
                  </a:lnTo>
                  <a:lnTo>
                    <a:pt x="559" y="815"/>
                  </a:lnTo>
                  <a:lnTo>
                    <a:pt x="561" y="814"/>
                  </a:lnTo>
                  <a:lnTo>
                    <a:pt x="565" y="814"/>
                  </a:lnTo>
                  <a:lnTo>
                    <a:pt x="569" y="814"/>
                  </a:lnTo>
                  <a:lnTo>
                    <a:pt x="626" y="802"/>
                  </a:lnTo>
                  <a:lnTo>
                    <a:pt x="621" y="772"/>
                  </a:lnTo>
                  <a:lnTo>
                    <a:pt x="609" y="735"/>
                  </a:lnTo>
                  <a:lnTo>
                    <a:pt x="612" y="710"/>
                  </a:lnTo>
                  <a:lnTo>
                    <a:pt x="649" y="719"/>
                  </a:lnTo>
                  <a:lnTo>
                    <a:pt x="659" y="707"/>
                  </a:lnTo>
                  <a:lnTo>
                    <a:pt x="657" y="677"/>
                  </a:lnTo>
                  <a:lnTo>
                    <a:pt x="637" y="630"/>
                  </a:lnTo>
                  <a:lnTo>
                    <a:pt x="663" y="627"/>
                  </a:lnTo>
                  <a:lnTo>
                    <a:pt x="687" y="663"/>
                  </a:lnTo>
                  <a:lnTo>
                    <a:pt x="701" y="670"/>
                  </a:lnTo>
                  <a:lnTo>
                    <a:pt x="718" y="640"/>
                  </a:lnTo>
                  <a:lnTo>
                    <a:pt x="722" y="538"/>
                  </a:lnTo>
                  <a:lnTo>
                    <a:pt x="681" y="488"/>
                  </a:lnTo>
                  <a:lnTo>
                    <a:pt x="679" y="409"/>
                  </a:lnTo>
                  <a:lnTo>
                    <a:pt x="632" y="344"/>
                  </a:lnTo>
                  <a:lnTo>
                    <a:pt x="616" y="250"/>
                  </a:lnTo>
                  <a:lnTo>
                    <a:pt x="525" y="202"/>
                  </a:lnTo>
                  <a:lnTo>
                    <a:pt x="467" y="153"/>
                  </a:lnTo>
                  <a:lnTo>
                    <a:pt x="467" y="123"/>
                  </a:lnTo>
                  <a:lnTo>
                    <a:pt x="424" y="118"/>
                  </a:lnTo>
                </a:path>
              </a:pathLst>
            </a:custGeom>
            <a:noFill/>
            <a:ln w="1588">
              <a:solidFill>
                <a:srgbClr val="8CB3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5489">
              <a:extLst>
                <a:ext uri="{FF2B5EF4-FFF2-40B4-BE49-F238E27FC236}">
                  <a16:creationId xmlns:a16="http://schemas.microsoft.com/office/drawing/2014/main" id="{4093A933-B805-4E84-8E4D-3EDB81DC7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344"/>
              <a:ext cx="13" cy="39"/>
            </a:xfrm>
            <a:custGeom>
              <a:avLst/>
              <a:gdLst>
                <a:gd name="T0" fmla="*/ 50 w 55"/>
                <a:gd name="T1" fmla="*/ 156 h 156"/>
                <a:gd name="T2" fmla="*/ 48 w 55"/>
                <a:gd name="T3" fmla="*/ 131 h 156"/>
                <a:gd name="T4" fmla="*/ 0 w 55"/>
                <a:gd name="T5" fmla="*/ 73 h 156"/>
                <a:gd name="T6" fmla="*/ 15 w 55"/>
                <a:gd name="T7" fmla="*/ 0 h 156"/>
                <a:gd name="T8" fmla="*/ 55 w 55"/>
                <a:gd name="T9" fmla="*/ 106 h 156"/>
                <a:gd name="T10" fmla="*/ 50 w 55"/>
                <a:gd name="T11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156">
                  <a:moveTo>
                    <a:pt x="50" y="156"/>
                  </a:moveTo>
                  <a:lnTo>
                    <a:pt x="48" y="131"/>
                  </a:lnTo>
                  <a:lnTo>
                    <a:pt x="0" y="73"/>
                  </a:lnTo>
                  <a:lnTo>
                    <a:pt x="15" y="0"/>
                  </a:lnTo>
                  <a:lnTo>
                    <a:pt x="55" y="106"/>
                  </a:lnTo>
                  <a:lnTo>
                    <a:pt x="50" y="156"/>
                  </a:lnTo>
                </a:path>
              </a:pathLst>
            </a:custGeom>
            <a:noFill/>
            <a:ln w="1588">
              <a:solidFill>
                <a:srgbClr val="8CB3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490">
              <a:extLst>
                <a:ext uri="{FF2B5EF4-FFF2-40B4-BE49-F238E27FC236}">
                  <a16:creationId xmlns:a16="http://schemas.microsoft.com/office/drawing/2014/main" id="{67B45244-97AA-4DA9-8E49-3A890AD3B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6" y="1383"/>
              <a:ext cx="21" cy="34"/>
            </a:xfrm>
            <a:custGeom>
              <a:avLst/>
              <a:gdLst>
                <a:gd name="T0" fmla="*/ 0 w 82"/>
                <a:gd name="T1" fmla="*/ 0 h 136"/>
                <a:gd name="T2" fmla="*/ 20 w 82"/>
                <a:gd name="T3" fmla="*/ 25 h 136"/>
                <a:gd name="T4" fmla="*/ 33 w 82"/>
                <a:gd name="T5" fmla="*/ 58 h 136"/>
                <a:gd name="T6" fmla="*/ 42 w 82"/>
                <a:gd name="T7" fmla="*/ 108 h 136"/>
                <a:gd name="T8" fmla="*/ 59 w 82"/>
                <a:gd name="T9" fmla="*/ 124 h 136"/>
                <a:gd name="T10" fmla="*/ 82 w 8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36">
                  <a:moveTo>
                    <a:pt x="0" y="0"/>
                  </a:moveTo>
                  <a:lnTo>
                    <a:pt x="20" y="25"/>
                  </a:lnTo>
                  <a:lnTo>
                    <a:pt x="33" y="58"/>
                  </a:lnTo>
                  <a:lnTo>
                    <a:pt x="42" y="108"/>
                  </a:lnTo>
                  <a:lnTo>
                    <a:pt x="59" y="124"/>
                  </a:lnTo>
                  <a:lnTo>
                    <a:pt x="82" y="136"/>
                  </a:lnTo>
                </a:path>
              </a:pathLst>
            </a:custGeom>
            <a:noFill/>
            <a:ln w="1588">
              <a:solidFill>
                <a:srgbClr val="8CB3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5491">
              <a:extLst>
                <a:ext uri="{FF2B5EF4-FFF2-40B4-BE49-F238E27FC236}">
                  <a16:creationId xmlns:a16="http://schemas.microsoft.com/office/drawing/2014/main" id="{B92EDB2B-129B-4C10-AE6C-263F6F9D0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7" y="1409"/>
              <a:ext cx="11" cy="22"/>
            </a:xfrm>
            <a:custGeom>
              <a:avLst/>
              <a:gdLst>
                <a:gd name="T0" fmla="*/ 0 w 46"/>
                <a:gd name="T1" fmla="*/ 34 h 90"/>
                <a:gd name="T2" fmla="*/ 9 w 46"/>
                <a:gd name="T3" fmla="*/ 90 h 90"/>
                <a:gd name="T4" fmla="*/ 32 w 46"/>
                <a:gd name="T5" fmla="*/ 86 h 90"/>
                <a:gd name="T6" fmla="*/ 46 w 46"/>
                <a:gd name="T7" fmla="*/ 44 h 90"/>
                <a:gd name="T8" fmla="*/ 46 w 46"/>
                <a:gd name="T9" fmla="*/ 0 h 90"/>
                <a:gd name="T10" fmla="*/ 19 w 46"/>
                <a:gd name="T11" fmla="*/ 9 h 90"/>
                <a:gd name="T12" fmla="*/ 0 w 46"/>
                <a:gd name="T13" fmla="*/ 3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90">
                  <a:moveTo>
                    <a:pt x="0" y="34"/>
                  </a:moveTo>
                  <a:lnTo>
                    <a:pt x="9" y="90"/>
                  </a:lnTo>
                  <a:lnTo>
                    <a:pt x="32" y="86"/>
                  </a:lnTo>
                  <a:lnTo>
                    <a:pt x="46" y="44"/>
                  </a:lnTo>
                  <a:lnTo>
                    <a:pt x="46" y="0"/>
                  </a:lnTo>
                  <a:lnTo>
                    <a:pt x="19" y="9"/>
                  </a:lnTo>
                  <a:lnTo>
                    <a:pt x="0" y="34"/>
                  </a:lnTo>
                </a:path>
              </a:pathLst>
            </a:custGeom>
            <a:noFill/>
            <a:ln w="1588">
              <a:solidFill>
                <a:srgbClr val="8CB3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5492">
              <a:extLst>
                <a:ext uri="{FF2B5EF4-FFF2-40B4-BE49-F238E27FC236}">
                  <a16:creationId xmlns:a16="http://schemas.microsoft.com/office/drawing/2014/main" id="{1A84C1C3-AC7A-40BC-AB03-A550BA210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" y="1739"/>
              <a:ext cx="63" cy="130"/>
            </a:xfrm>
            <a:custGeom>
              <a:avLst/>
              <a:gdLst>
                <a:gd name="T0" fmla="*/ 152 w 251"/>
                <a:gd name="T1" fmla="*/ 50 h 521"/>
                <a:gd name="T2" fmla="*/ 149 w 251"/>
                <a:gd name="T3" fmla="*/ 25 h 521"/>
                <a:gd name="T4" fmla="*/ 86 w 251"/>
                <a:gd name="T5" fmla="*/ 0 h 521"/>
                <a:gd name="T6" fmla="*/ 84 w 251"/>
                <a:gd name="T7" fmla="*/ 0 h 521"/>
                <a:gd name="T8" fmla="*/ 81 w 251"/>
                <a:gd name="T9" fmla="*/ 3 h 521"/>
                <a:gd name="T10" fmla="*/ 76 w 251"/>
                <a:gd name="T11" fmla="*/ 7 h 521"/>
                <a:gd name="T12" fmla="*/ 72 w 251"/>
                <a:gd name="T13" fmla="*/ 14 h 521"/>
                <a:gd name="T14" fmla="*/ 57 w 251"/>
                <a:gd name="T15" fmla="*/ 27 h 521"/>
                <a:gd name="T16" fmla="*/ 42 w 251"/>
                <a:gd name="T17" fmla="*/ 43 h 521"/>
                <a:gd name="T18" fmla="*/ 28 w 251"/>
                <a:gd name="T19" fmla="*/ 56 h 521"/>
                <a:gd name="T20" fmla="*/ 18 w 251"/>
                <a:gd name="T21" fmla="*/ 67 h 521"/>
                <a:gd name="T22" fmla="*/ 11 w 251"/>
                <a:gd name="T23" fmla="*/ 76 h 521"/>
                <a:gd name="T24" fmla="*/ 7 w 251"/>
                <a:gd name="T25" fmla="*/ 89 h 521"/>
                <a:gd name="T26" fmla="*/ 4 w 251"/>
                <a:gd name="T27" fmla="*/ 102 h 521"/>
                <a:gd name="T28" fmla="*/ 2 w 251"/>
                <a:gd name="T29" fmla="*/ 114 h 521"/>
                <a:gd name="T30" fmla="*/ 0 w 251"/>
                <a:gd name="T31" fmla="*/ 119 h 521"/>
                <a:gd name="T32" fmla="*/ 0 w 251"/>
                <a:gd name="T33" fmla="*/ 122 h 521"/>
                <a:gd name="T34" fmla="*/ 0 w 251"/>
                <a:gd name="T35" fmla="*/ 126 h 521"/>
                <a:gd name="T36" fmla="*/ 46 w 251"/>
                <a:gd name="T37" fmla="*/ 150 h 521"/>
                <a:gd name="T38" fmla="*/ 37 w 251"/>
                <a:gd name="T39" fmla="*/ 200 h 521"/>
                <a:gd name="T40" fmla="*/ 54 w 251"/>
                <a:gd name="T41" fmla="*/ 302 h 521"/>
                <a:gd name="T42" fmla="*/ 84 w 251"/>
                <a:gd name="T43" fmla="*/ 360 h 521"/>
                <a:gd name="T44" fmla="*/ 104 w 251"/>
                <a:gd name="T45" fmla="*/ 382 h 521"/>
                <a:gd name="T46" fmla="*/ 113 w 251"/>
                <a:gd name="T47" fmla="*/ 423 h 521"/>
                <a:gd name="T48" fmla="*/ 153 w 251"/>
                <a:gd name="T49" fmla="*/ 428 h 521"/>
                <a:gd name="T50" fmla="*/ 182 w 251"/>
                <a:gd name="T51" fmla="*/ 466 h 521"/>
                <a:gd name="T52" fmla="*/ 188 w 251"/>
                <a:gd name="T53" fmla="*/ 511 h 521"/>
                <a:gd name="T54" fmla="*/ 227 w 251"/>
                <a:gd name="T55" fmla="*/ 521 h 521"/>
                <a:gd name="T56" fmla="*/ 250 w 251"/>
                <a:gd name="T57" fmla="*/ 497 h 521"/>
                <a:gd name="T58" fmla="*/ 251 w 251"/>
                <a:gd name="T59" fmla="*/ 457 h 521"/>
                <a:gd name="T60" fmla="*/ 239 w 251"/>
                <a:gd name="T61" fmla="*/ 392 h 521"/>
                <a:gd name="T62" fmla="*/ 216 w 251"/>
                <a:gd name="T63" fmla="*/ 373 h 521"/>
                <a:gd name="T64" fmla="*/ 178 w 251"/>
                <a:gd name="T65" fmla="*/ 387 h 521"/>
                <a:gd name="T66" fmla="*/ 137 w 251"/>
                <a:gd name="T67" fmla="*/ 385 h 521"/>
                <a:gd name="T68" fmla="*/ 116 w 251"/>
                <a:gd name="T69" fmla="*/ 338 h 521"/>
                <a:gd name="T70" fmla="*/ 139 w 251"/>
                <a:gd name="T71" fmla="*/ 282 h 521"/>
                <a:gd name="T72" fmla="*/ 182 w 251"/>
                <a:gd name="T73" fmla="*/ 259 h 521"/>
                <a:gd name="T74" fmla="*/ 182 w 251"/>
                <a:gd name="T75" fmla="*/ 121 h 521"/>
                <a:gd name="T76" fmla="*/ 198 w 251"/>
                <a:gd name="T77" fmla="*/ 65 h 521"/>
                <a:gd name="T78" fmla="*/ 194 w 251"/>
                <a:gd name="T79" fmla="*/ 33 h 521"/>
                <a:gd name="T80" fmla="*/ 152 w 251"/>
                <a:gd name="T81" fmla="*/ 5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1" h="521">
                  <a:moveTo>
                    <a:pt x="152" y="50"/>
                  </a:moveTo>
                  <a:lnTo>
                    <a:pt x="149" y="25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1" y="3"/>
                  </a:lnTo>
                  <a:lnTo>
                    <a:pt x="76" y="7"/>
                  </a:lnTo>
                  <a:lnTo>
                    <a:pt x="72" y="14"/>
                  </a:lnTo>
                  <a:lnTo>
                    <a:pt x="57" y="27"/>
                  </a:lnTo>
                  <a:lnTo>
                    <a:pt x="42" y="43"/>
                  </a:lnTo>
                  <a:lnTo>
                    <a:pt x="28" y="56"/>
                  </a:lnTo>
                  <a:lnTo>
                    <a:pt x="18" y="67"/>
                  </a:lnTo>
                  <a:lnTo>
                    <a:pt x="11" y="76"/>
                  </a:lnTo>
                  <a:lnTo>
                    <a:pt x="7" y="89"/>
                  </a:lnTo>
                  <a:lnTo>
                    <a:pt x="4" y="102"/>
                  </a:lnTo>
                  <a:lnTo>
                    <a:pt x="2" y="114"/>
                  </a:lnTo>
                  <a:lnTo>
                    <a:pt x="0" y="119"/>
                  </a:lnTo>
                  <a:lnTo>
                    <a:pt x="0" y="122"/>
                  </a:lnTo>
                  <a:lnTo>
                    <a:pt x="0" y="126"/>
                  </a:lnTo>
                  <a:lnTo>
                    <a:pt x="46" y="150"/>
                  </a:lnTo>
                  <a:lnTo>
                    <a:pt x="37" y="200"/>
                  </a:lnTo>
                  <a:lnTo>
                    <a:pt x="54" y="302"/>
                  </a:lnTo>
                  <a:lnTo>
                    <a:pt x="84" y="360"/>
                  </a:lnTo>
                  <a:lnTo>
                    <a:pt x="104" y="382"/>
                  </a:lnTo>
                  <a:lnTo>
                    <a:pt x="113" y="423"/>
                  </a:lnTo>
                  <a:lnTo>
                    <a:pt x="153" y="428"/>
                  </a:lnTo>
                  <a:lnTo>
                    <a:pt x="182" y="466"/>
                  </a:lnTo>
                  <a:lnTo>
                    <a:pt x="188" y="511"/>
                  </a:lnTo>
                  <a:lnTo>
                    <a:pt x="227" y="521"/>
                  </a:lnTo>
                  <a:lnTo>
                    <a:pt x="250" y="497"/>
                  </a:lnTo>
                  <a:lnTo>
                    <a:pt x="251" y="457"/>
                  </a:lnTo>
                  <a:lnTo>
                    <a:pt x="239" y="392"/>
                  </a:lnTo>
                  <a:lnTo>
                    <a:pt x="216" y="373"/>
                  </a:lnTo>
                  <a:lnTo>
                    <a:pt x="178" y="387"/>
                  </a:lnTo>
                  <a:lnTo>
                    <a:pt x="137" y="385"/>
                  </a:lnTo>
                  <a:lnTo>
                    <a:pt x="116" y="338"/>
                  </a:lnTo>
                  <a:lnTo>
                    <a:pt x="139" y="282"/>
                  </a:lnTo>
                  <a:lnTo>
                    <a:pt x="182" y="259"/>
                  </a:lnTo>
                  <a:lnTo>
                    <a:pt x="182" y="121"/>
                  </a:lnTo>
                  <a:lnTo>
                    <a:pt x="198" y="65"/>
                  </a:lnTo>
                  <a:lnTo>
                    <a:pt x="194" y="33"/>
                  </a:lnTo>
                  <a:lnTo>
                    <a:pt x="152" y="50"/>
                  </a:lnTo>
                </a:path>
              </a:pathLst>
            </a:custGeom>
            <a:noFill/>
            <a:ln w="1588">
              <a:solidFill>
                <a:srgbClr val="8CB3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5493">
              <a:extLst>
                <a:ext uri="{FF2B5EF4-FFF2-40B4-BE49-F238E27FC236}">
                  <a16:creationId xmlns:a16="http://schemas.microsoft.com/office/drawing/2014/main" id="{194201A0-F8B6-4E9C-9C23-E7936E162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" y="2946"/>
              <a:ext cx="427" cy="804"/>
            </a:xfrm>
            <a:custGeom>
              <a:avLst/>
              <a:gdLst>
                <a:gd name="T0" fmla="*/ 236 w 1709"/>
                <a:gd name="T1" fmla="*/ 397 h 3213"/>
                <a:gd name="T2" fmla="*/ 207 w 1709"/>
                <a:gd name="T3" fmla="*/ 489 h 3213"/>
                <a:gd name="T4" fmla="*/ 144 w 1709"/>
                <a:gd name="T5" fmla="*/ 610 h 3213"/>
                <a:gd name="T6" fmla="*/ 100 w 1709"/>
                <a:gd name="T7" fmla="*/ 603 h 3213"/>
                <a:gd name="T8" fmla="*/ 101 w 1709"/>
                <a:gd name="T9" fmla="*/ 661 h 3213"/>
                <a:gd name="T10" fmla="*/ 28 w 1709"/>
                <a:gd name="T11" fmla="*/ 873 h 3213"/>
                <a:gd name="T12" fmla="*/ 157 w 1709"/>
                <a:gd name="T13" fmla="*/ 981 h 3213"/>
                <a:gd name="T14" fmla="*/ 201 w 1709"/>
                <a:gd name="T15" fmla="*/ 1008 h 3213"/>
                <a:gd name="T16" fmla="*/ 188 w 1709"/>
                <a:gd name="T17" fmla="*/ 1171 h 3213"/>
                <a:gd name="T18" fmla="*/ 280 w 1709"/>
                <a:gd name="T19" fmla="*/ 1453 h 3213"/>
                <a:gd name="T20" fmla="*/ 567 w 1709"/>
                <a:gd name="T21" fmla="*/ 1961 h 3213"/>
                <a:gd name="T22" fmla="*/ 754 w 1709"/>
                <a:gd name="T23" fmla="*/ 2185 h 3213"/>
                <a:gd name="T24" fmla="*/ 622 w 1709"/>
                <a:gd name="T25" fmla="*/ 2123 h 3213"/>
                <a:gd name="T26" fmla="*/ 518 w 1709"/>
                <a:gd name="T27" fmla="*/ 2379 h 3213"/>
                <a:gd name="T28" fmla="*/ 438 w 1709"/>
                <a:gd name="T29" fmla="*/ 2530 h 3213"/>
                <a:gd name="T30" fmla="*/ 502 w 1709"/>
                <a:gd name="T31" fmla="*/ 2924 h 3213"/>
                <a:gd name="T32" fmla="*/ 963 w 1709"/>
                <a:gd name="T33" fmla="*/ 3206 h 3213"/>
                <a:gd name="T34" fmla="*/ 1442 w 1709"/>
                <a:gd name="T35" fmla="*/ 3154 h 3213"/>
                <a:gd name="T36" fmla="*/ 1495 w 1709"/>
                <a:gd name="T37" fmla="*/ 3087 h 3213"/>
                <a:gd name="T38" fmla="*/ 1512 w 1709"/>
                <a:gd name="T39" fmla="*/ 2558 h 3213"/>
                <a:gd name="T40" fmla="*/ 1433 w 1709"/>
                <a:gd name="T41" fmla="*/ 2476 h 3213"/>
                <a:gd name="T42" fmla="*/ 1397 w 1709"/>
                <a:gd name="T43" fmla="*/ 2433 h 3213"/>
                <a:gd name="T44" fmla="*/ 1467 w 1709"/>
                <a:gd name="T45" fmla="*/ 2357 h 3213"/>
                <a:gd name="T46" fmla="*/ 1463 w 1709"/>
                <a:gd name="T47" fmla="*/ 2319 h 3213"/>
                <a:gd name="T48" fmla="*/ 1443 w 1709"/>
                <a:gd name="T49" fmla="*/ 2318 h 3213"/>
                <a:gd name="T50" fmla="*/ 1296 w 1709"/>
                <a:gd name="T51" fmla="*/ 2328 h 3213"/>
                <a:gd name="T52" fmla="*/ 1325 w 1709"/>
                <a:gd name="T53" fmla="*/ 2077 h 3213"/>
                <a:gd name="T54" fmla="*/ 1352 w 1709"/>
                <a:gd name="T55" fmla="*/ 1986 h 3213"/>
                <a:gd name="T56" fmla="*/ 1446 w 1709"/>
                <a:gd name="T57" fmla="*/ 2053 h 3213"/>
                <a:gd name="T58" fmla="*/ 1535 w 1709"/>
                <a:gd name="T59" fmla="*/ 2042 h 3213"/>
                <a:gd name="T60" fmla="*/ 1637 w 1709"/>
                <a:gd name="T61" fmla="*/ 2072 h 3213"/>
                <a:gd name="T62" fmla="*/ 1693 w 1709"/>
                <a:gd name="T63" fmla="*/ 2035 h 3213"/>
                <a:gd name="T64" fmla="*/ 1562 w 1709"/>
                <a:gd name="T65" fmla="*/ 1864 h 3213"/>
                <a:gd name="T66" fmla="*/ 1360 w 1709"/>
                <a:gd name="T67" fmla="*/ 1743 h 3213"/>
                <a:gd name="T68" fmla="*/ 1341 w 1709"/>
                <a:gd name="T69" fmla="*/ 1887 h 3213"/>
                <a:gd name="T70" fmla="*/ 1282 w 1709"/>
                <a:gd name="T71" fmla="*/ 1846 h 3213"/>
                <a:gd name="T72" fmla="*/ 1231 w 1709"/>
                <a:gd name="T73" fmla="*/ 1646 h 3213"/>
                <a:gd name="T74" fmla="*/ 1335 w 1709"/>
                <a:gd name="T75" fmla="*/ 1496 h 3213"/>
                <a:gd name="T76" fmla="*/ 1099 w 1709"/>
                <a:gd name="T77" fmla="*/ 1308 h 3213"/>
                <a:gd name="T78" fmla="*/ 1048 w 1709"/>
                <a:gd name="T79" fmla="*/ 1205 h 3213"/>
                <a:gd name="T80" fmla="*/ 876 w 1709"/>
                <a:gd name="T81" fmla="*/ 947 h 3213"/>
                <a:gd name="T82" fmla="*/ 884 w 1709"/>
                <a:gd name="T83" fmla="*/ 810 h 3213"/>
                <a:gd name="T84" fmla="*/ 1075 w 1709"/>
                <a:gd name="T85" fmla="*/ 828 h 3213"/>
                <a:gd name="T86" fmla="*/ 1049 w 1709"/>
                <a:gd name="T87" fmla="*/ 800 h 3213"/>
                <a:gd name="T88" fmla="*/ 1105 w 1709"/>
                <a:gd name="T89" fmla="*/ 641 h 3213"/>
                <a:gd name="T90" fmla="*/ 1200 w 1709"/>
                <a:gd name="T91" fmla="*/ 625 h 3213"/>
                <a:gd name="T92" fmla="*/ 1271 w 1709"/>
                <a:gd name="T93" fmla="*/ 597 h 3213"/>
                <a:gd name="T94" fmla="*/ 1438 w 1709"/>
                <a:gd name="T95" fmla="*/ 607 h 3213"/>
                <a:gd name="T96" fmla="*/ 1467 w 1709"/>
                <a:gd name="T97" fmla="*/ 645 h 3213"/>
                <a:gd name="T98" fmla="*/ 1489 w 1709"/>
                <a:gd name="T99" fmla="*/ 621 h 3213"/>
                <a:gd name="T100" fmla="*/ 1584 w 1709"/>
                <a:gd name="T101" fmla="*/ 319 h 3213"/>
                <a:gd name="T102" fmla="*/ 1502 w 1709"/>
                <a:gd name="T103" fmla="*/ 84 h 3213"/>
                <a:gd name="T104" fmla="*/ 1257 w 1709"/>
                <a:gd name="T105" fmla="*/ 86 h 3213"/>
                <a:gd name="T106" fmla="*/ 1101 w 1709"/>
                <a:gd name="T107" fmla="*/ 13 h 3213"/>
                <a:gd name="T108" fmla="*/ 846 w 1709"/>
                <a:gd name="T109" fmla="*/ 139 h 3213"/>
                <a:gd name="T110" fmla="*/ 664 w 1709"/>
                <a:gd name="T111" fmla="*/ 147 h 3213"/>
                <a:gd name="T112" fmla="*/ 577 w 1709"/>
                <a:gd name="T113" fmla="*/ 202 h 3213"/>
                <a:gd name="T114" fmla="*/ 514 w 1709"/>
                <a:gd name="T115" fmla="*/ 286 h 3213"/>
                <a:gd name="T116" fmla="*/ 451 w 1709"/>
                <a:gd name="T117" fmla="*/ 330 h 3213"/>
                <a:gd name="T118" fmla="*/ 361 w 1709"/>
                <a:gd name="T119" fmla="*/ 382 h 3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09" h="3213">
                  <a:moveTo>
                    <a:pt x="294" y="363"/>
                  </a:moveTo>
                  <a:lnTo>
                    <a:pt x="311" y="372"/>
                  </a:lnTo>
                  <a:lnTo>
                    <a:pt x="296" y="396"/>
                  </a:lnTo>
                  <a:lnTo>
                    <a:pt x="264" y="392"/>
                  </a:lnTo>
                  <a:lnTo>
                    <a:pt x="248" y="378"/>
                  </a:lnTo>
                  <a:lnTo>
                    <a:pt x="236" y="397"/>
                  </a:lnTo>
                  <a:lnTo>
                    <a:pt x="264" y="417"/>
                  </a:lnTo>
                  <a:lnTo>
                    <a:pt x="247" y="439"/>
                  </a:lnTo>
                  <a:lnTo>
                    <a:pt x="234" y="445"/>
                  </a:lnTo>
                  <a:lnTo>
                    <a:pt x="238" y="465"/>
                  </a:lnTo>
                  <a:lnTo>
                    <a:pt x="215" y="503"/>
                  </a:lnTo>
                  <a:lnTo>
                    <a:pt x="207" y="489"/>
                  </a:lnTo>
                  <a:lnTo>
                    <a:pt x="198" y="442"/>
                  </a:lnTo>
                  <a:lnTo>
                    <a:pt x="175" y="461"/>
                  </a:lnTo>
                  <a:lnTo>
                    <a:pt x="155" y="506"/>
                  </a:lnTo>
                  <a:lnTo>
                    <a:pt x="179" y="563"/>
                  </a:lnTo>
                  <a:lnTo>
                    <a:pt x="173" y="590"/>
                  </a:lnTo>
                  <a:lnTo>
                    <a:pt x="144" y="610"/>
                  </a:lnTo>
                  <a:lnTo>
                    <a:pt x="146" y="585"/>
                  </a:lnTo>
                  <a:lnTo>
                    <a:pt x="142" y="575"/>
                  </a:lnTo>
                  <a:lnTo>
                    <a:pt x="103" y="591"/>
                  </a:lnTo>
                  <a:lnTo>
                    <a:pt x="102" y="591"/>
                  </a:lnTo>
                  <a:lnTo>
                    <a:pt x="102" y="594"/>
                  </a:lnTo>
                  <a:lnTo>
                    <a:pt x="100" y="603"/>
                  </a:lnTo>
                  <a:lnTo>
                    <a:pt x="98" y="612"/>
                  </a:lnTo>
                  <a:lnTo>
                    <a:pt x="97" y="624"/>
                  </a:lnTo>
                  <a:lnTo>
                    <a:pt x="95" y="634"/>
                  </a:lnTo>
                  <a:lnTo>
                    <a:pt x="96" y="640"/>
                  </a:lnTo>
                  <a:lnTo>
                    <a:pt x="99" y="654"/>
                  </a:lnTo>
                  <a:lnTo>
                    <a:pt x="101" y="661"/>
                  </a:lnTo>
                  <a:lnTo>
                    <a:pt x="82" y="682"/>
                  </a:lnTo>
                  <a:lnTo>
                    <a:pt x="50" y="696"/>
                  </a:lnTo>
                  <a:lnTo>
                    <a:pt x="34" y="731"/>
                  </a:lnTo>
                  <a:lnTo>
                    <a:pt x="0" y="764"/>
                  </a:lnTo>
                  <a:lnTo>
                    <a:pt x="14" y="839"/>
                  </a:lnTo>
                  <a:lnTo>
                    <a:pt x="28" y="873"/>
                  </a:lnTo>
                  <a:lnTo>
                    <a:pt x="56" y="870"/>
                  </a:lnTo>
                  <a:lnTo>
                    <a:pt x="71" y="849"/>
                  </a:lnTo>
                  <a:lnTo>
                    <a:pt x="110" y="860"/>
                  </a:lnTo>
                  <a:lnTo>
                    <a:pt x="118" y="955"/>
                  </a:lnTo>
                  <a:lnTo>
                    <a:pt x="146" y="979"/>
                  </a:lnTo>
                  <a:lnTo>
                    <a:pt x="157" y="981"/>
                  </a:lnTo>
                  <a:lnTo>
                    <a:pt x="161" y="1005"/>
                  </a:lnTo>
                  <a:lnTo>
                    <a:pt x="143" y="1037"/>
                  </a:lnTo>
                  <a:lnTo>
                    <a:pt x="135" y="1094"/>
                  </a:lnTo>
                  <a:lnTo>
                    <a:pt x="149" y="1106"/>
                  </a:lnTo>
                  <a:lnTo>
                    <a:pt x="196" y="1035"/>
                  </a:lnTo>
                  <a:lnTo>
                    <a:pt x="201" y="1008"/>
                  </a:lnTo>
                  <a:lnTo>
                    <a:pt x="209" y="1041"/>
                  </a:lnTo>
                  <a:lnTo>
                    <a:pt x="191" y="1095"/>
                  </a:lnTo>
                  <a:lnTo>
                    <a:pt x="170" y="1130"/>
                  </a:lnTo>
                  <a:lnTo>
                    <a:pt x="172" y="1161"/>
                  </a:lnTo>
                  <a:lnTo>
                    <a:pt x="188" y="1141"/>
                  </a:lnTo>
                  <a:lnTo>
                    <a:pt x="188" y="1171"/>
                  </a:lnTo>
                  <a:lnTo>
                    <a:pt x="164" y="1196"/>
                  </a:lnTo>
                  <a:lnTo>
                    <a:pt x="147" y="1229"/>
                  </a:lnTo>
                  <a:lnTo>
                    <a:pt x="156" y="1270"/>
                  </a:lnTo>
                  <a:lnTo>
                    <a:pt x="229" y="1353"/>
                  </a:lnTo>
                  <a:lnTo>
                    <a:pt x="257" y="1396"/>
                  </a:lnTo>
                  <a:lnTo>
                    <a:pt x="280" y="1453"/>
                  </a:lnTo>
                  <a:lnTo>
                    <a:pt x="308" y="1574"/>
                  </a:lnTo>
                  <a:lnTo>
                    <a:pt x="421" y="1686"/>
                  </a:lnTo>
                  <a:lnTo>
                    <a:pt x="460" y="1709"/>
                  </a:lnTo>
                  <a:lnTo>
                    <a:pt x="489" y="1762"/>
                  </a:lnTo>
                  <a:lnTo>
                    <a:pt x="517" y="1927"/>
                  </a:lnTo>
                  <a:lnTo>
                    <a:pt x="567" y="1961"/>
                  </a:lnTo>
                  <a:lnTo>
                    <a:pt x="624" y="2072"/>
                  </a:lnTo>
                  <a:lnTo>
                    <a:pt x="641" y="2074"/>
                  </a:lnTo>
                  <a:lnTo>
                    <a:pt x="680" y="2066"/>
                  </a:lnTo>
                  <a:lnTo>
                    <a:pt x="736" y="2118"/>
                  </a:lnTo>
                  <a:lnTo>
                    <a:pt x="761" y="2173"/>
                  </a:lnTo>
                  <a:lnTo>
                    <a:pt x="754" y="2185"/>
                  </a:lnTo>
                  <a:lnTo>
                    <a:pt x="739" y="2184"/>
                  </a:lnTo>
                  <a:lnTo>
                    <a:pt x="747" y="2165"/>
                  </a:lnTo>
                  <a:lnTo>
                    <a:pt x="726" y="2143"/>
                  </a:lnTo>
                  <a:lnTo>
                    <a:pt x="692" y="2134"/>
                  </a:lnTo>
                  <a:lnTo>
                    <a:pt x="672" y="2120"/>
                  </a:lnTo>
                  <a:lnTo>
                    <a:pt x="622" y="2123"/>
                  </a:lnTo>
                  <a:lnTo>
                    <a:pt x="590" y="2150"/>
                  </a:lnTo>
                  <a:lnTo>
                    <a:pt x="580" y="2173"/>
                  </a:lnTo>
                  <a:lnTo>
                    <a:pt x="529" y="2245"/>
                  </a:lnTo>
                  <a:lnTo>
                    <a:pt x="515" y="2312"/>
                  </a:lnTo>
                  <a:lnTo>
                    <a:pt x="529" y="2357"/>
                  </a:lnTo>
                  <a:lnTo>
                    <a:pt x="518" y="2379"/>
                  </a:lnTo>
                  <a:lnTo>
                    <a:pt x="506" y="2358"/>
                  </a:lnTo>
                  <a:lnTo>
                    <a:pt x="497" y="2372"/>
                  </a:lnTo>
                  <a:lnTo>
                    <a:pt x="467" y="2406"/>
                  </a:lnTo>
                  <a:lnTo>
                    <a:pt x="480" y="2490"/>
                  </a:lnTo>
                  <a:lnTo>
                    <a:pt x="470" y="2548"/>
                  </a:lnTo>
                  <a:lnTo>
                    <a:pt x="438" y="2530"/>
                  </a:lnTo>
                  <a:lnTo>
                    <a:pt x="443" y="2490"/>
                  </a:lnTo>
                  <a:lnTo>
                    <a:pt x="418" y="2489"/>
                  </a:lnTo>
                  <a:lnTo>
                    <a:pt x="407" y="2645"/>
                  </a:lnTo>
                  <a:lnTo>
                    <a:pt x="385" y="2751"/>
                  </a:lnTo>
                  <a:lnTo>
                    <a:pt x="414" y="2844"/>
                  </a:lnTo>
                  <a:lnTo>
                    <a:pt x="502" y="2924"/>
                  </a:lnTo>
                  <a:lnTo>
                    <a:pt x="588" y="2931"/>
                  </a:lnTo>
                  <a:lnTo>
                    <a:pt x="640" y="2954"/>
                  </a:lnTo>
                  <a:lnTo>
                    <a:pt x="692" y="3052"/>
                  </a:lnTo>
                  <a:lnTo>
                    <a:pt x="735" y="3068"/>
                  </a:lnTo>
                  <a:lnTo>
                    <a:pt x="799" y="3129"/>
                  </a:lnTo>
                  <a:lnTo>
                    <a:pt x="963" y="3206"/>
                  </a:lnTo>
                  <a:lnTo>
                    <a:pt x="1049" y="3213"/>
                  </a:lnTo>
                  <a:lnTo>
                    <a:pt x="1173" y="3179"/>
                  </a:lnTo>
                  <a:lnTo>
                    <a:pt x="1285" y="3174"/>
                  </a:lnTo>
                  <a:lnTo>
                    <a:pt x="1370" y="3143"/>
                  </a:lnTo>
                  <a:lnTo>
                    <a:pt x="1420" y="3135"/>
                  </a:lnTo>
                  <a:lnTo>
                    <a:pt x="1442" y="3154"/>
                  </a:lnTo>
                  <a:lnTo>
                    <a:pt x="1390" y="3154"/>
                  </a:lnTo>
                  <a:lnTo>
                    <a:pt x="1380" y="3172"/>
                  </a:lnTo>
                  <a:lnTo>
                    <a:pt x="1418" y="3185"/>
                  </a:lnTo>
                  <a:lnTo>
                    <a:pt x="1484" y="3153"/>
                  </a:lnTo>
                  <a:lnTo>
                    <a:pt x="1503" y="3133"/>
                  </a:lnTo>
                  <a:lnTo>
                    <a:pt x="1495" y="3087"/>
                  </a:lnTo>
                  <a:lnTo>
                    <a:pt x="1497" y="3043"/>
                  </a:lnTo>
                  <a:lnTo>
                    <a:pt x="1469" y="2949"/>
                  </a:lnTo>
                  <a:lnTo>
                    <a:pt x="1472" y="2753"/>
                  </a:lnTo>
                  <a:lnTo>
                    <a:pt x="1514" y="2663"/>
                  </a:lnTo>
                  <a:lnTo>
                    <a:pt x="1531" y="2590"/>
                  </a:lnTo>
                  <a:lnTo>
                    <a:pt x="1512" y="2558"/>
                  </a:lnTo>
                  <a:lnTo>
                    <a:pt x="1492" y="2571"/>
                  </a:lnTo>
                  <a:lnTo>
                    <a:pt x="1461" y="2555"/>
                  </a:lnTo>
                  <a:lnTo>
                    <a:pt x="1455" y="2519"/>
                  </a:lnTo>
                  <a:lnTo>
                    <a:pt x="1443" y="2508"/>
                  </a:lnTo>
                  <a:lnTo>
                    <a:pt x="1446" y="2475"/>
                  </a:lnTo>
                  <a:lnTo>
                    <a:pt x="1433" y="2476"/>
                  </a:lnTo>
                  <a:lnTo>
                    <a:pt x="1413" y="2498"/>
                  </a:lnTo>
                  <a:lnTo>
                    <a:pt x="1423" y="2524"/>
                  </a:lnTo>
                  <a:lnTo>
                    <a:pt x="1396" y="2516"/>
                  </a:lnTo>
                  <a:lnTo>
                    <a:pt x="1386" y="2477"/>
                  </a:lnTo>
                  <a:lnTo>
                    <a:pt x="1386" y="2445"/>
                  </a:lnTo>
                  <a:lnTo>
                    <a:pt x="1397" y="2433"/>
                  </a:lnTo>
                  <a:lnTo>
                    <a:pt x="1401" y="2448"/>
                  </a:lnTo>
                  <a:lnTo>
                    <a:pt x="1428" y="2459"/>
                  </a:lnTo>
                  <a:lnTo>
                    <a:pt x="1430" y="2452"/>
                  </a:lnTo>
                  <a:lnTo>
                    <a:pt x="1407" y="2427"/>
                  </a:lnTo>
                  <a:lnTo>
                    <a:pt x="1429" y="2391"/>
                  </a:lnTo>
                  <a:lnTo>
                    <a:pt x="1467" y="2357"/>
                  </a:lnTo>
                  <a:lnTo>
                    <a:pt x="1467" y="2355"/>
                  </a:lnTo>
                  <a:lnTo>
                    <a:pt x="1467" y="2351"/>
                  </a:lnTo>
                  <a:lnTo>
                    <a:pt x="1467" y="2346"/>
                  </a:lnTo>
                  <a:lnTo>
                    <a:pt x="1467" y="2341"/>
                  </a:lnTo>
                  <a:lnTo>
                    <a:pt x="1465" y="2328"/>
                  </a:lnTo>
                  <a:lnTo>
                    <a:pt x="1463" y="2319"/>
                  </a:lnTo>
                  <a:lnTo>
                    <a:pt x="1460" y="2316"/>
                  </a:lnTo>
                  <a:lnTo>
                    <a:pt x="1458" y="2315"/>
                  </a:lnTo>
                  <a:lnTo>
                    <a:pt x="1451" y="2315"/>
                  </a:lnTo>
                  <a:lnTo>
                    <a:pt x="1447" y="2315"/>
                  </a:lnTo>
                  <a:lnTo>
                    <a:pt x="1445" y="2316"/>
                  </a:lnTo>
                  <a:lnTo>
                    <a:pt x="1443" y="2318"/>
                  </a:lnTo>
                  <a:lnTo>
                    <a:pt x="1346" y="2284"/>
                  </a:lnTo>
                  <a:lnTo>
                    <a:pt x="1327" y="2310"/>
                  </a:lnTo>
                  <a:lnTo>
                    <a:pt x="1320" y="2341"/>
                  </a:lnTo>
                  <a:lnTo>
                    <a:pt x="1338" y="2362"/>
                  </a:lnTo>
                  <a:lnTo>
                    <a:pt x="1306" y="2355"/>
                  </a:lnTo>
                  <a:lnTo>
                    <a:pt x="1296" y="2328"/>
                  </a:lnTo>
                  <a:lnTo>
                    <a:pt x="1286" y="2265"/>
                  </a:lnTo>
                  <a:lnTo>
                    <a:pt x="1262" y="2212"/>
                  </a:lnTo>
                  <a:lnTo>
                    <a:pt x="1244" y="2157"/>
                  </a:lnTo>
                  <a:lnTo>
                    <a:pt x="1251" y="2138"/>
                  </a:lnTo>
                  <a:lnTo>
                    <a:pt x="1292" y="2081"/>
                  </a:lnTo>
                  <a:lnTo>
                    <a:pt x="1325" y="2077"/>
                  </a:lnTo>
                  <a:lnTo>
                    <a:pt x="1322" y="2054"/>
                  </a:lnTo>
                  <a:lnTo>
                    <a:pt x="1328" y="2017"/>
                  </a:lnTo>
                  <a:lnTo>
                    <a:pt x="1346" y="1999"/>
                  </a:lnTo>
                  <a:lnTo>
                    <a:pt x="1337" y="1972"/>
                  </a:lnTo>
                  <a:lnTo>
                    <a:pt x="1349" y="1966"/>
                  </a:lnTo>
                  <a:lnTo>
                    <a:pt x="1352" y="1986"/>
                  </a:lnTo>
                  <a:lnTo>
                    <a:pt x="1374" y="1991"/>
                  </a:lnTo>
                  <a:lnTo>
                    <a:pt x="1380" y="2025"/>
                  </a:lnTo>
                  <a:lnTo>
                    <a:pt x="1397" y="2008"/>
                  </a:lnTo>
                  <a:lnTo>
                    <a:pt x="1409" y="2047"/>
                  </a:lnTo>
                  <a:lnTo>
                    <a:pt x="1425" y="2031"/>
                  </a:lnTo>
                  <a:lnTo>
                    <a:pt x="1446" y="2053"/>
                  </a:lnTo>
                  <a:lnTo>
                    <a:pt x="1453" y="2031"/>
                  </a:lnTo>
                  <a:lnTo>
                    <a:pt x="1461" y="2032"/>
                  </a:lnTo>
                  <a:lnTo>
                    <a:pt x="1478" y="2057"/>
                  </a:lnTo>
                  <a:lnTo>
                    <a:pt x="1516" y="2055"/>
                  </a:lnTo>
                  <a:lnTo>
                    <a:pt x="1523" y="2038"/>
                  </a:lnTo>
                  <a:lnTo>
                    <a:pt x="1535" y="2042"/>
                  </a:lnTo>
                  <a:lnTo>
                    <a:pt x="1554" y="2063"/>
                  </a:lnTo>
                  <a:lnTo>
                    <a:pt x="1580" y="2073"/>
                  </a:lnTo>
                  <a:lnTo>
                    <a:pt x="1609" y="2069"/>
                  </a:lnTo>
                  <a:lnTo>
                    <a:pt x="1611" y="2046"/>
                  </a:lnTo>
                  <a:lnTo>
                    <a:pt x="1618" y="2043"/>
                  </a:lnTo>
                  <a:lnTo>
                    <a:pt x="1637" y="2072"/>
                  </a:lnTo>
                  <a:lnTo>
                    <a:pt x="1671" y="2057"/>
                  </a:lnTo>
                  <a:lnTo>
                    <a:pt x="1681" y="2048"/>
                  </a:lnTo>
                  <a:lnTo>
                    <a:pt x="1640" y="2034"/>
                  </a:lnTo>
                  <a:lnTo>
                    <a:pt x="1646" y="2021"/>
                  </a:lnTo>
                  <a:lnTo>
                    <a:pt x="1662" y="2011"/>
                  </a:lnTo>
                  <a:lnTo>
                    <a:pt x="1693" y="2035"/>
                  </a:lnTo>
                  <a:lnTo>
                    <a:pt x="1709" y="2024"/>
                  </a:lnTo>
                  <a:lnTo>
                    <a:pt x="1708" y="2007"/>
                  </a:lnTo>
                  <a:lnTo>
                    <a:pt x="1693" y="1961"/>
                  </a:lnTo>
                  <a:lnTo>
                    <a:pt x="1672" y="1934"/>
                  </a:lnTo>
                  <a:lnTo>
                    <a:pt x="1602" y="1894"/>
                  </a:lnTo>
                  <a:lnTo>
                    <a:pt x="1562" y="1864"/>
                  </a:lnTo>
                  <a:lnTo>
                    <a:pt x="1572" y="1819"/>
                  </a:lnTo>
                  <a:lnTo>
                    <a:pt x="1574" y="1779"/>
                  </a:lnTo>
                  <a:lnTo>
                    <a:pt x="1554" y="1720"/>
                  </a:lnTo>
                  <a:lnTo>
                    <a:pt x="1513" y="1680"/>
                  </a:lnTo>
                  <a:lnTo>
                    <a:pt x="1417" y="1709"/>
                  </a:lnTo>
                  <a:lnTo>
                    <a:pt x="1360" y="1743"/>
                  </a:lnTo>
                  <a:lnTo>
                    <a:pt x="1336" y="1777"/>
                  </a:lnTo>
                  <a:lnTo>
                    <a:pt x="1330" y="1831"/>
                  </a:lnTo>
                  <a:lnTo>
                    <a:pt x="1317" y="1852"/>
                  </a:lnTo>
                  <a:lnTo>
                    <a:pt x="1325" y="1865"/>
                  </a:lnTo>
                  <a:lnTo>
                    <a:pt x="1340" y="1847"/>
                  </a:lnTo>
                  <a:lnTo>
                    <a:pt x="1341" y="1887"/>
                  </a:lnTo>
                  <a:lnTo>
                    <a:pt x="1321" y="1913"/>
                  </a:lnTo>
                  <a:lnTo>
                    <a:pt x="1345" y="1956"/>
                  </a:lnTo>
                  <a:lnTo>
                    <a:pt x="1327" y="1953"/>
                  </a:lnTo>
                  <a:lnTo>
                    <a:pt x="1305" y="1896"/>
                  </a:lnTo>
                  <a:lnTo>
                    <a:pt x="1303" y="1874"/>
                  </a:lnTo>
                  <a:lnTo>
                    <a:pt x="1282" y="1846"/>
                  </a:lnTo>
                  <a:lnTo>
                    <a:pt x="1254" y="1823"/>
                  </a:lnTo>
                  <a:lnTo>
                    <a:pt x="1245" y="1776"/>
                  </a:lnTo>
                  <a:lnTo>
                    <a:pt x="1249" y="1742"/>
                  </a:lnTo>
                  <a:lnTo>
                    <a:pt x="1263" y="1701"/>
                  </a:lnTo>
                  <a:lnTo>
                    <a:pt x="1262" y="1679"/>
                  </a:lnTo>
                  <a:lnTo>
                    <a:pt x="1231" y="1646"/>
                  </a:lnTo>
                  <a:lnTo>
                    <a:pt x="1220" y="1621"/>
                  </a:lnTo>
                  <a:lnTo>
                    <a:pt x="1321" y="1543"/>
                  </a:lnTo>
                  <a:lnTo>
                    <a:pt x="1314" y="1510"/>
                  </a:lnTo>
                  <a:lnTo>
                    <a:pt x="1321" y="1490"/>
                  </a:lnTo>
                  <a:lnTo>
                    <a:pt x="1334" y="1519"/>
                  </a:lnTo>
                  <a:lnTo>
                    <a:pt x="1335" y="1496"/>
                  </a:lnTo>
                  <a:lnTo>
                    <a:pt x="1324" y="1455"/>
                  </a:lnTo>
                  <a:lnTo>
                    <a:pt x="1284" y="1432"/>
                  </a:lnTo>
                  <a:lnTo>
                    <a:pt x="1220" y="1425"/>
                  </a:lnTo>
                  <a:lnTo>
                    <a:pt x="1154" y="1428"/>
                  </a:lnTo>
                  <a:lnTo>
                    <a:pt x="1109" y="1384"/>
                  </a:lnTo>
                  <a:lnTo>
                    <a:pt x="1099" y="1308"/>
                  </a:lnTo>
                  <a:lnTo>
                    <a:pt x="1081" y="1292"/>
                  </a:lnTo>
                  <a:lnTo>
                    <a:pt x="1056" y="1313"/>
                  </a:lnTo>
                  <a:lnTo>
                    <a:pt x="1004" y="1318"/>
                  </a:lnTo>
                  <a:lnTo>
                    <a:pt x="1004" y="1294"/>
                  </a:lnTo>
                  <a:lnTo>
                    <a:pt x="1042" y="1246"/>
                  </a:lnTo>
                  <a:lnTo>
                    <a:pt x="1048" y="1205"/>
                  </a:lnTo>
                  <a:lnTo>
                    <a:pt x="994" y="1107"/>
                  </a:lnTo>
                  <a:lnTo>
                    <a:pt x="979" y="1055"/>
                  </a:lnTo>
                  <a:lnTo>
                    <a:pt x="941" y="1011"/>
                  </a:lnTo>
                  <a:lnTo>
                    <a:pt x="922" y="944"/>
                  </a:lnTo>
                  <a:lnTo>
                    <a:pt x="897" y="936"/>
                  </a:lnTo>
                  <a:lnTo>
                    <a:pt x="876" y="947"/>
                  </a:lnTo>
                  <a:lnTo>
                    <a:pt x="858" y="938"/>
                  </a:lnTo>
                  <a:lnTo>
                    <a:pt x="858" y="913"/>
                  </a:lnTo>
                  <a:lnTo>
                    <a:pt x="823" y="879"/>
                  </a:lnTo>
                  <a:lnTo>
                    <a:pt x="832" y="834"/>
                  </a:lnTo>
                  <a:lnTo>
                    <a:pt x="858" y="828"/>
                  </a:lnTo>
                  <a:lnTo>
                    <a:pt x="884" y="810"/>
                  </a:lnTo>
                  <a:lnTo>
                    <a:pt x="910" y="832"/>
                  </a:lnTo>
                  <a:lnTo>
                    <a:pt x="938" y="828"/>
                  </a:lnTo>
                  <a:lnTo>
                    <a:pt x="956" y="839"/>
                  </a:lnTo>
                  <a:lnTo>
                    <a:pt x="1028" y="859"/>
                  </a:lnTo>
                  <a:lnTo>
                    <a:pt x="1055" y="848"/>
                  </a:lnTo>
                  <a:lnTo>
                    <a:pt x="1075" y="828"/>
                  </a:lnTo>
                  <a:lnTo>
                    <a:pt x="1090" y="855"/>
                  </a:lnTo>
                  <a:lnTo>
                    <a:pt x="1102" y="851"/>
                  </a:lnTo>
                  <a:lnTo>
                    <a:pt x="1099" y="832"/>
                  </a:lnTo>
                  <a:lnTo>
                    <a:pt x="1078" y="816"/>
                  </a:lnTo>
                  <a:lnTo>
                    <a:pt x="1061" y="812"/>
                  </a:lnTo>
                  <a:lnTo>
                    <a:pt x="1049" y="800"/>
                  </a:lnTo>
                  <a:lnTo>
                    <a:pt x="1053" y="775"/>
                  </a:lnTo>
                  <a:lnTo>
                    <a:pt x="1067" y="761"/>
                  </a:lnTo>
                  <a:lnTo>
                    <a:pt x="1078" y="720"/>
                  </a:lnTo>
                  <a:lnTo>
                    <a:pt x="1064" y="702"/>
                  </a:lnTo>
                  <a:lnTo>
                    <a:pt x="1070" y="674"/>
                  </a:lnTo>
                  <a:lnTo>
                    <a:pt x="1105" y="641"/>
                  </a:lnTo>
                  <a:lnTo>
                    <a:pt x="1149" y="636"/>
                  </a:lnTo>
                  <a:lnTo>
                    <a:pt x="1142" y="649"/>
                  </a:lnTo>
                  <a:lnTo>
                    <a:pt x="1151" y="664"/>
                  </a:lnTo>
                  <a:lnTo>
                    <a:pt x="1178" y="677"/>
                  </a:lnTo>
                  <a:lnTo>
                    <a:pt x="1197" y="655"/>
                  </a:lnTo>
                  <a:lnTo>
                    <a:pt x="1200" y="625"/>
                  </a:lnTo>
                  <a:lnTo>
                    <a:pt x="1213" y="594"/>
                  </a:lnTo>
                  <a:lnTo>
                    <a:pt x="1238" y="595"/>
                  </a:lnTo>
                  <a:lnTo>
                    <a:pt x="1236" y="620"/>
                  </a:lnTo>
                  <a:lnTo>
                    <a:pt x="1249" y="639"/>
                  </a:lnTo>
                  <a:lnTo>
                    <a:pt x="1263" y="631"/>
                  </a:lnTo>
                  <a:lnTo>
                    <a:pt x="1271" y="597"/>
                  </a:lnTo>
                  <a:lnTo>
                    <a:pt x="1297" y="588"/>
                  </a:lnTo>
                  <a:lnTo>
                    <a:pt x="1333" y="606"/>
                  </a:lnTo>
                  <a:lnTo>
                    <a:pt x="1375" y="593"/>
                  </a:lnTo>
                  <a:lnTo>
                    <a:pt x="1408" y="591"/>
                  </a:lnTo>
                  <a:lnTo>
                    <a:pt x="1437" y="604"/>
                  </a:lnTo>
                  <a:lnTo>
                    <a:pt x="1438" y="607"/>
                  </a:lnTo>
                  <a:lnTo>
                    <a:pt x="1439" y="610"/>
                  </a:lnTo>
                  <a:lnTo>
                    <a:pt x="1443" y="617"/>
                  </a:lnTo>
                  <a:lnTo>
                    <a:pt x="1451" y="638"/>
                  </a:lnTo>
                  <a:lnTo>
                    <a:pt x="1456" y="642"/>
                  </a:lnTo>
                  <a:lnTo>
                    <a:pt x="1462" y="646"/>
                  </a:lnTo>
                  <a:lnTo>
                    <a:pt x="1467" y="645"/>
                  </a:lnTo>
                  <a:lnTo>
                    <a:pt x="1471" y="645"/>
                  </a:lnTo>
                  <a:lnTo>
                    <a:pt x="1474" y="669"/>
                  </a:lnTo>
                  <a:lnTo>
                    <a:pt x="1489" y="699"/>
                  </a:lnTo>
                  <a:lnTo>
                    <a:pt x="1504" y="663"/>
                  </a:lnTo>
                  <a:lnTo>
                    <a:pt x="1484" y="641"/>
                  </a:lnTo>
                  <a:lnTo>
                    <a:pt x="1489" y="621"/>
                  </a:lnTo>
                  <a:lnTo>
                    <a:pt x="1470" y="602"/>
                  </a:lnTo>
                  <a:lnTo>
                    <a:pt x="1458" y="568"/>
                  </a:lnTo>
                  <a:lnTo>
                    <a:pt x="1469" y="544"/>
                  </a:lnTo>
                  <a:lnTo>
                    <a:pt x="1492" y="530"/>
                  </a:lnTo>
                  <a:lnTo>
                    <a:pt x="1594" y="345"/>
                  </a:lnTo>
                  <a:lnTo>
                    <a:pt x="1584" y="319"/>
                  </a:lnTo>
                  <a:lnTo>
                    <a:pt x="1592" y="296"/>
                  </a:lnTo>
                  <a:lnTo>
                    <a:pt x="1605" y="303"/>
                  </a:lnTo>
                  <a:lnTo>
                    <a:pt x="1604" y="280"/>
                  </a:lnTo>
                  <a:lnTo>
                    <a:pt x="1566" y="191"/>
                  </a:lnTo>
                  <a:lnTo>
                    <a:pt x="1555" y="150"/>
                  </a:lnTo>
                  <a:lnTo>
                    <a:pt x="1502" y="84"/>
                  </a:lnTo>
                  <a:lnTo>
                    <a:pt x="1461" y="95"/>
                  </a:lnTo>
                  <a:lnTo>
                    <a:pt x="1432" y="84"/>
                  </a:lnTo>
                  <a:lnTo>
                    <a:pt x="1432" y="52"/>
                  </a:lnTo>
                  <a:lnTo>
                    <a:pt x="1370" y="36"/>
                  </a:lnTo>
                  <a:lnTo>
                    <a:pt x="1286" y="76"/>
                  </a:lnTo>
                  <a:lnTo>
                    <a:pt x="1257" y="86"/>
                  </a:lnTo>
                  <a:lnTo>
                    <a:pt x="1241" y="72"/>
                  </a:lnTo>
                  <a:lnTo>
                    <a:pt x="1215" y="67"/>
                  </a:lnTo>
                  <a:lnTo>
                    <a:pt x="1225" y="32"/>
                  </a:lnTo>
                  <a:lnTo>
                    <a:pt x="1208" y="21"/>
                  </a:lnTo>
                  <a:lnTo>
                    <a:pt x="1173" y="14"/>
                  </a:lnTo>
                  <a:lnTo>
                    <a:pt x="1101" y="13"/>
                  </a:lnTo>
                  <a:lnTo>
                    <a:pt x="1050" y="0"/>
                  </a:lnTo>
                  <a:lnTo>
                    <a:pt x="1016" y="17"/>
                  </a:lnTo>
                  <a:lnTo>
                    <a:pt x="906" y="97"/>
                  </a:lnTo>
                  <a:lnTo>
                    <a:pt x="903" y="127"/>
                  </a:lnTo>
                  <a:lnTo>
                    <a:pt x="860" y="148"/>
                  </a:lnTo>
                  <a:lnTo>
                    <a:pt x="846" y="139"/>
                  </a:lnTo>
                  <a:lnTo>
                    <a:pt x="821" y="137"/>
                  </a:lnTo>
                  <a:lnTo>
                    <a:pt x="797" y="144"/>
                  </a:lnTo>
                  <a:lnTo>
                    <a:pt x="778" y="138"/>
                  </a:lnTo>
                  <a:lnTo>
                    <a:pt x="719" y="147"/>
                  </a:lnTo>
                  <a:lnTo>
                    <a:pt x="702" y="138"/>
                  </a:lnTo>
                  <a:lnTo>
                    <a:pt x="664" y="147"/>
                  </a:lnTo>
                  <a:lnTo>
                    <a:pt x="617" y="176"/>
                  </a:lnTo>
                  <a:lnTo>
                    <a:pt x="606" y="167"/>
                  </a:lnTo>
                  <a:lnTo>
                    <a:pt x="580" y="179"/>
                  </a:lnTo>
                  <a:lnTo>
                    <a:pt x="610" y="205"/>
                  </a:lnTo>
                  <a:lnTo>
                    <a:pt x="600" y="223"/>
                  </a:lnTo>
                  <a:lnTo>
                    <a:pt x="577" y="202"/>
                  </a:lnTo>
                  <a:lnTo>
                    <a:pt x="564" y="200"/>
                  </a:lnTo>
                  <a:lnTo>
                    <a:pt x="575" y="226"/>
                  </a:lnTo>
                  <a:lnTo>
                    <a:pt x="575" y="257"/>
                  </a:lnTo>
                  <a:lnTo>
                    <a:pt x="558" y="273"/>
                  </a:lnTo>
                  <a:lnTo>
                    <a:pt x="531" y="267"/>
                  </a:lnTo>
                  <a:lnTo>
                    <a:pt x="514" y="286"/>
                  </a:lnTo>
                  <a:lnTo>
                    <a:pt x="497" y="287"/>
                  </a:lnTo>
                  <a:lnTo>
                    <a:pt x="501" y="264"/>
                  </a:lnTo>
                  <a:lnTo>
                    <a:pt x="472" y="274"/>
                  </a:lnTo>
                  <a:lnTo>
                    <a:pt x="459" y="303"/>
                  </a:lnTo>
                  <a:lnTo>
                    <a:pt x="446" y="307"/>
                  </a:lnTo>
                  <a:lnTo>
                    <a:pt x="451" y="330"/>
                  </a:lnTo>
                  <a:lnTo>
                    <a:pt x="442" y="357"/>
                  </a:lnTo>
                  <a:lnTo>
                    <a:pt x="414" y="349"/>
                  </a:lnTo>
                  <a:lnTo>
                    <a:pt x="406" y="358"/>
                  </a:lnTo>
                  <a:lnTo>
                    <a:pt x="410" y="381"/>
                  </a:lnTo>
                  <a:lnTo>
                    <a:pt x="393" y="389"/>
                  </a:lnTo>
                  <a:lnTo>
                    <a:pt x="361" y="382"/>
                  </a:lnTo>
                  <a:lnTo>
                    <a:pt x="339" y="370"/>
                  </a:lnTo>
                  <a:lnTo>
                    <a:pt x="307" y="340"/>
                  </a:lnTo>
                  <a:lnTo>
                    <a:pt x="286" y="340"/>
                  </a:lnTo>
                  <a:lnTo>
                    <a:pt x="294" y="363"/>
                  </a:lnTo>
                </a:path>
              </a:pathLst>
            </a:custGeom>
            <a:noFill/>
            <a:ln w="1588">
              <a:solidFill>
                <a:srgbClr val="8CB3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5494">
              <a:extLst>
                <a:ext uri="{FF2B5EF4-FFF2-40B4-BE49-F238E27FC236}">
                  <a16:creationId xmlns:a16="http://schemas.microsoft.com/office/drawing/2014/main" id="{2AC64AEC-DCFE-485C-B3A7-909862BAE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" y="3041"/>
              <a:ext cx="173" cy="219"/>
            </a:xfrm>
            <a:custGeom>
              <a:avLst/>
              <a:gdLst>
                <a:gd name="T0" fmla="*/ 256 w 692"/>
                <a:gd name="T1" fmla="*/ 226 h 879"/>
                <a:gd name="T2" fmla="*/ 238 w 692"/>
                <a:gd name="T3" fmla="*/ 166 h 879"/>
                <a:gd name="T4" fmla="*/ 156 w 692"/>
                <a:gd name="T5" fmla="*/ 182 h 879"/>
                <a:gd name="T6" fmla="*/ 127 w 692"/>
                <a:gd name="T7" fmla="*/ 243 h 879"/>
                <a:gd name="T8" fmla="*/ 22 w 692"/>
                <a:gd name="T9" fmla="*/ 454 h 879"/>
                <a:gd name="T10" fmla="*/ 29 w 692"/>
                <a:gd name="T11" fmla="*/ 700 h 879"/>
                <a:gd name="T12" fmla="*/ 33 w 692"/>
                <a:gd name="T13" fmla="*/ 794 h 879"/>
                <a:gd name="T14" fmla="*/ 87 w 692"/>
                <a:gd name="T15" fmla="*/ 762 h 879"/>
                <a:gd name="T16" fmla="*/ 115 w 692"/>
                <a:gd name="T17" fmla="*/ 739 h 879"/>
                <a:gd name="T18" fmla="*/ 145 w 692"/>
                <a:gd name="T19" fmla="*/ 644 h 879"/>
                <a:gd name="T20" fmla="*/ 122 w 692"/>
                <a:gd name="T21" fmla="*/ 565 h 879"/>
                <a:gd name="T22" fmla="*/ 164 w 692"/>
                <a:gd name="T23" fmla="*/ 401 h 879"/>
                <a:gd name="T24" fmla="*/ 230 w 692"/>
                <a:gd name="T25" fmla="*/ 313 h 879"/>
                <a:gd name="T26" fmla="*/ 222 w 692"/>
                <a:gd name="T27" fmla="*/ 438 h 879"/>
                <a:gd name="T28" fmla="*/ 223 w 692"/>
                <a:gd name="T29" fmla="*/ 449 h 879"/>
                <a:gd name="T30" fmla="*/ 228 w 692"/>
                <a:gd name="T31" fmla="*/ 502 h 879"/>
                <a:gd name="T32" fmla="*/ 228 w 692"/>
                <a:gd name="T33" fmla="*/ 528 h 879"/>
                <a:gd name="T34" fmla="*/ 227 w 692"/>
                <a:gd name="T35" fmla="*/ 539 h 879"/>
                <a:gd name="T36" fmla="*/ 219 w 692"/>
                <a:gd name="T37" fmla="*/ 551 h 879"/>
                <a:gd name="T38" fmla="*/ 187 w 692"/>
                <a:gd name="T39" fmla="*/ 585 h 879"/>
                <a:gd name="T40" fmla="*/ 176 w 692"/>
                <a:gd name="T41" fmla="*/ 592 h 879"/>
                <a:gd name="T42" fmla="*/ 173 w 692"/>
                <a:gd name="T43" fmla="*/ 596 h 879"/>
                <a:gd name="T44" fmla="*/ 126 w 692"/>
                <a:gd name="T45" fmla="*/ 702 h 879"/>
                <a:gd name="T46" fmla="*/ 154 w 692"/>
                <a:gd name="T47" fmla="*/ 766 h 879"/>
                <a:gd name="T48" fmla="*/ 153 w 692"/>
                <a:gd name="T49" fmla="*/ 771 h 879"/>
                <a:gd name="T50" fmla="*/ 154 w 692"/>
                <a:gd name="T51" fmla="*/ 786 h 879"/>
                <a:gd name="T52" fmla="*/ 155 w 692"/>
                <a:gd name="T53" fmla="*/ 825 h 879"/>
                <a:gd name="T54" fmla="*/ 155 w 692"/>
                <a:gd name="T55" fmla="*/ 841 h 879"/>
                <a:gd name="T56" fmla="*/ 155 w 692"/>
                <a:gd name="T57" fmla="*/ 852 h 879"/>
                <a:gd name="T58" fmla="*/ 159 w 692"/>
                <a:gd name="T59" fmla="*/ 861 h 879"/>
                <a:gd name="T60" fmla="*/ 164 w 692"/>
                <a:gd name="T61" fmla="*/ 864 h 879"/>
                <a:gd name="T62" fmla="*/ 170 w 692"/>
                <a:gd name="T63" fmla="*/ 867 h 879"/>
                <a:gd name="T64" fmla="*/ 174 w 692"/>
                <a:gd name="T65" fmla="*/ 868 h 879"/>
                <a:gd name="T66" fmla="*/ 222 w 692"/>
                <a:gd name="T67" fmla="*/ 786 h 879"/>
                <a:gd name="T68" fmla="*/ 287 w 692"/>
                <a:gd name="T69" fmla="*/ 839 h 879"/>
                <a:gd name="T70" fmla="*/ 358 w 692"/>
                <a:gd name="T71" fmla="*/ 879 h 879"/>
                <a:gd name="T72" fmla="*/ 437 w 692"/>
                <a:gd name="T73" fmla="*/ 756 h 879"/>
                <a:gd name="T74" fmla="*/ 417 w 692"/>
                <a:gd name="T75" fmla="*/ 697 h 879"/>
                <a:gd name="T76" fmla="*/ 466 w 692"/>
                <a:gd name="T77" fmla="*/ 695 h 879"/>
                <a:gd name="T78" fmla="*/ 534 w 692"/>
                <a:gd name="T79" fmla="*/ 729 h 879"/>
                <a:gd name="T80" fmla="*/ 525 w 692"/>
                <a:gd name="T81" fmla="*/ 677 h 879"/>
                <a:gd name="T82" fmla="*/ 551 w 692"/>
                <a:gd name="T83" fmla="*/ 657 h 879"/>
                <a:gd name="T84" fmla="*/ 588 w 692"/>
                <a:gd name="T85" fmla="*/ 652 h 879"/>
                <a:gd name="T86" fmla="*/ 575 w 692"/>
                <a:gd name="T87" fmla="*/ 545 h 879"/>
                <a:gd name="T88" fmla="*/ 689 w 692"/>
                <a:gd name="T89" fmla="*/ 542 h 879"/>
                <a:gd name="T90" fmla="*/ 636 w 692"/>
                <a:gd name="T91" fmla="*/ 500 h 879"/>
                <a:gd name="T92" fmla="*/ 647 w 692"/>
                <a:gd name="T93" fmla="*/ 357 h 879"/>
                <a:gd name="T94" fmla="*/ 575 w 692"/>
                <a:gd name="T95" fmla="*/ 300 h 879"/>
                <a:gd name="T96" fmla="*/ 570 w 692"/>
                <a:gd name="T97" fmla="*/ 226 h 879"/>
                <a:gd name="T98" fmla="*/ 623 w 692"/>
                <a:gd name="T99" fmla="*/ 140 h 879"/>
                <a:gd name="T100" fmla="*/ 647 w 692"/>
                <a:gd name="T101" fmla="*/ 42 h 879"/>
                <a:gd name="T102" fmla="*/ 587 w 692"/>
                <a:gd name="T103" fmla="*/ 6 h 879"/>
                <a:gd name="T104" fmla="*/ 591 w 692"/>
                <a:gd name="T105" fmla="*/ 63 h 879"/>
                <a:gd name="T106" fmla="*/ 516 w 692"/>
                <a:gd name="T107" fmla="*/ 112 h 879"/>
                <a:gd name="T108" fmla="*/ 445 w 692"/>
                <a:gd name="T109" fmla="*/ 76 h 879"/>
                <a:gd name="T110" fmla="*/ 434 w 692"/>
                <a:gd name="T111" fmla="*/ 155 h 879"/>
                <a:gd name="T112" fmla="*/ 369 w 692"/>
                <a:gd name="T113" fmla="*/ 166 h 879"/>
                <a:gd name="T114" fmla="*/ 410 w 692"/>
                <a:gd name="T115" fmla="*/ 237 h 879"/>
                <a:gd name="T116" fmla="*/ 390 w 692"/>
                <a:gd name="T117" fmla="*/ 305 h 879"/>
                <a:gd name="T118" fmla="*/ 333 w 692"/>
                <a:gd name="T119" fmla="*/ 270 h 879"/>
                <a:gd name="T120" fmla="*/ 311 w 692"/>
                <a:gd name="T121" fmla="*/ 214 h 879"/>
                <a:gd name="T122" fmla="*/ 282 w 692"/>
                <a:gd name="T123" fmla="*/ 1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2" h="879">
                  <a:moveTo>
                    <a:pt x="278" y="217"/>
                  </a:moveTo>
                  <a:lnTo>
                    <a:pt x="256" y="226"/>
                  </a:lnTo>
                  <a:lnTo>
                    <a:pt x="227" y="203"/>
                  </a:lnTo>
                  <a:lnTo>
                    <a:pt x="238" y="166"/>
                  </a:lnTo>
                  <a:lnTo>
                    <a:pt x="183" y="154"/>
                  </a:lnTo>
                  <a:lnTo>
                    <a:pt x="156" y="182"/>
                  </a:lnTo>
                  <a:lnTo>
                    <a:pt x="159" y="213"/>
                  </a:lnTo>
                  <a:lnTo>
                    <a:pt x="127" y="243"/>
                  </a:lnTo>
                  <a:lnTo>
                    <a:pt x="78" y="359"/>
                  </a:lnTo>
                  <a:lnTo>
                    <a:pt x="22" y="454"/>
                  </a:lnTo>
                  <a:lnTo>
                    <a:pt x="10" y="577"/>
                  </a:lnTo>
                  <a:lnTo>
                    <a:pt x="29" y="700"/>
                  </a:lnTo>
                  <a:lnTo>
                    <a:pt x="0" y="760"/>
                  </a:lnTo>
                  <a:lnTo>
                    <a:pt x="33" y="794"/>
                  </a:lnTo>
                  <a:lnTo>
                    <a:pt x="50" y="785"/>
                  </a:lnTo>
                  <a:lnTo>
                    <a:pt x="87" y="762"/>
                  </a:lnTo>
                  <a:lnTo>
                    <a:pt x="106" y="765"/>
                  </a:lnTo>
                  <a:lnTo>
                    <a:pt x="115" y="739"/>
                  </a:lnTo>
                  <a:lnTo>
                    <a:pt x="116" y="696"/>
                  </a:lnTo>
                  <a:lnTo>
                    <a:pt x="145" y="644"/>
                  </a:lnTo>
                  <a:lnTo>
                    <a:pt x="122" y="632"/>
                  </a:lnTo>
                  <a:lnTo>
                    <a:pt x="122" y="565"/>
                  </a:lnTo>
                  <a:lnTo>
                    <a:pt x="189" y="497"/>
                  </a:lnTo>
                  <a:lnTo>
                    <a:pt x="164" y="401"/>
                  </a:lnTo>
                  <a:lnTo>
                    <a:pt x="178" y="356"/>
                  </a:lnTo>
                  <a:lnTo>
                    <a:pt x="230" y="313"/>
                  </a:lnTo>
                  <a:lnTo>
                    <a:pt x="222" y="437"/>
                  </a:lnTo>
                  <a:lnTo>
                    <a:pt x="222" y="438"/>
                  </a:lnTo>
                  <a:lnTo>
                    <a:pt x="223" y="442"/>
                  </a:lnTo>
                  <a:lnTo>
                    <a:pt x="223" y="449"/>
                  </a:lnTo>
                  <a:lnTo>
                    <a:pt x="225" y="458"/>
                  </a:lnTo>
                  <a:lnTo>
                    <a:pt x="228" y="502"/>
                  </a:lnTo>
                  <a:lnTo>
                    <a:pt x="228" y="521"/>
                  </a:lnTo>
                  <a:lnTo>
                    <a:pt x="228" y="528"/>
                  </a:lnTo>
                  <a:lnTo>
                    <a:pt x="229" y="535"/>
                  </a:lnTo>
                  <a:lnTo>
                    <a:pt x="227" y="539"/>
                  </a:lnTo>
                  <a:lnTo>
                    <a:pt x="224" y="545"/>
                  </a:lnTo>
                  <a:lnTo>
                    <a:pt x="219" y="551"/>
                  </a:lnTo>
                  <a:lnTo>
                    <a:pt x="214" y="559"/>
                  </a:lnTo>
                  <a:lnTo>
                    <a:pt x="187" y="585"/>
                  </a:lnTo>
                  <a:lnTo>
                    <a:pt x="179" y="589"/>
                  </a:lnTo>
                  <a:lnTo>
                    <a:pt x="176" y="592"/>
                  </a:lnTo>
                  <a:lnTo>
                    <a:pt x="173" y="594"/>
                  </a:lnTo>
                  <a:lnTo>
                    <a:pt x="173" y="596"/>
                  </a:lnTo>
                  <a:lnTo>
                    <a:pt x="161" y="645"/>
                  </a:lnTo>
                  <a:lnTo>
                    <a:pt x="126" y="702"/>
                  </a:lnTo>
                  <a:lnTo>
                    <a:pt x="128" y="749"/>
                  </a:lnTo>
                  <a:lnTo>
                    <a:pt x="154" y="766"/>
                  </a:lnTo>
                  <a:lnTo>
                    <a:pt x="153" y="767"/>
                  </a:lnTo>
                  <a:lnTo>
                    <a:pt x="153" y="771"/>
                  </a:lnTo>
                  <a:lnTo>
                    <a:pt x="153" y="776"/>
                  </a:lnTo>
                  <a:lnTo>
                    <a:pt x="154" y="786"/>
                  </a:lnTo>
                  <a:lnTo>
                    <a:pt x="154" y="804"/>
                  </a:lnTo>
                  <a:lnTo>
                    <a:pt x="155" y="825"/>
                  </a:lnTo>
                  <a:lnTo>
                    <a:pt x="155" y="834"/>
                  </a:lnTo>
                  <a:lnTo>
                    <a:pt x="155" y="841"/>
                  </a:lnTo>
                  <a:lnTo>
                    <a:pt x="155" y="847"/>
                  </a:lnTo>
                  <a:lnTo>
                    <a:pt x="155" y="852"/>
                  </a:lnTo>
                  <a:lnTo>
                    <a:pt x="157" y="858"/>
                  </a:lnTo>
                  <a:lnTo>
                    <a:pt x="159" y="861"/>
                  </a:lnTo>
                  <a:lnTo>
                    <a:pt x="163" y="864"/>
                  </a:lnTo>
                  <a:lnTo>
                    <a:pt x="164" y="864"/>
                  </a:lnTo>
                  <a:lnTo>
                    <a:pt x="167" y="865"/>
                  </a:lnTo>
                  <a:lnTo>
                    <a:pt x="170" y="867"/>
                  </a:lnTo>
                  <a:lnTo>
                    <a:pt x="172" y="867"/>
                  </a:lnTo>
                  <a:lnTo>
                    <a:pt x="174" y="868"/>
                  </a:lnTo>
                  <a:lnTo>
                    <a:pt x="208" y="795"/>
                  </a:lnTo>
                  <a:lnTo>
                    <a:pt x="222" y="786"/>
                  </a:lnTo>
                  <a:lnTo>
                    <a:pt x="268" y="797"/>
                  </a:lnTo>
                  <a:lnTo>
                    <a:pt x="287" y="839"/>
                  </a:lnTo>
                  <a:lnTo>
                    <a:pt x="306" y="864"/>
                  </a:lnTo>
                  <a:lnTo>
                    <a:pt x="358" y="879"/>
                  </a:lnTo>
                  <a:lnTo>
                    <a:pt x="405" y="847"/>
                  </a:lnTo>
                  <a:lnTo>
                    <a:pt x="437" y="756"/>
                  </a:lnTo>
                  <a:lnTo>
                    <a:pt x="401" y="739"/>
                  </a:lnTo>
                  <a:lnTo>
                    <a:pt x="417" y="697"/>
                  </a:lnTo>
                  <a:lnTo>
                    <a:pt x="451" y="670"/>
                  </a:lnTo>
                  <a:lnTo>
                    <a:pt x="466" y="695"/>
                  </a:lnTo>
                  <a:lnTo>
                    <a:pt x="490" y="698"/>
                  </a:lnTo>
                  <a:lnTo>
                    <a:pt x="534" y="729"/>
                  </a:lnTo>
                  <a:lnTo>
                    <a:pt x="549" y="716"/>
                  </a:lnTo>
                  <a:lnTo>
                    <a:pt x="525" y="677"/>
                  </a:lnTo>
                  <a:lnTo>
                    <a:pt x="530" y="660"/>
                  </a:lnTo>
                  <a:lnTo>
                    <a:pt x="551" y="657"/>
                  </a:lnTo>
                  <a:lnTo>
                    <a:pt x="587" y="666"/>
                  </a:lnTo>
                  <a:lnTo>
                    <a:pt x="588" y="652"/>
                  </a:lnTo>
                  <a:lnTo>
                    <a:pt x="563" y="597"/>
                  </a:lnTo>
                  <a:lnTo>
                    <a:pt x="575" y="545"/>
                  </a:lnTo>
                  <a:lnTo>
                    <a:pt x="635" y="537"/>
                  </a:lnTo>
                  <a:lnTo>
                    <a:pt x="689" y="542"/>
                  </a:lnTo>
                  <a:lnTo>
                    <a:pt x="692" y="516"/>
                  </a:lnTo>
                  <a:lnTo>
                    <a:pt x="636" y="500"/>
                  </a:lnTo>
                  <a:lnTo>
                    <a:pt x="616" y="438"/>
                  </a:lnTo>
                  <a:lnTo>
                    <a:pt x="647" y="357"/>
                  </a:lnTo>
                  <a:lnTo>
                    <a:pt x="601" y="342"/>
                  </a:lnTo>
                  <a:lnTo>
                    <a:pt x="575" y="300"/>
                  </a:lnTo>
                  <a:lnTo>
                    <a:pt x="575" y="263"/>
                  </a:lnTo>
                  <a:lnTo>
                    <a:pt x="570" y="226"/>
                  </a:lnTo>
                  <a:lnTo>
                    <a:pt x="574" y="168"/>
                  </a:lnTo>
                  <a:lnTo>
                    <a:pt x="623" y="140"/>
                  </a:lnTo>
                  <a:lnTo>
                    <a:pt x="667" y="91"/>
                  </a:lnTo>
                  <a:lnTo>
                    <a:pt x="647" y="42"/>
                  </a:lnTo>
                  <a:lnTo>
                    <a:pt x="611" y="72"/>
                  </a:lnTo>
                  <a:lnTo>
                    <a:pt x="587" y="6"/>
                  </a:lnTo>
                  <a:lnTo>
                    <a:pt x="563" y="0"/>
                  </a:lnTo>
                  <a:lnTo>
                    <a:pt x="591" y="63"/>
                  </a:lnTo>
                  <a:lnTo>
                    <a:pt x="576" y="81"/>
                  </a:lnTo>
                  <a:lnTo>
                    <a:pt x="516" y="112"/>
                  </a:lnTo>
                  <a:lnTo>
                    <a:pt x="488" y="91"/>
                  </a:lnTo>
                  <a:lnTo>
                    <a:pt x="445" y="76"/>
                  </a:lnTo>
                  <a:lnTo>
                    <a:pt x="449" y="133"/>
                  </a:lnTo>
                  <a:lnTo>
                    <a:pt x="434" y="155"/>
                  </a:lnTo>
                  <a:lnTo>
                    <a:pt x="394" y="159"/>
                  </a:lnTo>
                  <a:lnTo>
                    <a:pt x="369" y="166"/>
                  </a:lnTo>
                  <a:lnTo>
                    <a:pt x="383" y="197"/>
                  </a:lnTo>
                  <a:lnTo>
                    <a:pt x="410" y="237"/>
                  </a:lnTo>
                  <a:lnTo>
                    <a:pt x="419" y="274"/>
                  </a:lnTo>
                  <a:lnTo>
                    <a:pt x="390" y="305"/>
                  </a:lnTo>
                  <a:lnTo>
                    <a:pt x="354" y="295"/>
                  </a:lnTo>
                  <a:lnTo>
                    <a:pt x="333" y="270"/>
                  </a:lnTo>
                  <a:lnTo>
                    <a:pt x="338" y="246"/>
                  </a:lnTo>
                  <a:lnTo>
                    <a:pt x="311" y="214"/>
                  </a:lnTo>
                  <a:lnTo>
                    <a:pt x="306" y="163"/>
                  </a:lnTo>
                  <a:lnTo>
                    <a:pt x="282" y="197"/>
                  </a:lnTo>
                  <a:lnTo>
                    <a:pt x="278" y="217"/>
                  </a:lnTo>
                </a:path>
              </a:pathLst>
            </a:custGeom>
            <a:noFill/>
            <a:ln w="1588">
              <a:solidFill>
                <a:srgbClr val="8CB3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5495">
              <a:extLst>
                <a:ext uri="{FF2B5EF4-FFF2-40B4-BE49-F238E27FC236}">
                  <a16:creationId xmlns:a16="http://schemas.microsoft.com/office/drawing/2014/main" id="{F8E41172-0D65-44A6-940C-28083E67A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" y="1645"/>
              <a:ext cx="117" cy="124"/>
            </a:xfrm>
            <a:custGeom>
              <a:avLst/>
              <a:gdLst>
                <a:gd name="T0" fmla="*/ 318 w 469"/>
                <a:gd name="T1" fmla="*/ 0 h 495"/>
                <a:gd name="T2" fmla="*/ 305 w 469"/>
                <a:gd name="T3" fmla="*/ 49 h 495"/>
                <a:gd name="T4" fmla="*/ 309 w 469"/>
                <a:gd name="T5" fmla="*/ 90 h 495"/>
                <a:gd name="T6" fmla="*/ 273 w 469"/>
                <a:gd name="T7" fmla="*/ 25 h 495"/>
                <a:gd name="T8" fmla="*/ 198 w 469"/>
                <a:gd name="T9" fmla="*/ 42 h 495"/>
                <a:gd name="T10" fmla="*/ 210 w 469"/>
                <a:gd name="T11" fmla="*/ 63 h 495"/>
                <a:gd name="T12" fmla="*/ 226 w 469"/>
                <a:gd name="T13" fmla="*/ 115 h 495"/>
                <a:gd name="T14" fmla="*/ 245 w 469"/>
                <a:gd name="T15" fmla="*/ 184 h 495"/>
                <a:gd name="T16" fmla="*/ 188 w 469"/>
                <a:gd name="T17" fmla="*/ 204 h 495"/>
                <a:gd name="T18" fmla="*/ 152 w 469"/>
                <a:gd name="T19" fmla="*/ 170 h 495"/>
                <a:gd name="T20" fmla="*/ 131 w 469"/>
                <a:gd name="T21" fmla="*/ 146 h 495"/>
                <a:gd name="T22" fmla="*/ 94 w 469"/>
                <a:gd name="T23" fmla="*/ 225 h 495"/>
                <a:gd name="T24" fmla="*/ 85 w 469"/>
                <a:gd name="T25" fmla="*/ 245 h 495"/>
                <a:gd name="T26" fmla="*/ 56 w 469"/>
                <a:gd name="T27" fmla="*/ 232 h 495"/>
                <a:gd name="T28" fmla="*/ 76 w 469"/>
                <a:gd name="T29" fmla="*/ 294 h 495"/>
                <a:gd name="T30" fmla="*/ 77 w 469"/>
                <a:gd name="T31" fmla="*/ 361 h 495"/>
                <a:gd name="T32" fmla="*/ 3 w 469"/>
                <a:gd name="T33" fmla="*/ 413 h 495"/>
                <a:gd name="T34" fmla="*/ 17 w 469"/>
                <a:gd name="T35" fmla="*/ 442 h 495"/>
                <a:gd name="T36" fmla="*/ 52 w 469"/>
                <a:gd name="T37" fmla="*/ 435 h 495"/>
                <a:gd name="T38" fmla="*/ 92 w 469"/>
                <a:gd name="T39" fmla="*/ 495 h 495"/>
                <a:gd name="T40" fmla="*/ 94 w 469"/>
                <a:gd name="T41" fmla="*/ 417 h 495"/>
                <a:gd name="T42" fmla="*/ 175 w 469"/>
                <a:gd name="T43" fmla="*/ 353 h 495"/>
                <a:gd name="T44" fmla="*/ 198 w 469"/>
                <a:gd name="T45" fmla="*/ 376 h 495"/>
                <a:gd name="T46" fmla="*/ 202 w 469"/>
                <a:gd name="T47" fmla="*/ 406 h 495"/>
                <a:gd name="T48" fmla="*/ 183 w 469"/>
                <a:gd name="T49" fmla="*/ 424 h 495"/>
                <a:gd name="T50" fmla="*/ 169 w 469"/>
                <a:gd name="T51" fmla="*/ 433 h 495"/>
                <a:gd name="T52" fmla="*/ 140 w 469"/>
                <a:gd name="T53" fmla="*/ 426 h 495"/>
                <a:gd name="T54" fmla="*/ 136 w 469"/>
                <a:gd name="T55" fmla="*/ 456 h 495"/>
                <a:gd name="T56" fmla="*/ 190 w 469"/>
                <a:gd name="T57" fmla="*/ 469 h 495"/>
                <a:gd name="T58" fmla="*/ 220 w 469"/>
                <a:gd name="T59" fmla="*/ 393 h 495"/>
                <a:gd name="T60" fmla="*/ 295 w 469"/>
                <a:gd name="T61" fmla="*/ 318 h 495"/>
                <a:gd name="T62" fmla="*/ 396 w 469"/>
                <a:gd name="T63" fmla="*/ 312 h 495"/>
                <a:gd name="T64" fmla="*/ 416 w 469"/>
                <a:gd name="T65" fmla="*/ 246 h 495"/>
                <a:gd name="T66" fmla="*/ 419 w 469"/>
                <a:gd name="T67" fmla="*/ 188 h 495"/>
                <a:gd name="T68" fmla="*/ 469 w 469"/>
                <a:gd name="T69" fmla="*/ 133 h 495"/>
                <a:gd name="T70" fmla="*/ 453 w 469"/>
                <a:gd name="T71" fmla="*/ 124 h 495"/>
                <a:gd name="T72" fmla="*/ 431 w 469"/>
                <a:gd name="T73" fmla="*/ 137 h 495"/>
                <a:gd name="T74" fmla="*/ 419 w 469"/>
                <a:gd name="T75" fmla="*/ 148 h 495"/>
                <a:gd name="T76" fmla="*/ 421 w 469"/>
                <a:gd name="T77" fmla="*/ 165 h 495"/>
                <a:gd name="T78" fmla="*/ 426 w 469"/>
                <a:gd name="T79" fmla="*/ 174 h 495"/>
                <a:gd name="T80" fmla="*/ 409 w 469"/>
                <a:gd name="T81" fmla="*/ 136 h 495"/>
                <a:gd name="T82" fmla="*/ 433 w 469"/>
                <a:gd name="T83" fmla="*/ 64 h 495"/>
                <a:gd name="T84" fmla="*/ 400 w 469"/>
                <a:gd name="T85" fmla="*/ 18 h 495"/>
                <a:gd name="T86" fmla="*/ 347 w 469"/>
                <a:gd name="T87" fmla="*/ 4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9" h="495">
                  <a:moveTo>
                    <a:pt x="337" y="38"/>
                  </a:moveTo>
                  <a:lnTo>
                    <a:pt x="355" y="4"/>
                  </a:lnTo>
                  <a:lnTo>
                    <a:pt x="318" y="0"/>
                  </a:lnTo>
                  <a:lnTo>
                    <a:pt x="312" y="17"/>
                  </a:lnTo>
                  <a:lnTo>
                    <a:pt x="289" y="13"/>
                  </a:lnTo>
                  <a:lnTo>
                    <a:pt x="305" y="49"/>
                  </a:lnTo>
                  <a:lnTo>
                    <a:pt x="340" y="47"/>
                  </a:lnTo>
                  <a:lnTo>
                    <a:pt x="337" y="60"/>
                  </a:lnTo>
                  <a:lnTo>
                    <a:pt x="309" y="90"/>
                  </a:lnTo>
                  <a:lnTo>
                    <a:pt x="285" y="57"/>
                  </a:lnTo>
                  <a:lnTo>
                    <a:pt x="285" y="32"/>
                  </a:lnTo>
                  <a:lnTo>
                    <a:pt x="273" y="25"/>
                  </a:lnTo>
                  <a:lnTo>
                    <a:pt x="242" y="46"/>
                  </a:lnTo>
                  <a:lnTo>
                    <a:pt x="230" y="22"/>
                  </a:lnTo>
                  <a:lnTo>
                    <a:pt x="198" y="42"/>
                  </a:lnTo>
                  <a:lnTo>
                    <a:pt x="170" y="36"/>
                  </a:lnTo>
                  <a:lnTo>
                    <a:pt x="177" y="57"/>
                  </a:lnTo>
                  <a:lnTo>
                    <a:pt x="210" y="63"/>
                  </a:lnTo>
                  <a:lnTo>
                    <a:pt x="217" y="79"/>
                  </a:lnTo>
                  <a:lnTo>
                    <a:pt x="233" y="95"/>
                  </a:lnTo>
                  <a:lnTo>
                    <a:pt x="226" y="115"/>
                  </a:lnTo>
                  <a:lnTo>
                    <a:pt x="229" y="151"/>
                  </a:lnTo>
                  <a:lnTo>
                    <a:pt x="247" y="157"/>
                  </a:lnTo>
                  <a:lnTo>
                    <a:pt x="245" y="184"/>
                  </a:lnTo>
                  <a:lnTo>
                    <a:pt x="231" y="228"/>
                  </a:lnTo>
                  <a:lnTo>
                    <a:pt x="196" y="223"/>
                  </a:lnTo>
                  <a:lnTo>
                    <a:pt x="188" y="204"/>
                  </a:lnTo>
                  <a:lnTo>
                    <a:pt x="201" y="170"/>
                  </a:lnTo>
                  <a:lnTo>
                    <a:pt x="190" y="156"/>
                  </a:lnTo>
                  <a:lnTo>
                    <a:pt x="152" y="170"/>
                  </a:lnTo>
                  <a:lnTo>
                    <a:pt x="170" y="139"/>
                  </a:lnTo>
                  <a:lnTo>
                    <a:pt x="142" y="124"/>
                  </a:lnTo>
                  <a:lnTo>
                    <a:pt x="131" y="146"/>
                  </a:lnTo>
                  <a:lnTo>
                    <a:pt x="117" y="125"/>
                  </a:lnTo>
                  <a:lnTo>
                    <a:pt x="103" y="149"/>
                  </a:lnTo>
                  <a:lnTo>
                    <a:pt x="94" y="225"/>
                  </a:lnTo>
                  <a:lnTo>
                    <a:pt x="114" y="255"/>
                  </a:lnTo>
                  <a:lnTo>
                    <a:pt x="104" y="271"/>
                  </a:lnTo>
                  <a:lnTo>
                    <a:pt x="85" y="245"/>
                  </a:lnTo>
                  <a:lnTo>
                    <a:pt x="77" y="208"/>
                  </a:lnTo>
                  <a:lnTo>
                    <a:pt x="57" y="209"/>
                  </a:lnTo>
                  <a:lnTo>
                    <a:pt x="56" y="232"/>
                  </a:lnTo>
                  <a:lnTo>
                    <a:pt x="42" y="250"/>
                  </a:lnTo>
                  <a:lnTo>
                    <a:pt x="45" y="263"/>
                  </a:lnTo>
                  <a:lnTo>
                    <a:pt x="76" y="294"/>
                  </a:lnTo>
                  <a:lnTo>
                    <a:pt x="90" y="322"/>
                  </a:lnTo>
                  <a:lnTo>
                    <a:pt x="82" y="328"/>
                  </a:lnTo>
                  <a:lnTo>
                    <a:pt x="77" y="361"/>
                  </a:lnTo>
                  <a:lnTo>
                    <a:pt x="79" y="385"/>
                  </a:lnTo>
                  <a:lnTo>
                    <a:pt x="20" y="392"/>
                  </a:lnTo>
                  <a:lnTo>
                    <a:pt x="3" y="413"/>
                  </a:lnTo>
                  <a:lnTo>
                    <a:pt x="0" y="443"/>
                  </a:lnTo>
                  <a:lnTo>
                    <a:pt x="11" y="458"/>
                  </a:lnTo>
                  <a:lnTo>
                    <a:pt x="17" y="442"/>
                  </a:lnTo>
                  <a:lnTo>
                    <a:pt x="65" y="406"/>
                  </a:lnTo>
                  <a:lnTo>
                    <a:pt x="76" y="422"/>
                  </a:lnTo>
                  <a:lnTo>
                    <a:pt x="52" y="435"/>
                  </a:lnTo>
                  <a:lnTo>
                    <a:pt x="54" y="468"/>
                  </a:lnTo>
                  <a:lnTo>
                    <a:pt x="85" y="471"/>
                  </a:lnTo>
                  <a:lnTo>
                    <a:pt x="92" y="495"/>
                  </a:lnTo>
                  <a:lnTo>
                    <a:pt x="101" y="467"/>
                  </a:lnTo>
                  <a:lnTo>
                    <a:pt x="107" y="439"/>
                  </a:lnTo>
                  <a:lnTo>
                    <a:pt x="94" y="417"/>
                  </a:lnTo>
                  <a:lnTo>
                    <a:pt x="121" y="399"/>
                  </a:lnTo>
                  <a:lnTo>
                    <a:pt x="147" y="389"/>
                  </a:lnTo>
                  <a:lnTo>
                    <a:pt x="175" y="353"/>
                  </a:lnTo>
                  <a:lnTo>
                    <a:pt x="167" y="335"/>
                  </a:lnTo>
                  <a:lnTo>
                    <a:pt x="194" y="343"/>
                  </a:lnTo>
                  <a:lnTo>
                    <a:pt x="198" y="376"/>
                  </a:lnTo>
                  <a:lnTo>
                    <a:pt x="206" y="404"/>
                  </a:lnTo>
                  <a:lnTo>
                    <a:pt x="204" y="404"/>
                  </a:lnTo>
                  <a:lnTo>
                    <a:pt x="202" y="406"/>
                  </a:lnTo>
                  <a:lnTo>
                    <a:pt x="198" y="409"/>
                  </a:lnTo>
                  <a:lnTo>
                    <a:pt x="194" y="415"/>
                  </a:lnTo>
                  <a:lnTo>
                    <a:pt x="183" y="424"/>
                  </a:lnTo>
                  <a:lnTo>
                    <a:pt x="176" y="432"/>
                  </a:lnTo>
                  <a:lnTo>
                    <a:pt x="171" y="433"/>
                  </a:lnTo>
                  <a:lnTo>
                    <a:pt x="169" y="433"/>
                  </a:lnTo>
                  <a:lnTo>
                    <a:pt x="164" y="431"/>
                  </a:lnTo>
                  <a:lnTo>
                    <a:pt x="154" y="425"/>
                  </a:lnTo>
                  <a:lnTo>
                    <a:pt x="140" y="426"/>
                  </a:lnTo>
                  <a:lnTo>
                    <a:pt x="133" y="426"/>
                  </a:lnTo>
                  <a:lnTo>
                    <a:pt x="131" y="428"/>
                  </a:lnTo>
                  <a:lnTo>
                    <a:pt x="136" y="456"/>
                  </a:lnTo>
                  <a:lnTo>
                    <a:pt x="159" y="448"/>
                  </a:lnTo>
                  <a:lnTo>
                    <a:pt x="167" y="461"/>
                  </a:lnTo>
                  <a:lnTo>
                    <a:pt x="190" y="469"/>
                  </a:lnTo>
                  <a:lnTo>
                    <a:pt x="209" y="449"/>
                  </a:lnTo>
                  <a:lnTo>
                    <a:pt x="207" y="417"/>
                  </a:lnTo>
                  <a:lnTo>
                    <a:pt x="220" y="393"/>
                  </a:lnTo>
                  <a:lnTo>
                    <a:pt x="247" y="381"/>
                  </a:lnTo>
                  <a:lnTo>
                    <a:pt x="247" y="351"/>
                  </a:lnTo>
                  <a:lnTo>
                    <a:pt x="295" y="318"/>
                  </a:lnTo>
                  <a:lnTo>
                    <a:pt x="321" y="332"/>
                  </a:lnTo>
                  <a:lnTo>
                    <a:pt x="363" y="311"/>
                  </a:lnTo>
                  <a:lnTo>
                    <a:pt x="396" y="312"/>
                  </a:lnTo>
                  <a:lnTo>
                    <a:pt x="376" y="283"/>
                  </a:lnTo>
                  <a:lnTo>
                    <a:pt x="411" y="276"/>
                  </a:lnTo>
                  <a:lnTo>
                    <a:pt x="416" y="246"/>
                  </a:lnTo>
                  <a:lnTo>
                    <a:pt x="392" y="232"/>
                  </a:lnTo>
                  <a:lnTo>
                    <a:pt x="391" y="207"/>
                  </a:lnTo>
                  <a:lnTo>
                    <a:pt x="419" y="188"/>
                  </a:lnTo>
                  <a:lnTo>
                    <a:pt x="453" y="205"/>
                  </a:lnTo>
                  <a:lnTo>
                    <a:pt x="465" y="178"/>
                  </a:lnTo>
                  <a:lnTo>
                    <a:pt x="469" y="133"/>
                  </a:lnTo>
                  <a:lnTo>
                    <a:pt x="458" y="122"/>
                  </a:lnTo>
                  <a:lnTo>
                    <a:pt x="456" y="122"/>
                  </a:lnTo>
                  <a:lnTo>
                    <a:pt x="453" y="124"/>
                  </a:lnTo>
                  <a:lnTo>
                    <a:pt x="448" y="126"/>
                  </a:lnTo>
                  <a:lnTo>
                    <a:pt x="443" y="130"/>
                  </a:lnTo>
                  <a:lnTo>
                    <a:pt x="431" y="137"/>
                  </a:lnTo>
                  <a:lnTo>
                    <a:pt x="424" y="142"/>
                  </a:lnTo>
                  <a:lnTo>
                    <a:pt x="420" y="143"/>
                  </a:lnTo>
                  <a:lnTo>
                    <a:pt x="419" y="148"/>
                  </a:lnTo>
                  <a:lnTo>
                    <a:pt x="419" y="152"/>
                  </a:lnTo>
                  <a:lnTo>
                    <a:pt x="421" y="159"/>
                  </a:lnTo>
                  <a:lnTo>
                    <a:pt x="421" y="165"/>
                  </a:lnTo>
                  <a:lnTo>
                    <a:pt x="424" y="169"/>
                  </a:lnTo>
                  <a:lnTo>
                    <a:pt x="424" y="172"/>
                  </a:lnTo>
                  <a:lnTo>
                    <a:pt x="426" y="174"/>
                  </a:lnTo>
                  <a:lnTo>
                    <a:pt x="389" y="177"/>
                  </a:lnTo>
                  <a:lnTo>
                    <a:pt x="385" y="150"/>
                  </a:lnTo>
                  <a:lnTo>
                    <a:pt x="409" y="136"/>
                  </a:lnTo>
                  <a:lnTo>
                    <a:pt x="398" y="116"/>
                  </a:lnTo>
                  <a:lnTo>
                    <a:pt x="448" y="98"/>
                  </a:lnTo>
                  <a:lnTo>
                    <a:pt x="433" y="64"/>
                  </a:lnTo>
                  <a:lnTo>
                    <a:pt x="411" y="57"/>
                  </a:lnTo>
                  <a:lnTo>
                    <a:pt x="418" y="35"/>
                  </a:lnTo>
                  <a:lnTo>
                    <a:pt x="400" y="18"/>
                  </a:lnTo>
                  <a:lnTo>
                    <a:pt x="390" y="64"/>
                  </a:lnTo>
                  <a:lnTo>
                    <a:pt x="369" y="28"/>
                  </a:lnTo>
                  <a:lnTo>
                    <a:pt x="347" y="45"/>
                  </a:lnTo>
                  <a:lnTo>
                    <a:pt x="337" y="38"/>
                  </a:lnTo>
                </a:path>
              </a:pathLst>
            </a:custGeom>
            <a:noFill/>
            <a:ln w="1588">
              <a:solidFill>
                <a:srgbClr val="8CB3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5496">
              <a:extLst>
                <a:ext uri="{FF2B5EF4-FFF2-40B4-BE49-F238E27FC236}">
                  <a16:creationId xmlns:a16="http://schemas.microsoft.com/office/drawing/2014/main" id="{06AA7195-BB3F-471C-A994-3FCDE1186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706"/>
              <a:ext cx="52" cy="118"/>
            </a:xfrm>
            <a:custGeom>
              <a:avLst/>
              <a:gdLst>
                <a:gd name="T0" fmla="*/ 185 w 209"/>
                <a:gd name="T1" fmla="*/ 63 h 472"/>
                <a:gd name="T2" fmla="*/ 128 w 209"/>
                <a:gd name="T3" fmla="*/ 118 h 472"/>
                <a:gd name="T4" fmla="*/ 106 w 209"/>
                <a:gd name="T5" fmla="*/ 161 h 472"/>
                <a:gd name="T6" fmla="*/ 86 w 209"/>
                <a:gd name="T7" fmla="*/ 176 h 472"/>
                <a:gd name="T8" fmla="*/ 30 w 209"/>
                <a:gd name="T9" fmla="*/ 262 h 472"/>
                <a:gd name="T10" fmla="*/ 0 w 209"/>
                <a:gd name="T11" fmla="*/ 342 h 472"/>
                <a:gd name="T12" fmla="*/ 2 w 209"/>
                <a:gd name="T13" fmla="*/ 448 h 472"/>
                <a:gd name="T14" fmla="*/ 10 w 209"/>
                <a:gd name="T15" fmla="*/ 472 h 472"/>
                <a:gd name="T16" fmla="*/ 24 w 209"/>
                <a:gd name="T17" fmla="*/ 463 h 472"/>
                <a:gd name="T18" fmla="*/ 24 w 209"/>
                <a:gd name="T19" fmla="*/ 435 h 472"/>
                <a:gd name="T20" fmla="*/ 42 w 209"/>
                <a:gd name="T21" fmla="*/ 401 h 472"/>
                <a:gd name="T22" fmla="*/ 103 w 209"/>
                <a:gd name="T23" fmla="*/ 348 h 472"/>
                <a:gd name="T24" fmla="*/ 115 w 209"/>
                <a:gd name="T25" fmla="*/ 214 h 472"/>
                <a:gd name="T26" fmla="*/ 127 w 209"/>
                <a:gd name="T27" fmla="*/ 198 h 472"/>
                <a:gd name="T28" fmla="*/ 151 w 209"/>
                <a:gd name="T29" fmla="*/ 186 h 472"/>
                <a:gd name="T30" fmla="*/ 169 w 209"/>
                <a:gd name="T31" fmla="*/ 207 h 472"/>
                <a:gd name="T32" fmla="*/ 180 w 209"/>
                <a:gd name="T33" fmla="*/ 199 h 472"/>
                <a:gd name="T34" fmla="*/ 185 w 209"/>
                <a:gd name="T35" fmla="*/ 172 h 472"/>
                <a:gd name="T36" fmla="*/ 203 w 209"/>
                <a:gd name="T37" fmla="*/ 173 h 472"/>
                <a:gd name="T38" fmla="*/ 204 w 209"/>
                <a:gd name="T39" fmla="*/ 158 h 472"/>
                <a:gd name="T40" fmla="*/ 171 w 209"/>
                <a:gd name="T41" fmla="*/ 158 h 472"/>
                <a:gd name="T42" fmla="*/ 171 w 209"/>
                <a:gd name="T43" fmla="*/ 135 h 472"/>
                <a:gd name="T44" fmla="*/ 207 w 209"/>
                <a:gd name="T45" fmla="*/ 105 h 472"/>
                <a:gd name="T46" fmla="*/ 209 w 209"/>
                <a:gd name="T47" fmla="*/ 0 h 472"/>
                <a:gd name="T48" fmla="*/ 184 w 209"/>
                <a:gd name="T49" fmla="*/ 25 h 472"/>
                <a:gd name="T50" fmla="*/ 185 w 209"/>
                <a:gd name="T51" fmla="*/ 63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472">
                  <a:moveTo>
                    <a:pt x="185" y="63"/>
                  </a:moveTo>
                  <a:lnTo>
                    <a:pt x="128" y="118"/>
                  </a:lnTo>
                  <a:lnTo>
                    <a:pt x="106" y="161"/>
                  </a:lnTo>
                  <a:lnTo>
                    <a:pt x="86" y="176"/>
                  </a:lnTo>
                  <a:lnTo>
                    <a:pt x="30" y="262"/>
                  </a:lnTo>
                  <a:lnTo>
                    <a:pt x="0" y="342"/>
                  </a:lnTo>
                  <a:lnTo>
                    <a:pt x="2" y="448"/>
                  </a:lnTo>
                  <a:lnTo>
                    <a:pt x="10" y="472"/>
                  </a:lnTo>
                  <a:lnTo>
                    <a:pt x="24" y="463"/>
                  </a:lnTo>
                  <a:lnTo>
                    <a:pt x="24" y="435"/>
                  </a:lnTo>
                  <a:lnTo>
                    <a:pt x="42" y="401"/>
                  </a:lnTo>
                  <a:lnTo>
                    <a:pt x="103" y="348"/>
                  </a:lnTo>
                  <a:lnTo>
                    <a:pt x="115" y="214"/>
                  </a:lnTo>
                  <a:lnTo>
                    <a:pt x="127" y="198"/>
                  </a:lnTo>
                  <a:lnTo>
                    <a:pt x="151" y="186"/>
                  </a:lnTo>
                  <a:lnTo>
                    <a:pt x="169" y="207"/>
                  </a:lnTo>
                  <a:lnTo>
                    <a:pt x="180" y="199"/>
                  </a:lnTo>
                  <a:lnTo>
                    <a:pt x="185" y="172"/>
                  </a:lnTo>
                  <a:lnTo>
                    <a:pt x="203" y="173"/>
                  </a:lnTo>
                  <a:lnTo>
                    <a:pt x="204" y="158"/>
                  </a:lnTo>
                  <a:lnTo>
                    <a:pt x="171" y="158"/>
                  </a:lnTo>
                  <a:lnTo>
                    <a:pt x="171" y="135"/>
                  </a:lnTo>
                  <a:lnTo>
                    <a:pt x="207" y="105"/>
                  </a:lnTo>
                  <a:lnTo>
                    <a:pt x="209" y="0"/>
                  </a:lnTo>
                  <a:lnTo>
                    <a:pt x="184" y="25"/>
                  </a:lnTo>
                  <a:lnTo>
                    <a:pt x="185" y="63"/>
                  </a:lnTo>
                </a:path>
              </a:pathLst>
            </a:custGeom>
            <a:noFill/>
            <a:ln w="1588">
              <a:solidFill>
                <a:srgbClr val="8CB3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5497">
              <a:extLst>
                <a:ext uri="{FF2B5EF4-FFF2-40B4-BE49-F238E27FC236}">
                  <a16:creationId xmlns:a16="http://schemas.microsoft.com/office/drawing/2014/main" id="{E4457A33-952D-4D57-B685-992C8D9A0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" y="4110"/>
              <a:ext cx="34" cy="25"/>
            </a:xfrm>
            <a:custGeom>
              <a:avLst/>
              <a:gdLst>
                <a:gd name="T0" fmla="*/ 84 w 135"/>
                <a:gd name="T1" fmla="*/ 22 h 102"/>
                <a:gd name="T2" fmla="*/ 91 w 135"/>
                <a:gd name="T3" fmla="*/ 15 h 102"/>
                <a:gd name="T4" fmla="*/ 101 w 135"/>
                <a:gd name="T5" fmla="*/ 14 h 102"/>
                <a:gd name="T6" fmla="*/ 105 w 135"/>
                <a:gd name="T7" fmla="*/ 14 h 102"/>
                <a:gd name="T8" fmla="*/ 111 w 135"/>
                <a:gd name="T9" fmla="*/ 17 h 102"/>
                <a:gd name="T10" fmla="*/ 114 w 135"/>
                <a:gd name="T11" fmla="*/ 19 h 102"/>
                <a:gd name="T12" fmla="*/ 117 w 135"/>
                <a:gd name="T13" fmla="*/ 25 h 102"/>
                <a:gd name="T14" fmla="*/ 118 w 135"/>
                <a:gd name="T15" fmla="*/ 30 h 102"/>
                <a:gd name="T16" fmla="*/ 118 w 135"/>
                <a:gd name="T17" fmla="*/ 33 h 102"/>
                <a:gd name="T18" fmla="*/ 119 w 135"/>
                <a:gd name="T19" fmla="*/ 39 h 102"/>
                <a:gd name="T20" fmla="*/ 119 w 135"/>
                <a:gd name="T21" fmla="*/ 102 h 102"/>
                <a:gd name="T22" fmla="*/ 135 w 135"/>
                <a:gd name="T23" fmla="*/ 102 h 102"/>
                <a:gd name="T24" fmla="*/ 135 w 135"/>
                <a:gd name="T25" fmla="*/ 33 h 102"/>
                <a:gd name="T26" fmla="*/ 134 w 135"/>
                <a:gd name="T27" fmla="*/ 25 h 102"/>
                <a:gd name="T28" fmla="*/ 133 w 135"/>
                <a:gd name="T29" fmla="*/ 18 h 102"/>
                <a:gd name="T30" fmla="*/ 130 w 135"/>
                <a:gd name="T31" fmla="*/ 12 h 102"/>
                <a:gd name="T32" fmla="*/ 128 w 135"/>
                <a:gd name="T33" fmla="*/ 8 h 102"/>
                <a:gd name="T34" fmla="*/ 122 w 135"/>
                <a:gd name="T35" fmla="*/ 3 h 102"/>
                <a:gd name="T36" fmla="*/ 117 w 135"/>
                <a:gd name="T37" fmla="*/ 1 h 102"/>
                <a:gd name="T38" fmla="*/ 105 w 135"/>
                <a:gd name="T39" fmla="*/ 0 h 102"/>
                <a:gd name="T40" fmla="*/ 96 w 135"/>
                <a:gd name="T41" fmla="*/ 1 h 102"/>
                <a:gd name="T42" fmla="*/ 87 w 135"/>
                <a:gd name="T43" fmla="*/ 4 h 102"/>
                <a:gd name="T44" fmla="*/ 79 w 135"/>
                <a:gd name="T45" fmla="*/ 10 h 102"/>
                <a:gd name="T46" fmla="*/ 74 w 135"/>
                <a:gd name="T47" fmla="*/ 17 h 102"/>
                <a:gd name="T48" fmla="*/ 69 w 135"/>
                <a:gd name="T49" fmla="*/ 10 h 102"/>
                <a:gd name="T50" fmla="*/ 63 w 135"/>
                <a:gd name="T51" fmla="*/ 4 h 102"/>
                <a:gd name="T52" fmla="*/ 55 w 135"/>
                <a:gd name="T53" fmla="*/ 1 h 102"/>
                <a:gd name="T54" fmla="*/ 45 w 135"/>
                <a:gd name="T55" fmla="*/ 0 h 102"/>
                <a:gd name="T56" fmla="*/ 35 w 135"/>
                <a:gd name="T57" fmla="*/ 1 h 102"/>
                <a:gd name="T58" fmla="*/ 28 w 135"/>
                <a:gd name="T59" fmla="*/ 4 h 102"/>
                <a:gd name="T60" fmla="*/ 20 w 135"/>
                <a:gd name="T61" fmla="*/ 9 h 102"/>
                <a:gd name="T62" fmla="*/ 15 w 135"/>
                <a:gd name="T63" fmla="*/ 16 h 102"/>
                <a:gd name="T64" fmla="*/ 15 w 135"/>
                <a:gd name="T65" fmla="*/ 2 h 102"/>
                <a:gd name="T66" fmla="*/ 0 w 135"/>
                <a:gd name="T67" fmla="*/ 2 h 102"/>
                <a:gd name="T68" fmla="*/ 0 w 135"/>
                <a:gd name="T69" fmla="*/ 102 h 102"/>
                <a:gd name="T70" fmla="*/ 17 w 135"/>
                <a:gd name="T71" fmla="*/ 102 h 102"/>
                <a:gd name="T72" fmla="*/ 17 w 135"/>
                <a:gd name="T73" fmla="*/ 51 h 102"/>
                <a:gd name="T74" fmla="*/ 17 w 135"/>
                <a:gd name="T75" fmla="*/ 38 h 102"/>
                <a:gd name="T76" fmla="*/ 19 w 135"/>
                <a:gd name="T77" fmla="*/ 29 h 102"/>
                <a:gd name="T78" fmla="*/ 22 w 135"/>
                <a:gd name="T79" fmla="*/ 22 h 102"/>
                <a:gd name="T80" fmla="*/ 28 w 135"/>
                <a:gd name="T81" fmla="*/ 18 h 102"/>
                <a:gd name="T82" fmla="*/ 34 w 135"/>
                <a:gd name="T83" fmla="*/ 15 h 102"/>
                <a:gd name="T84" fmla="*/ 42 w 135"/>
                <a:gd name="T85" fmla="*/ 14 h 102"/>
                <a:gd name="T86" fmla="*/ 49 w 135"/>
                <a:gd name="T87" fmla="*/ 15 h 102"/>
                <a:gd name="T88" fmla="*/ 55 w 135"/>
                <a:gd name="T89" fmla="*/ 21 h 102"/>
                <a:gd name="T90" fmla="*/ 56 w 135"/>
                <a:gd name="T91" fmla="*/ 23 h 102"/>
                <a:gd name="T92" fmla="*/ 58 w 135"/>
                <a:gd name="T93" fmla="*/ 27 h 102"/>
                <a:gd name="T94" fmla="*/ 59 w 135"/>
                <a:gd name="T95" fmla="*/ 37 h 102"/>
                <a:gd name="T96" fmla="*/ 59 w 135"/>
                <a:gd name="T97" fmla="*/ 102 h 102"/>
                <a:gd name="T98" fmla="*/ 76 w 135"/>
                <a:gd name="T99" fmla="*/ 102 h 102"/>
                <a:gd name="T100" fmla="*/ 76 w 135"/>
                <a:gd name="T101" fmla="*/ 44 h 102"/>
                <a:gd name="T102" fmla="*/ 77 w 135"/>
                <a:gd name="T103" fmla="*/ 30 h 102"/>
                <a:gd name="T104" fmla="*/ 79 w 135"/>
                <a:gd name="T105" fmla="*/ 25 h 102"/>
                <a:gd name="T106" fmla="*/ 84 w 135"/>
                <a:gd name="T107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102">
                  <a:moveTo>
                    <a:pt x="84" y="22"/>
                  </a:moveTo>
                  <a:lnTo>
                    <a:pt x="91" y="15"/>
                  </a:lnTo>
                  <a:lnTo>
                    <a:pt x="101" y="14"/>
                  </a:lnTo>
                  <a:lnTo>
                    <a:pt x="105" y="14"/>
                  </a:lnTo>
                  <a:lnTo>
                    <a:pt x="111" y="17"/>
                  </a:lnTo>
                  <a:lnTo>
                    <a:pt x="114" y="19"/>
                  </a:lnTo>
                  <a:lnTo>
                    <a:pt x="117" y="25"/>
                  </a:lnTo>
                  <a:lnTo>
                    <a:pt x="118" y="30"/>
                  </a:lnTo>
                  <a:lnTo>
                    <a:pt x="118" y="33"/>
                  </a:lnTo>
                  <a:lnTo>
                    <a:pt x="119" y="39"/>
                  </a:lnTo>
                  <a:lnTo>
                    <a:pt x="119" y="102"/>
                  </a:lnTo>
                  <a:lnTo>
                    <a:pt x="135" y="102"/>
                  </a:lnTo>
                  <a:lnTo>
                    <a:pt x="135" y="33"/>
                  </a:lnTo>
                  <a:lnTo>
                    <a:pt x="134" y="25"/>
                  </a:lnTo>
                  <a:lnTo>
                    <a:pt x="133" y="18"/>
                  </a:lnTo>
                  <a:lnTo>
                    <a:pt x="130" y="12"/>
                  </a:lnTo>
                  <a:lnTo>
                    <a:pt x="128" y="8"/>
                  </a:lnTo>
                  <a:lnTo>
                    <a:pt x="122" y="3"/>
                  </a:lnTo>
                  <a:lnTo>
                    <a:pt x="117" y="1"/>
                  </a:lnTo>
                  <a:lnTo>
                    <a:pt x="105" y="0"/>
                  </a:lnTo>
                  <a:lnTo>
                    <a:pt x="96" y="1"/>
                  </a:lnTo>
                  <a:lnTo>
                    <a:pt x="87" y="4"/>
                  </a:lnTo>
                  <a:lnTo>
                    <a:pt x="79" y="10"/>
                  </a:lnTo>
                  <a:lnTo>
                    <a:pt x="74" y="17"/>
                  </a:lnTo>
                  <a:lnTo>
                    <a:pt x="69" y="10"/>
                  </a:lnTo>
                  <a:lnTo>
                    <a:pt x="63" y="4"/>
                  </a:lnTo>
                  <a:lnTo>
                    <a:pt x="55" y="1"/>
                  </a:lnTo>
                  <a:lnTo>
                    <a:pt x="45" y="0"/>
                  </a:lnTo>
                  <a:lnTo>
                    <a:pt x="35" y="1"/>
                  </a:lnTo>
                  <a:lnTo>
                    <a:pt x="28" y="4"/>
                  </a:lnTo>
                  <a:lnTo>
                    <a:pt x="20" y="9"/>
                  </a:lnTo>
                  <a:lnTo>
                    <a:pt x="15" y="16"/>
                  </a:lnTo>
                  <a:lnTo>
                    <a:pt x="15" y="2"/>
                  </a:lnTo>
                  <a:lnTo>
                    <a:pt x="0" y="2"/>
                  </a:lnTo>
                  <a:lnTo>
                    <a:pt x="0" y="102"/>
                  </a:lnTo>
                  <a:lnTo>
                    <a:pt x="17" y="102"/>
                  </a:lnTo>
                  <a:lnTo>
                    <a:pt x="17" y="51"/>
                  </a:lnTo>
                  <a:lnTo>
                    <a:pt x="17" y="38"/>
                  </a:lnTo>
                  <a:lnTo>
                    <a:pt x="19" y="29"/>
                  </a:lnTo>
                  <a:lnTo>
                    <a:pt x="22" y="22"/>
                  </a:lnTo>
                  <a:lnTo>
                    <a:pt x="28" y="18"/>
                  </a:lnTo>
                  <a:lnTo>
                    <a:pt x="34" y="15"/>
                  </a:lnTo>
                  <a:lnTo>
                    <a:pt x="42" y="14"/>
                  </a:lnTo>
                  <a:lnTo>
                    <a:pt x="49" y="15"/>
                  </a:lnTo>
                  <a:lnTo>
                    <a:pt x="55" y="21"/>
                  </a:lnTo>
                  <a:lnTo>
                    <a:pt x="56" y="23"/>
                  </a:lnTo>
                  <a:lnTo>
                    <a:pt x="58" y="27"/>
                  </a:lnTo>
                  <a:lnTo>
                    <a:pt x="59" y="37"/>
                  </a:lnTo>
                  <a:lnTo>
                    <a:pt x="59" y="102"/>
                  </a:lnTo>
                  <a:lnTo>
                    <a:pt x="76" y="102"/>
                  </a:lnTo>
                  <a:lnTo>
                    <a:pt x="76" y="44"/>
                  </a:lnTo>
                  <a:lnTo>
                    <a:pt x="77" y="30"/>
                  </a:lnTo>
                  <a:lnTo>
                    <a:pt x="79" y="25"/>
                  </a:lnTo>
                  <a:lnTo>
                    <a:pt x="84" y="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5498">
              <a:extLst>
                <a:ext uri="{FF2B5EF4-FFF2-40B4-BE49-F238E27FC236}">
                  <a16:creationId xmlns:a16="http://schemas.microsoft.com/office/drawing/2014/main" id="{7E13BB98-1E1D-436E-B465-013F7150A6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0" y="4034"/>
              <a:ext cx="20" cy="32"/>
            </a:xfrm>
            <a:custGeom>
              <a:avLst/>
              <a:gdLst>
                <a:gd name="T0" fmla="*/ 63 w 79"/>
                <a:gd name="T1" fmla="*/ 8 h 126"/>
                <a:gd name="T2" fmla="*/ 48 w 79"/>
                <a:gd name="T3" fmla="*/ 1 h 126"/>
                <a:gd name="T4" fmla="*/ 27 w 79"/>
                <a:gd name="T5" fmla="*/ 1 h 126"/>
                <a:gd name="T6" fmla="*/ 9 w 79"/>
                <a:gd name="T7" fmla="*/ 15 h 126"/>
                <a:gd name="T8" fmla="*/ 1 w 79"/>
                <a:gd name="T9" fmla="*/ 43 h 126"/>
                <a:gd name="T10" fmla="*/ 0 w 79"/>
                <a:gd name="T11" fmla="*/ 79 h 126"/>
                <a:gd name="T12" fmla="*/ 5 w 79"/>
                <a:gd name="T13" fmla="*/ 104 h 126"/>
                <a:gd name="T14" fmla="*/ 16 w 79"/>
                <a:gd name="T15" fmla="*/ 119 h 126"/>
                <a:gd name="T16" fmla="*/ 30 w 79"/>
                <a:gd name="T17" fmla="*/ 125 h 126"/>
                <a:gd name="T18" fmla="*/ 42 w 79"/>
                <a:gd name="T19" fmla="*/ 125 h 126"/>
                <a:gd name="T20" fmla="*/ 51 w 79"/>
                <a:gd name="T21" fmla="*/ 124 h 126"/>
                <a:gd name="T22" fmla="*/ 54 w 79"/>
                <a:gd name="T23" fmla="*/ 121 h 126"/>
                <a:gd name="T24" fmla="*/ 57 w 79"/>
                <a:gd name="T25" fmla="*/ 121 h 126"/>
                <a:gd name="T26" fmla="*/ 62 w 79"/>
                <a:gd name="T27" fmla="*/ 117 h 126"/>
                <a:gd name="T28" fmla="*/ 63 w 79"/>
                <a:gd name="T29" fmla="*/ 115 h 126"/>
                <a:gd name="T30" fmla="*/ 70 w 79"/>
                <a:gd name="T31" fmla="*/ 109 h 126"/>
                <a:gd name="T32" fmla="*/ 72 w 79"/>
                <a:gd name="T33" fmla="*/ 101 h 126"/>
                <a:gd name="T34" fmla="*/ 73 w 79"/>
                <a:gd name="T35" fmla="*/ 100 h 126"/>
                <a:gd name="T36" fmla="*/ 75 w 79"/>
                <a:gd name="T37" fmla="*/ 94 h 126"/>
                <a:gd name="T38" fmla="*/ 75 w 79"/>
                <a:gd name="T39" fmla="*/ 91 h 126"/>
                <a:gd name="T40" fmla="*/ 78 w 79"/>
                <a:gd name="T41" fmla="*/ 83 h 126"/>
                <a:gd name="T42" fmla="*/ 78 w 79"/>
                <a:gd name="T43" fmla="*/ 68 h 126"/>
                <a:gd name="T44" fmla="*/ 78 w 79"/>
                <a:gd name="T45" fmla="*/ 54 h 126"/>
                <a:gd name="T46" fmla="*/ 77 w 79"/>
                <a:gd name="T47" fmla="*/ 39 h 126"/>
                <a:gd name="T48" fmla="*/ 73 w 79"/>
                <a:gd name="T49" fmla="*/ 23 h 126"/>
                <a:gd name="T50" fmla="*/ 40 w 79"/>
                <a:gd name="T51" fmla="*/ 13 h 126"/>
                <a:gd name="T52" fmla="*/ 49 w 79"/>
                <a:gd name="T53" fmla="*/ 15 h 126"/>
                <a:gd name="T54" fmla="*/ 57 w 79"/>
                <a:gd name="T55" fmla="*/ 23 h 126"/>
                <a:gd name="T56" fmla="*/ 60 w 79"/>
                <a:gd name="T57" fmla="*/ 31 h 126"/>
                <a:gd name="T58" fmla="*/ 63 w 79"/>
                <a:gd name="T59" fmla="*/ 49 h 126"/>
                <a:gd name="T60" fmla="*/ 64 w 79"/>
                <a:gd name="T61" fmla="*/ 64 h 126"/>
                <a:gd name="T62" fmla="*/ 63 w 79"/>
                <a:gd name="T63" fmla="*/ 77 h 126"/>
                <a:gd name="T64" fmla="*/ 62 w 79"/>
                <a:gd name="T65" fmla="*/ 82 h 126"/>
                <a:gd name="T66" fmla="*/ 60 w 79"/>
                <a:gd name="T67" fmla="*/ 92 h 126"/>
                <a:gd name="T68" fmla="*/ 57 w 79"/>
                <a:gd name="T69" fmla="*/ 104 h 126"/>
                <a:gd name="T70" fmla="*/ 50 w 79"/>
                <a:gd name="T71" fmla="*/ 108 h 126"/>
                <a:gd name="T72" fmla="*/ 44 w 79"/>
                <a:gd name="T73" fmla="*/ 112 h 126"/>
                <a:gd name="T74" fmla="*/ 34 w 79"/>
                <a:gd name="T75" fmla="*/ 112 h 126"/>
                <a:gd name="T76" fmla="*/ 22 w 79"/>
                <a:gd name="T77" fmla="*/ 104 h 126"/>
                <a:gd name="T78" fmla="*/ 16 w 79"/>
                <a:gd name="T79" fmla="*/ 89 h 126"/>
                <a:gd name="T80" fmla="*/ 15 w 79"/>
                <a:gd name="T81" fmla="*/ 64 h 126"/>
                <a:gd name="T82" fmla="*/ 16 w 79"/>
                <a:gd name="T83" fmla="*/ 37 h 126"/>
                <a:gd name="T84" fmla="*/ 22 w 79"/>
                <a:gd name="T85" fmla="*/ 22 h 126"/>
                <a:gd name="T86" fmla="*/ 40 w 79"/>
                <a:gd name="T87" fmla="*/ 1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" h="126">
                  <a:moveTo>
                    <a:pt x="70" y="15"/>
                  </a:moveTo>
                  <a:lnTo>
                    <a:pt x="63" y="8"/>
                  </a:lnTo>
                  <a:lnTo>
                    <a:pt x="57" y="4"/>
                  </a:lnTo>
                  <a:lnTo>
                    <a:pt x="48" y="1"/>
                  </a:lnTo>
                  <a:lnTo>
                    <a:pt x="40" y="0"/>
                  </a:lnTo>
                  <a:lnTo>
                    <a:pt x="27" y="1"/>
                  </a:lnTo>
                  <a:lnTo>
                    <a:pt x="17" y="8"/>
                  </a:lnTo>
                  <a:lnTo>
                    <a:pt x="9" y="15"/>
                  </a:lnTo>
                  <a:lnTo>
                    <a:pt x="4" y="28"/>
                  </a:lnTo>
                  <a:lnTo>
                    <a:pt x="1" y="43"/>
                  </a:lnTo>
                  <a:lnTo>
                    <a:pt x="0" y="64"/>
                  </a:lnTo>
                  <a:lnTo>
                    <a:pt x="0" y="79"/>
                  </a:lnTo>
                  <a:lnTo>
                    <a:pt x="2" y="93"/>
                  </a:lnTo>
                  <a:lnTo>
                    <a:pt x="5" y="104"/>
                  </a:lnTo>
                  <a:lnTo>
                    <a:pt x="12" y="113"/>
                  </a:lnTo>
                  <a:lnTo>
                    <a:pt x="16" y="119"/>
                  </a:lnTo>
                  <a:lnTo>
                    <a:pt x="22" y="123"/>
                  </a:lnTo>
                  <a:lnTo>
                    <a:pt x="30" y="125"/>
                  </a:lnTo>
                  <a:lnTo>
                    <a:pt x="40" y="126"/>
                  </a:lnTo>
                  <a:lnTo>
                    <a:pt x="42" y="125"/>
                  </a:lnTo>
                  <a:lnTo>
                    <a:pt x="45" y="125"/>
                  </a:lnTo>
                  <a:lnTo>
                    <a:pt x="51" y="124"/>
                  </a:lnTo>
                  <a:lnTo>
                    <a:pt x="54" y="122"/>
                  </a:lnTo>
                  <a:lnTo>
                    <a:pt x="54" y="121"/>
                  </a:lnTo>
                  <a:lnTo>
                    <a:pt x="55" y="121"/>
                  </a:lnTo>
                  <a:lnTo>
                    <a:pt x="57" y="121"/>
                  </a:lnTo>
                  <a:lnTo>
                    <a:pt x="62" y="119"/>
                  </a:lnTo>
                  <a:lnTo>
                    <a:pt x="62" y="117"/>
                  </a:lnTo>
                  <a:lnTo>
                    <a:pt x="62" y="115"/>
                  </a:lnTo>
                  <a:lnTo>
                    <a:pt x="63" y="115"/>
                  </a:lnTo>
                  <a:lnTo>
                    <a:pt x="65" y="113"/>
                  </a:lnTo>
                  <a:lnTo>
                    <a:pt x="70" y="109"/>
                  </a:lnTo>
                  <a:lnTo>
                    <a:pt x="72" y="104"/>
                  </a:lnTo>
                  <a:lnTo>
                    <a:pt x="72" y="101"/>
                  </a:lnTo>
                  <a:lnTo>
                    <a:pt x="72" y="100"/>
                  </a:lnTo>
                  <a:lnTo>
                    <a:pt x="73" y="100"/>
                  </a:lnTo>
                  <a:lnTo>
                    <a:pt x="75" y="98"/>
                  </a:lnTo>
                  <a:lnTo>
                    <a:pt x="75" y="94"/>
                  </a:lnTo>
                  <a:lnTo>
                    <a:pt x="75" y="92"/>
                  </a:lnTo>
                  <a:lnTo>
                    <a:pt x="75" y="91"/>
                  </a:lnTo>
                  <a:lnTo>
                    <a:pt x="76" y="91"/>
                  </a:lnTo>
                  <a:lnTo>
                    <a:pt x="78" y="83"/>
                  </a:lnTo>
                  <a:lnTo>
                    <a:pt x="78" y="73"/>
                  </a:lnTo>
                  <a:lnTo>
                    <a:pt x="78" y="68"/>
                  </a:lnTo>
                  <a:lnTo>
                    <a:pt x="79" y="64"/>
                  </a:lnTo>
                  <a:lnTo>
                    <a:pt x="78" y="54"/>
                  </a:lnTo>
                  <a:lnTo>
                    <a:pt x="78" y="46"/>
                  </a:lnTo>
                  <a:lnTo>
                    <a:pt x="77" y="39"/>
                  </a:lnTo>
                  <a:lnTo>
                    <a:pt x="77" y="34"/>
                  </a:lnTo>
                  <a:lnTo>
                    <a:pt x="73" y="23"/>
                  </a:lnTo>
                  <a:lnTo>
                    <a:pt x="70" y="15"/>
                  </a:lnTo>
                  <a:close/>
                  <a:moveTo>
                    <a:pt x="40" y="13"/>
                  </a:moveTo>
                  <a:lnTo>
                    <a:pt x="44" y="13"/>
                  </a:lnTo>
                  <a:lnTo>
                    <a:pt x="49" y="15"/>
                  </a:lnTo>
                  <a:lnTo>
                    <a:pt x="53" y="17"/>
                  </a:lnTo>
                  <a:lnTo>
                    <a:pt x="57" y="23"/>
                  </a:lnTo>
                  <a:lnTo>
                    <a:pt x="59" y="28"/>
                  </a:lnTo>
                  <a:lnTo>
                    <a:pt x="60" y="31"/>
                  </a:lnTo>
                  <a:lnTo>
                    <a:pt x="62" y="37"/>
                  </a:lnTo>
                  <a:lnTo>
                    <a:pt x="63" y="49"/>
                  </a:lnTo>
                  <a:lnTo>
                    <a:pt x="63" y="55"/>
                  </a:lnTo>
                  <a:lnTo>
                    <a:pt x="64" y="64"/>
                  </a:lnTo>
                  <a:lnTo>
                    <a:pt x="63" y="70"/>
                  </a:lnTo>
                  <a:lnTo>
                    <a:pt x="63" y="77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2" y="89"/>
                  </a:lnTo>
                  <a:lnTo>
                    <a:pt x="60" y="92"/>
                  </a:lnTo>
                  <a:lnTo>
                    <a:pt x="59" y="96"/>
                  </a:lnTo>
                  <a:lnTo>
                    <a:pt x="57" y="104"/>
                  </a:lnTo>
                  <a:lnTo>
                    <a:pt x="53" y="107"/>
                  </a:lnTo>
                  <a:lnTo>
                    <a:pt x="50" y="108"/>
                  </a:lnTo>
                  <a:lnTo>
                    <a:pt x="49" y="110"/>
                  </a:lnTo>
                  <a:lnTo>
                    <a:pt x="44" y="112"/>
                  </a:lnTo>
                  <a:lnTo>
                    <a:pt x="40" y="113"/>
                  </a:lnTo>
                  <a:lnTo>
                    <a:pt x="34" y="112"/>
                  </a:lnTo>
                  <a:lnTo>
                    <a:pt x="30" y="110"/>
                  </a:lnTo>
                  <a:lnTo>
                    <a:pt x="22" y="104"/>
                  </a:lnTo>
                  <a:lnTo>
                    <a:pt x="18" y="96"/>
                  </a:lnTo>
                  <a:lnTo>
                    <a:pt x="16" y="89"/>
                  </a:lnTo>
                  <a:lnTo>
                    <a:pt x="15" y="77"/>
                  </a:lnTo>
                  <a:lnTo>
                    <a:pt x="15" y="64"/>
                  </a:lnTo>
                  <a:lnTo>
                    <a:pt x="15" y="49"/>
                  </a:lnTo>
                  <a:lnTo>
                    <a:pt x="16" y="37"/>
                  </a:lnTo>
                  <a:lnTo>
                    <a:pt x="18" y="27"/>
                  </a:lnTo>
                  <a:lnTo>
                    <a:pt x="22" y="22"/>
                  </a:lnTo>
                  <a:lnTo>
                    <a:pt x="30" y="15"/>
                  </a:lnTo>
                  <a:lnTo>
                    <a:pt x="40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5499">
              <a:extLst>
                <a:ext uri="{FF2B5EF4-FFF2-40B4-BE49-F238E27FC236}">
                  <a16:creationId xmlns:a16="http://schemas.microsoft.com/office/drawing/2014/main" id="{274B7795-58B2-4DA6-832C-590E166487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17" y="4034"/>
              <a:ext cx="20" cy="32"/>
            </a:xfrm>
            <a:custGeom>
              <a:avLst/>
              <a:gdLst>
                <a:gd name="T0" fmla="*/ 49 w 80"/>
                <a:gd name="T1" fmla="*/ 1 h 126"/>
                <a:gd name="T2" fmla="*/ 27 w 80"/>
                <a:gd name="T3" fmla="*/ 1 h 126"/>
                <a:gd name="T4" fmla="*/ 10 w 80"/>
                <a:gd name="T5" fmla="*/ 15 h 126"/>
                <a:gd name="T6" fmla="*/ 1 w 80"/>
                <a:gd name="T7" fmla="*/ 43 h 126"/>
                <a:gd name="T8" fmla="*/ 0 w 80"/>
                <a:gd name="T9" fmla="*/ 79 h 126"/>
                <a:gd name="T10" fmla="*/ 6 w 80"/>
                <a:gd name="T11" fmla="*/ 104 h 126"/>
                <a:gd name="T12" fmla="*/ 16 w 80"/>
                <a:gd name="T13" fmla="*/ 119 h 126"/>
                <a:gd name="T14" fmla="*/ 30 w 80"/>
                <a:gd name="T15" fmla="*/ 125 h 126"/>
                <a:gd name="T16" fmla="*/ 42 w 80"/>
                <a:gd name="T17" fmla="*/ 125 h 126"/>
                <a:gd name="T18" fmla="*/ 52 w 80"/>
                <a:gd name="T19" fmla="*/ 124 h 126"/>
                <a:gd name="T20" fmla="*/ 54 w 80"/>
                <a:gd name="T21" fmla="*/ 121 h 126"/>
                <a:gd name="T22" fmla="*/ 57 w 80"/>
                <a:gd name="T23" fmla="*/ 121 h 126"/>
                <a:gd name="T24" fmla="*/ 63 w 80"/>
                <a:gd name="T25" fmla="*/ 117 h 126"/>
                <a:gd name="T26" fmla="*/ 64 w 80"/>
                <a:gd name="T27" fmla="*/ 115 h 126"/>
                <a:gd name="T28" fmla="*/ 70 w 80"/>
                <a:gd name="T29" fmla="*/ 109 h 126"/>
                <a:gd name="T30" fmla="*/ 72 w 80"/>
                <a:gd name="T31" fmla="*/ 101 h 126"/>
                <a:gd name="T32" fmla="*/ 74 w 80"/>
                <a:gd name="T33" fmla="*/ 100 h 126"/>
                <a:gd name="T34" fmla="*/ 76 w 80"/>
                <a:gd name="T35" fmla="*/ 94 h 126"/>
                <a:gd name="T36" fmla="*/ 76 w 80"/>
                <a:gd name="T37" fmla="*/ 91 h 126"/>
                <a:gd name="T38" fmla="*/ 79 w 80"/>
                <a:gd name="T39" fmla="*/ 83 h 126"/>
                <a:gd name="T40" fmla="*/ 79 w 80"/>
                <a:gd name="T41" fmla="*/ 68 h 126"/>
                <a:gd name="T42" fmla="*/ 79 w 80"/>
                <a:gd name="T43" fmla="*/ 54 h 126"/>
                <a:gd name="T44" fmla="*/ 78 w 80"/>
                <a:gd name="T45" fmla="*/ 39 h 126"/>
                <a:gd name="T46" fmla="*/ 74 w 80"/>
                <a:gd name="T47" fmla="*/ 23 h 126"/>
                <a:gd name="T48" fmla="*/ 64 w 80"/>
                <a:gd name="T49" fmla="*/ 8 h 126"/>
                <a:gd name="T50" fmla="*/ 40 w 80"/>
                <a:gd name="T51" fmla="*/ 13 h 126"/>
                <a:gd name="T52" fmla="*/ 50 w 80"/>
                <a:gd name="T53" fmla="*/ 15 h 126"/>
                <a:gd name="T54" fmla="*/ 57 w 80"/>
                <a:gd name="T55" fmla="*/ 23 h 126"/>
                <a:gd name="T56" fmla="*/ 61 w 80"/>
                <a:gd name="T57" fmla="*/ 31 h 126"/>
                <a:gd name="T58" fmla="*/ 64 w 80"/>
                <a:gd name="T59" fmla="*/ 49 h 126"/>
                <a:gd name="T60" fmla="*/ 65 w 80"/>
                <a:gd name="T61" fmla="*/ 64 h 126"/>
                <a:gd name="T62" fmla="*/ 64 w 80"/>
                <a:gd name="T63" fmla="*/ 77 h 126"/>
                <a:gd name="T64" fmla="*/ 63 w 80"/>
                <a:gd name="T65" fmla="*/ 82 h 126"/>
                <a:gd name="T66" fmla="*/ 61 w 80"/>
                <a:gd name="T67" fmla="*/ 92 h 126"/>
                <a:gd name="T68" fmla="*/ 57 w 80"/>
                <a:gd name="T69" fmla="*/ 104 h 126"/>
                <a:gd name="T70" fmla="*/ 51 w 80"/>
                <a:gd name="T71" fmla="*/ 108 h 126"/>
                <a:gd name="T72" fmla="*/ 44 w 80"/>
                <a:gd name="T73" fmla="*/ 112 h 126"/>
                <a:gd name="T74" fmla="*/ 35 w 80"/>
                <a:gd name="T75" fmla="*/ 112 h 126"/>
                <a:gd name="T76" fmla="*/ 23 w 80"/>
                <a:gd name="T77" fmla="*/ 104 h 126"/>
                <a:gd name="T78" fmla="*/ 16 w 80"/>
                <a:gd name="T79" fmla="*/ 89 h 126"/>
                <a:gd name="T80" fmla="*/ 15 w 80"/>
                <a:gd name="T81" fmla="*/ 64 h 126"/>
                <a:gd name="T82" fmla="*/ 16 w 80"/>
                <a:gd name="T83" fmla="*/ 37 h 126"/>
                <a:gd name="T84" fmla="*/ 23 w 80"/>
                <a:gd name="T85" fmla="*/ 22 h 126"/>
                <a:gd name="T86" fmla="*/ 40 w 80"/>
                <a:gd name="T87" fmla="*/ 1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126">
                  <a:moveTo>
                    <a:pt x="57" y="4"/>
                  </a:moveTo>
                  <a:lnTo>
                    <a:pt x="49" y="1"/>
                  </a:lnTo>
                  <a:lnTo>
                    <a:pt x="40" y="0"/>
                  </a:lnTo>
                  <a:lnTo>
                    <a:pt x="27" y="1"/>
                  </a:lnTo>
                  <a:lnTo>
                    <a:pt x="17" y="8"/>
                  </a:lnTo>
                  <a:lnTo>
                    <a:pt x="10" y="15"/>
                  </a:lnTo>
                  <a:lnTo>
                    <a:pt x="5" y="28"/>
                  </a:lnTo>
                  <a:lnTo>
                    <a:pt x="1" y="43"/>
                  </a:lnTo>
                  <a:lnTo>
                    <a:pt x="0" y="64"/>
                  </a:lnTo>
                  <a:lnTo>
                    <a:pt x="0" y="79"/>
                  </a:lnTo>
                  <a:lnTo>
                    <a:pt x="2" y="93"/>
                  </a:lnTo>
                  <a:lnTo>
                    <a:pt x="6" y="104"/>
                  </a:lnTo>
                  <a:lnTo>
                    <a:pt x="12" y="113"/>
                  </a:lnTo>
                  <a:lnTo>
                    <a:pt x="16" y="119"/>
                  </a:lnTo>
                  <a:lnTo>
                    <a:pt x="23" y="123"/>
                  </a:lnTo>
                  <a:lnTo>
                    <a:pt x="30" y="125"/>
                  </a:lnTo>
                  <a:lnTo>
                    <a:pt x="40" y="126"/>
                  </a:lnTo>
                  <a:lnTo>
                    <a:pt x="42" y="125"/>
                  </a:lnTo>
                  <a:lnTo>
                    <a:pt x="45" y="125"/>
                  </a:lnTo>
                  <a:lnTo>
                    <a:pt x="52" y="124"/>
                  </a:lnTo>
                  <a:lnTo>
                    <a:pt x="54" y="122"/>
                  </a:lnTo>
                  <a:lnTo>
                    <a:pt x="54" y="121"/>
                  </a:lnTo>
                  <a:lnTo>
                    <a:pt x="55" y="121"/>
                  </a:lnTo>
                  <a:lnTo>
                    <a:pt x="57" y="121"/>
                  </a:lnTo>
                  <a:lnTo>
                    <a:pt x="63" y="119"/>
                  </a:lnTo>
                  <a:lnTo>
                    <a:pt x="63" y="117"/>
                  </a:lnTo>
                  <a:lnTo>
                    <a:pt x="63" y="115"/>
                  </a:lnTo>
                  <a:lnTo>
                    <a:pt x="64" y="115"/>
                  </a:lnTo>
                  <a:lnTo>
                    <a:pt x="66" y="113"/>
                  </a:lnTo>
                  <a:lnTo>
                    <a:pt x="70" y="109"/>
                  </a:lnTo>
                  <a:lnTo>
                    <a:pt x="72" y="104"/>
                  </a:lnTo>
                  <a:lnTo>
                    <a:pt x="72" y="101"/>
                  </a:lnTo>
                  <a:lnTo>
                    <a:pt x="72" y="100"/>
                  </a:lnTo>
                  <a:lnTo>
                    <a:pt x="74" y="100"/>
                  </a:lnTo>
                  <a:lnTo>
                    <a:pt x="76" y="98"/>
                  </a:lnTo>
                  <a:lnTo>
                    <a:pt x="76" y="94"/>
                  </a:lnTo>
                  <a:lnTo>
                    <a:pt x="76" y="92"/>
                  </a:lnTo>
                  <a:lnTo>
                    <a:pt x="76" y="91"/>
                  </a:lnTo>
                  <a:lnTo>
                    <a:pt x="77" y="91"/>
                  </a:lnTo>
                  <a:lnTo>
                    <a:pt x="79" y="83"/>
                  </a:lnTo>
                  <a:lnTo>
                    <a:pt x="79" y="73"/>
                  </a:lnTo>
                  <a:lnTo>
                    <a:pt x="79" y="68"/>
                  </a:lnTo>
                  <a:lnTo>
                    <a:pt x="80" y="64"/>
                  </a:lnTo>
                  <a:lnTo>
                    <a:pt x="79" y="54"/>
                  </a:lnTo>
                  <a:lnTo>
                    <a:pt x="79" y="46"/>
                  </a:lnTo>
                  <a:lnTo>
                    <a:pt x="78" y="39"/>
                  </a:lnTo>
                  <a:lnTo>
                    <a:pt x="78" y="34"/>
                  </a:lnTo>
                  <a:lnTo>
                    <a:pt x="74" y="23"/>
                  </a:lnTo>
                  <a:lnTo>
                    <a:pt x="70" y="15"/>
                  </a:lnTo>
                  <a:lnTo>
                    <a:pt x="64" y="8"/>
                  </a:lnTo>
                  <a:lnTo>
                    <a:pt x="57" y="4"/>
                  </a:lnTo>
                  <a:close/>
                  <a:moveTo>
                    <a:pt x="40" y="13"/>
                  </a:moveTo>
                  <a:lnTo>
                    <a:pt x="44" y="13"/>
                  </a:lnTo>
                  <a:lnTo>
                    <a:pt x="50" y="15"/>
                  </a:lnTo>
                  <a:lnTo>
                    <a:pt x="53" y="17"/>
                  </a:lnTo>
                  <a:lnTo>
                    <a:pt x="57" y="23"/>
                  </a:lnTo>
                  <a:lnTo>
                    <a:pt x="59" y="28"/>
                  </a:lnTo>
                  <a:lnTo>
                    <a:pt x="61" y="31"/>
                  </a:lnTo>
                  <a:lnTo>
                    <a:pt x="63" y="37"/>
                  </a:lnTo>
                  <a:lnTo>
                    <a:pt x="64" y="49"/>
                  </a:lnTo>
                  <a:lnTo>
                    <a:pt x="64" y="55"/>
                  </a:lnTo>
                  <a:lnTo>
                    <a:pt x="65" y="64"/>
                  </a:lnTo>
                  <a:lnTo>
                    <a:pt x="64" y="70"/>
                  </a:lnTo>
                  <a:lnTo>
                    <a:pt x="64" y="77"/>
                  </a:lnTo>
                  <a:lnTo>
                    <a:pt x="63" y="79"/>
                  </a:lnTo>
                  <a:lnTo>
                    <a:pt x="63" y="82"/>
                  </a:lnTo>
                  <a:lnTo>
                    <a:pt x="63" y="89"/>
                  </a:lnTo>
                  <a:lnTo>
                    <a:pt x="61" y="92"/>
                  </a:lnTo>
                  <a:lnTo>
                    <a:pt x="59" y="96"/>
                  </a:lnTo>
                  <a:lnTo>
                    <a:pt x="57" y="104"/>
                  </a:lnTo>
                  <a:lnTo>
                    <a:pt x="53" y="107"/>
                  </a:lnTo>
                  <a:lnTo>
                    <a:pt x="51" y="108"/>
                  </a:lnTo>
                  <a:lnTo>
                    <a:pt x="50" y="110"/>
                  </a:lnTo>
                  <a:lnTo>
                    <a:pt x="44" y="112"/>
                  </a:lnTo>
                  <a:lnTo>
                    <a:pt x="40" y="113"/>
                  </a:lnTo>
                  <a:lnTo>
                    <a:pt x="35" y="112"/>
                  </a:lnTo>
                  <a:lnTo>
                    <a:pt x="30" y="110"/>
                  </a:lnTo>
                  <a:lnTo>
                    <a:pt x="23" y="104"/>
                  </a:lnTo>
                  <a:lnTo>
                    <a:pt x="19" y="96"/>
                  </a:lnTo>
                  <a:lnTo>
                    <a:pt x="16" y="89"/>
                  </a:lnTo>
                  <a:lnTo>
                    <a:pt x="15" y="77"/>
                  </a:lnTo>
                  <a:lnTo>
                    <a:pt x="15" y="64"/>
                  </a:lnTo>
                  <a:lnTo>
                    <a:pt x="15" y="49"/>
                  </a:lnTo>
                  <a:lnTo>
                    <a:pt x="16" y="37"/>
                  </a:lnTo>
                  <a:lnTo>
                    <a:pt x="19" y="27"/>
                  </a:lnTo>
                  <a:lnTo>
                    <a:pt x="23" y="22"/>
                  </a:lnTo>
                  <a:lnTo>
                    <a:pt x="30" y="15"/>
                  </a:lnTo>
                  <a:lnTo>
                    <a:pt x="40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5500">
              <a:extLst>
                <a:ext uri="{FF2B5EF4-FFF2-40B4-BE49-F238E27FC236}">
                  <a16:creationId xmlns:a16="http://schemas.microsoft.com/office/drawing/2014/main" id="{62239ACA-DEDB-42D5-9AA6-0E0FE1D870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5" y="4034"/>
              <a:ext cx="20" cy="32"/>
            </a:xfrm>
            <a:custGeom>
              <a:avLst/>
              <a:gdLst>
                <a:gd name="T0" fmla="*/ 78 w 79"/>
                <a:gd name="T1" fmla="*/ 54 h 126"/>
                <a:gd name="T2" fmla="*/ 77 w 79"/>
                <a:gd name="T3" fmla="*/ 39 h 126"/>
                <a:gd name="T4" fmla="*/ 73 w 79"/>
                <a:gd name="T5" fmla="*/ 23 h 126"/>
                <a:gd name="T6" fmla="*/ 63 w 79"/>
                <a:gd name="T7" fmla="*/ 8 h 126"/>
                <a:gd name="T8" fmla="*/ 48 w 79"/>
                <a:gd name="T9" fmla="*/ 1 h 126"/>
                <a:gd name="T10" fmla="*/ 27 w 79"/>
                <a:gd name="T11" fmla="*/ 1 h 126"/>
                <a:gd name="T12" fmla="*/ 9 w 79"/>
                <a:gd name="T13" fmla="*/ 15 h 126"/>
                <a:gd name="T14" fmla="*/ 1 w 79"/>
                <a:gd name="T15" fmla="*/ 43 h 126"/>
                <a:gd name="T16" fmla="*/ 0 w 79"/>
                <a:gd name="T17" fmla="*/ 79 h 126"/>
                <a:gd name="T18" fmla="*/ 5 w 79"/>
                <a:gd name="T19" fmla="*/ 104 h 126"/>
                <a:gd name="T20" fmla="*/ 16 w 79"/>
                <a:gd name="T21" fmla="*/ 119 h 126"/>
                <a:gd name="T22" fmla="*/ 30 w 79"/>
                <a:gd name="T23" fmla="*/ 125 h 126"/>
                <a:gd name="T24" fmla="*/ 42 w 79"/>
                <a:gd name="T25" fmla="*/ 125 h 126"/>
                <a:gd name="T26" fmla="*/ 51 w 79"/>
                <a:gd name="T27" fmla="*/ 124 h 126"/>
                <a:gd name="T28" fmla="*/ 54 w 79"/>
                <a:gd name="T29" fmla="*/ 121 h 126"/>
                <a:gd name="T30" fmla="*/ 57 w 79"/>
                <a:gd name="T31" fmla="*/ 121 h 126"/>
                <a:gd name="T32" fmla="*/ 62 w 79"/>
                <a:gd name="T33" fmla="*/ 117 h 126"/>
                <a:gd name="T34" fmla="*/ 63 w 79"/>
                <a:gd name="T35" fmla="*/ 115 h 126"/>
                <a:gd name="T36" fmla="*/ 70 w 79"/>
                <a:gd name="T37" fmla="*/ 109 h 126"/>
                <a:gd name="T38" fmla="*/ 72 w 79"/>
                <a:gd name="T39" fmla="*/ 101 h 126"/>
                <a:gd name="T40" fmla="*/ 73 w 79"/>
                <a:gd name="T41" fmla="*/ 100 h 126"/>
                <a:gd name="T42" fmla="*/ 75 w 79"/>
                <a:gd name="T43" fmla="*/ 94 h 126"/>
                <a:gd name="T44" fmla="*/ 75 w 79"/>
                <a:gd name="T45" fmla="*/ 91 h 126"/>
                <a:gd name="T46" fmla="*/ 78 w 79"/>
                <a:gd name="T47" fmla="*/ 83 h 126"/>
                <a:gd name="T48" fmla="*/ 78 w 79"/>
                <a:gd name="T49" fmla="*/ 68 h 126"/>
                <a:gd name="T50" fmla="*/ 22 w 79"/>
                <a:gd name="T51" fmla="*/ 22 h 126"/>
                <a:gd name="T52" fmla="*/ 40 w 79"/>
                <a:gd name="T53" fmla="*/ 13 h 126"/>
                <a:gd name="T54" fmla="*/ 49 w 79"/>
                <a:gd name="T55" fmla="*/ 15 h 126"/>
                <a:gd name="T56" fmla="*/ 57 w 79"/>
                <a:gd name="T57" fmla="*/ 23 h 126"/>
                <a:gd name="T58" fmla="*/ 60 w 79"/>
                <a:gd name="T59" fmla="*/ 31 h 126"/>
                <a:gd name="T60" fmla="*/ 63 w 79"/>
                <a:gd name="T61" fmla="*/ 49 h 126"/>
                <a:gd name="T62" fmla="*/ 64 w 79"/>
                <a:gd name="T63" fmla="*/ 64 h 126"/>
                <a:gd name="T64" fmla="*/ 63 w 79"/>
                <a:gd name="T65" fmla="*/ 77 h 126"/>
                <a:gd name="T66" fmla="*/ 62 w 79"/>
                <a:gd name="T67" fmla="*/ 82 h 126"/>
                <a:gd name="T68" fmla="*/ 60 w 79"/>
                <a:gd name="T69" fmla="*/ 92 h 126"/>
                <a:gd name="T70" fmla="*/ 57 w 79"/>
                <a:gd name="T71" fmla="*/ 104 h 126"/>
                <a:gd name="T72" fmla="*/ 50 w 79"/>
                <a:gd name="T73" fmla="*/ 108 h 126"/>
                <a:gd name="T74" fmla="*/ 44 w 79"/>
                <a:gd name="T75" fmla="*/ 112 h 126"/>
                <a:gd name="T76" fmla="*/ 34 w 79"/>
                <a:gd name="T77" fmla="*/ 112 h 126"/>
                <a:gd name="T78" fmla="*/ 22 w 79"/>
                <a:gd name="T79" fmla="*/ 104 h 126"/>
                <a:gd name="T80" fmla="*/ 16 w 79"/>
                <a:gd name="T81" fmla="*/ 89 h 126"/>
                <a:gd name="T82" fmla="*/ 15 w 79"/>
                <a:gd name="T83" fmla="*/ 64 h 126"/>
                <a:gd name="T84" fmla="*/ 16 w 79"/>
                <a:gd name="T85" fmla="*/ 37 h 126"/>
                <a:gd name="T86" fmla="*/ 22 w 79"/>
                <a:gd name="T87" fmla="*/ 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" h="126">
                  <a:moveTo>
                    <a:pt x="79" y="64"/>
                  </a:moveTo>
                  <a:lnTo>
                    <a:pt x="78" y="54"/>
                  </a:lnTo>
                  <a:lnTo>
                    <a:pt x="78" y="46"/>
                  </a:lnTo>
                  <a:lnTo>
                    <a:pt x="77" y="39"/>
                  </a:lnTo>
                  <a:lnTo>
                    <a:pt x="77" y="34"/>
                  </a:lnTo>
                  <a:lnTo>
                    <a:pt x="73" y="23"/>
                  </a:lnTo>
                  <a:lnTo>
                    <a:pt x="70" y="15"/>
                  </a:lnTo>
                  <a:lnTo>
                    <a:pt x="63" y="8"/>
                  </a:lnTo>
                  <a:lnTo>
                    <a:pt x="57" y="4"/>
                  </a:lnTo>
                  <a:lnTo>
                    <a:pt x="48" y="1"/>
                  </a:lnTo>
                  <a:lnTo>
                    <a:pt x="40" y="0"/>
                  </a:lnTo>
                  <a:lnTo>
                    <a:pt x="27" y="1"/>
                  </a:lnTo>
                  <a:lnTo>
                    <a:pt x="17" y="8"/>
                  </a:lnTo>
                  <a:lnTo>
                    <a:pt x="9" y="15"/>
                  </a:lnTo>
                  <a:lnTo>
                    <a:pt x="4" y="28"/>
                  </a:lnTo>
                  <a:lnTo>
                    <a:pt x="1" y="43"/>
                  </a:lnTo>
                  <a:lnTo>
                    <a:pt x="0" y="64"/>
                  </a:lnTo>
                  <a:lnTo>
                    <a:pt x="0" y="79"/>
                  </a:lnTo>
                  <a:lnTo>
                    <a:pt x="2" y="93"/>
                  </a:lnTo>
                  <a:lnTo>
                    <a:pt x="5" y="104"/>
                  </a:lnTo>
                  <a:lnTo>
                    <a:pt x="12" y="113"/>
                  </a:lnTo>
                  <a:lnTo>
                    <a:pt x="16" y="119"/>
                  </a:lnTo>
                  <a:lnTo>
                    <a:pt x="22" y="123"/>
                  </a:lnTo>
                  <a:lnTo>
                    <a:pt x="30" y="125"/>
                  </a:lnTo>
                  <a:lnTo>
                    <a:pt x="40" y="126"/>
                  </a:lnTo>
                  <a:lnTo>
                    <a:pt x="42" y="125"/>
                  </a:lnTo>
                  <a:lnTo>
                    <a:pt x="45" y="125"/>
                  </a:lnTo>
                  <a:lnTo>
                    <a:pt x="51" y="124"/>
                  </a:lnTo>
                  <a:lnTo>
                    <a:pt x="54" y="122"/>
                  </a:lnTo>
                  <a:lnTo>
                    <a:pt x="54" y="121"/>
                  </a:lnTo>
                  <a:lnTo>
                    <a:pt x="55" y="121"/>
                  </a:lnTo>
                  <a:lnTo>
                    <a:pt x="57" y="121"/>
                  </a:lnTo>
                  <a:lnTo>
                    <a:pt x="62" y="119"/>
                  </a:lnTo>
                  <a:lnTo>
                    <a:pt x="62" y="117"/>
                  </a:lnTo>
                  <a:lnTo>
                    <a:pt x="62" y="115"/>
                  </a:lnTo>
                  <a:lnTo>
                    <a:pt x="63" y="115"/>
                  </a:lnTo>
                  <a:lnTo>
                    <a:pt x="65" y="113"/>
                  </a:lnTo>
                  <a:lnTo>
                    <a:pt x="70" y="109"/>
                  </a:lnTo>
                  <a:lnTo>
                    <a:pt x="72" y="104"/>
                  </a:lnTo>
                  <a:lnTo>
                    <a:pt x="72" y="101"/>
                  </a:lnTo>
                  <a:lnTo>
                    <a:pt x="72" y="100"/>
                  </a:lnTo>
                  <a:lnTo>
                    <a:pt x="73" y="100"/>
                  </a:lnTo>
                  <a:lnTo>
                    <a:pt x="75" y="98"/>
                  </a:lnTo>
                  <a:lnTo>
                    <a:pt x="75" y="94"/>
                  </a:lnTo>
                  <a:lnTo>
                    <a:pt x="75" y="92"/>
                  </a:lnTo>
                  <a:lnTo>
                    <a:pt x="75" y="91"/>
                  </a:lnTo>
                  <a:lnTo>
                    <a:pt x="76" y="91"/>
                  </a:lnTo>
                  <a:lnTo>
                    <a:pt x="78" y="83"/>
                  </a:lnTo>
                  <a:lnTo>
                    <a:pt x="78" y="73"/>
                  </a:lnTo>
                  <a:lnTo>
                    <a:pt x="78" y="68"/>
                  </a:lnTo>
                  <a:lnTo>
                    <a:pt x="79" y="64"/>
                  </a:lnTo>
                  <a:close/>
                  <a:moveTo>
                    <a:pt x="22" y="22"/>
                  </a:moveTo>
                  <a:lnTo>
                    <a:pt x="30" y="15"/>
                  </a:lnTo>
                  <a:lnTo>
                    <a:pt x="40" y="13"/>
                  </a:lnTo>
                  <a:lnTo>
                    <a:pt x="44" y="13"/>
                  </a:lnTo>
                  <a:lnTo>
                    <a:pt x="49" y="15"/>
                  </a:lnTo>
                  <a:lnTo>
                    <a:pt x="53" y="17"/>
                  </a:lnTo>
                  <a:lnTo>
                    <a:pt x="57" y="23"/>
                  </a:lnTo>
                  <a:lnTo>
                    <a:pt x="59" y="28"/>
                  </a:lnTo>
                  <a:lnTo>
                    <a:pt x="60" y="31"/>
                  </a:lnTo>
                  <a:lnTo>
                    <a:pt x="62" y="37"/>
                  </a:lnTo>
                  <a:lnTo>
                    <a:pt x="63" y="49"/>
                  </a:lnTo>
                  <a:lnTo>
                    <a:pt x="63" y="55"/>
                  </a:lnTo>
                  <a:lnTo>
                    <a:pt x="64" y="64"/>
                  </a:lnTo>
                  <a:lnTo>
                    <a:pt x="63" y="70"/>
                  </a:lnTo>
                  <a:lnTo>
                    <a:pt x="63" y="77"/>
                  </a:lnTo>
                  <a:lnTo>
                    <a:pt x="62" y="79"/>
                  </a:lnTo>
                  <a:lnTo>
                    <a:pt x="62" y="82"/>
                  </a:lnTo>
                  <a:lnTo>
                    <a:pt x="62" y="89"/>
                  </a:lnTo>
                  <a:lnTo>
                    <a:pt x="60" y="92"/>
                  </a:lnTo>
                  <a:lnTo>
                    <a:pt x="59" y="96"/>
                  </a:lnTo>
                  <a:lnTo>
                    <a:pt x="57" y="104"/>
                  </a:lnTo>
                  <a:lnTo>
                    <a:pt x="53" y="107"/>
                  </a:lnTo>
                  <a:lnTo>
                    <a:pt x="50" y="108"/>
                  </a:lnTo>
                  <a:lnTo>
                    <a:pt x="49" y="110"/>
                  </a:lnTo>
                  <a:lnTo>
                    <a:pt x="44" y="112"/>
                  </a:lnTo>
                  <a:lnTo>
                    <a:pt x="40" y="113"/>
                  </a:lnTo>
                  <a:lnTo>
                    <a:pt x="34" y="112"/>
                  </a:lnTo>
                  <a:lnTo>
                    <a:pt x="30" y="110"/>
                  </a:lnTo>
                  <a:lnTo>
                    <a:pt x="22" y="104"/>
                  </a:lnTo>
                  <a:lnTo>
                    <a:pt x="18" y="96"/>
                  </a:lnTo>
                  <a:lnTo>
                    <a:pt x="16" y="89"/>
                  </a:lnTo>
                  <a:lnTo>
                    <a:pt x="15" y="77"/>
                  </a:lnTo>
                  <a:lnTo>
                    <a:pt x="15" y="64"/>
                  </a:lnTo>
                  <a:lnTo>
                    <a:pt x="15" y="49"/>
                  </a:lnTo>
                  <a:lnTo>
                    <a:pt x="16" y="37"/>
                  </a:lnTo>
                  <a:lnTo>
                    <a:pt x="18" y="27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5501">
              <a:extLst>
                <a:ext uri="{FF2B5EF4-FFF2-40B4-BE49-F238E27FC236}">
                  <a16:creationId xmlns:a16="http://schemas.microsoft.com/office/drawing/2014/main" id="{8F7B0D91-87D4-4B14-B88C-973122282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" y="4034"/>
              <a:ext cx="11" cy="31"/>
            </a:xfrm>
            <a:custGeom>
              <a:avLst/>
              <a:gdLst>
                <a:gd name="T0" fmla="*/ 37 w 46"/>
                <a:gd name="T1" fmla="*/ 0 h 124"/>
                <a:gd name="T2" fmla="*/ 30 w 46"/>
                <a:gd name="T3" fmla="*/ 8 h 124"/>
                <a:gd name="T4" fmla="*/ 23 w 46"/>
                <a:gd name="T5" fmla="*/ 16 h 124"/>
                <a:gd name="T6" fmla="*/ 12 w 46"/>
                <a:gd name="T7" fmla="*/ 24 h 124"/>
                <a:gd name="T8" fmla="*/ 5 w 46"/>
                <a:gd name="T9" fmla="*/ 27 h 124"/>
                <a:gd name="T10" fmla="*/ 0 w 46"/>
                <a:gd name="T11" fmla="*/ 31 h 124"/>
                <a:gd name="T12" fmla="*/ 0 w 46"/>
                <a:gd name="T13" fmla="*/ 45 h 124"/>
                <a:gd name="T14" fmla="*/ 8 w 46"/>
                <a:gd name="T15" fmla="*/ 42 h 124"/>
                <a:gd name="T16" fmla="*/ 16 w 46"/>
                <a:gd name="T17" fmla="*/ 38 h 124"/>
                <a:gd name="T18" fmla="*/ 31 w 46"/>
                <a:gd name="T19" fmla="*/ 27 h 124"/>
                <a:gd name="T20" fmla="*/ 31 w 46"/>
                <a:gd name="T21" fmla="*/ 124 h 124"/>
                <a:gd name="T22" fmla="*/ 46 w 46"/>
                <a:gd name="T23" fmla="*/ 124 h 124"/>
                <a:gd name="T24" fmla="*/ 46 w 46"/>
                <a:gd name="T25" fmla="*/ 0 h 124"/>
                <a:gd name="T26" fmla="*/ 37 w 46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124">
                  <a:moveTo>
                    <a:pt x="37" y="0"/>
                  </a:moveTo>
                  <a:lnTo>
                    <a:pt x="30" y="8"/>
                  </a:lnTo>
                  <a:lnTo>
                    <a:pt x="23" y="16"/>
                  </a:lnTo>
                  <a:lnTo>
                    <a:pt x="12" y="24"/>
                  </a:lnTo>
                  <a:lnTo>
                    <a:pt x="5" y="27"/>
                  </a:lnTo>
                  <a:lnTo>
                    <a:pt x="0" y="31"/>
                  </a:lnTo>
                  <a:lnTo>
                    <a:pt x="0" y="45"/>
                  </a:lnTo>
                  <a:lnTo>
                    <a:pt x="8" y="42"/>
                  </a:lnTo>
                  <a:lnTo>
                    <a:pt x="16" y="38"/>
                  </a:lnTo>
                  <a:lnTo>
                    <a:pt x="31" y="27"/>
                  </a:lnTo>
                  <a:lnTo>
                    <a:pt x="31" y="124"/>
                  </a:lnTo>
                  <a:lnTo>
                    <a:pt x="46" y="124"/>
                  </a:lnTo>
                  <a:lnTo>
                    <a:pt x="46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5502">
              <a:extLst>
                <a:ext uri="{FF2B5EF4-FFF2-40B4-BE49-F238E27FC236}">
                  <a16:creationId xmlns:a16="http://schemas.microsoft.com/office/drawing/2014/main" id="{F1B23C2B-C364-4AC7-A296-AE86001A0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" y="4098"/>
              <a:ext cx="255" cy="40"/>
            </a:xfrm>
            <a:custGeom>
              <a:avLst/>
              <a:gdLst>
                <a:gd name="T0" fmla="*/ 1018 w 1018"/>
                <a:gd name="T1" fmla="*/ 162 h 162"/>
                <a:gd name="T2" fmla="*/ 1018 w 1018"/>
                <a:gd name="T3" fmla="*/ 0 h 162"/>
                <a:gd name="T4" fmla="*/ 814 w 1018"/>
                <a:gd name="T5" fmla="*/ 0 h 162"/>
                <a:gd name="T6" fmla="*/ 611 w 1018"/>
                <a:gd name="T7" fmla="*/ 0 h 162"/>
                <a:gd name="T8" fmla="*/ 407 w 1018"/>
                <a:gd name="T9" fmla="*/ 0 h 162"/>
                <a:gd name="T10" fmla="*/ 202 w 1018"/>
                <a:gd name="T11" fmla="*/ 0 h 162"/>
                <a:gd name="T12" fmla="*/ 0 w 1018"/>
                <a:gd name="T13" fmla="*/ 0 h 162"/>
                <a:gd name="T14" fmla="*/ 0 w 1018"/>
                <a:gd name="T15" fmla="*/ 162 h 162"/>
                <a:gd name="T16" fmla="*/ 1018 w 1018"/>
                <a:gd name="T17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8" h="162">
                  <a:moveTo>
                    <a:pt x="1018" y="162"/>
                  </a:moveTo>
                  <a:lnTo>
                    <a:pt x="1018" y="0"/>
                  </a:lnTo>
                  <a:lnTo>
                    <a:pt x="814" y="0"/>
                  </a:lnTo>
                  <a:lnTo>
                    <a:pt x="611" y="0"/>
                  </a:lnTo>
                  <a:lnTo>
                    <a:pt x="407" y="0"/>
                  </a:lnTo>
                  <a:lnTo>
                    <a:pt x="202" y="0"/>
                  </a:lnTo>
                  <a:lnTo>
                    <a:pt x="0" y="0"/>
                  </a:lnTo>
                  <a:lnTo>
                    <a:pt x="0" y="162"/>
                  </a:lnTo>
                  <a:lnTo>
                    <a:pt x="1018" y="162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5503">
              <a:extLst>
                <a:ext uri="{FF2B5EF4-FFF2-40B4-BE49-F238E27FC236}">
                  <a16:creationId xmlns:a16="http://schemas.microsoft.com/office/drawing/2014/main" id="{350A7402-4B03-49E4-8351-E1A237F44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" y="4098"/>
              <a:ext cx="254" cy="40"/>
            </a:xfrm>
            <a:custGeom>
              <a:avLst/>
              <a:gdLst>
                <a:gd name="T0" fmla="*/ 1019 w 1019"/>
                <a:gd name="T1" fmla="*/ 162 h 162"/>
                <a:gd name="T2" fmla="*/ 1019 w 1019"/>
                <a:gd name="T3" fmla="*/ 0 h 162"/>
                <a:gd name="T4" fmla="*/ 815 w 1019"/>
                <a:gd name="T5" fmla="*/ 0 h 162"/>
                <a:gd name="T6" fmla="*/ 610 w 1019"/>
                <a:gd name="T7" fmla="*/ 0 h 162"/>
                <a:gd name="T8" fmla="*/ 408 w 1019"/>
                <a:gd name="T9" fmla="*/ 0 h 162"/>
                <a:gd name="T10" fmla="*/ 204 w 1019"/>
                <a:gd name="T11" fmla="*/ 0 h 162"/>
                <a:gd name="T12" fmla="*/ 0 w 1019"/>
                <a:gd name="T13" fmla="*/ 0 h 162"/>
                <a:gd name="T14" fmla="*/ 0 w 1019"/>
                <a:gd name="T15" fmla="*/ 162 h 162"/>
                <a:gd name="T16" fmla="*/ 1019 w 1019"/>
                <a:gd name="T17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9" h="162">
                  <a:moveTo>
                    <a:pt x="1019" y="162"/>
                  </a:moveTo>
                  <a:lnTo>
                    <a:pt x="1019" y="0"/>
                  </a:lnTo>
                  <a:lnTo>
                    <a:pt x="815" y="0"/>
                  </a:lnTo>
                  <a:lnTo>
                    <a:pt x="610" y="0"/>
                  </a:lnTo>
                  <a:lnTo>
                    <a:pt x="408" y="0"/>
                  </a:lnTo>
                  <a:lnTo>
                    <a:pt x="204" y="0"/>
                  </a:lnTo>
                  <a:lnTo>
                    <a:pt x="0" y="0"/>
                  </a:lnTo>
                  <a:lnTo>
                    <a:pt x="0" y="162"/>
                  </a:lnTo>
                  <a:lnTo>
                    <a:pt x="1019" y="1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5504">
              <a:extLst>
                <a:ext uri="{FF2B5EF4-FFF2-40B4-BE49-F238E27FC236}">
                  <a16:creationId xmlns:a16="http://schemas.microsoft.com/office/drawing/2014/main" id="{FF081069-4BBC-46F9-A4BF-883E4F748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" y="4101"/>
              <a:ext cx="29" cy="34"/>
            </a:xfrm>
            <a:custGeom>
              <a:avLst/>
              <a:gdLst>
                <a:gd name="T0" fmla="*/ 112 w 115"/>
                <a:gd name="T1" fmla="*/ 0 h 139"/>
                <a:gd name="T2" fmla="*/ 87 w 115"/>
                <a:gd name="T3" fmla="*/ 0 h 139"/>
                <a:gd name="T4" fmla="*/ 18 w 115"/>
                <a:gd name="T5" fmla="*/ 69 h 139"/>
                <a:gd name="T6" fmla="*/ 18 w 115"/>
                <a:gd name="T7" fmla="*/ 0 h 139"/>
                <a:gd name="T8" fmla="*/ 0 w 115"/>
                <a:gd name="T9" fmla="*/ 0 h 139"/>
                <a:gd name="T10" fmla="*/ 0 w 115"/>
                <a:gd name="T11" fmla="*/ 139 h 139"/>
                <a:gd name="T12" fmla="*/ 18 w 115"/>
                <a:gd name="T13" fmla="*/ 139 h 139"/>
                <a:gd name="T14" fmla="*/ 18 w 115"/>
                <a:gd name="T15" fmla="*/ 91 h 139"/>
                <a:gd name="T16" fmla="*/ 41 w 115"/>
                <a:gd name="T17" fmla="*/ 69 h 139"/>
                <a:gd name="T18" fmla="*/ 90 w 115"/>
                <a:gd name="T19" fmla="*/ 139 h 139"/>
                <a:gd name="T20" fmla="*/ 115 w 115"/>
                <a:gd name="T21" fmla="*/ 139 h 139"/>
                <a:gd name="T22" fmla="*/ 54 w 115"/>
                <a:gd name="T23" fmla="*/ 56 h 139"/>
                <a:gd name="T24" fmla="*/ 112 w 115"/>
                <a:gd name="T2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39">
                  <a:moveTo>
                    <a:pt x="112" y="0"/>
                  </a:moveTo>
                  <a:lnTo>
                    <a:pt x="87" y="0"/>
                  </a:lnTo>
                  <a:lnTo>
                    <a:pt x="18" y="69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9"/>
                  </a:lnTo>
                  <a:lnTo>
                    <a:pt x="18" y="139"/>
                  </a:lnTo>
                  <a:lnTo>
                    <a:pt x="18" y="91"/>
                  </a:lnTo>
                  <a:lnTo>
                    <a:pt x="41" y="69"/>
                  </a:lnTo>
                  <a:lnTo>
                    <a:pt x="90" y="139"/>
                  </a:lnTo>
                  <a:lnTo>
                    <a:pt x="115" y="139"/>
                  </a:lnTo>
                  <a:lnTo>
                    <a:pt x="54" y="56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5505">
              <a:extLst>
                <a:ext uri="{FF2B5EF4-FFF2-40B4-BE49-F238E27FC236}">
                  <a16:creationId xmlns:a16="http://schemas.microsoft.com/office/drawing/2014/main" id="{D60A90F6-DF16-4983-A65D-7C561B3FD2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4" y="4035"/>
              <a:ext cx="18" cy="28"/>
            </a:xfrm>
            <a:custGeom>
              <a:avLst/>
              <a:gdLst>
                <a:gd name="T0" fmla="*/ 24 w 70"/>
                <a:gd name="T1" fmla="*/ 1 h 111"/>
                <a:gd name="T2" fmla="*/ 8 w 70"/>
                <a:gd name="T3" fmla="*/ 14 h 111"/>
                <a:gd name="T4" fmla="*/ 1 w 70"/>
                <a:gd name="T5" fmla="*/ 37 h 111"/>
                <a:gd name="T6" fmla="*/ 0 w 70"/>
                <a:gd name="T7" fmla="*/ 70 h 111"/>
                <a:gd name="T8" fmla="*/ 6 w 70"/>
                <a:gd name="T9" fmla="*/ 91 h 111"/>
                <a:gd name="T10" fmla="*/ 21 w 70"/>
                <a:gd name="T11" fmla="*/ 107 h 111"/>
                <a:gd name="T12" fmla="*/ 35 w 70"/>
                <a:gd name="T13" fmla="*/ 111 h 111"/>
                <a:gd name="T14" fmla="*/ 50 w 70"/>
                <a:gd name="T15" fmla="*/ 106 h 111"/>
                <a:gd name="T16" fmla="*/ 62 w 70"/>
                <a:gd name="T17" fmla="*/ 95 h 111"/>
                <a:gd name="T18" fmla="*/ 67 w 70"/>
                <a:gd name="T19" fmla="*/ 86 h 111"/>
                <a:gd name="T20" fmla="*/ 69 w 70"/>
                <a:gd name="T21" fmla="*/ 63 h 111"/>
                <a:gd name="T22" fmla="*/ 69 w 70"/>
                <a:gd name="T23" fmla="*/ 57 h 111"/>
                <a:gd name="T24" fmla="*/ 70 w 70"/>
                <a:gd name="T25" fmla="*/ 56 h 111"/>
                <a:gd name="T26" fmla="*/ 69 w 70"/>
                <a:gd name="T27" fmla="*/ 40 h 111"/>
                <a:gd name="T28" fmla="*/ 68 w 70"/>
                <a:gd name="T29" fmla="*/ 30 h 111"/>
                <a:gd name="T30" fmla="*/ 62 w 70"/>
                <a:gd name="T31" fmla="*/ 14 h 111"/>
                <a:gd name="T32" fmla="*/ 51 w 70"/>
                <a:gd name="T33" fmla="*/ 4 h 111"/>
                <a:gd name="T34" fmla="*/ 35 w 70"/>
                <a:gd name="T35" fmla="*/ 0 h 111"/>
                <a:gd name="T36" fmla="*/ 43 w 70"/>
                <a:gd name="T37" fmla="*/ 14 h 111"/>
                <a:gd name="T38" fmla="*/ 51 w 70"/>
                <a:gd name="T39" fmla="*/ 20 h 111"/>
                <a:gd name="T40" fmla="*/ 55 w 70"/>
                <a:gd name="T41" fmla="*/ 33 h 111"/>
                <a:gd name="T42" fmla="*/ 56 w 70"/>
                <a:gd name="T43" fmla="*/ 48 h 111"/>
                <a:gd name="T44" fmla="*/ 56 w 70"/>
                <a:gd name="T45" fmla="*/ 58 h 111"/>
                <a:gd name="T46" fmla="*/ 56 w 70"/>
                <a:gd name="T47" fmla="*/ 67 h 111"/>
                <a:gd name="T48" fmla="*/ 55 w 70"/>
                <a:gd name="T49" fmla="*/ 77 h 111"/>
                <a:gd name="T50" fmla="*/ 51 w 70"/>
                <a:gd name="T51" fmla="*/ 90 h 111"/>
                <a:gd name="T52" fmla="*/ 44 w 70"/>
                <a:gd name="T53" fmla="*/ 94 h 111"/>
                <a:gd name="T54" fmla="*/ 39 w 70"/>
                <a:gd name="T55" fmla="*/ 99 h 111"/>
                <a:gd name="T56" fmla="*/ 30 w 70"/>
                <a:gd name="T57" fmla="*/ 99 h 111"/>
                <a:gd name="T58" fmla="*/ 20 w 70"/>
                <a:gd name="T59" fmla="*/ 90 h 111"/>
                <a:gd name="T60" fmla="*/ 14 w 70"/>
                <a:gd name="T61" fmla="*/ 77 h 111"/>
                <a:gd name="T62" fmla="*/ 13 w 70"/>
                <a:gd name="T63" fmla="*/ 56 h 111"/>
                <a:gd name="T64" fmla="*/ 14 w 70"/>
                <a:gd name="T65" fmla="*/ 32 h 111"/>
                <a:gd name="T66" fmla="*/ 21 w 70"/>
                <a:gd name="T67" fmla="*/ 19 h 111"/>
                <a:gd name="T68" fmla="*/ 35 w 70"/>
                <a:gd name="T69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11">
                  <a:moveTo>
                    <a:pt x="35" y="0"/>
                  </a:moveTo>
                  <a:lnTo>
                    <a:pt x="24" y="1"/>
                  </a:lnTo>
                  <a:lnTo>
                    <a:pt x="15" y="6"/>
                  </a:lnTo>
                  <a:lnTo>
                    <a:pt x="8" y="14"/>
                  </a:lnTo>
                  <a:lnTo>
                    <a:pt x="5" y="24"/>
                  </a:lnTo>
                  <a:lnTo>
                    <a:pt x="1" y="37"/>
                  </a:lnTo>
                  <a:lnTo>
                    <a:pt x="0" y="56"/>
                  </a:lnTo>
                  <a:lnTo>
                    <a:pt x="0" y="70"/>
                  </a:lnTo>
                  <a:lnTo>
                    <a:pt x="2" y="81"/>
                  </a:lnTo>
                  <a:lnTo>
                    <a:pt x="6" y="91"/>
                  </a:lnTo>
                  <a:lnTo>
                    <a:pt x="11" y="99"/>
                  </a:lnTo>
                  <a:lnTo>
                    <a:pt x="21" y="107"/>
                  </a:lnTo>
                  <a:lnTo>
                    <a:pt x="27" y="109"/>
                  </a:lnTo>
                  <a:lnTo>
                    <a:pt x="35" y="111"/>
                  </a:lnTo>
                  <a:lnTo>
                    <a:pt x="46" y="108"/>
                  </a:lnTo>
                  <a:lnTo>
                    <a:pt x="50" y="106"/>
                  </a:lnTo>
                  <a:lnTo>
                    <a:pt x="55" y="104"/>
                  </a:lnTo>
                  <a:lnTo>
                    <a:pt x="62" y="95"/>
                  </a:lnTo>
                  <a:lnTo>
                    <a:pt x="64" y="90"/>
                  </a:lnTo>
                  <a:lnTo>
                    <a:pt x="67" y="86"/>
                  </a:lnTo>
                  <a:lnTo>
                    <a:pt x="69" y="72"/>
                  </a:lnTo>
                  <a:lnTo>
                    <a:pt x="69" y="63"/>
                  </a:lnTo>
                  <a:lnTo>
                    <a:pt x="69" y="59"/>
                  </a:lnTo>
                  <a:lnTo>
                    <a:pt x="69" y="57"/>
                  </a:lnTo>
                  <a:lnTo>
                    <a:pt x="69" y="56"/>
                  </a:lnTo>
                  <a:lnTo>
                    <a:pt x="70" y="56"/>
                  </a:lnTo>
                  <a:lnTo>
                    <a:pt x="69" y="47"/>
                  </a:lnTo>
                  <a:lnTo>
                    <a:pt x="69" y="40"/>
                  </a:lnTo>
                  <a:lnTo>
                    <a:pt x="68" y="34"/>
                  </a:lnTo>
                  <a:lnTo>
                    <a:pt x="68" y="30"/>
                  </a:lnTo>
                  <a:lnTo>
                    <a:pt x="65" y="20"/>
                  </a:lnTo>
                  <a:lnTo>
                    <a:pt x="62" y="14"/>
                  </a:lnTo>
                  <a:lnTo>
                    <a:pt x="56" y="7"/>
                  </a:lnTo>
                  <a:lnTo>
                    <a:pt x="51" y="4"/>
                  </a:lnTo>
                  <a:lnTo>
                    <a:pt x="43" y="1"/>
                  </a:lnTo>
                  <a:lnTo>
                    <a:pt x="35" y="0"/>
                  </a:lnTo>
                  <a:close/>
                  <a:moveTo>
                    <a:pt x="35" y="11"/>
                  </a:moveTo>
                  <a:lnTo>
                    <a:pt x="43" y="14"/>
                  </a:lnTo>
                  <a:lnTo>
                    <a:pt x="47" y="16"/>
                  </a:lnTo>
                  <a:lnTo>
                    <a:pt x="51" y="20"/>
                  </a:lnTo>
                  <a:lnTo>
                    <a:pt x="53" y="25"/>
                  </a:lnTo>
                  <a:lnTo>
                    <a:pt x="55" y="33"/>
                  </a:lnTo>
                  <a:lnTo>
                    <a:pt x="56" y="43"/>
                  </a:lnTo>
                  <a:lnTo>
                    <a:pt x="56" y="48"/>
                  </a:lnTo>
                  <a:lnTo>
                    <a:pt x="57" y="56"/>
                  </a:lnTo>
                  <a:lnTo>
                    <a:pt x="56" y="58"/>
                  </a:lnTo>
                  <a:lnTo>
                    <a:pt x="56" y="61"/>
                  </a:lnTo>
                  <a:lnTo>
                    <a:pt x="56" y="67"/>
                  </a:lnTo>
                  <a:lnTo>
                    <a:pt x="55" y="72"/>
                  </a:lnTo>
                  <a:lnTo>
                    <a:pt x="55" y="77"/>
                  </a:lnTo>
                  <a:lnTo>
                    <a:pt x="53" y="85"/>
                  </a:lnTo>
                  <a:lnTo>
                    <a:pt x="51" y="90"/>
                  </a:lnTo>
                  <a:lnTo>
                    <a:pt x="47" y="93"/>
                  </a:lnTo>
                  <a:lnTo>
                    <a:pt x="44" y="94"/>
                  </a:lnTo>
                  <a:lnTo>
                    <a:pt x="43" y="97"/>
                  </a:lnTo>
                  <a:lnTo>
                    <a:pt x="39" y="99"/>
                  </a:lnTo>
                  <a:lnTo>
                    <a:pt x="35" y="100"/>
                  </a:lnTo>
                  <a:lnTo>
                    <a:pt x="30" y="99"/>
                  </a:lnTo>
                  <a:lnTo>
                    <a:pt x="26" y="97"/>
                  </a:lnTo>
                  <a:lnTo>
                    <a:pt x="20" y="90"/>
                  </a:lnTo>
                  <a:lnTo>
                    <a:pt x="16" y="85"/>
                  </a:lnTo>
                  <a:lnTo>
                    <a:pt x="14" y="77"/>
                  </a:lnTo>
                  <a:lnTo>
                    <a:pt x="13" y="67"/>
                  </a:lnTo>
                  <a:lnTo>
                    <a:pt x="13" y="56"/>
                  </a:lnTo>
                  <a:lnTo>
                    <a:pt x="13" y="42"/>
                  </a:lnTo>
                  <a:lnTo>
                    <a:pt x="14" y="32"/>
                  </a:lnTo>
                  <a:lnTo>
                    <a:pt x="16" y="24"/>
                  </a:lnTo>
                  <a:lnTo>
                    <a:pt x="21" y="19"/>
                  </a:lnTo>
                  <a:lnTo>
                    <a:pt x="26" y="12"/>
                  </a:lnTo>
                  <a:lnTo>
                    <a:pt x="35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5506">
              <a:extLst>
                <a:ext uri="{FF2B5EF4-FFF2-40B4-BE49-F238E27FC236}">
                  <a16:creationId xmlns:a16="http://schemas.microsoft.com/office/drawing/2014/main" id="{9ED6C39F-4231-4D4D-844F-D3AB7FE7D3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3" y="4035"/>
              <a:ext cx="18" cy="28"/>
            </a:xfrm>
            <a:custGeom>
              <a:avLst/>
              <a:gdLst>
                <a:gd name="T0" fmla="*/ 43 w 70"/>
                <a:gd name="T1" fmla="*/ 1 h 111"/>
                <a:gd name="T2" fmla="*/ 24 w 70"/>
                <a:gd name="T3" fmla="*/ 1 h 111"/>
                <a:gd name="T4" fmla="*/ 8 w 70"/>
                <a:gd name="T5" fmla="*/ 14 h 111"/>
                <a:gd name="T6" fmla="*/ 1 w 70"/>
                <a:gd name="T7" fmla="*/ 37 h 111"/>
                <a:gd name="T8" fmla="*/ 0 w 70"/>
                <a:gd name="T9" fmla="*/ 70 h 111"/>
                <a:gd name="T10" fmla="*/ 6 w 70"/>
                <a:gd name="T11" fmla="*/ 91 h 111"/>
                <a:gd name="T12" fmla="*/ 21 w 70"/>
                <a:gd name="T13" fmla="*/ 107 h 111"/>
                <a:gd name="T14" fmla="*/ 35 w 70"/>
                <a:gd name="T15" fmla="*/ 111 h 111"/>
                <a:gd name="T16" fmla="*/ 50 w 70"/>
                <a:gd name="T17" fmla="*/ 106 h 111"/>
                <a:gd name="T18" fmla="*/ 62 w 70"/>
                <a:gd name="T19" fmla="*/ 95 h 111"/>
                <a:gd name="T20" fmla="*/ 67 w 70"/>
                <a:gd name="T21" fmla="*/ 86 h 111"/>
                <a:gd name="T22" fmla="*/ 69 w 70"/>
                <a:gd name="T23" fmla="*/ 63 h 111"/>
                <a:gd name="T24" fmla="*/ 69 w 70"/>
                <a:gd name="T25" fmla="*/ 57 h 111"/>
                <a:gd name="T26" fmla="*/ 70 w 70"/>
                <a:gd name="T27" fmla="*/ 56 h 111"/>
                <a:gd name="T28" fmla="*/ 69 w 70"/>
                <a:gd name="T29" fmla="*/ 40 h 111"/>
                <a:gd name="T30" fmla="*/ 68 w 70"/>
                <a:gd name="T31" fmla="*/ 30 h 111"/>
                <a:gd name="T32" fmla="*/ 62 w 70"/>
                <a:gd name="T33" fmla="*/ 14 h 111"/>
                <a:gd name="T34" fmla="*/ 51 w 70"/>
                <a:gd name="T35" fmla="*/ 4 h 111"/>
                <a:gd name="T36" fmla="*/ 26 w 70"/>
                <a:gd name="T37" fmla="*/ 12 h 111"/>
                <a:gd name="T38" fmla="*/ 43 w 70"/>
                <a:gd name="T39" fmla="*/ 14 h 111"/>
                <a:gd name="T40" fmla="*/ 51 w 70"/>
                <a:gd name="T41" fmla="*/ 20 h 111"/>
                <a:gd name="T42" fmla="*/ 55 w 70"/>
                <a:gd name="T43" fmla="*/ 33 h 111"/>
                <a:gd name="T44" fmla="*/ 56 w 70"/>
                <a:gd name="T45" fmla="*/ 48 h 111"/>
                <a:gd name="T46" fmla="*/ 56 w 70"/>
                <a:gd name="T47" fmla="*/ 58 h 111"/>
                <a:gd name="T48" fmla="*/ 56 w 70"/>
                <a:gd name="T49" fmla="*/ 67 h 111"/>
                <a:gd name="T50" fmla="*/ 55 w 70"/>
                <a:gd name="T51" fmla="*/ 77 h 111"/>
                <a:gd name="T52" fmla="*/ 51 w 70"/>
                <a:gd name="T53" fmla="*/ 90 h 111"/>
                <a:gd name="T54" fmla="*/ 44 w 70"/>
                <a:gd name="T55" fmla="*/ 94 h 111"/>
                <a:gd name="T56" fmla="*/ 39 w 70"/>
                <a:gd name="T57" fmla="*/ 99 h 111"/>
                <a:gd name="T58" fmla="*/ 30 w 70"/>
                <a:gd name="T59" fmla="*/ 99 h 111"/>
                <a:gd name="T60" fmla="*/ 20 w 70"/>
                <a:gd name="T61" fmla="*/ 90 h 111"/>
                <a:gd name="T62" fmla="*/ 14 w 70"/>
                <a:gd name="T63" fmla="*/ 77 h 111"/>
                <a:gd name="T64" fmla="*/ 13 w 70"/>
                <a:gd name="T65" fmla="*/ 56 h 111"/>
                <a:gd name="T66" fmla="*/ 14 w 70"/>
                <a:gd name="T67" fmla="*/ 32 h 111"/>
                <a:gd name="T68" fmla="*/ 21 w 70"/>
                <a:gd name="T69" fmla="*/ 1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11">
                  <a:moveTo>
                    <a:pt x="51" y="4"/>
                  </a:moveTo>
                  <a:lnTo>
                    <a:pt x="43" y="1"/>
                  </a:lnTo>
                  <a:lnTo>
                    <a:pt x="35" y="0"/>
                  </a:lnTo>
                  <a:lnTo>
                    <a:pt x="24" y="1"/>
                  </a:lnTo>
                  <a:lnTo>
                    <a:pt x="15" y="6"/>
                  </a:lnTo>
                  <a:lnTo>
                    <a:pt x="8" y="14"/>
                  </a:lnTo>
                  <a:lnTo>
                    <a:pt x="5" y="24"/>
                  </a:lnTo>
                  <a:lnTo>
                    <a:pt x="1" y="37"/>
                  </a:lnTo>
                  <a:lnTo>
                    <a:pt x="0" y="56"/>
                  </a:lnTo>
                  <a:lnTo>
                    <a:pt x="0" y="70"/>
                  </a:lnTo>
                  <a:lnTo>
                    <a:pt x="2" y="81"/>
                  </a:lnTo>
                  <a:lnTo>
                    <a:pt x="6" y="91"/>
                  </a:lnTo>
                  <a:lnTo>
                    <a:pt x="11" y="99"/>
                  </a:lnTo>
                  <a:lnTo>
                    <a:pt x="21" y="107"/>
                  </a:lnTo>
                  <a:lnTo>
                    <a:pt x="27" y="109"/>
                  </a:lnTo>
                  <a:lnTo>
                    <a:pt x="35" y="111"/>
                  </a:lnTo>
                  <a:lnTo>
                    <a:pt x="45" y="108"/>
                  </a:lnTo>
                  <a:lnTo>
                    <a:pt x="50" y="106"/>
                  </a:lnTo>
                  <a:lnTo>
                    <a:pt x="55" y="104"/>
                  </a:lnTo>
                  <a:lnTo>
                    <a:pt x="62" y="95"/>
                  </a:lnTo>
                  <a:lnTo>
                    <a:pt x="64" y="90"/>
                  </a:lnTo>
                  <a:lnTo>
                    <a:pt x="67" y="86"/>
                  </a:lnTo>
                  <a:lnTo>
                    <a:pt x="69" y="72"/>
                  </a:lnTo>
                  <a:lnTo>
                    <a:pt x="69" y="63"/>
                  </a:lnTo>
                  <a:lnTo>
                    <a:pt x="69" y="59"/>
                  </a:lnTo>
                  <a:lnTo>
                    <a:pt x="69" y="57"/>
                  </a:lnTo>
                  <a:lnTo>
                    <a:pt x="69" y="56"/>
                  </a:lnTo>
                  <a:lnTo>
                    <a:pt x="70" y="56"/>
                  </a:lnTo>
                  <a:lnTo>
                    <a:pt x="69" y="47"/>
                  </a:lnTo>
                  <a:lnTo>
                    <a:pt x="69" y="40"/>
                  </a:lnTo>
                  <a:lnTo>
                    <a:pt x="68" y="34"/>
                  </a:lnTo>
                  <a:lnTo>
                    <a:pt x="68" y="30"/>
                  </a:lnTo>
                  <a:lnTo>
                    <a:pt x="65" y="20"/>
                  </a:lnTo>
                  <a:lnTo>
                    <a:pt x="62" y="14"/>
                  </a:lnTo>
                  <a:lnTo>
                    <a:pt x="56" y="7"/>
                  </a:lnTo>
                  <a:lnTo>
                    <a:pt x="51" y="4"/>
                  </a:lnTo>
                  <a:close/>
                  <a:moveTo>
                    <a:pt x="21" y="19"/>
                  </a:moveTo>
                  <a:lnTo>
                    <a:pt x="26" y="12"/>
                  </a:lnTo>
                  <a:lnTo>
                    <a:pt x="35" y="11"/>
                  </a:lnTo>
                  <a:lnTo>
                    <a:pt x="43" y="14"/>
                  </a:lnTo>
                  <a:lnTo>
                    <a:pt x="47" y="16"/>
                  </a:lnTo>
                  <a:lnTo>
                    <a:pt x="51" y="20"/>
                  </a:lnTo>
                  <a:lnTo>
                    <a:pt x="53" y="25"/>
                  </a:lnTo>
                  <a:lnTo>
                    <a:pt x="55" y="33"/>
                  </a:lnTo>
                  <a:lnTo>
                    <a:pt x="56" y="43"/>
                  </a:lnTo>
                  <a:lnTo>
                    <a:pt x="56" y="48"/>
                  </a:lnTo>
                  <a:lnTo>
                    <a:pt x="57" y="56"/>
                  </a:lnTo>
                  <a:lnTo>
                    <a:pt x="56" y="58"/>
                  </a:lnTo>
                  <a:lnTo>
                    <a:pt x="56" y="61"/>
                  </a:lnTo>
                  <a:lnTo>
                    <a:pt x="56" y="67"/>
                  </a:lnTo>
                  <a:lnTo>
                    <a:pt x="55" y="72"/>
                  </a:lnTo>
                  <a:lnTo>
                    <a:pt x="55" y="77"/>
                  </a:lnTo>
                  <a:lnTo>
                    <a:pt x="53" y="85"/>
                  </a:lnTo>
                  <a:lnTo>
                    <a:pt x="51" y="90"/>
                  </a:lnTo>
                  <a:lnTo>
                    <a:pt x="47" y="93"/>
                  </a:lnTo>
                  <a:lnTo>
                    <a:pt x="44" y="94"/>
                  </a:lnTo>
                  <a:lnTo>
                    <a:pt x="43" y="97"/>
                  </a:lnTo>
                  <a:lnTo>
                    <a:pt x="39" y="99"/>
                  </a:lnTo>
                  <a:lnTo>
                    <a:pt x="35" y="100"/>
                  </a:lnTo>
                  <a:lnTo>
                    <a:pt x="30" y="99"/>
                  </a:lnTo>
                  <a:lnTo>
                    <a:pt x="26" y="97"/>
                  </a:lnTo>
                  <a:lnTo>
                    <a:pt x="20" y="90"/>
                  </a:lnTo>
                  <a:lnTo>
                    <a:pt x="16" y="85"/>
                  </a:lnTo>
                  <a:lnTo>
                    <a:pt x="14" y="77"/>
                  </a:lnTo>
                  <a:lnTo>
                    <a:pt x="13" y="67"/>
                  </a:lnTo>
                  <a:lnTo>
                    <a:pt x="13" y="56"/>
                  </a:lnTo>
                  <a:lnTo>
                    <a:pt x="13" y="42"/>
                  </a:lnTo>
                  <a:lnTo>
                    <a:pt x="14" y="32"/>
                  </a:lnTo>
                  <a:lnTo>
                    <a:pt x="16" y="24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5507">
              <a:extLst>
                <a:ext uri="{FF2B5EF4-FFF2-40B4-BE49-F238E27FC236}">
                  <a16:creationId xmlns:a16="http://schemas.microsoft.com/office/drawing/2014/main" id="{0602E045-7572-410F-A036-876727DF5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4" y="4036"/>
              <a:ext cx="17" cy="27"/>
            </a:xfrm>
            <a:custGeom>
              <a:avLst/>
              <a:gdLst>
                <a:gd name="T0" fmla="*/ 66 w 71"/>
                <a:gd name="T1" fmla="*/ 13 h 109"/>
                <a:gd name="T2" fmla="*/ 66 w 71"/>
                <a:gd name="T3" fmla="*/ 0 h 109"/>
                <a:gd name="T4" fmla="*/ 12 w 71"/>
                <a:gd name="T5" fmla="*/ 0 h 109"/>
                <a:gd name="T6" fmla="*/ 2 w 71"/>
                <a:gd name="T7" fmla="*/ 56 h 109"/>
                <a:gd name="T8" fmla="*/ 15 w 71"/>
                <a:gd name="T9" fmla="*/ 57 h 109"/>
                <a:gd name="T10" fmla="*/ 22 w 71"/>
                <a:gd name="T11" fmla="*/ 49 h 109"/>
                <a:gd name="T12" fmla="*/ 34 w 71"/>
                <a:gd name="T13" fmla="*/ 46 h 109"/>
                <a:gd name="T14" fmla="*/ 43 w 71"/>
                <a:gd name="T15" fmla="*/ 47 h 109"/>
                <a:gd name="T16" fmla="*/ 46 w 71"/>
                <a:gd name="T17" fmla="*/ 49 h 109"/>
                <a:gd name="T18" fmla="*/ 50 w 71"/>
                <a:gd name="T19" fmla="*/ 54 h 109"/>
                <a:gd name="T20" fmla="*/ 55 w 71"/>
                <a:gd name="T21" fmla="*/ 61 h 109"/>
                <a:gd name="T22" fmla="*/ 57 w 71"/>
                <a:gd name="T23" fmla="*/ 71 h 109"/>
                <a:gd name="T24" fmla="*/ 56 w 71"/>
                <a:gd name="T25" fmla="*/ 75 h 109"/>
                <a:gd name="T26" fmla="*/ 55 w 71"/>
                <a:gd name="T27" fmla="*/ 77 h 109"/>
                <a:gd name="T28" fmla="*/ 55 w 71"/>
                <a:gd name="T29" fmla="*/ 81 h 109"/>
                <a:gd name="T30" fmla="*/ 52 w 71"/>
                <a:gd name="T31" fmla="*/ 85 h 109"/>
                <a:gd name="T32" fmla="*/ 50 w 71"/>
                <a:gd name="T33" fmla="*/ 90 h 109"/>
                <a:gd name="T34" fmla="*/ 46 w 71"/>
                <a:gd name="T35" fmla="*/ 92 h 109"/>
                <a:gd name="T36" fmla="*/ 44 w 71"/>
                <a:gd name="T37" fmla="*/ 93 h 109"/>
                <a:gd name="T38" fmla="*/ 43 w 71"/>
                <a:gd name="T39" fmla="*/ 96 h 109"/>
                <a:gd name="T40" fmla="*/ 34 w 71"/>
                <a:gd name="T41" fmla="*/ 98 h 109"/>
                <a:gd name="T42" fmla="*/ 26 w 71"/>
                <a:gd name="T43" fmla="*/ 96 h 109"/>
                <a:gd name="T44" fmla="*/ 20 w 71"/>
                <a:gd name="T45" fmla="*/ 92 h 109"/>
                <a:gd name="T46" fmla="*/ 15 w 71"/>
                <a:gd name="T47" fmla="*/ 85 h 109"/>
                <a:gd name="T48" fmla="*/ 14 w 71"/>
                <a:gd name="T49" fmla="*/ 77 h 109"/>
                <a:gd name="T50" fmla="*/ 0 w 71"/>
                <a:gd name="T51" fmla="*/ 78 h 109"/>
                <a:gd name="T52" fmla="*/ 0 w 71"/>
                <a:gd name="T53" fmla="*/ 84 h 109"/>
                <a:gd name="T54" fmla="*/ 2 w 71"/>
                <a:gd name="T55" fmla="*/ 90 h 109"/>
                <a:gd name="T56" fmla="*/ 5 w 71"/>
                <a:gd name="T57" fmla="*/ 95 h 109"/>
                <a:gd name="T58" fmla="*/ 10 w 71"/>
                <a:gd name="T59" fmla="*/ 100 h 109"/>
                <a:gd name="T60" fmla="*/ 20 w 71"/>
                <a:gd name="T61" fmla="*/ 106 h 109"/>
                <a:gd name="T62" fmla="*/ 34 w 71"/>
                <a:gd name="T63" fmla="*/ 109 h 109"/>
                <a:gd name="T64" fmla="*/ 34 w 71"/>
                <a:gd name="T65" fmla="*/ 107 h 109"/>
                <a:gd name="T66" fmla="*/ 35 w 71"/>
                <a:gd name="T67" fmla="*/ 107 h 109"/>
                <a:gd name="T68" fmla="*/ 37 w 71"/>
                <a:gd name="T69" fmla="*/ 107 h 109"/>
                <a:gd name="T70" fmla="*/ 42 w 71"/>
                <a:gd name="T71" fmla="*/ 107 h 109"/>
                <a:gd name="T72" fmla="*/ 49 w 71"/>
                <a:gd name="T73" fmla="*/ 105 h 109"/>
                <a:gd name="T74" fmla="*/ 56 w 71"/>
                <a:gd name="T75" fmla="*/ 101 h 109"/>
                <a:gd name="T76" fmla="*/ 62 w 71"/>
                <a:gd name="T77" fmla="*/ 96 h 109"/>
                <a:gd name="T78" fmla="*/ 65 w 71"/>
                <a:gd name="T79" fmla="*/ 89 h 109"/>
                <a:gd name="T80" fmla="*/ 65 w 71"/>
                <a:gd name="T81" fmla="*/ 87 h 109"/>
                <a:gd name="T82" fmla="*/ 65 w 71"/>
                <a:gd name="T83" fmla="*/ 86 h 109"/>
                <a:gd name="T84" fmla="*/ 66 w 71"/>
                <a:gd name="T85" fmla="*/ 86 h 109"/>
                <a:gd name="T86" fmla="*/ 69 w 71"/>
                <a:gd name="T87" fmla="*/ 84 h 109"/>
                <a:gd name="T88" fmla="*/ 69 w 71"/>
                <a:gd name="T89" fmla="*/ 79 h 109"/>
                <a:gd name="T90" fmla="*/ 69 w 71"/>
                <a:gd name="T91" fmla="*/ 77 h 109"/>
                <a:gd name="T92" fmla="*/ 69 w 71"/>
                <a:gd name="T93" fmla="*/ 76 h 109"/>
                <a:gd name="T94" fmla="*/ 70 w 71"/>
                <a:gd name="T95" fmla="*/ 76 h 109"/>
                <a:gd name="T96" fmla="*/ 71 w 71"/>
                <a:gd name="T97" fmla="*/ 70 h 109"/>
                <a:gd name="T98" fmla="*/ 70 w 71"/>
                <a:gd name="T99" fmla="*/ 62 h 109"/>
                <a:gd name="T100" fmla="*/ 67 w 71"/>
                <a:gd name="T101" fmla="*/ 56 h 109"/>
                <a:gd name="T102" fmla="*/ 64 w 71"/>
                <a:gd name="T103" fmla="*/ 49 h 109"/>
                <a:gd name="T104" fmla="*/ 61 w 71"/>
                <a:gd name="T105" fmla="*/ 45 h 109"/>
                <a:gd name="T106" fmla="*/ 55 w 71"/>
                <a:gd name="T107" fmla="*/ 40 h 109"/>
                <a:gd name="T108" fmla="*/ 49 w 71"/>
                <a:gd name="T109" fmla="*/ 37 h 109"/>
                <a:gd name="T110" fmla="*/ 43 w 71"/>
                <a:gd name="T111" fmla="*/ 35 h 109"/>
                <a:gd name="T112" fmla="*/ 37 w 71"/>
                <a:gd name="T113" fmla="*/ 35 h 109"/>
                <a:gd name="T114" fmla="*/ 26 w 71"/>
                <a:gd name="T115" fmla="*/ 36 h 109"/>
                <a:gd name="T116" fmla="*/ 17 w 71"/>
                <a:gd name="T117" fmla="*/ 42 h 109"/>
                <a:gd name="T118" fmla="*/ 23 w 71"/>
                <a:gd name="T119" fmla="*/ 13 h 109"/>
                <a:gd name="T120" fmla="*/ 66 w 71"/>
                <a:gd name="T121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1" h="109">
                  <a:moveTo>
                    <a:pt x="66" y="13"/>
                  </a:moveTo>
                  <a:lnTo>
                    <a:pt x="66" y="0"/>
                  </a:lnTo>
                  <a:lnTo>
                    <a:pt x="12" y="0"/>
                  </a:lnTo>
                  <a:lnTo>
                    <a:pt x="2" y="56"/>
                  </a:lnTo>
                  <a:lnTo>
                    <a:pt x="15" y="57"/>
                  </a:lnTo>
                  <a:lnTo>
                    <a:pt x="22" y="49"/>
                  </a:lnTo>
                  <a:lnTo>
                    <a:pt x="34" y="46"/>
                  </a:lnTo>
                  <a:lnTo>
                    <a:pt x="43" y="47"/>
                  </a:lnTo>
                  <a:lnTo>
                    <a:pt x="46" y="49"/>
                  </a:lnTo>
                  <a:lnTo>
                    <a:pt x="50" y="54"/>
                  </a:lnTo>
                  <a:lnTo>
                    <a:pt x="55" y="61"/>
                  </a:lnTo>
                  <a:lnTo>
                    <a:pt x="57" y="71"/>
                  </a:lnTo>
                  <a:lnTo>
                    <a:pt x="56" y="75"/>
                  </a:lnTo>
                  <a:lnTo>
                    <a:pt x="55" y="77"/>
                  </a:lnTo>
                  <a:lnTo>
                    <a:pt x="55" y="81"/>
                  </a:lnTo>
                  <a:lnTo>
                    <a:pt x="52" y="85"/>
                  </a:lnTo>
                  <a:lnTo>
                    <a:pt x="50" y="90"/>
                  </a:lnTo>
                  <a:lnTo>
                    <a:pt x="46" y="92"/>
                  </a:lnTo>
                  <a:lnTo>
                    <a:pt x="44" y="93"/>
                  </a:lnTo>
                  <a:lnTo>
                    <a:pt x="43" y="96"/>
                  </a:lnTo>
                  <a:lnTo>
                    <a:pt x="34" y="98"/>
                  </a:lnTo>
                  <a:lnTo>
                    <a:pt x="26" y="96"/>
                  </a:lnTo>
                  <a:lnTo>
                    <a:pt x="20" y="92"/>
                  </a:lnTo>
                  <a:lnTo>
                    <a:pt x="15" y="85"/>
                  </a:lnTo>
                  <a:lnTo>
                    <a:pt x="14" y="77"/>
                  </a:lnTo>
                  <a:lnTo>
                    <a:pt x="0" y="78"/>
                  </a:lnTo>
                  <a:lnTo>
                    <a:pt x="0" y="84"/>
                  </a:lnTo>
                  <a:lnTo>
                    <a:pt x="2" y="90"/>
                  </a:lnTo>
                  <a:lnTo>
                    <a:pt x="5" y="95"/>
                  </a:lnTo>
                  <a:lnTo>
                    <a:pt x="10" y="100"/>
                  </a:lnTo>
                  <a:lnTo>
                    <a:pt x="20" y="106"/>
                  </a:lnTo>
                  <a:lnTo>
                    <a:pt x="34" y="109"/>
                  </a:lnTo>
                  <a:lnTo>
                    <a:pt x="34" y="107"/>
                  </a:lnTo>
                  <a:lnTo>
                    <a:pt x="35" y="107"/>
                  </a:lnTo>
                  <a:lnTo>
                    <a:pt x="37" y="107"/>
                  </a:lnTo>
                  <a:lnTo>
                    <a:pt x="42" y="107"/>
                  </a:lnTo>
                  <a:lnTo>
                    <a:pt x="49" y="105"/>
                  </a:lnTo>
                  <a:lnTo>
                    <a:pt x="56" y="101"/>
                  </a:lnTo>
                  <a:lnTo>
                    <a:pt x="62" y="96"/>
                  </a:lnTo>
                  <a:lnTo>
                    <a:pt x="65" y="89"/>
                  </a:lnTo>
                  <a:lnTo>
                    <a:pt x="65" y="87"/>
                  </a:lnTo>
                  <a:lnTo>
                    <a:pt x="65" y="86"/>
                  </a:lnTo>
                  <a:lnTo>
                    <a:pt x="66" y="86"/>
                  </a:lnTo>
                  <a:lnTo>
                    <a:pt x="69" y="84"/>
                  </a:lnTo>
                  <a:lnTo>
                    <a:pt x="69" y="79"/>
                  </a:lnTo>
                  <a:lnTo>
                    <a:pt x="69" y="77"/>
                  </a:lnTo>
                  <a:lnTo>
                    <a:pt x="69" y="76"/>
                  </a:lnTo>
                  <a:lnTo>
                    <a:pt x="70" y="76"/>
                  </a:lnTo>
                  <a:lnTo>
                    <a:pt x="71" y="70"/>
                  </a:lnTo>
                  <a:lnTo>
                    <a:pt x="70" y="62"/>
                  </a:lnTo>
                  <a:lnTo>
                    <a:pt x="67" y="56"/>
                  </a:lnTo>
                  <a:lnTo>
                    <a:pt x="64" y="49"/>
                  </a:lnTo>
                  <a:lnTo>
                    <a:pt x="61" y="45"/>
                  </a:lnTo>
                  <a:lnTo>
                    <a:pt x="55" y="40"/>
                  </a:lnTo>
                  <a:lnTo>
                    <a:pt x="49" y="37"/>
                  </a:lnTo>
                  <a:lnTo>
                    <a:pt x="43" y="35"/>
                  </a:lnTo>
                  <a:lnTo>
                    <a:pt x="37" y="35"/>
                  </a:lnTo>
                  <a:lnTo>
                    <a:pt x="26" y="36"/>
                  </a:lnTo>
                  <a:lnTo>
                    <a:pt x="17" y="42"/>
                  </a:lnTo>
                  <a:lnTo>
                    <a:pt x="23" y="13"/>
                  </a:lnTo>
                  <a:lnTo>
                    <a:pt x="66" y="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5508">
              <a:extLst>
                <a:ext uri="{FF2B5EF4-FFF2-40B4-BE49-F238E27FC236}">
                  <a16:creationId xmlns:a16="http://schemas.microsoft.com/office/drawing/2014/main" id="{EA6285A7-D07A-42ED-8D6C-808CBD77D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" y="4032"/>
              <a:ext cx="20" cy="32"/>
            </a:xfrm>
            <a:custGeom>
              <a:avLst/>
              <a:gdLst>
                <a:gd name="T0" fmla="*/ 27 w 80"/>
                <a:gd name="T1" fmla="*/ 1 h 126"/>
                <a:gd name="T2" fmla="*/ 10 w 80"/>
                <a:gd name="T3" fmla="*/ 15 h 126"/>
                <a:gd name="T4" fmla="*/ 1 w 80"/>
                <a:gd name="T5" fmla="*/ 43 h 126"/>
                <a:gd name="T6" fmla="*/ 0 w 80"/>
                <a:gd name="T7" fmla="*/ 78 h 126"/>
                <a:gd name="T8" fmla="*/ 5 w 80"/>
                <a:gd name="T9" fmla="*/ 103 h 126"/>
                <a:gd name="T10" fmla="*/ 16 w 80"/>
                <a:gd name="T11" fmla="*/ 118 h 126"/>
                <a:gd name="T12" fmla="*/ 30 w 80"/>
                <a:gd name="T13" fmla="*/ 125 h 126"/>
                <a:gd name="T14" fmla="*/ 42 w 80"/>
                <a:gd name="T15" fmla="*/ 125 h 126"/>
                <a:gd name="T16" fmla="*/ 52 w 80"/>
                <a:gd name="T17" fmla="*/ 124 h 126"/>
                <a:gd name="T18" fmla="*/ 54 w 80"/>
                <a:gd name="T19" fmla="*/ 120 h 126"/>
                <a:gd name="T20" fmla="*/ 57 w 80"/>
                <a:gd name="T21" fmla="*/ 120 h 126"/>
                <a:gd name="T22" fmla="*/ 62 w 80"/>
                <a:gd name="T23" fmla="*/ 116 h 126"/>
                <a:gd name="T24" fmla="*/ 63 w 80"/>
                <a:gd name="T25" fmla="*/ 115 h 126"/>
                <a:gd name="T26" fmla="*/ 70 w 80"/>
                <a:gd name="T27" fmla="*/ 109 h 126"/>
                <a:gd name="T28" fmla="*/ 72 w 80"/>
                <a:gd name="T29" fmla="*/ 101 h 126"/>
                <a:gd name="T30" fmla="*/ 73 w 80"/>
                <a:gd name="T31" fmla="*/ 100 h 126"/>
                <a:gd name="T32" fmla="*/ 75 w 80"/>
                <a:gd name="T33" fmla="*/ 93 h 126"/>
                <a:gd name="T34" fmla="*/ 75 w 80"/>
                <a:gd name="T35" fmla="*/ 90 h 126"/>
                <a:gd name="T36" fmla="*/ 78 w 80"/>
                <a:gd name="T37" fmla="*/ 83 h 126"/>
                <a:gd name="T38" fmla="*/ 78 w 80"/>
                <a:gd name="T39" fmla="*/ 68 h 126"/>
                <a:gd name="T40" fmla="*/ 78 w 80"/>
                <a:gd name="T41" fmla="*/ 54 h 126"/>
                <a:gd name="T42" fmla="*/ 77 w 80"/>
                <a:gd name="T43" fmla="*/ 38 h 126"/>
                <a:gd name="T44" fmla="*/ 73 w 80"/>
                <a:gd name="T45" fmla="*/ 22 h 126"/>
                <a:gd name="T46" fmla="*/ 63 w 80"/>
                <a:gd name="T47" fmla="*/ 7 h 126"/>
                <a:gd name="T48" fmla="*/ 48 w 80"/>
                <a:gd name="T49" fmla="*/ 1 h 126"/>
                <a:gd name="T50" fmla="*/ 22 w 80"/>
                <a:gd name="T51" fmla="*/ 21 h 126"/>
                <a:gd name="T52" fmla="*/ 40 w 80"/>
                <a:gd name="T53" fmla="*/ 13 h 126"/>
                <a:gd name="T54" fmla="*/ 49 w 80"/>
                <a:gd name="T55" fmla="*/ 15 h 126"/>
                <a:gd name="T56" fmla="*/ 57 w 80"/>
                <a:gd name="T57" fmla="*/ 22 h 126"/>
                <a:gd name="T58" fmla="*/ 60 w 80"/>
                <a:gd name="T59" fmla="*/ 31 h 126"/>
                <a:gd name="T60" fmla="*/ 63 w 80"/>
                <a:gd name="T61" fmla="*/ 48 h 126"/>
                <a:gd name="T62" fmla="*/ 64 w 80"/>
                <a:gd name="T63" fmla="*/ 63 h 126"/>
                <a:gd name="T64" fmla="*/ 63 w 80"/>
                <a:gd name="T65" fmla="*/ 76 h 126"/>
                <a:gd name="T66" fmla="*/ 62 w 80"/>
                <a:gd name="T67" fmla="*/ 82 h 126"/>
                <a:gd name="T68" fmla="*/ 60 w 80"/>
                <a:gd name="T69" fmla="*/ 91 h 126"/>
                <a:gd name="T70" fmla="*/ 57 w 80"/>
                <a:gd name="T71" fmla="*/ 103 h 126"/>
                <a:gd name="T72" fmla="*/ 50 w 80"/>
                <a:gd name="T73" fmla="*/ 107 h 126"/>
                <a:gd name="T74" fmla="*/ 44 w 80"/>
                <a:gd name="T75" fmla="*/ 112 h 126"/>
                <a:gd name="T76" fmla="*/ 34 w 80"/>
                <a:gd name="T77" fmla="*/ 112 h 126"/>
                <a:gd name="T78" fmla="*/ 22 w 80"/>
                <a:gd name="T79" fmla="*/ 103 h 126"/>
                <a:gd name="T80" fmla="*/ 16 w 80"/>
                <a:gd name="T81" fmla="*/ 88 h 126"/>
                <a:gd name="T82" fmla="*/ 15 w 80"/>
                <a:gd name="T83" fmla="*/ 63 h 126"/>
                <a:gd name="T84" fmla="*/ 16 w 80"/>
                <a:gd name="T85" fmla="*/ 36 h 126"/>
                <a:gd name="T86" fmla="*/ 22 w 80"/>
                <a:gd name="T87" fmla="*/ 2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126">
                  <a:moveTo>
                    <a:pt x="40" y="0"/>
                  </a:moveTo>
                  <a:lnTo>
                    <a:pt x="27" y="1"/>
                  </a:lnTo>
                  <a:lnTo>
                    <a:pt x="17" y="7"/>
                  </a:lnTo>
                  <a:lnTo>
                    <a:pt x="10" y="15"/>
                  </a:lnTo>
                  <a:lnTo>
                    <a:pt x="4" y="28"/>
                  </a:lnTo>
                  <a:lnTo>
                    <a:pt x="1" y="43"/>
                  </a:lnTo>
                  <a:lnTo>
                    <a:pt x="0" y="63"/>
                  </a:lnTo>
                  <a:lnTo>
                    <a:pt x="0" y="78"/>
                  </a:lnTo>
                  <a:lnTo>
                    <a:pt x="2" y="92"/>
                  </a:lnTo>
                  <a:lnTo>
                    <a:pt x="5" y="103"/>
                  </a:lnTo>
                  <a:lnTo>
                    <a:pt x="12" y="113"/>
                  </a:lnTo>
                  <a:lnTo>
                    <a:pt x="16" y="118"/>
                  </a:lnTo>
                  <a:lnTo>
                    <a:pt x="22" y="123"/>
                  </a:lnTo>
                  <a:lnTo>
                    <a:pt x="30" y="125"/>
                  </a:lnTo>
                  <a:lnTo>
                    <a:pt x="40" y="126"/>
                  </a:lnTo>
                  <a:lnTo>
                    <a:pt x="42" y="125"/>
                  </a:lnTo>
                  <a:lnTo>
                    <a:pt x="45" y="125"/>
                  </a:lnTo>
                  <a:lnTo>
                    <a:pt x="52" y="124"/>
                  </a:lnTo>
                  <a:lnTo>
                    <a:pt x="54" y="121"/>
                  </a:lnTo>
                  <a:lnTo>
                    <a:pt x="54" y="120"/>
                  </a:lnTo>
                  <a:lnTo>
                    <a:pt x="55" y="120"/>
                  </a:lnTo>
                  <a:lnTo>
                    <a:pt x="57" y="120"/>
                  </a:lnTo>
                  <a:lnTo>
                    <a:pt x="62" y="118"/>
                  </a:lnTo>
                  <a:lnTo>
                    <a:pt x="62" y="116"/>
                  </a:lnTo>
                  <a:lnTo>
                    <a:pt x="62" y="115"/>
                  </a:lnTo>
                  <a:lnTo>
                    <a:pt x="63" y="115"/>
                  </a:lnTo>
                  <a:lnTo>
                    <a:pt x="66" y="113"/>
                  </a:lnTo>
                  <a:lnTo>
                    <a:pt x="70" y="109"/>
                  </a:lnTo>
                  <a:lnTo>
                    <a:pt x="72" y="103"/>
                  </a:lnTo>
                  <a:lnTo>
                    <a:pt x="72" y="101"/>
                  </a:lnTo>
                  <a:lnTo>
                    <a:pt x="72" y="100"/>
                  </a:lnTo>
                  <a:lnTo>
                    <a:pt x="73" y="100"/>
                  </a:lnTo>
                  <a:lnTo>
                    <a:pt x="75" y="98"/>
                  </a:lnTo>
                  <a:lnTo>
                    <a:pt x="75" y="93"/>
                  </a:lnTo>
                  <a:lnTo>
                    <a:pt x="75" y="91"/>
                  </a:lnTo>
                  <a:lnTo>
                    <a:pt x="75" y="90"/>
                  </a:lnTo>
                  <a:lnTo>
                    <a:pt x="76" y="90"/>
                  </a:lnTo>
                  <a:lnTo>
                    <a:pt x="78" y="83"/>
                  </a:lnTo>
                  <a:lnTo>
                    <a:pt x="78" y="73"/>
                  </a:lnTo>
                  <a:lnTo>
                    <a:pt x="78" y="68"/>
                  </a:lnTo>
                  <a:lnTo>
                    <a:pt x="80" y="63"/>
                  </a:lnTo>
                  <a:lnTo>
                    <a:pt x="78" y="54"/>
                  </a:lnTo>
                  <a:lnTo>
                    <a:pt x="78" y="46"/>
                  </a:lnTo>
                  <a:lnTo>
                    <a:pt x="77" y="38"/>
                  </a:lnTo>
                  <a:lnTo>
                    <a:pt x="77" y="33"/>
                  </a:lnTo>
                  <a:lnTo>
                    <a:pt x="73" y="22"/>
                  </a:lnTo>
                  <a:lnTo>
                    <a:pt x="70" y="15"/>
                  </a:lnTo>
                  <a:lnTo>
                    <a:pt x="63" y="7"/>
                  </a:lnTo>
                  <a:lnTo>
                    <a:pt x="57" y="4"/>
                  </a:lnTo>
                  <a:lnTo>
                    <a:pt x="48" y="1"/>
                  </a:lnTo>
                  <a:lnTo>
                    <a:pt x="40" y="0"/>
                  </a:lnTo>
                  <a:close/>
                  <a:moveTo>
                    <a:pt x="22" y="21"/>
                  </a:moveTo>
                  <a:lnTo>
                    <a:pt x="30" y="15"/>
                  </a:lnTo>
                  <a:lnTo>
                    <a:pt x="40" y="13"/>
                  </a:lnTo>
                  <a:lnTo>
                    <a:pt x="44" y="13"/>
                  </a:lnTo>
                  <a:lnTo>
                    <a:pt x="49" y="15"/>
                  </a:lnTo>
                  <a:lnTo>
                    <a:pt x="53" y="17"/>
                  </a:lnTo>
                  <a:lnTo>
                    <a:pt x="57" y="22"/>
                  </a:lnTo>
                  <a:lnTo>
                    <a:pt x="59" y="28"/>
                  </a:lnTo>
                  <a:lnTo>
                    <a:pt x="60" y="31"/>
                  </a:lnTo>
                  <a:lnTo>
                    <a:pt x="62" y="36"/>
                  </a:lnTo>
                  <a:lnTo>
                    <a:pt x="63" y="48"/>
                  </a:lnTo>
                  <a:lnTo>
                    <a:pt x="63" y="55"/>
                  </a:lnTo>
                  <a:lnTo>
                    <a:pt x="64" y="63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2" y="78"/>
                  </a:lnTo>
                  <a:lnTo>
                    <a:pt x="62" y="82"/>
                  </a:lnTo>
                  <a:lnTo>
                    <a:pt x="62" y="88"/>
                  </a:lnTo>
                  <a:lnTo>
                    <a:pt x="60" y="91"/>
                  </a:lnTo>
                  <a:lnTo>
                    <a:pt x="59" y="96"/>
                  </a:lnTo>
                  <a:lnTo>
                    <a:pt x="57" y="103"/>
                  </a:lnTo>
                  <a:lnTo>
                    <a:pt x="53" y="106"/>
                  </a:lnTo>
                  <a:lnTo>
                    <a:pt x="50" y="107"/>
                  </a:lnTo>
                  <a:lnTo>
                    <a:pt x="49" y="110"/>
                  </a:lnTo>
                  <a:lnTo>
                    <a:pt x="44" y="112"/>
                  </a:lnTo>
                  <a:lnTo>
                    <a:pt x="40" y="113"/>
                  </a:lnTo>
                  <a:lnTo>
                    <a:pt x="34" y="112"/>
                  </a:lnTo>
                  <a:lnTo>
                    <a:pt x="30" y="110"/>
                  </a:lnTo>
                  <a:lnTo>
                    <a:pt x="22" y="103"/>
                  </a:lnTo>
                  <a:lnTo>
                    <a:pt x="18" y="96"/>
                  </a:lnTo>
                  <a:lnTo>
                    <a:pt x="16" y="88"/>
                  </a:lnTo>
                  <a:lnTo>
                    <a:pt x="15" y="76"/>
                  </a:lnTo>
                  <a:lnTo>
                    <a:pt x="15" y="63"/>
                  </a:lnTo>
                  <a:lnTo>
                    <a:pt x="15" y="48"/>
                  </a:lnTo>
                  <a:lnTo>
                    <a:pt x="16" y="36"/>
                  </a:lnTo>
                  <a:lnTo>
                    <a:pt x="18" y="27"/>
                  </a:lnTo>
                  <a:lnTo>
                    <a:pt x="22" y="2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Line 5509">
              <a:extLst>
                <a:ext uri="{FF2B5EF4-FFF2-40B4-BE49-F238E27FC236}">
                  <a16:creationId xmlns:a16="http://schemas.microsoft.com/office/drawing/2014/main" id="{503563E4-3C10-4219-AA2B-168AB698E8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66" y="4081"/>
              <a:ext cx="0" cy="17"/>
            </a:xfrm>
            <a:prstGeom prst="line">
              <a:avLst/>
            </a:pr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Line 5510">
              <a:extLst>
                <a:ext uri="{FF2B5EF4-FFF2-40B4-BE49-F238E27FC236}">
                  <a16:creationId xmlns:a16="http://schemas.microsoft.com/office/drawing/2014/main" id="{8DEB84AB-2C82-40E1-8417-81B2F10CC3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9" y="4081"/>
              <a:ext cx="0" cy="17"/>
            </a:xfrm>
            <a:prstGeom prst="line">
              <a:avLst/>
            </a:pr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Line 5511">
              <a:extLst>
                <a:ext uri="{FF2B5EF4-FFF2-40B4-BE49-F238E27FC236}">
                  <a16:creationId xmlns:a16="http://schemas.microsoft.com/office/drawing/2014/main" id="{9084D5B1-B2E6-4F75-93E5-1655CC9129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9" y="4081"/>
              <a:ext cx="0" cy="17"/>
            </a:xfrm>
            <a:prstGeom prst="line">
              <a:avLst/>
            </a:pr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Line 5512">
              <a:extLst>
                <a:ext uri="{FF2B5EF4-FFF2-40B4-BE49-F238E27FC236}">
                  <a16:creationId xmlns:a16="http://schemas.microsoft.com/office/drawing/2014/main" id="{D2317727-BB07-407F-948F-530FA2CF4C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1" y="4081"/>
              <a:ext cx="0" cy="17"/>
            </a:xfrm>
            <a:prstGeom prst="line">
              <a:avLst/>
            </a:pr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Line 5513">
              <a:extLst>
                <a:ext uri="{FF2B5EF4-FFF2-40B4-BE49-F238E27FC236}">
                  <a16:creationId xmlns:a16="http://schemas.microsoft.com/office/drawing/2014/main" id="{71B08D96-49E2-4B86-A1AC-92059D537D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64" y="4081"/>
              <a:ext cx="0" cy="17"/>
            </a:xfrm>
            <a:prstGeom prst="line">
              <a:avLst/>
            </a:pr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Line 5514">
              <a:extLst>
                <a:ext uri="{FF2B5EF4-FFF2-40B4-BE49-F238E27FC236}">
                  <a16:creationId xmlns:a16="http://schemas.microsoft.com/office/drawing/2014/main" id="{20E3EC68-3718-4659-A965-868CBF66CF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15" y="4081"/>
              <a:ext cx="0" cy="17"/>
            </a:xfrm>
            <a:prstGeom prst="line">
              <a:avLst/>
            </a:pr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Line 5515">
              <a:extLst>
                <a:ext uri="{FF2B5EF4-FFF2-40B4-BE49-F238E27FC236}">
                  <a16:creationId xmlns:a16="http://schemas.microsoft.com/office/drawing/2014/main" id="{977BE0A9-B168-4E05-91C0-95D613B9F3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60" y="4080"/>
              <a:ext cx="0" cy="18"/>
            </a:xfrm>
            <a:prstGeom prst="line">
              <a:avLst/>
            </a:pr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Line 5516">
              <a:extLst>
                <a:ext uri="{FF2B5EF4-FFF2-40B4-BE49-F238E27FC236}">
                  <a16:creationId xmlns:a16="http://schemas.microsoft.com/office/drawing/2014/main" id="{0EA5F79A-ACCF-421C-9166-8BD10C04CE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62" y="4097"/>
              <a:ext cx="0" cy="1"/>
            </a:xfrm>
            <a:prstGeom prst="line">
              <a:avLst/>
            </a:pr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Line 5517">
              <a:extLst>
                <a:ext uri="{FF2B5EF4-FFF2-40B4-BE49-F238E27FC236}">
                  <a16:creationId xmlns:a16="http://schemas.microsoft.com/office/drawing/2014/main" id="{35DE3736-E18F-446E-A08D-BBE601A2AE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" y="4081"/>
              <a:ext cx="0" cy="17"/>
            </a:xfrm>
            <a:prstGeom prst="line">
              <a:avLst/>
            </a:prstGeom>
            <a:noFill/>
            <a:ln w="1588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Line 5518">
              <a:extLst>
                <a:ext uri="{FF2B5EF4-FFF2-40B4-BE49-F238E27FC236}">
                  <a16:creationId xmlns:a16="http://schemas.microsoft.com/office/drawing/2014/main" id="{A428F529-4E2A-4DA6-9BED-06AE3BB315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2" y="4098"/>
              <a:ext cx="0" cy="4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5519">
              <a:extLst>
                <a:ext uri="{FF2B5EF4-FFF2-40B4-BE49-F238E27FC236}">
                  <a16:creationId xmlns:a16="http://schemas.microsoft.com/office/drawing/2014/main" id="{4937CA9C-C0C9-4303-8EB8-3B3709AF3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" y="4098"/>
              <a:ext cx="255" cy="0"/>
            </a:xfrm>
            <a:custGeom>
              <a:avLst/>
              <a:gdLst>
                <a:gd name="T0" fmla="*/ 1018 w 1018"/>
                <a:gd name="T1" fmla="*/ 814 w 1018"/>
                <a:gd name="T2" fmla="*/ 611 w 1018"/>
                <a:gd name="T3" fmla="*/ 407 w 1018"/>
                <a:gd name="T4" fmla="*/ 202 w 1018"/>
                <a:gd name="T5" fmla="*/ 0 w 10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018">
                  <a:moveTo>
                    <a:pt x="1018" y="0"/>
                  </a:moveTo>
                  <a:lnTo>
                    <a:pt x="814" y="0"/>
                  </a:lnTo>
                  <a:lnTo>
                    <a:pt x="611" y="0"/>
                  </a:lnTo>
                  <a:lnTo>
                    <a:pt x="407" y="0"/>
                  </a:lnTo>
                  <a:lnTo>
                    <a:pt x="202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5520">
              <a:extLst>
                <a:ext uri="{FF2B5EF4-FFF2-40B4-BE49-F238E27FC236}">
                  <a16:creationId xmlns:a16="http://schemas.microsoft.com/office/drawing/2014/main" id="{BC2906CD-8A72-4AF1-BE18-74A4FCD8E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" y="4098"/>
              <a:ext cx="254" cy="0"/>
            </a:xfrm>
            <a:custGeom>
              <a:avLst/>
              <a:gdLst>
                <a:gd name="T0" fmla="*/ 0 w 1019"/>
                <a:gd name="T1" fmla="*/ 204 w 1019"/>
                <a:gd name="T2" fmla="*/ 408 w 1019"/>
                <a:gd name="T3" fmla="*/ 610 w 1019"/>
                <a:gd name="T4" fmla="*/ 815 w 1019"/>
                <a:gd name="T5" fmla="*/ 1019 w 10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019">
                  <a:moveTo>
                    <a:pt x="0" y="0"/>
                  </a:moveTo>
                  <a:lnTo>
                    <a:pt x="204" y="0"/>
                  </a:lnTo>
                  <a:lnTo>
                    <a:pt x="408" y="0"/>
                  </a:lnTo>
                  <a:lnTo>
                    <a:pt x="610" y="0"/>
                  </a:lnTo>
                  <a:lnTo>
                    <a:pt x="815" y="0"/>
                  </a:lnTo>
                  <a:lnTo>
                    <a:pt x="1019" y="0"/>
                  </a:lnTo>
                </a:path>
              </a:pathLst>
            </a:cu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Line 5521">
              <a:extLst>
                <a:ext uri="{FF2B5EF4-FFF2-40B4-BE49-F238E27FC236}">
                  <a16:creationId xmlns:a16="http://schemas.microsoft.com/office/drawing/2014/main" id="{D334AB0E-D1CF-4CAB-8F27-FA1D7F3438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7" y="4070"/>
              <a:ext cx="0" cy="28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5522">
              <a:extLst>
                <a:ext uri="{FF2B5EF4-FFF2-40B4-BE49-F238E27FC236}">
                  <a16:creationId xmlns:a16="http://schemas.microsoft.com/office/drawing/2014/main" id="{2B95EB41-2759-4207-A072-9642B6C42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" y="4098"/>
              <a:ext cx="255" cy="40"/>
            </a:xfrm>
            <a:custGeom>
              <a:avLst/>
              <a:gdLst>
                <a:gd name="T0" fmla="*/ 1018 w 1018"/>
                <a:gd name="T1" fmla="*/ 0 h 162"/>
                <a:gd name="T2" fmla="*/ 1018 w 1018"/>
                <a:gd name="T3" fmla="*/ 162 h 162"/>
                <a:gd name="T4" fmla="*/ 0 w 1018"/>
                <a:gd name="T5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8" h="162">
                  <a:moveTo>
                    <a:pt x="1018" y="0"/>
                  </a:moveTo>
                  <a:lnTo>
                    <a:pt x="1018" y="162"/>
                  </a:lnTo>
                  <a:lnTo>
                    <a:pt x="0" y="162"/>
                  </a:lnTo>
                </a:path>
              </a:pathLst>
            </a:cu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5523">
              <a:extLst>
                <a:ext uri="{FF2B5EF4-FFF2-40B4-BE49-F238E27FC236}">
                  <a16:creationId xmlns:a16="http://schemas.microsoft.com/office/drawing/2014/main" id="{BE7FEF25-BF9C-407D-9359-9F0212F8F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" y="4098"/>
              <a:ext cx="254" cy="40"/>
            </a:xfrm>
            <a:custGeom>
              <a:avLst/>
              <a:gdLst>
                <a:gd name="T0" fmla="*/ 1019 w 1019"/>
                <a:gd name="T1" fmla="*/ 162 h 162"/>
                <a:gd name="T2" fmla="*/ 0 w 1019"/>
                <a:gd name="T3" fmla="*/ 162 h 162"/>
                <a:gd name="T4" fmla="*/ 0 w 1019"/>
                <a:gd name="T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19" h="162">
                  <a:moveTo>
                    <a:pt x="1019" y="162"/>
                  </a:moveTo>
                  <a:lnTo>
                    <a:pt x="0" y="162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Line 5524">
              <a:extLst>
                <a:ext uri="{FF2B5EF4-FFF2-40B4-BE49-F238E27FC236}">
                  <a16:creationId xmlns:a16="http://schemas.microsoft.com/office/drawing/2014/main" id="{DC30CDA1-1CFE-409E-9058-7DCAEB18F5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8" y="4070"/>
              <a:ext cx="0" cy="28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Line 5525">
              <a:extLst>
                <a:ext uri="{FF2B5EF4-FFF2-40B4-BE49-F238E27FC236}">
                  <a16:creationId xmlns:a16="http://schemas.microsoft.com/office/drawing/2014/main" id="{4D84662B-3783-457C-92F3-07FF25DA8D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62" y="4069"/>
              <a:ext cx="0" cy="28"/>
            </a:xfrm>
            <a:prstGeom prst="line">
              <a:avLst/>
            </a:prstGeom>
            <a:noFill/>
            <a:ln w="3175">
              <a:solidFill>
                <a:srgbClr val="66666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5526">
              <a:extLst>
                <a:ext uri="{FF2B5EF4-FFF2-40B4-BE49-F238E27FC236}">
                  <a16:creationId xmlns:a16="http://schemas.microsoft.com/office/drawing/2014/main" id="{EE30C9DD-C5A7-44CC-80EE-A0DB8697E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7" y="4178"/>
              <a:ext cx="45" cy="31"/>
            </a:xfrm>
            <a:custGeom>
              <a:avLst/>
              <a:gdLst>
                <a:gd name="T0" fmla="*/ 100 w 179"/>
                <a:gd name="T1" fmla="*/ 53 h 123"/>
                <a:gd name="T2" fmla="*/ 101 w 179"/>
                <a:gd name="T3" fmla="*/ 34 h 123"/>
                <a:gd name="T4" fmla="*/ 103 w 179"/>
                <a:gd name="T5" fmla="*/ 27 h 123"/>
                <a:gd name="T6" fmla="*/ 107 w 179"/>
                <a:gd name="T7" fmla="*/ 24 h 123"/>
                <a:gd name="T8" fmla="*/ 110 w 179"/>
                <a:gd name="T9" fmla="*/ 19 h 123"/>
                <a:gd name="T10" fmla="*/ 117 w 179"/>
                <a:gd name="T11" fmla="*/ 17 h 123"/>
                <a:gd name="T12" fmla="*/ 124 w 179"/>
                <a:gd name="T13" fmla="*/ 15 h 123"/>
                <a:gd name="T14" fmla="*/ 135 w 179"/>
                <a:gd name="T15" fmla="*/ 15 h 123"/>
                <a:gd name="T16" fmla="*/ 148 w 179"/>
                <a:gd name="T17" fmla="*/ 16 h 123"/>
                <a:gd name="T18" fmla="*/ 152 w 179"/>
                <a:gd name="T19" fmla="*/ 17 h 123"/>
                <a:gd name="T20" fmla="*/ 156 w 179"/>
                <a:gd name="T21" fmla="*/ 20 h 123"/>
                <a:gd name="T22" fmla="*/ 158 w 179"/>
                <a:gd name="T23" fmla="*/ 22 h 123"/>
                <a:gd name="T24" fmla="*/ 160 w 179"/>
                <a:gd name="T25" fmla="*/ 28 h 123"/>
                <a:gd name="T26" fmla="*/ 161 w 179"/>
                <a:gd name="T27" fmla="*/ 34 h 123"/>
                <a:gd name="T28" fmla="*/ 162 w 179"/>
                <a:gd name="T29" fmla="*/ 43 h 123"/>
                <a:gd name="T30" fmla="*/ 162 w 179"/>
                <a:gd name="T31" fmla="*/ 123 h 123"/>
                <a:gd name="T32" fmla="*/ 179 w 179"/>
                <a:gd name="T33" fmla="*/ 123 h 123"/>
                <a:gd name="T34" fmla="*/ 179 w 179"/>
                <a:gd name="T35" fmla="*/ 44 h 123"/>
                <a:gd name="T36" fmla="*/ 178 w 179"/>
                <a:gd name="T37" fmla="*/ 32 h 123"/>
                <a:gd name="T38" fmla="*/ 176 w 179"/>
                <a:gd name="T39" fmla="*/ 24 h 123"/>
                <a:gd name="T40" fmla="*/ 173 w 179"/>
                <a:gd name="T41" fmla="*/ 16 h 123"/>
                <a:gd name="T42" fmla="*/ 169 w 179"/>
                <a:gd name="T43" fmla="*/ 11 h 123"/>
                <a:gd name="T44" fmla="*/ 162 w 179"/>
                <a:gd name="T45" fmla="*/ 5 h 123"/>
                <a:gd name="T46" fmla="*/ 155 w 179"/>
                <a:gd name="T47" fmla="*/ 2 h 123"/>
                <a:gd name="T48" fmla="*/ 146 w 179"/>
                <a:gd name="T49" fmla="*/ 0 h 123"/>
                <a:gd name="T50" fmla="*/ 136 w 179"/>
                <a:gd name="T51" fmla="*/ 0 h 123"/>
                <a:gd name="T52" fmla="*/ 122 w 179"/>
                <a:gd name="T53" fmla="*/ 1 h 123"/>
                <a:gd name="T54" fmla="*/ 110 w 179"/>
                <a:gd name="T55" fmla="*/ 4 h 123"/>
                <a:gd name="T56" fmla="*/ 101 w 179"/>
                <a:gd name="T57" fmla="*/ 11 h 123"/>
                <a:gd name="T58" fmla="*/ 95 w 179"/>
                <a:gd name="T59" fmla="*/ 20 h 123"/>
                <a:gd name="T60" fmla="*/ 90 w 179"/>
                <a:gd name="T61" fmla="*/ 11 h 123"/>
                <a:gd name="T62" fmla="*/ 86 w 179"/>
                <a:gd name="T63" fmla="*/ 6 h 123"/>
                <a:gd name="T64" fmla="*/ 82 w 179"/>
                <a:gd name="T65" fmla="*/ 4 h 123"/>
                <a:gd name="T66" fmla="*/ 70 w 179"/>
                <a:gd name="T67" fmla="*/ 1 h 123"/>
                <a:gd name="T68" fmla="*/ 58 w 179"/>
                <a:gd name="T69" fmla="*/ 0 h 123"/>
                <a:gd name="T70" fmla="*/ 44 w 179"/>
                <a:gd name="T71" fmla="*/ 1 h 123"/>
                <a:gd name="T72" fmla="*/ 34 w 179"/>
                <a:gd name="T73" fmla="*/ 4 h 123"/>
                <a:gd name="T74" fmla="*/ 24 w 179"/>
                <a:gd name="T75" fmla="*/ 11 h 123"/>
                <a:gd name="T76" fmla="*/ 19 w 179"/>
                <a:gd name="T77" fmla="*/ 20 h 123"/>
                <a:gd name="T78" fmla="*/ 18 w 179"/>
                <a:gd name="T79" fmla="*/ 20 h 123"/>
                <a:gd name="T80" fmla="*/ 19 w 179"/>
                <a:gd name="T81" fmla="*/ 2 h 123"/>
                <a:gd name="T82" fmla="*/ 0 w 179"/>
                <a:gd name="T83" fmla="*/ 2 h 123"/>
                <a:gd name="T84" fmla="*/ 0 w 179"/>
                <a:gd name="T85" fmla="*/ 123 h 123"/>
                <a:gd name="T86" fmla="*/ 19 w 179"/>
                <a:gd name="T87" fmla="*/ 123 h 123"/>
                <a:gd name="T88" fmla="*/ 19 w 179"/>
                <a:gd name="T89" fmla="*/ 54 h 123"/>
                <a:gd name="T90" fmla="*/ 19 w 179"/>
                <a:gd name="T91" fmla="*/ 44 h 123"/>
                <a:gd name="T92" fmla="*/ 21 w 179"/>
                <a:gd name="T93" fmla="*/ 36 h 123"/>
                <a:gd name="T94" fmla="*/ 23 w 179"/>
                <a:gd name="T95" fmla="*/ 29 h 123"/>
                <a:gd name="T96" fmla="*/ 27 w 179"/>
                <a:gd name="T97" fmla="*/ 25 h 123"/>
                <a:gd name="T98" fmla="*/ 32 w 179"/>
                <a:gd name="T99" fmla="*/ 19 h 123"/>
                <a:gd name="T100" fmla="*/ 38 w 179"/>
                <a:gd name="T101" fmla="*/ 17 h 123"/>
                <a:gd name="T102" fmla="*/ 46 w 179"/>
                <a:gd name="T103" fmla="*/ 15 h 123"/>
                <a:gd name="T104" fmla="*/ 55 w 179"/>
                <a:gd name="T105" fmla="*/ 15 h 123"/>
                <a:gd name="T106" fmla="*/ 66 w 179"/>
                <a:gd name="T107" fmla="*/ 16 h 123"/>
                <a:gd name="T108" fmla="*/ 70 w 179"/>
                <a:gd name="T109" fmla="*/ 17 h 123"/>
                <a:gd name="T110" fmla="*/ 75 w 179"/>
                <a:gd name="T111" fmla="*/ 20 h 123"/>
                <a:gd name="T112" fmla="*/ 79 w 179"/>
                <a:gd name="T113" fmla="*/ 28 h 123"/>
                <a:gd name="T114" fmla="*/ 80 w 179"/>
                <a:gd name="T115" fmla="*/ 32 h 123"/>
                <a:gd name="T116" fmla="*/ 81 w 179"/>
                <a:gd name="T117" fmla="*/ 39 h 123"/>
                <a:gd name="T118" fmla="*/ 81 w 179"/>
                <a:gd name="T119" fmla="*/ 123 h 123"/>
                <a:gd name="T120" fmla="*/ 100 w 179"/>
                <a:gd name="T121" fmla="*/ 123 h 123"/>
                <a:gd name="T122" fmla="*/ 100 w 179"/>
                <a:gd name="T123" fmla="*/ 5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9" h="123">
                  <a:moveTo>
                    <a:pt x="100" y="53"/>
                  </a:moveTo>
                  <a:lnTo>
                    <a:pt x="101" y="34"/>
                  </a:lnTo>
                  <a:lnTo>
                    <a:pt x="103" y="27"/>
                  </a:lnTo>
                  <a:lnTo>
                    <a:pt x="107" y="24"/>
                  </a:lnTo>
                  <a:lnTo>
                    <a:pt x="110" y="19"/>
                  </a:lnTo>
                  <a:lnTo>
                    <a:pt x="117" y="17"/>
                  </a:lnTo>
                  <a:lnTo>
                    <a:pt x="124" y="15"/>
                  </a:lnTo>
                  <a:lnTo>
                    <a:pt x="135" y="15"/>
                  </a:lnTo>
                  <a:lnTo>
                    <a:pt x="148" y="16"/>
                  </a:lnTo>
                  <a:lnTo>
                    <a:pt x="152" y="17"/>
                  </a:lnTo>
                  <a:lnTo>
                    <a:pt x="156" y="20"/>
                  </a:lnTo>
                  <a:lnTo>
                    <a:pt x="158" y="22"/>
                  </a:lnTo>
                  <a:lnTo>
                    <a:pt x="160" y="28"/>
                  </a:lnTo>
                  <a:lnTo>
                    <a:pt x="161" y="34"/>
                  </a:lnTo>
                  <a:lnTo>
                    <a:pt x="162" y="43"/>
                  </a:lnTo>
                  <a:lnTo>
                    <a:pt x="162" y="123"/>
                  </a:lnTo>
                  <a:lnTo>
                    <a:pt x="179" y="123"/>
                  </a:lnTo>
                  <a:lnTo>
                    <a:pt x="179" y="44"/>
                  </a:lnTo>
                  <a:lnTo>
                    <a:pt x="178" y="32"/>
                  </a:lnTo>
                  <a:lnTo>
                    <a:pt x="176" y="24"/>
                  </a:lnTo>
                  <a:lnTo>
                    <a:pt x="173" y="16"/>
                  </a:lnTo>
                  <a:lnTo>
                    <a:pt x="169" y="11"/>
                  </a:lnTo>
                  <a:lnTo>
                    <a:pt x="162" y="5"/>
                  </a:lnTo>
                  <a:lnTo>
                    <a:pt x="155" y="2"/>
                  </a:lnTo>
                  <a:lnTo>
                    <a:pt x="146" y="0"/>
                  </a:lnTo>
                  <a:lnTo>
                    <a:pt x="136" y="0"/>
                  </a:lnTo>
                  <a:lnTo>
                    <a:pt x="122" y="1"/>
                  </a:lnTo>
                  <a:lnTo>
                    <a:pt x="110" y="4"/>
                  </a:lnTo>
                  <a:lnTo>
                    <a:pt x="101" y="11"/>
                  </a:lnTo>
                  <a:lnTo>
                    <a:pt x="95" y="20"/>
                  </a:lnTo>
                  <a:lnTo>
                    <a:pt x="90" y="11"/>
                  </a:lnTo>
                  <a:lnTo>
                    <a:pt x="86" y="6"/>
                  </a:lnTo>
                  <a:lnTo>
                    <a:pt x="82" y="4"/>
                  </a:lnTo>
                  <a:lnTo>
                    <a:pt x="70" y="1"/>
                  </a:lnTo>
                  <a:lnTo>
                    <a:pt x="58" y="0"/>
                  </a:lnTo>
                  <a:lnTo>
                    <a:pt x="44" y="1"/>
                  </a:lnTo>
                  <a:lnTo>
                    <a:pt x="34" y="4"/>
                  </a:lnTo>
                  <a:lnTo>
                    <a:pt x="24" y="11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9" y="2"/>
                  </a:lnTo>
                  <a:lnTo>
                    <a:pt x="0" y="2"/>
                  </a:lnTo>
                  <a:lnTo>
                    <a:pt x="0" y="123"/>
                  </a:lnTo>
                  <a:lnTo>
                    <a:pt x="19" y="123"/>
                  </a:lnTo>
                  <a:lnTo>
                    <a:pt x="19" y="54"/>
                  </a:lnTo>
                  <a:lnTo>
                    <a:pt x="19" y="44"/>
                  </a:lnTo>
                  <a:lnTo>
                    <a:pt x="21" y="36"/>
                  </a:lnTo>
                  <a:lnTo>
                    <a:pt x="23" y="29"/>
                  </a:lnTo>
                  <a:lnTo>
                    <a:pt x="27" y="25"/>
                  </a:lnTo>
                  <a:lnTo>
                    <a:pt x="32" y="19"/>
                  </a:lnTo>
                  <a:lnTo>
                    <a:pt x="38" y="17"/>
                  </a:lnTo>
                  <a:lnTo>
                    <a:pt x="46" y="15"/>
                  </a:lnTo>
                  <a:lnTo>
                    <a:pt x="55" y="15"/>
                  </a:lnTo>
                  <a:lnTo>
                    <a:pt x="66" y="16"/>
                  </a:lnTo>
                  <a:lnTo>
                    <a:pt x="70" y="17"/>
                  </a:lnTo>
                  <a:lnTo>
                    <a:pt x="75" y="20"/>
                  </a:lnTo>
                  <a:lnTo>
                    <a:pt x="79" y="28"/>
                  </a:lnTo>
                  <a:lnTo>
                    <a:pt x="80" y="32"/>
                  </a:lnTo>
                  <a:lnTo>
                    <a:pt x="81" y="39"/>
                  </a:lnTo>
                  <a:lnTo>
                    <a:pt x="81" y="123"/>
                  </a:lnTo>
                  <a:lnTo>
                    <a:pt x="100" y="123"/>
                  </a:lnTo>
                  <a:lnTo>
                    <a:pt x="100" y="5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5527">
              <a:extLst>
                <a:ext uri="{FF2B5EF4-FFF2-40B4-BE49-F238E27FC236}">
                  <a16:creationId xmlns:a16="http://schemas.microsoft.com/office/drawing/2014/main" id="{24E9837C-5F65-4964-AE4E-10E7BC87C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4" y="4178"/>
              <a:ext cx="27" cy="31"/>
            </a:xfrm>
            <a:custGeom>
              <a:avLst/>
              <a:gdLst>
                <a:gd name="T0" fmla="*/ 98 w 107"/>
                <a:gd name="T1" fmla="*/ 108 h 124"/>
                <a:gd name="T2" fmla="*/ 100 w 107"/>
                <a:gd name="T3" fmla="*/ 101 h 124"/>
                <a:gd name="T4" fmla="*/ 103 w 107"/>
                <a:gd name="T5" fmla="*/ 94 h 124"/>
                <a:gd name="T6" fmla="*/ 105 w 107"/>
                <a:gd name="T7" fmla="*/ 71 h 124"/>
                <a:gd name="T8" fmla="*/ 105 w 107"/>
                <a:gd name="T9" fmla="*/ 44 h 124"/>
                <a:gd name="T10" fmla="*/ 100 w 107"/>
                <a:gd name="T11" fmla="*/ 18 h 124"/>
                <a:gd name="T12" fmla="*/ 97 w 107"/>
                <a:gd name="T13" fmla="*/ 12 h 124"/>
                <a:gd name="T14" fmla="*/ 81 w 107"/>
                <a:gd name="T15" fmla="*/ 2 h 124"/>
                <a:gd name="T16" fmla="*/ 54 w 107"/>
                <a:gd name="T17" fmla="*/ 0 h 124"/>
                <a:gd name="T18" fmla="*/ 26 w 107"/>
                <a:gd name="T19" fmla="*/ 2 h 124"/>
                <a:gd name="T20" fmla="*/ 10 w 107"/>
                <a:gd name="T21" fmla="*/ 12 h 124"/>
                <a:gd name="T22" fmla="*/ 2 w 107"/>
                <a:gd name="T23" fmla="*/ 30 h 124"/>
                <a:gd name="T24" fmla="*/ 0 w 107"/>
                <a:gd name="T25" fmla="*/ 62 h 124"/>
                <a:gd name="T26" fmla="*/ 2 w 107"/>
                <a:gd name="T27" fmla="*/ 94 h 124"/>
                <a:gd name="T28" fmla="*/ 10 w 107"/>
                <a:gd name="T29" fmla="*/ 112 h 124"/>
                <a:gd name="T30" fmla="*/ 26 w 107"/>
                <a:gd name="T31" fmla="*/ 121 h 124"/>
                <a:gd name="T32" fmla="*/ 54 w 107"/>
                <a:gd name="T33" fmla="*/ 124 h 124"/>
                <a:gd name="T34" fmla="*/ 68 w 107"/>
                <a:gd name="T35" fmla="*/ 123 h 124"/>
                <a:gd name="T36" fmla="*/ 89 w 107"/>
                <a:gd name="T37" fmla="*/ 116 h 124"/>
                <a:gd name="T38" fmla="*/ 88 w 107"/>
                <a:gd name="T39" fmla="*/ 62 h 124"/>
                <a:gd name="T40" fmla="*/ 87 w 107"/>
                <a:gd name="T41" fmla="*/ 76 h 124"/>
                <a:gd name="T42" fmla="*/ 86 w 107"/>
                <a:gd name="T43" fmla="*/ 82 h 124"/>
                <a:gd name="T44" fmla="*/ 84 w 107"/>
                <a:gd name="T45" fmla="*/ 96 h 124"/>
                <a:gd name="T46" fmla="*/ 77 w 107"/>
                <a:gd name="T47" fmla="*/ 104 h 124"/>
                <a:gd name="T48" fmla="*/ 74 w 107"/>
                <a:gd name="T49" fmla="*/ 104 h 124"/>
                <a:gd name="T50" fmla="*/ 72 w 107"/>
                <a:gd name="T51" fmla="*/ 108 h 124"/>
                <a:gd name="T52" fmla="*/ 63 w 107"/>
                <a:gd name="T53" fmla="*/ 109 h 124"/>
                <a:gd name="T54" fmla="*/ 54 w 107"/>
                <a:gd name="T55" fmla="*/ 110 h 124"/>
                <a:gd name="T56" fmla="*/ 36 w 107"/>
                <a:gd name="T57" fmla="*/ 108 h 124"/>
                <a:gd name="T58" fmla="*/ 29 w 107"/>
                <a:gd name="T59" fmla="*/ 105 h 124"/>
                <a:gd name="T60" fmla="*/ 24 w 107"/>
                <a:gd name="T61" fmla="*/ 102 h 124"/>
                <a:gd name="T62" fmla="*/ 20 w 107"/>
                <a:gd name="T63" fmla="*/ 88 h 124"/>
                <a:gd name="T64" fmla="*/ 19 w 107"/>
                <a:gd name="T65" fmla="*/ 62 h 124"/>
                <a:gd name="T66" fmla="*/ 20 w 107"/>
                <a:gd name="T67" fmla="*/ 36 h 124"/>
                <a:gd name="T68" fmla="*/ 24 w 107"/>
                <a:gd name="T69" fmla="*/ 24 h 124"/>
                <a:gd name="T70" fmla="*/ 33 w 107"/>
                <a:gd name="T71" fmla="*/ 17 h 124"/>
                <a:gd name="T72" fmla="*/ 54 w 107"/>
                <a:gd name="T73" fmla="*/ 15 h 124"/>
                <a:gd name="T74" fmla="*/ 72 w 107"/>
                <a:gd name="T75" fmla="*/ 17 h 124"/>
                <a:gd name="T76" fmla="*/ 82 w 107"/>
                <a:gd name="T77" fmla="*/ 24 h 124"/>
                <a:gd name="T78" fmla="*/ 86 w 107"/>
                <a:gd name="T79" fmla="*/ 36 h 124"/>
                <a:gd name="T80" fmla="*/ 87 w 107"/>
                <a:gd name="T81" fmla="*/ 47 h 124"/>
                <a:gd name="T82" fmla="*/ 88 w 107"/>
                <a:gd name="T83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124">
                  <a:moveTo>
                    <a:pt x="97" y="112"/>
                  </a:moveTo>
                  <a:lnTo>
                    <a:pt x="98" y="108"/>
                  </a:lnTo>
                  <a:lnTo>
                    <a:pt x="100" y="104"/>
                  </a:lnTo>
                  <a:lnTo>
                    <a:pt x="100" y="101"/>
                  </a:lnTo>
                  <a:lnTo>
                    <a:pt x="101" y="99"/>
                  </a:lnTo>
                  <a:lnTo>
                    <a:pt x="103" y="94"/>
                  </a:lnTo>
                  <a:lnTo>
                    <a:pt x="105" y="80"/>
                  </a:lnTo>
                  <a:lnTo>
                    <a:pt x="105" y="71"/>
                  </a:lnTo>
                  <a:lnTo>
                    <a:pt x="107" y="62"/>
                  </a:lnTo>
                  <a:lnTo>
                    <a:pt x="105" y="44"/>
                  </a:lnTo>
                  <a:lnTo>
                    <a:pt x="103" y="30"/>
                  </a:lnTo>
                  <a:lnTo>
                    <a:pt x="100" y="18"/>
                  </a:lnTo>
                  <a:lnTo>
                    <a:pt x="98" y="14"/>
                  </a:lnTo>
                  <a:lnTo>
                    <a:pt x="97" y="12"/>
                  </a:lnTo>
                  <a:lnTo>
                    <a:pt x="89" y="5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38" y="0"/>
                  </a:lnTo>
                  <a:lnTo>
                    <a:pt x="26" y="2"/>
                  </a:lnTo>
                  <a:lnTo>
                    <a:pt x="16" y="5"/>
                  </a:lnTo>
                  <a:lnTo>
                    <a:pt x="10" y="12"/>
                  </a:lnTo>
                  <a:lnTo>
                    <a:pt x="4" y="18"/>
                  </a:lnTo>
                  <a:lnTo>
                    <a:pt x="2" y="3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4" y="104"/>
                  </a:lnTo>
                  <a:lnTo>
                    <a:pt x="10" y="112"/>
                  </a:lnTo>
                  <a:lnTo>
                    <a:pt x="16" y="116"/>
                  </a:lnTo>
                  <a:lnTo>
                    <a:pt x="26" y="121"/>
                  </a:lnTo>
                  <a:lnTo>
                    <a:pt x="38" y="123"/>
                  </a:lnTo>
                  <a:lnTo>
                    <a:pt x="54" y="124"/>
                  </a:lnTo>
                  <a:lnTo>
                    <a:pt x="60" y="123"/>
                  </a:lnTo>
                  <a:lnTo>
                    <a:pt x="68" y="123"/>
                  </a:lnTo>
                  <a:lnTo>
                    <a:pt x="81" y="121"/>
                  </a:lnTo>
                  <a:lnTo>
                    <a:pt x="89" y="116"/>
                  </a:lnTo>
                  <a:lnTo>
                    <a:pt x="97" y="112"/>
                  </a:lnTo>
                  <a:close/>
                  <a:moveTo>
                    <a:pt x="88" y="62"/>
                  </a:moveTo>
                  <a:lnTo>
                    <a:pt x="87" y="69"/>
                  </a:lnTo>
                  <a:lnTo>
                    <a:pt x="87" y="76"/>
                  </a:lnTo>
                  <a:lnTo>
                    <a:pt x="86" y="79"/>
                  </a:lnTo>
                  <a:lnTo>
                    <a:pt x="86" y="82"/>
                  </a:lnTo>
                  <a:lnTo>
                    <a:pt x="86" y="88"/>
                  </a:lnTo>
                  <a:lnTo>
                    <a:pt x="84" y="96"/>
                  </a:lnTo>
                  <a:lnTo>
                    <a:pt x="82" y="102"/>
                  </a:lnTo>
                  <a:lnTo>
                    <a:pt x="77" y="104"/>
                  </a:lnTo>
                  <a:lnTo>
                    <a:pt x="75" y="104"/>
                  </a:lnTo>
                  <a:lnTo>
                    <a:pt x="74" y="104"/>
                  </a:lnTo>
                  <a:lnTo>
                    <a:pt x="74" y="105"/>
                  </a:lnTo>
                  <a:lnTo>
                    <a:pt x="72" y="108"/>
                  </a:lnTo>
                  <a:lnTo>
                    <a:pt x="68" y="108"/>
                  </a:lnTo>
                  <a:lnTo>
                    <a:pt x="63" y="109"/>
                  </a:lnTo>
                  <a:lnTo>
                    <a:pt x="58" y="109"/>
                  </a:lnTo>
                  <a:lnTo>
                    <a:pt x="54" y="110"/>
                  </a:lnTo>
                  <a:lnTo>
                    <a:pt x="42" y="109"/>
                  </a:lnTo>
                  <a:lnTo>
                    <a:pt x="36" y="108"/>
                  </a:lnTo>
                  <a:lnTo>
                    <a:pt x="33" y="108"/>
                  </a:lnTo>
                  <a:lnTo>
                    <a:pt x="29" y="105"/>
                  </a:lnTo>
                  <a:lnTo>
                    <a:pt x="27" y="104"/>
                  </a:lnTo>
                  <a:lnTo>
                    <a:pt x="24" y="102"/>
                  </a:lnTo>
                  <a:lnTo>
                    <a:pt x="21" y="96"/>
                  </a:lnTo>
                  <a:lnTo>
                    <a:pt x="20" y="88"/>
                  </a:lnTo>
                  <a:lnTo>
                    <a:pt x="19" y="76"/>
                  </a:lnTo>
                  <a:lnTo>
                    <a:pt x="19" y="62"/>
                  </a:lnTo>
                  <a:lnTo>
                    <a:pt x="19" y="47"/>
                  </a:lnTo>
                  <a:lnTo>
                    <a:pt x="20" y="36"/>
                  </a:lnTo>
                  <a:lnTo>
                    <a:pt x="21" y="28"/>
                  </a:lnTo>
                  <a:lnTo>
                    <a:pt x="24" y="24"/>
                  </a:lnTo>
                  <a:lnTo>
                    <a:pt x="27" y="19"/>
                  </a:lnTo>
                  <a:lnTo>
                    <a:pt x="33" y="17"/>
                  </a:lnTo>
                  <a:lnTo>
                    <a:pt x="42" y="15"/>
                  </a:lnTo>
                  <a:lnTo>
                    <a:pt x="54" y="15"/>
                  </a:lnTo>
                  <a:lnTo>
                    <a:pt x="63" y="15"/>
                  </a:lnTo>
                  <a:lnTo>
                    <a:pt x="72" y="17"/>
                  </a:lnTo>
                  <a:lnTo>
                    <a:pt x="77" y="19"/>
                  </a:lnTo>
                  <a:lnTo>
                    <a:pt x="82" y="24"/>
                  </a:lnTo>
                  <a:lnTo>
                    <a:pt x="84" y="28"/>
                  </a:lnTo>
                  <a:lnTo>
                    <a:pt x="86" y="36"/>
                  </a:lnTo>
                  <a:lnTo>
                    <a:pt x="86" y="41"/>
                  </a:lnTo>
                  <a:lnTo>
                    <a:pt x="87" y="47"/>
                  </a:lnTo>
                  <a:lnTo>
                    <a:pt x="87" y="54"/>
                  </a:lnTo>
                  <a:lnTo>
                    <a:pt x="88" y="6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5528">
              <a:extLst>
                <a:ext uri="{FF2B5EF4-FFF2-40B4-BE49-F238E27FC236}">
                  <a16:creationId xmlns:a16="http://schemas.microsoft.com/office/drawing/2014/main" id="{11481A07-03E0-4D21-82EE-A5A077F7C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2" y="4178"/>
              <a:ext cx="27" cy="31"/>
            </a:xfrm>
            <a:custGeom>
              <a:avLst/>
              <a:gdLst>
                <a:gd name="T0" fmla="*/ 79 w 104"/>
                <a:gd name="T1" fmla="*/ 21 h 124"/>
                <a:gd name="T2" fmla="*/ 84 w 104"/>
                <a:gd name="T3" fmla="*/ 31 h 124"/>
                <a:gd name="T4" fmla="*/ 85 w 104"/>
                <a:gd name="T5" fmla="*/ 41 h 124"/>
                <a:gd name="T6" fmla="*/ 101 w 104"/>
                <a:gd name="T7" fmla="*/ 29 h 124"/>
                <a:gd name="T8" fmla="*/ 96 w 104"/>
                <a:gd name="T9" fmla="*/ 13 h 124"/>
                <a:gd name="T10" fmla="*/ 84 w 104"/>
                <a:gd name="T11" fmla="*/ 4 h 124"/>
                <a:gd name="T12" fmla="*/ 64 w 104"/>
                <a:gd name="T13" fmla="*/ 0 h 124"/>
                <a:gd name="T14" fmla="*/ 37 w 104"/>
                <a:gd name="T15" fmla="*/ 0 h 124"/>
                <a:gd name="T16" fmla="*/ 17 w 104"/>
                <a:gd name="T17" fmla="*/ 6 h 124"/>
                <a:gd name="T18" fmla="*/ 5 w 104"/>
                <a:gd name="T19" fmla="*/ 20 h 124"/>
                <a:gd name="T20" fmla="*/ 0 w 104"/>
                <a:gd name="T21" fmla="*/ 45 h 124"/>
                <a:gd name="T22" fmla="*/ 0 w 104"/>
                <a:gd name="T23" fmla="*/ 79 h 124"/>
                <a:gd name="T24" fmla="*/ 5 w 104"/>
                <a:gd name="T25" fmla="*/ 103 h 124"/>
                <a:gd name="T26" fmla="*/ 16 w 104"/>
                <a:gd name="T27" fmla="*/ 116 h 124"/>
                <a:gd name="T28" fmla="*/ 39 w 104"/>
                <a:gd name="T29" fmla="*/ 123 h 124"/>
                <a:gd name="T30" fmla="*/ 65 w 104"/>
                <a:gd name="T31" fmla="*/ 123 h 124"/>
                <a:gd name="T32" fmla="*/ 84 w 104"/>
                <a:gd name="T33" fmla="*/ 117 h 124"/>
                <a:gd name="T34" fmla="*/ 91 w 104"/>
                <a:gd name="T35" fmla="*/ 114 h 124"/>
                <a:gd name="T36" fmla="*/ 101 w 104"/>
                <a:gd name="T37" fmla="*/ 101 h 124"/>
                <a:gd name="T38" fmla="*/ 104 w 104"/>
                <a:gd name="T39" fmla="*/ 85 h 124"/>
                <a:gd name="T40" fmla="*/ 87 w 104"/>
                <a:gd name="T41" fmla="*/ 79 h 124"/>
                <a:gd name="T42" fmla="*/ 85 w 104"/>
                <a:gd name="T43" fmla="*/ 87 h 124"/>
                <a:gd name="T44" fmla="*/ 85 w 104"/>
                <a:gd name="T45" fmla="*/ 90 h 124"/>
                <a:gd name="T46" fmla="*/ 83 w 104"/>
                <a:gd name="T47" fmla="*/ 100 h 124"/>
                <a:gd name="T48" fmla="*/ 77 w 104"/>
                <a:gd name="T49" fmla="*/ 105 h 124"/>
                <a:gd name="T50" fmla="*/ 68 w 104"/>
                <a:gd name="T51" fmla="*/ 108 h 124"/>
                <a:gd name="T52" fmla="*/ 64 w 104"/>
                <a:gd name="T53" fmla="*/ 108 h 124"/>
                <a:gd name="T54" fmla="*/ 56 w 104"/>
                <a:gd name="T55" fmla="*/ 110 h 124"/>
                <a:gd name="T56" fmla="*/ 36 w 104"/>
                <a:gd name="T57" fmla="*/ 108 h 124"/>
                <a:gd name="T58" fmla="*/ 26 w 104"/>
                <a:gd name="T59" fmla="*/ 102 h 124"/>
                <a:gd name="T60" fmla="*/ 20 w 104"/>
                <a:gd name="T61" fmla="*/ 87 h 124"/>
                <a:gd name="T62" fmla="*/ 19 w 104"/>
                <a:gd name="T63" fmla="*/ 63 h 124"/>
                <a:gd name="T64" fmla="*/ 20 w 104"/>
                <a:gd name="T65" fmla="*/ 38 h 124"/>
                <a:gd name="T66" fmla="*/ 25 w 104"/>
                <a:gd name="T67" fmla="*/ 24 h 124"/>
                <a:gd name="T68" fmla="*/ 33 w 104"/>
                <a:gd name="T69" fmla="*/ 17 h 124"/>
                <a:gd name="T70" fmla="*/ 50 w 104"/>
                <a:gd name="T71" fmla="*/ 15 h 124"/>
                <a:gd name="T72" fmla="*/ 67 w 104"/>
                <a:gd name="T73" fmla="*/ 16 h 124"/>
                <a:gd name="T74" fmla="*/ 77 w 104"/>
                <a:gd name="T75" fmla="*/ 1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" h="124">
                  <a:moveTo>
                    <a:pt x="77" y="19"/>
                  </a:moveTo>
                  <a:lnTo>
                    <a:pt x="79" y="21"/>
                  </a:lnTo>
                  <a:lnTo>
                    <a:pt x="83" y="26"/>
                  </a:lnTo>
                  <a:lnTo>
                    <a:pt x="84" y="31"/>
                  </a:lnTo>
                  <a:lnTo>
                    <a:pt x="85" y="39"/>
                  </a:lnTo>
                  <a:lnTo>
                    <a:pt x="85" y="41"/>
                  </a:lnTo>
                  <a:lnTo>
                    <a:pt x="102" y="41"/>
                  </a:lnTo>
                  <a:lnTo>
                    <a:pt x="101" y="29"/>
                  </a:lnTo>
                  <a:lnTo>
                    <a:pt x="99" y="20"/>
                  </a:lnTo>
                  <a:lnTo>
                    <a:pt x="96" y="13"/>
                  </a:lnTo>
                  <a:lnTo>
                    <a:pt x="91" y="8"/>
                  </a:lnTo>
                  <a:lnTo>
                    <a:pt x="84" y="4"/>
                  </a:lnTo>
                  <a:lnTo>
                    <a:pt x="76" y="2"/>
                  </a:lnTo>
                  <a:lnTo>
                    <a:pt x="64" y="0"/>
                  </a:lnTo>
                  <a:lnTo>
                    <a:pt x="51" y="0"/>
                  </a:lnTo>
                  <a:lnTo>
                    <a:pt x="37" y="0"/>
                  </a:lnTo>
                  <a:lnTo>
                    <a:pt x="27" y="3"/>
                  </a:lnTo>
                  <a:lnTo>
                    <a:pt x="17" y="6"/>
                  </a:lnTo>
                  <a:lnTo>
                    <a:pt x="12" y="13"/>
                  </a:lnTo>
                  <a:lnTo>
                    <a:pt x="5" y="20"/>
                  </a:lnTo>
                  <a:lnTo>
                    <a:pt x="2" y="31"/>
                  </a:lnTo>
                  <a:lnTo>
                    <a:pt x="0" y="45"/>
                  </a:lnTo>
                  <a:lnTo>
                    <a:pt x="0" y="62"/>
                  </a:lnTo>
                  <a:lnTo>
                    <a:pt x="0" y="79"/>
                  </a:lnTo>
                  <a:lnTo>
                    <a:pt x="2" y="93"/>
                  </a:lnTo>
                  <a:lnTo>
                    <a:pt x="5" y="103"/>
                  </a:lnTo>
                  <a:lnTo>
                    <a:pt x="11" y="112"/>
                  </a:lnTo>
                  <a:lnTo>
                    <a:pt x="16" y="116"/>
                  </a:lnTo>
                  <a:lnTo>
                    <a:pt x="26" y="121"/>
                  </a:lnTo>
                  <a:lnTo>
                    <a:pt x="39" y="123"/>
                  </a:lnTo>
                  <a:lnTo>
                    <a:pt x="55" y="124"/>
                  </a:lnTo>
                  <a:lnTo>
                    <a:pt x="65" y="123"/>
                  </a:lnTo>
                  <a:lnTo>
                    <a:pt x="75" y="121"/>
                  </a:lnTo>
                  <a:lnTo>
                    <a:pt x="84" y="117"/>
                  </a:lnTo>
                  <a:lnTo>
                    <a:pt x="87" y="115"/>
                  </a:lnTo>
                  <a:lnTo>
                    <a:pt x="91" y="114"/>
                  </a:lnTo>
                  <a:lnTo>
                    <a:pt x="97" y="108"/>
                  </a:lnTo>
                  <a:lnTo>
                    <a:pt x="101" y="101"/>
                  </a:lnTo>
                  <a:lnTo>
                    <a:pt x="103" y="94"/>
                  </a:lnTo>
                  <a:lnTo>
                    <a:pt x="104" y="85"/>
                  </a:lnTo>
                  <a:lnTo>
                    <a:pt x="104" y="79"/>
                  </a:lnTo>
                  <a:lnTo>
                    <a:pt x="87" y="79"/>
                  </a:lnTo>
                  <a:lnTo>
                    <a:pt x="86" y="87"/>
                  </a:lnTo>
                  <a:lnTo>
                    <a:pt x="85" y="87"/>
                  </a:lnTo>
                  <a:lnTo>
                    <a:pt x="85" y="88"/>
                  </a:lnTo>
                  <a:lnTo>
                    <a:pt x="85" y="90"/>
                  </a:lnTo>
                  <a:lnTo>
                    <a:pt x="85" y="95"/>
                  </a:lnTo>
                  <a:lnTo>
                    <a:pt x="83" y="100"/>
                  </a:lnTo>
                  <a:lnTo>
                    <a:pt x="82" y="104"/>
                  </a:lnTo>
                  <a:lnTo>
                    <a:pt x="77" y="105"/>
                  </a:lnTo>
                  <a:lnTo>
                    <a:pt x="72" y="108"/>
                  </a:lnTo>
                  <a:lnTo>
                    <a:pt x="68" y="108"/>
                  </a:lnTo>
                  <a:lnTo>
                    <a:pt x="65" y="108"/>
                  </a:lnTo>
                  <a:lnTo>
                    <a:pt x="64" y="108"/>
                  </a:lnTo>
                  <a:lnTo>
                    <a:pt x="64" y="109"/>
                  </a:lnTo>
                  <a:lnTo>
                    <a:pt x="56" y="110"/>
                  </a:lnTo>
                  <a:lnTo>
                    <a:pt x="44" y="109"/>
                  </a:lnTo>
                  <a:lnTo>
                    <a:pt x="36" y="108"/>
                  </a:lnTo>
                  <a:lnTo>
                    <a:pt x="29" y="104"/>
                  </a:lnTo>
                  <a:lnTo>
                    <a:pt x="26" y="102"/>
                  </a:lnTo>
                  <a:lnTo>
                    <a:pt x="22" y="95"/>
                  </a:lnTo>
                  <a:lnTo>
                    <a:pt x="20" y="87"/>
                  </a:lnTo>
                  <a:lnTo>
                    <a:pt x="19" y="75"/>
                  </a:lnTo>
                  <a:lnTo>
                    <a:pt x="19" y="63"/>
                  </a:lnTo>
                  <a:lnTo>
                    <a:pt x="19" y="48"/>
                  </a:lnTo>
                  <a:lnTo>
                    <a:pt x="20" y="38"/>
                  </a:lnTo>
                  <a:lnTo>
                    <a:pt x="21" y="29"/>
                  </a:lnTo>
                  <a:lnTo>
                    <a:pt x="25" y="24"/>
                  </a:lnTo>
                  <a:lnTo>
                    <a:pt x="28" y="19"/>
                  </a:lnTo>
                  <a:lnTo>
                    <a:pt x="33" y="17"/>
                  </a:lnTo>
                  <a:lnTo>
                    <a:pt x="41" y="15"/>
                  </a:lnTo>
                  <a:lnTo>
                    <a:pt x="50" y="15"/>
                  </a:lnTo>
                  <a:lnTo>
                    <a:pt x="59" y="15"/>
                  </a:lnTo>
                  <a:lnTo>
                    <a:pt x="67" y="16"/>
                  </a:lnTo>
                  <a:lnTo>
                    <a:pt x="72" y="17"/>
                  </a:lnTo>
                  <a:lnTo>
                    <a:pt x="77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Rectangle 5529">
              <a:extLst>
                <a:ext uri="{FF2B5EF4-FFF2-40B4-BE49-F238E27FC236}">
                  <a16:creationId xmlns:a16="http://schemas.microsoft.com/office/drawing/2014/main" id="{D9E59394-428E-4E7E-BEDB-B5C7181F3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" y="4203"/>
              <a:ext cx="5" cy="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5530">
              <a:extLst>
                <a:ext uri="{FF2B5EF4-FFF2-40B4-BE49-F238E27FC236}">
                  <a16:creationId xmlns:a16="http://schemas.microsoft.com/office/drawing/2014/main" id="{662BEB0E-094B-46CA-B4FA-A4CA957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9" y="4178"/>
              <a:ext cx="25" cy="31"/>
            </a:xfrm>
            <a:custGeom>
              <a:avLst/>
              <a:gdLst>
                <a:gd name="T0" fmla="*/ 33 w 103"/>
                <a:gd name="T1" fmla="*/ 51 h 124"/>
                <a:gd name="T2" fmla="*/ 24 w 103"/>
                <a:gd name="T3" fmla="*/ 46 h 124"/>
                <a:gd name="T4" fmla="*/ 20 w 103"/>
                <a:gd name="T5" fmla="*/ 33 h 124"/>
                <a:gd name="T6" fmla="*/ 22 w 103"/>
                <a:gd name="T7" fmla="*/ 19 h 124"/>
                <a:gd name="T8" fmla="*/ 28 w 103"/>
                <a:gd name="T9" fmla="*/ 16 h 124"/>
                <a:gd name="T10" fmla="*/ 50 w 103"/>
                <a:gd name="T11" fmla="*/ 15 h 124"/>
                <a:gd name="T12" fmla="*/ 67 w 103"/>
                <a:gd name="T13" fmla="*/ 15 h 124"/>
                <a:gd name="T14" fmla="*/ 77 w 103"/>
                <a:gd name="T15" fmla="*/ 18 h 124"/>
                <a:gd name="T16" fmla="*/ 80 w 103"/>
                <a:gd name="T17" fmla="*/ 22 h 124"/>
                <a:gd name="T18" fmla="*/ 82 w 103"/>
                <a:gd name="T19" fmla="*/ 33 h 124"/>
                <a:gd name="T20" fmla="*/ 98 w 103"/>
                <a:gd name="T21" fmla="*/ 30 h 124"/>
                <a:gd name="T22" fmla="*/ 95 w 103"/>
                <a:gd name="T23" fmla="*/ 16 h 124"/>
                <a:gd name="T24" fmla="*/ 86 w 103"/>
                <a:gd name="T25" fmla="*/ 7 h 124"/>
                <a:gd name="T26" fmla="*/ 71 w 103"/>
                <a:gd name="T27" fmla="*/ 1 h 124"/>
                <a:gd name="T28" fmla="*/ 51 w 103"/>
                <a:gd name="T29" fmla="*/ 0 h 124"/>
                <a:gd name="T30" fmla="*/ 25 w 103"/>
                <a:gd name="T31" fmla="*/ 1 h 124"/>
                <a:gd name="T32" fmla="*/ 11 w 103"/>
                <a:gd name="T33" fmla="*/ 7 h 124"/>
                <a:gd name="T34" fmla="*/ 3 w 103"/>
                <a:gd name="T35" fmla="*/ 17 h 124"/>
                <a:gd name="T36" fmla="*/ 1 w 103"/>
                <a:gd name="T37" fmla="*/ 33 h 124"/>
                <a:gd name="T38" fmla="*/ 3 w 103"/>
                <a:gd name="T39" fmla="*/ 52 h 124"/>
                <a:gd name="T40" fmla="*/ 13 w 103"/>
                <a:gd name="T41" fmla="*/ 62 h 124"/>
                <a:gd name="T42" fmla="*/ 33 w 103"/>
                <a:gd name="T43" fmla="*/ 68 h 124"/>
                <a:gd name="T44" fmla="*/ 55 w 103"/>
                <a:gd name="T45" fmla="*/ 69 h 124"/>
                <a:gd name="T46" fmla="*/ 73 w 103"/>
                <a:gd name="T47" fmla="*/ 71 h 124"/>
                <a:gd name="T48" fmla="*/ 82 w 103"/>
                <a:gd name="T49" fmla="*/ 80 h 124"/>
                <a:gd name="T50" fmla="*/ 84 w 103"/>
                <a:gd name="T51" fmla="*/ 88 h 124"/>
                <a:gd name="T52" fmla="*/ 83 w 103"/>
                <a:gd name="T53" fmla="*/ 94 h 124"/>
                <a:gd name="T54" fmla="*/ 82 w 103"/>
                <a:gd name="T55" fmla="*/ 99 h 124"/>
                <a:gd name="T56" fmla="*/ 79 w 103"/>
                <a:gd name="T57" fmla="*/ 102 h 124"/>
                <a:gd name="T58" fmla="*/ 73 w 103"/>
                <a:gd name="T59" fmla="*/ 105 h 124"/>
                <a:gd name="T60" fmla="*/ 66 w 103"/>
                <a:gd name="T61" fmla="*/ 109 h 124"/>
                <a:gd name="T62" fmla="*/ 53 w 103"/>
                <a:gd name="T63" fmla="*/ 109 h 124"/>
                <a:gd name="T64" fmla="*/ 39 w 103"/>
                <a:gd name="T65" fmla="*/ 109 h 124"/>
                <a:gd name="T66" fmla="*/ 27 w 103"/>
                <a:gd name="T67" fmla="*/ 107 h 124"/>
                <a:gd name="T68" fmla="*/ 20 w 103"/>
                <a:gd name="T69" fmla="*/ 99 h 124"/>
                <a:gd name="T70" fmla="*/ 19 w 103"/>
                <a:gd name="T71" fmla="*/ 84 h 124"/>
                <a:gd name="T72" fmla="*/ 0 w 103"/>
                <a:gd name="T73" fmla="*/ 90 h 124"/>
                <a:gd name="T74" fmla="*/ 2 w 103"/>
                <a:gd name="T75" fmla="*/ 107 h 124"/>
                <a:gd name="T76" fmla="*/ 11 w 103"/>
                <a:gd name="T77" fmla="*/ 117 h 124"/>
                <a:gd name="T78" fmla="*/ 26 w 103"/>
                <a:gd name="T79" fmla="*/ 122 h 124"/>
                <a:gd name="T80" fmla="*/ 52 w 103"/>
                <a:gd name="T81" fmla="*/ 124 h 124"/>
                <a:gd name="T82" fmla="*/ 57 w 103"/>
                <a:gd name="T83" fmla="*/ 123 h 124"/>
                <a:gd name="T84" fmla="*/ 66 w 103"/>
                <a:gd name="T85" fmla="*/ 122 h 124"/>
                <a:gd name="T86" fmla="*/ 76 w 103"/>
                <a:gd name="T87" fmla="*/ 122 h 124"/>
                <a:gd name="T88" fmla="*/ 92 w 103"/>
                <a:gd name="T89" fmla="*/ 117 h 124"/>
                <a:gd name="T90" fmla="*/ 99 w 103"/>
                <a:gd name="T91" fmla="*/ 105 h 124"/>
                <a:gd name="T92" fmla="*/ 103 w 103"/>
                <a:gd name="T93" fmla="*/ 89 h 124"/>
                <a:gd name="T94" fmla="*/ 100 w 103"/>
                <a:gd name="T95" fmla="*/ 74 h 124"/>
                <a:gd name="T96" fmla="*/ 94 w 103"/>
                <a:gd name="T97" fmla="*/ 63 h 124"/>
                <a:gd name="T98" fmla="*/ 77 w 103"/>
                <a:gd name="T99" fmla="*/ 54 h 124"/>
                <a:gd name="T100" fmla="*/ 38 w 103"/>
                <a:gd name="T101" fmla="*/ 5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3" h="124">
                  <a:moveTo>
                    <a:pt x="38" y="53"/>
                  </a:moveTo>
                  <a:lnTo>
                    <a:pt x="33" y="51"/>
                  </a:lnTo>
                  <a:lnTo>
                    <a:pt x="29" y="49"/>
                  </a:lnTo>
                  <a:lnTo>
                    <a:pt x="24" y="46"/>
                  </a:lnTo>
                  <a:lnTo>
                    <a:pt x="21" y="41"/>
                  </a:lnTo>
                  <a:lnTo>
                    <a:pt x="20" y="33"/>
                  </a:lnTo>
                  <a:lnTo>
                    <a:pt x="21" y="22"/>
                  </a:lnTo>
                  <a:lnTo>
                    <a:pt x="22" y="19"/>
                  </a:lnTo>
                  <a:lnTo>
                    <a:pt x="25" y="18"/>
                  </a:lnTo>
                  <a:lnTo>
                    <a:pt x="28" y="16"/>
                  </a:lnTo>
                  <a:lnTo>
                    <a:pt x="34" y="15"/>
                  </a:lnTo>
                  <a:lnTo>
                    <a:pt x="50" y="15"/>
                  </a:lnTo>
                  <a:lnTo>
                    <a:pt x="59" y="15"/>
                  </a:lnTo>
                  <a:lnTo>
                    <a:pt x="67" y="15"/>
                  </a:lnTo>
                  <a:lnTo>
                    <a:pt x="72" y="16"/>
                  </a:lnTo>
                  <a:lnTo>
                    <a:pt x="77" y="18"/>
                  </a:lnTo>
                  <a:lnTo>
                    <a:pt x="78" y="19"/>
                  </a:lnTo>
                  <a:lnTo>
                    <a:pt x="80" y="22"/>
                  </a:lnTo>
                  <a:lnTo>
                    <a:pt x="81" y="27"/>
                  </a:lnTo>
                  <a:lnTo>
                    <a:pt x="82" y="33"/>
                  </a:lnTo>
                  <a:lnTo>
                    <a:pt x="98" y="33"/>
                  </a:lnTo>
                  <a:lnTo>
                    <a:pt x="98" y="30"/>
                  </a:lnTo>
                  <a:lnTo>
                    <a:pt x="97" y="22"/>
                  </a:lnTo>
                  <a:lnTo>
                    <a:pt x="95" y="16"/>
                  </a:lnTo>
                  <a:lnTo>
                    <a:pt x="91" y="11"/>
                  </a:lnTo>
                  <a:lnTo>
                    <a:pt x="86" y="7"/>
                  </a:lnTo>
                  <a:lnTo>
                    <a:pt x="79" y="3"/>
                  </a:lnTo>
                  <a:lnTo>
                    <a:pt x="71" y="1"/>
                  </a:lnTo>
                  <a:lnTo>
                    <a:pt x="62" y="0"/>
                  </a:lnTo>
                  <a:lnTo>
                    <a:pt x="51" y="0"/>
                  </a:lnTo>
                  <a:lnTo>
                    <a:pt x="37" y="0"/>
                  </a:lnTo>
                  <a:lnTo>
                    <a:pt x="25" y="1"/>
                  </a:lnTo>
                  <a:lnTo>
                    <a:pt x="16" y="3"/>
                  </a:lnTo>
                  <a:lnTo>
                    <a:pt x="11" y="7"/>
                  </a:lnTo>
                  <a:lnTo>
                    <a:pt x="6" y="11"/>
                  </a:lnTo>
                  <a:lnTo>
                    <a:pt x="3" y="17"/>
                  </a:lnTo>
                  <a:lnTo>
                    <a:pt x="1" y="24"/>
                  </a:lnTo>
                  <a:lnTo>
                    <a:pt x="1" y="33"/>
                  </a:lnTo>
                  <a:lnTo>
                    <a:pt x="1" y="43"/>
                  </a:lnTo>
                  <a:lnTo>
                    <a:pt x="3" y="52"/>
                  </a:lnTo>
                  <a:lnTo>
                    <a:pt x="7" y="57"/>
                  </a:lnTo>
                  <a:lnTo>
                    <a:pt x="13" y="62"/>
                  </a:lnTo>
                  <a:lnTo>
                    <a:pt x="21" y="65"/>
                  </a:lnTo>
                  <a:lnTo>
                    <a:pt x="33" y="68"/>
                  </a:lnTo>
                  <a:lnTo>
                    <a:pt x="47" y="69"/>
                  </a:lnTo>
                  <a:lnTo>
                    <a:pt x="55" y="69"/>
                  </a:lnTo>
                  <a:lnTo>
                    <a:pt x="66" y="70"/>
                  </a:lnTo>
                  <a:lnTo>
                    <a:pt x="73" y="71"/>
                  </a:lnTo>
                  <a:lnTo>
                    <a:pt x="79" y="74"/>
                  </a:lnTo>
                  <a:lnTo>
                    <a:pt x="82" y="80"/>
                  </a:lnTo>
                  <a:lnTo>
                    <a:pt x="83" y="83"/>
                  </a:lnTo>
                  <a:lnTo>
                    <a:pt x="84" y="88"/>
                  </a:lnTo>
                  <a:lnTo>
                    <a:pt x="83" y="90"/>
                  </a:lnTo>
                  <a:lnTo>
                    <a:pt x="83" y="94"/>
                  </a:lnTo>
                  <a:lnTo>
                    <a:pt x="82" y="96"/>
                  </a:lnTo>
                  <a:lnTo>
                    <a:pt x="82" y="99"/>
                  </a:lnTo>
                  <a:lnTo>
                    <a:pt x="80" y="100"/>
                  </a:lnTo>
                  <a:lnTo>
                    <a:pt x="79" y="102"/>
                  </a:lnTo>
                  <a:lnTo>
                    <a:pt x="77" y="105"/>
                  </a:lnTo>
                  <a:lnTo>
                    <a:pt x="73" y="105"/>
                  </a:lnTo>
                  <a:lnTo>
                    <a:pt x="71" y="107"/>
                  </a:lnTo>
                  <a:lnTo>
                    <a:pt x="66" y="109"/>
                  </a:lnTo>
                  <a:lnTo>
                    <a:pt x="58" y="109"/>
                  </a:lnTo>
                  <a:lnTo>
                    <a:pt x="53" y="109"/>
                  </a:lnTo>
                  <a:lnTo>
                    <a:pt x="49" y="110"/>
                  </a:lnTo>
                  <a:lnTo>
                    <a:pt x="39" y="109"/>
                  </a:lnTo>
                  <a:lnTo>
                    <a:pt x="33" y="109"/>
                  </a:lnTo>
                  <a:lnTo>
                    <a:pt x="27" y="107"/>
                  </a:lnTo>
                  <a:lnTo>
                    <a:pt x="25" y="105"/>
                  </a:lnTo>
                  <a:lnTo>
                    <a:pt x="20" y="99"/>
                  </a:lnTo>
                  <a:lnTo>
                    <a:pt x="19" y="90"/>
                  </a:lnTo>
                  <a:lnTo>
                    <a:pt x="19" y="84"/>
                  </a:lnTo>
                  <a:lnTo>
                    <a:pt x="0" y="84"/>
                  </a:lnTo>
                  <a:lnTo>
                    <a:pt x="0" y="90"/>
                  </a:lnTo>
                  <a:lnTo>
                    <a:pt x="0" y="99"/>
                  </a:lnTo>
                  <a:lnTo>
                    <a:pt x="2" y="107"/>
                  </a:lnTo>
                  <a:lnTo>
                    <a:pt x="6" y="112"/>
                  </a:lnTo>
                  <a:lnTo>
                    <a:pt x="11" y="117"/>
                  </a:lnTo>
                  <a:lnTo>
                    <a:pt x="16" y="120"/>
                  </a:lnTo>
                  <a:lnTo>
                    <a:pt x="26" y="122"/>
                  </a:lnTo>
                  <a:lnTo>
                    <a:pt x="38" y="123"/>
                  </a:lnTo>
                  <a:lnTo>
                    <a:pt x="52" y="124"/>
                  </a:lnTo>
                  <a:lnTo>
                    <a:pt x="54" y="123"/>
                  </a:lnTo>
                  <a:lnTo>
                    <a:pt x="57" y="123"/>
                  </a:lnTo>
                  <a:lnTo>
                    <a:pt x="64" y="123"/>
                  </a:lnTo>
                  <a:lnTo>
                    <a:pt x="66" y="122"/>
                  </a:lnTo>
                  <a:lnTo>
                    <a:pt x="69" y="122"/>
                  </a:lnTo>
                  <a:lnTo>
                    <a:pt x="76" y="122"/>
                  </a:lnTo>
                  <a:lnTo>
                    <a:pt x="84" y="120"/>
                  </a:lnTo>
                  <a:lnTo>
                    <a:pt x="92" y="117"/>
                  </a:lnTo>
                  <a:lnTo>
                    <a:pt x="96" y="112"/>
                  </a:lnTo>
                  <a:lnTo>
                    <a:pt x="99" y="105"/>
                  </a:lnTo>
                  <a:lnTo>
                    <a:pt x="101" y="98"/>
                  </a:lnTo>
                  <a:lnTo>
                    <a:pt x="103" y="89"/>
                  </a:lnTo>
                  <a:lnTo>
                    <a:pt x="101" y="81"/>
                  </a:lnTo>
                  <a:lnTo>
                    <a:pt x="100" y="74"/>
                  </a:lnTo>
                  <a:lnTo>
                    <a:pt x="97" y="68"/>
                  </a:lnTo>
                  <a:lnTo>
                    <a:pt x="94" y="63"/>
                  </a:lnTo>
                  <a:lnTo>
                    <a:pt x="83" y="56"/>
                  </a:lnTo>
                  <a:lnTo>
                    <a:pt x="77" y="54"/>
                  </a:lnTo>
                  <a:lnTo>
                    <a:pt x="70" y="54"/>
                  </a:lnTo>
                  <a:lnTo>
                    <a:pt x="38" y="5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Rectangle 5531">
              <a:extLst>
                <a:ext uri="{FF2B5EF4-FFF2-40B4-BE49-F238E27FC236}">
                  <a16:creationId xmlns:a16="http://schemas.microsoft.com/office/drawing/2014/main" id="{47F808E1-D4B2-442D-AF4A-C89BC9350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8" y="4166"/>
              <a:ext cx="4" cy="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5532">
              <a:extLst>
                <a:ext uri="{FF2B5EF4-FFF2-40B4-BE49-F238E27FC236}">
                  <a16:creationId xmlns:a16="http://schemas.microsoft.com/office/drawing/2014/main" id="{E3E48E50-FE4A-4AD3-BED3-147228F42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4178"/>
              <a:ext cx="25" cy="31"/>
            </a:xfrm>
            <a:custGeom>
              <a:avLst/>
              <a:gdLst>
                <a:gd name="T0" fmla="*/ 76 w 101"/>
                <a:gd name="T1" fmla="*/ 19 h 124"/>
                <a:gd name="T2" fmla="*/ 80 w 101"/>
                <a:gd name="T3" fmla="*/ 27 h 124"/>
                <a:gd name="T4" fmla="*/ 98 w 101"/>
                <a:gd name="T5" fmla="*/ 33 h 124"/>
                <a:gd name="T6" fmla="*/ 97 w 101"/>
                <a:gd name="T7" fmla="*/ 22 h 124"/>
                <a:gd name="T8" fmla="*/ 90 w 101"/>
                <a:gd name="T9" fmla="*/ 11 h 124"/>
                <a:gd name="T10" fmla="*/ 77 w 101"/>
                <a:gd name="T11" fmla="*/ 3 h 124"/>
                <a:gd name="T12" fmla="*/ 60 w 101"/>
                <a:gd name="T13" fmla="*/ 0 h 124"/>
                <a:gd name="T14" fmla="*/ 35 w 101"/>
                <a:gd name="T15" fmla="*/ 0 h 124"/>
                <a:gd name="T16" fmla="*/ 15 w 101"/>
                <a:gd name="T17" fmla="*/ 3 h 124"/>
                <a:gd name="T18" fmla="*/ 5 w 101"/>
                <a:gd name="T19" fmla="*/ 11 h 124"/>
                <a:gd name="T20" fmla="*/ 1 w 101"/>
                <a:gd name="T21" fmla="*/ 24 h 124"/>
                <a:gd name="T22" fmla="*/ 1 w 101"/>
                <a:gd name="T23" fmla="*/ 43 h 124"/>
                <a:gd name="T24" fmla="*/ 6 w 101"/>
                <a:gd name="T25" fmla="*/ 57 h 124"/>
                <a:gd name="T26" fmla="*/ 20 w 101"/>
                <a:gd name="T27" fmla="*/ 65 h 124"/>
                <a:gd name="T28" fmla="*/ 46 w 101"/>
                <a:gd name="T29" fmla="*/ 69 h 124"/>
                <a:gd name="T30" fmla="*/ 66 w 101"/>
                <a:gd name="T31" fmla="*/ 70 h 124"/>
                <a:gd name="T32" fmla="*/ 79 w 101"/>
                <a:gd name="T33" fmla="*/ 74 h 124"/>
                <a:gd name="T34" fmla="*/ 83 w 101"/>
                <a:gd name="T35" fmla="*/ 83 h 124"/>
                <a:gd name="T36" fmla="*/ 83 w 101"/>
                <a:gd name="T37" fmla="*/ 90 h 124"/>
                <a:gd name="T38" fmla="*/ 82 w 101"/>
                <a:gd name="T39" fmla="*/ 96 h 124"/>
                <a:gd name="T40" fmla="*/ 80 w 101"/>
                <a:gd name="T41" fmla="*/ 100 h 124"/>
                <a:gd name="T42" fmla="*/ 76 w 101"/>
                <a:gd name="T43" fmla="*/ 103 h 124"/>
                <a:gd name="T44" fmla="*/ 72 w 101"/>
                <a:gd name="T45" fmla="*/ 105 h 124"/>
                <a:gd name="T46" fmla="*/ 65 w 101"/>
                <a:gd name="T47" fmla="*/ 109 h 124"/>
                <a:gd name="T48" fmla="*/ 52 w 101"/>
                <a:gd name="T49" fmla="*/ 109 h 124"/>
                <a:gd name="T50" fmla="*/ 38 w 101"/>
                <a:gd name="T51" fmla="*/ 109 h 124"/>
                <a:gd name="T52" fmla="*/ 26 w 101"/>
                <a:gd name="T53" fmla="*/ 107 h 124"/>
                <a:gd name="T54" fmla="*/ 18 w 101"/>
                <a:gd name="T55" fmla="*/ 99 h 124"/>
                <a:gd name="T56" fmla="*/ 17 w 101"/>
                <a:gd name="T57" fmla="*/ 84 h 124"/>
                <a:gd name="T58" fmla="*/ 0 w 101"/>
                <a:gd name="T59" fmla="*/ 90 h 124"/>
                <a:gd name="T60" fmla="*/ 2 w 101"/>
                <a:gd name="T61" fmla="*/ 107 h 124"/>
                <a:gd name="T62" fmla="*/ 10 w 101"/>
                <a:gd name="T63" fmla="*/ 117 h 124"/>
                <a:gd name="T64" fmla="*/ 26 w 101"/>
                <a:gd name="T65" fmla="*/ 122 h 124"/>
                <a:gd name="T66" fmla="*/ 52 w 101"/>
                <a:gd name="T67" fmla="*/ 124 h 124"/>
                <a:gd name="T68" fmla="*/ 57 w 101"/>
                <a:gd name="T69" fmla="*/ 123 h 124"/>
                <a:gd name="T70" fmla="*/ 66 w 101"/>
                <a:gd name="T71" fmla="*/ 122 h 124"/>
                <a:gd name="T72" fmla="*/ 75 w 101"/>
                <a:gd name="T73" fmla="*/ 122 h 124"/>
                <a:gd name="T74" fmla="*/ 91 w 101"/>
                <a:gd name="T75" fmla="*/ 117 h 124"/>
                <a:gd name="T76" fmla="*/ 91 w 101"/>
                <a:gd name="T77" fmla="*/ 114 h 124"/>
                <a:gd name="T78" fmla="*/ 95 w 101"/>
                <a:gd name="T79" fmla="*/ 112 h 124"/>
                <a:gd name="T80" fmla="*/ 100 w 101"/>
                <a:gd name="T81" fmla="*/ 98 h 124"/>
                <a:gd name="T82" fmla="*/ 100 w 101"/>
                <a:gd name="T83" fmla="*/ 81 h 124"/>
                <a:gd name="T84" fmla="*/ 96 w 101"/>
                <a:gd name="T85" fmla="*/ 68 h 124"/>
                <a:gd name="T86" fmla="*/ 82 w 101"/>
                <a:gd name="T87" fmla="*/ 56 h 124"/>
                <a:gd name="T88" fmla="*/ 69 w 101"/>
                <a:gd name="T89" fmla="*/ 54 h 124"/>
                <a:gd name="T90" fmla="*/ 29 w 101"/>
                <a:gd name="T91" fmla="*/ 49 h 124"/>
                <a:gd name="T92" fmla="*/ 20 w 101"/>
                <a:gd name="T93" fmla="*/ 41 h 124"/>
                <a:gd name="T94" fmla="*/ 20 w 101"/>
                <a:gd name="T95" fmla="*/ 22 h 124"/>
                <a:gd name="T96" fmla="*/ 27 w 101"/>
                <a:gd name="T97" fmla="*/ 16 h 124"/>
                <a:gd name="T98" fmla="*/ 48 w 101"/>
                <a:gd name="T99" fmla="*/ 15 h 124"/>
                <a:gd name="T100" fmla="*/ 66 w 101"/>
                <a:gd name="T101" fmla="*/ 15 h 124"/>
                <a:gd name="T102" fmla="*/ 75 w 101"/>
                <a:gd name="T103" fmla="*/ 1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" h="124">
                  <a:moveTo>
                    <a:pt x="75" y="18"/>
                  </a:moveTo>
                  <a:lnTo>
                    <a:pt x="76" y="19"/>
                  </a:lnTo>
                  <a:lnTo>
                    <a:pt x="79" y="22"/>
                  </a:lnTo>
                  <a:lnTo>
                    <a:pt x="80" y="27"/>
                  </a:lnTo>
                  <a:lnTo>
                    <a:pt x="81" y="33"/>
                  </a:lnTo>
                  <a:lnTo>
                    <a:pt x="98" y="33"/>
                  </a:lnTo>
                  <a:lnTo>
                    <a:pt x="98" y="30"/>
                  </a:lnTo>
                  <a:lnTo>
                    <a:pt x="97" y="22"/>
                  </a:lnTo>
                  <a:lnTo>
                    <a:pt x="95" y="16"/>
                  </a:lnTo>
                  <a:lnTo>
                    <a:pt x="90" y="11"/>
                  </a:lnTo>
                  <a:lnTo>
                    <a:pt x="85" y="7"/>
                  </a:lnTo>
                  <a:lnTo>
                    <a:pt x="77" y="3"/>
                  </a:lnTo>
                  <a:lnTo>
                    <a:pt x="70" y="1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35" y="0"/>
                  </a:lnTo>
                  <a:lnTo>
                    <a:pt x="25" y="1"/>
                  </a:lnTo>
                  <a:lnTo>
                    <a:pt x="15" y="3"/>
                  </a:lnTo>
                  <a:lnTo>
                    <a:pt x="10" y="7"/>
                  </a:lnTo>
                  <a:lnTo>
                    <a:pt x="5" y="11"/>
                  </a:lnTo>
                  <a:lnTo>
                    <a:pt x="3" y="17"/>
                  </a:lnTo>
                  <a:lnTo>
                    <a:pt x="1" y="24"/>
                  </a:lnTo>
                  <a:lnTo>
                    <a:pt x="1" y="33"/>
                  </a:lnTo>
                  <a:lnTo>
                    <a:pt x="1" y="43"/>
                  </a:lnTo>
                  <a:lnTo>
                    <a:pt x="3" y="52"/>
                  </a:lnTo>
                  <a:lnTo>
                    <a:pt x="6" y="57"/>
                  </a:lnTo>
                  <a:lnTo>
                    <a:pt x="13" y="62"/>
                  </a:lnTo>
                  <a:lnTo>
                    <a:pt x="20" y="65"/>
                  </a:lnTo>
                  <a:lnTo>
                    <a:pt x="32" y="68"/>
                  </a:lnTo>
                  <a:lnTo>
                    <a:pt x="46" y="69"/>
                  </a:lnTo>
                  <a:lnTo>
                    <a:pt x="55" y="69"/>
                  </a:lnTo>
                  <a:lnTo>
                    <a:pt x="66" y="70"/>
                  </a:lnTo>
                  <a:lnTo>
                    <a:pt x="73" y="71"/>
                  </a:lnTo>
                  <a:lnTo>
                    <a:pt x="79" y="74"/>
                  </a:lnTo>
                  <a:lnTo>
                    <a:pt x="82" y="80"/>
                  </a:lnTo>
                  <a:lnTo>
                    <a:pt x="83" y="83"/>
                  </a:lnTo>
                  <a:lnTo>
                    <a:pt x="84" y="88"/>
                  </a:lnTo>
                  <a:lnTo>
                    <a:pt x="83" y="90"/>
                  </a:lnTo>
                  <a:lnTo>
                    <a:pt x="83" y="94"/>
                  </a:lnTo>
                  <a:lnTo>
                    <a:pt x="82" y="96"/>
                  </a:lnTo>
                  <a:lnTo>
                    <a:pt x="82" y="99"/>
                  </a:lnTo>
                  <a:lnTo>
                    <a:pt x="80" y="100"/>
                  </a:lnTo>
                  <a:lnTo>
                    <a:pt x="79" y="102"/>
                  </a:lnTo>
                  <a:lnTo>
                    <a:pt x="76" y="103"/>
                  </a:lnTo>
                  <a:lnTo>
                    <a:pt x="75" y="105"/>
                  </a:lnTo>
                  <a:lnTo>
                    <a:pt x="72" y="105"/>
                  </a:lnTo>
                  <a:lnTo>
                    <a:pt x="70" y="107"/>
                  </a:lnTo>
                  <a:lnTo>
                    <a:pt x="65" y="109"/>
                  </a:lnTo>
                  <a:lnTo>
                    <a:pt x="57" y="109"/>
                  </a:lnTo>
                  <a:lnTo>
                    <a:pt x="52" y="109"/>
                  </a:lnTo>
                  <a:lnTo>
                    <a:pt x="47" y="110"/>
                  </a:lnTo>
                  <a:lnTo>
                    <a:pt x="38" y="109"/>
                  </a:lnTo>
                  <a:lnTo>
                    <a:pt x="31" y="109"/>
                  </a:lnTo>
                  <a:lnTo>
                    <a:pt x="26" y="107"/>
                  </a:lnTo>
                  <a:lnTo>
                    <a:pt x="24" y="105"/>
                  </a:lnTo>
                  <a:lnTo>
                    <a:pt x="18" y="99"/>
                  </a:lnTo>
                  <a:lnTo>
                    <a:pt x="17" y="90"/>
                  </a:lnTo>
                  <a:lnTo>
                    <a:pt x="17" y="84"/>
                  </a:lnTo>
                  <a:lnTo>
                    <a:pt x="0" y="84"/>
                  </a:lnTo>
                  <a:lnTo>
                    <a:pt x="0" y="90"/>
                  </a:lnTo>
                  <a:lnTo>
                    <a:pt x="0" y="99"/>
                  </a:lnTo>
                  <a:lnTo>
                    <a:pt x="2" y="107"/>
                  </a:lnTo>
                  <a:lnTo>
                    <a:pt x="4" y="112"/>
                  </a:lnTo>
                  <a:lnTo>
                    <a:pt x="10" y="117"/>
                  </a:lnTo>
                  <a:lnTo>
                    <a:pt x="16" y="120"/>
                  </a:lnTo>
                  <a:lnTo>
                    <a:pt x="26" y="122"/>
                  </a:lnTo>
                  <a:lnTo>
                    <a:pt x="38" y="123"/>
                  </a:lnTo>
                  <a:lnTo>
                    <a:pt x="52" y="124"/>
                  </a:lnTo>
                  <a:lnTo>
                    <a:pt x="54" y="123"/>
                  </a:lnTo>
                  <a:lnTo>
                    <a:pt x="57" y="123"/>
                  </a:lnTo>
                  <a:lnTo>
                    <a:pt x="63" y="123"/>
                  </a:lnTo>
                  <a:lnTo>
                    <a:pt x="66" y="122"/>
                  </a:lnTo>
                  <a:lnTo>
                    <a:pt x="69" y="122"/>
                  </a:lnTo>
                  <a:lnTo>
                    <a:pt x="75" y="122"/>
                  </a:lnTo>
                  <a:lnTo>
                    <a:pt x="84" y="120"/>
                  </a:lnTo>
                  <a:lnTo>
                    <a:pt x="91" y="117"/>
                  </a:lnTo>
                  <a:lnTo>
                    <a:pt x="91" y="115"/>
                  </a:lnTo>
                  <a:lnTo>
                    <a:pt x="91" y="114"/>
                  </a:lnTo>
                  <a:lnTo>
                    <a:pt x="93" y="114"/>
                  </a:lnTo>
                  <a:lnTo>
                    <a:pt x="95" y="112"/>
                  </a:lnTo>
                  <a:lnTo>
                    <a:pt x="98" y="105"/>
                  </a:lnTo>
                  <a:lnTo>
                    <a:pt x="100" y="98"/>
                  </a:lnTo>
                  <a:lnTo>
                    <a:pt x="101" y="89"/>
                  </a:lnTo>
                  <a:lnTo>
                    <a:pt x="100" y="81"/>
                  </a:lnTo>
                  <a:lnTo>
                    <a:pt x="99" y="74"/>
                  </a:lnTo>
                  <a:lnTo>
                    <a:pt x="96" y="68"/>
                  </a:lnTo>
                  <a:lnTo>
                    <a:pt x="93" y="63"/>
                  </a:lnTo>
                  <a:lnTo>
                    <a:pt x="82" y="56"/>
                  </a:lnTo>
                  <a:lnTo>
                    <a:pt x="75" y="54"/>
                  </a:lnTo>
                  <a:lnTo>
                    <a:pt x="69" y="54"/>
                  </a:lnTo>
                  <a:lnTo>
                    <a:pt x="36" y="53"/>
                  </a:lnTo>
                  <a:lnTo>
                    <a:pt x="29" y="49"/>
                  </a:lnTo>
                  <a:lnTo>
                    <a:pt x="24" y="46"/>
                  </a:lnTo>
                  <a:lnTo>
                    <a:pt x="20" y="41"/>
                  </a:lnTo>
                  <a:lnTo>
                    <a:pt x="19" y="33"/>
                  </a:lnTo>
                  <a:lnTo>
                    <a:pt x="20" y="22"/>
                  </a:lnTo>
                  <a:lnTo>
                    <a:pt x="24" y="18"/>
                  </a:lnTo>
                  <a:lnTo>
                    <a:pt x="27" y="16"/>
                  </a:lnTo>
                  <a:lnTo>
                    <a:pt x="32" y="15"/>
                  </a:lnTo>
                  <a:lnTo>
                    <a:pt x="48" y="15"/>
                  </a:lnTo>
                  <a:lnTo>
                    <a:pt x="58" y="15"/>
                  </a:lnTo>
                  <a:lnTo>
                    <a:pt x="66" y="15"/>
                  </a:lnTo>
                  <a:lnTo>
                    <a:pt x="71" y="16"/>
                  </a:lnTo>
                  <a:lnTo>
                    <a:pt x="75" y="1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Rectangle 5533">
              <a:extLst>
                <a:ext uri="{FF2B5EF4-FFF2-40B4-BE49-F238E27FC236}">
                  <a16:creationId xmlns:a16="http://schemas.microsoft.com/office/drawing/2014/main" id="{76829B5E-3B69-47DE-B6C9-2D14D841C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8" y="4178"/>
              <a:ext cx="4" cy="3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5534">
              <a:extLst>
                <a:ext uri="{FF2B5EF4-FFF2-40B4-BE49-F238E27FC236}">
                  <a16:creationId xmlns:a16="http://schemas.microsoft.com/office/drawing/2014/main" id="{BBD1CBDA-0D28-43FC-BFFF-E5A72671B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2" y="4178"/>
              <a:ext cx="21" cy="31"/>
            </a:xfrm>
            <a:custGeom>
              <a:avLst/>
              <a:gdLst>
                <a:gd name="T0" fmla="*/ 16 w 85"/>
                <a:gd name="T1" fmla="*/ 18 h 124"/>
                <a:gd name="T2" fmla="*/ 16 w 85"/>
                <a:gd name="T3" fmla="*/ 16 h 124"/>
                <a:gd name="T4" fmla="*/ 17 w 85"/>
                <a:gd name="T5" fmla="*/ 3 h 124"/>
                <a:gd name="T6" fmla="*/ 0 w 85"/>
                <a:gd name="T7" fmla="*/ 3 h 124"/>
                <a:gd name="T8" fmla="*/ 0 w 85"/>
                <a:gd name="T9" fmla="*/ 124 h 124"/>
                <a:gd name="T10" fmla="*/ 17 w 85"/>
                <a:gd name="T11" fmla="*/ 124 h 124"/>
                <a:gd name="T12" fmla="*/ 17 w 85"/>
                <a:gd name="T13" fmla="*/ 52 h 124"/>
                <a:gd name="T14" fmla="*/ 18 w 85"/>
                <a:gd name="T15" fmla="*/ 34 h 124"/>
                <a:gd name="T16" fmla="*/ 20 w 85"/>
                <a:gd name="T17" fmla="*/ 28 h 124"/>
                <a:gd name="T18" fmla="*/ 25 w 85"/>
                <a:gd name="T19" fmla="*/ 23 h 124"/>
                <a:gd name="T20" fmla="*/ 28 w 85"/>
                <a:gd name="T21" fmla="*/ 19 h 124"/>
                <a:gd name="T22" fmla="*/ 33 w 85"/>
                <a:gd name="T23" fmla="*/ 17 h 124"/>
                <a:gd name="T24" fmla="*/ 47 w 85"/>
                <a:gd name="T25" fmla="*/ 15 h 124"/>
                <a:gd name="T26" fmla="*/ 55 w 85"/>
                <a:gd name="T27" fmla="*/ 16 h 124"/>
                <a:gd name="T28" fmla="*/ 62 w 85"/>
                <a:gd name="T29" fmla="*/ 19 h 124"/>
                <a:gd name="T30" fmla="*/ 66 w 85"/>
                <a:gd name="T31" fmla="*/ 25 h 124"/>
                <a:gd name="T32" fmla="*/ 67 w 85"/>
                <a:gd name="T33" fmla="*/ 28 h 124"/>
                <a:gd name="T34" fmla="*/ 68 w 85"/>
                <a:gd name="T35" fmla="*/ 33 h 124"/>
                <a:gd name="T36" fmla="*/ 67 w 85"/>
                <a:gd name="T37" fmla="*/ 34 h 124"/>
                <a:gd name="T38" fmla="*/ 67 w 85"/>
                <a:gd name="T39" fmla="*/ 40 h 124"/>
                <a:gd name="T40" fmla="*/ 67 w 85"/>
                <a:gd name="T41" fmla="*/ 44 h 124"/>
                <a:gd name="T42" fmla="*/ 84 w 85"/>
                <a:gd name="T43" fmla="*/ 44 h 124"/>
                <a:gd name="T44" fmla="*/ 85 w 85"/>
                <a:gd name="T45" fmla="*/ 34 h 124"/>
                <a:gd name="T46" fmla="*/ 84 w 85"/>
                <a:gd name="T47" fmla="*/ 26 h 124"/>
                <a:gd name="T48" fmla="*/ 83 w 85"/>
                <a:gd name="T49" fmla="*/ 19 h 124"/>
                <a:gd name="T50" fmla="*/ 80 w 85"/>
                <a:gd name="T51" fmla="*/ 13 h 124"/>
                <a:gd name="T52" fmla="*/ 76 w 85"/>
                <a:gd name="T53" fmla="*/ 8 h 124"/>
                <a:gd name="T54" fmla="*/ 71 w 85"/>
                <a:gd name="T55" fmla="*/ 4 h 124"/>
                <a:gd name="T56" fmla="*/ 66 w 85"/>
                <a:gd name="T57" fmla="*/ 2 h 124"/>
                <a:gd name="T58" fmla="*/ 58 w 85"/>
                <a:gd name="T59" fmla="*/ 0 h 124"/>
                <a:gd name="T60" fmla="*/ 52 w 85"/>
                <a:gd name="T61" fmla="*/ 0 h 124"/>
                <a:gd name="T62" fmla="*/ 40 w 85"/>
                <a:gd name="T63" fmla="*/ 1 h 124"/>
                <a:gd name="T64" fmla="*/ 30 w 85"/>
                <a:gd name="T65" fmla="*/ 4 h 124"/>
                <a:gd name="T66" fmla="*/ 21 w 85"/>
                <a:gd name="T67" fmla="*/ 9 h 124"/>
                <a:gd name="T68" fmla="*/ 16 w 85"/>
                <a:gd name="T69" fmla="*/ 1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124">
                  <a:moveTo>
                    <a:pt x="16" y="18"/>
                  </a:moveTo>
                  <a:lnTo>
                    <a:pt x="16" y="16"/>
                  </a:lnTo>
                  <a:lnTo>
                    <a:pt x="17" y="3"/>
                  </a:lnTo>
                  <a:lnTo>
                    <a:pt x="0" y="3"/>
                  </a:lnTo>
                  <a:lnTo>
                    <a:pt x="0" y="124"/>
                  </a:lnTo>
                  <a:lnTo>
                    <a:pt x="17" y="124"/>
                  </a:lnTo>
                  <a:lnTo>
                    <a:pt x="17" y="52"/>
                  </a:lnTo>
                  <a:lnTo>
                    <a:pt x="18" y="34"/>
                  </a:lnTo>
                  <a:lnTo>
                    <a:pt x="20" y="28"/>
                  </a:lnTo>
                  <a:lnTo>
                    <a:pt x="25" y="23"/>
                  </a:lnTo>
                  <a:lnTo>
                    <a:pt x="28" y="19"/>
                  </a:lnTo>
                  <a:lnTo>
                    <a:pt x="33" y="17"/>
                  </a:lnTo>
                  <a:lnTo>
                    <a:pt x="47" y="15"/>
                  </a:lnTo>
                  <a:lnTo>
                    <a:pt x="55" y="16"/>
                  </a:lnTo>
                  <a:lnTo>
                    <a:pt x="62" y="19"/>
                  </a:lnTo>
                  <a:lnTo>
                    <a:pt x="66" y="25"/>
                  </a:lnTo>
                  <a:lnTo>
                    <a:pt x="67" y="28"/>
                  </a:lnTo>
                  <a:lnTo>
                    <a:pt x="68" y="33"/>
                  </a:lnTo>
                  <a:lnTo>
                    <a:pt x="67" y="34"/>
                  </a:lnTo>
                  <a:lnTo>
                    <a:pt x="67" y="40"/>
                  </a:lnTo>
                  <a:lnTo>
                    <a:pt x="67" y="44"/>
                  </a:lnTo>
                  <a:lnTo>
                    <a:pt x="84" y="44"/>
                  </a:lnTo>
                  <a:lnTo>
                    <a:pt x="85" y="34"/>
                  </a:lnTo>
                  <a:lnTo>
                    <a:pt x="84" y="26"/>
                  </a:lnTo>
                  <a:lnTo>
                    <a:pt x="83" y="19"/>
                  </a:lnTo>
                  <a:lnTo>
                    <a:pt x="80" y="13"/>
                  </a:lnTo>
                  <a:lnTo>
                    <a:pt x="76" y="8"/>
                  </a:lnTo>
                  <a:lnTo>
                    <a:pt x="71" y="4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0" y="1"/>
                  </a:lnTo>
                  <a:lnTo>
                    <a:pt x="30" y="4"/>
                  </a:lnTo>
                  <a:lnTo>
                    <a:pt x="21" y="9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5535">
              <a:extLst>
                <a:ext uri="{FF2B5EF4-FFF2-40B4-BE49-F238E27FC236}">
                  <a16:creationId xmlns:a16="http://schemas.microsoft.com/office/drawing/2014/main" id="{0C0448C5-27B4-49D3-B638-9397BB807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8" y="4178"/>
              <a:ext cx="26" cy="31"/>
            </a:xfrm>
            <a:custGeom>
              <a:avLst/>
              <a:gdLst>
                <a:gd name="T0" fmla="*/ 37 w 106"/>
                <a:gd name="T1" fmla="*/ 0 h 124"/>
                <a:gd name="T2" fmla="*/ 15 w 106"/>
                <a:gd name="T3" fmla="*/ 6 h 124"/>
                <a:gd name="T4" fmla="*/ 4 w 106"/>
                <a:gd name="T5" fmla="*/ 19 h 124"/>
                <a:gd name="T6" fmla="*/ 0 w 106"/>
                <a:gd name="T7" fmla="*/ 43 h 124"/>
                <a:gd name="T8" fmla="*/ 0 w 106"/>
                <a:gd name="T9" fmla="*/ 79 h 124"/>
                <a:gd name="T10" fmla="*/ 4 w 106"/>
                <a:gd name="T11" fmla="*/ 104 h 124"/>
                <a:gd name="T12" fmla="*/ 16 w 106"/>
                <a:gd name="T13" fmla="*/ 116 h 124"/>
                <a:gd name="T14" fmla="*/ 38 w 106"/>
                <a:gd name="T15" fmla="*/ 123 h 124"/>
                <a:gd name="T16" fmla="*/ 56 w 106"/>
                <a:gd name="T17" fmla="*/ 123 h 124"/>
                <a:gd name="T18" fmla="*/ 66 w 106"/>
                <a:gd name="T19" fmla="*/ 123 h 124"/>
                <a:gd name="T20" fmla="*/ 71 w 106"/>
                <a:gd name="T21" fmla="*/ 122 h 124"/>
                <a:gd name="T22" fmla="*/ 86 w 106"/>
                <a:gd name="T23" fmla="*/ 120 h 124"/>
                <a:gd name="T24" fmla="*/ 98 w 106"/>
                <a:gd name="T25" fmla="*/ 112 h 124"/>
                <a:gd name="T26" fmla="*/ 105 w 106"/>
                <a:gd name="T27" fmla="*/ 99 h 124"/>
                <a:gd name="T28" fmla="*/ 106 w 106"/>
                <a:gd name="T29" fmla="*/ 86 h 124"/>
                <a:gd name="T30" fmla="*/ 87 w 106"/>
                <a:gd name="T31" fmla="*/ 90 h 124"/>
                <a:gd name="T32" fmla="*/ 85 w 106"/>
                <a:gd name="T33" fmla="*/ 99 h 124"/>
                <a:gd name="T34" fmla="*/ 81 w 106"/>
                <a:gd name="T35" fmla="*/ 105 h 124"/>
                <a:gd name="T36" fmla="*/ 76 w 106"/>
                <a:gd name="T37" fmla="*/ 107 h 124"/>
                <a:gd name="T38" fmla="*/ 63 w 106"/>
                <a:gd name="T39" fmla="*/ 109 h 124"/>
                <a:gd name="T40" fmla="*/ 42 w 106"/>
                <a:gd name="T41" fmla="*/ 109 h 124"/>
                <a:gd name="T42" fmla="*/ 29 w 106"/>
                <a:gd name="T43" fmla="*/ 104 h 124"/>
                <a:gd name="T44" fmla="*/ 23 w 106"/>
                <a:gd name="T45" fmla="*/ 96 h 124"/>
                <a:gd name="T46" fmla="*/ 20 w 106"/>
                <a:gd name="T47" fmla="*/ 77 h 124"/>
                <a:gd name="T48" fmla="*/ 106 w 106"/>
                <a:gd name="T49" fmla="*/ 66 h 124"/>
                <a:gd name="T50" fmla="*/ 105 w 106"/>
                <a:gd name="T51" fmla="*/ 47 h 124"/>
                <a:gd name="T52" fmla="*/ 103 w 106"/>
                <a:gd name="T53" fmla="*/ 27 h 124"/>
                <a:gd name="T54" fmla="*/ 96 w 106"/>
                <a:gd name="T55" fmla="*/ 12 h 124"/>
                <a:gd name="T56" fmla="*/ 79 w 106"/>
                <a:gd name="T57" fmla="*/ 2 h 124"/>
                <a:gd name="T58" fmla="*/ 52 w 106"/>
                <a:gd name="T59" fmla="*/ 0 h 124"/>
                <a:gd name="T60" fmla="*/ 36 w 106"/>
                <a:gd name="T61" fmla="*/ 16 h 124"/>
                <a:gd name="T62" fmla="*/ 53 w 106"/>
                <a:gd name="T63" fmla="*/ 15 h 124"/>
                <a:gd name="T64" fmla="*/ 70 w 106"/>
                <a:gd name="T65" fmla="*/ 16 h 124"/>
                <a:gd name="T66" fmla="*/ 81 w 106"/>
                <a:gd name="T67" fmla="*/ 20 h 124"/>
                <a:gd name="T68" fmla="*/ 85 w 106"/>
                <a:gd name="T69" fmla="*/ 30 h 124"/>
                <a:gd name="T70" fmla="*/ 87 w 106"/>
                <a:gd name="T71" fmla="*/ 46 h 124"/>
                <a:gd name="T72" fmla="*/ 20 w 106"/>
                <a:gd name="T73" fmla="*/ 52 h 124"/>
                <a:gd name="T74" fmla="*/ 21 w 106"/>
                <a:gd name="T75" fmla="*/ 32 h 124"/>
                <a:gd name="T76" fmla="*/ 26 w 106"/>
                <a:gd name="T77" fmla="*/ 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24">
                  <a:moveTo>
                    <a:pt x="52" y="0"/>
                  </a:moveTo>
                  <a:lnTo>
                    <a:pt x="37" y="0"/>
                  </a:lnTo>
                  <a:lnTo>
                    <a:pt x="25" y="3"/>
                  </a:lnTo>
                  <a:lnTo>
                    <a:pt x="15" y="6"/>
                  </a:lnTo>
                  <a:lnTo>
                    <a:pt x="10" y="13"/>
                  </a:lnTo>
                  <a:lnTo>
                    <a:pt x="4" y="19"/>
                  </a:lnTo>
                  <a:lnTo>
                    <a:pt x="2" y="30"/>
                  </a:lnTo>
                  <a:lnTo>
                    <a:pt x="0" y="43"/>
                  </a:lnTo>
                  <a:lnTo>
                    <a:pt x="0" y="60"/>
                  </a:lnTo>
                  <a:lnTo>
                    <a:pt x="0" y="79"/>
                  </a:lnTo>
                  <a:lnTo>
                    <a:pt x="2" y="94"/>
                  </a:lnTo>
                  <a:lnTo>
                    <a:pt x="4" y="104"/>
                  </a:lnTo>
                  <a:lnTo>
                    <a:pt x="10" y="112"/>
                  </a:lnTo>
                  <a:lnTo>
                    <a:pt x="16" y="116"/>
                  </a:lnTo>
                  <a:lnTo>
                    <a:pt x="26" y="121"/>
                  </a:lnTo>
                  <a:lnTo>
                    <a:pt x="38" y="123"/>
                  </a:lnTo>
                  <a:lnTo>
                    <a:pt x="54" y="124"/>
                  </a:lnTo>
                  <a:lnTo>
                    <a:pt x="56" y="123"/>
                  </a:lnTo>
                  <a:lnTo>
                    <a:pt x="59" y="123"/>
                  </a:lnTo>
                  <a:lnTo>
                    <a:pt x="66" y="123"/>
                  </a:lnTo>
                  <a:lnTo>
                    <a:pt x="68" y="122"/>
                  </a:lnTo>
                  <a:lnTo>
                    <a:pt x="71" y="122"/>
                  </a:lnTo>
                  <a:lnTo>
                    <a:pt x="78" y="122"/>
                  </a:lnTo>
                  <a:lnTo>
                    <a:pt x="86" y="120"/>
                  </a:lnTo>
                  <a:lnTo>
                    <a:pt x="94" y="117"/>
                  </a:lnTo>
                  <a:lnTo>
                    <a:pt x="98" y="112"/>
                  </a:lnTo>
                  <a:lnTo>
                    <a:pt x="103" y="107"/>
                  </a:lnTo>
                  <a:lnTo>
                    <a:pt x="105" y="99"/>
                  </a:lnTo>
                  <a:lnTo>
                    <a:pt x="106" y="90"/>
                  </a:lnTo>
                  <a:lnTo>
                    <a:pt x="106" y="86"/>
                  </a:lnTo>
                  <a:lnTo>
                    <a:pt x="87" y="86"/>
                  </a:lnTo>
                  <a:lnTo>
                    <a:pt x="87" y="90"/>
                  </a:lnTo>
                  <a:lnTo>
                    <a:pt x="86" y="95"/>
                  </a:lnTo>
                  <a:lnTo>
                    <a:pt x="85" y="99"/>
                  </a:lnTo>
                  <a:lnTo>
                    <a:pt x="83" y="102"/>
                  </a:lnTo>
                  <a:lnTo>
                    <a:pt x="81" y="105"/>
                  </a:lnTo>
                  <a:lnTo>
                    <a:pt x="78" y="105"/>
                  </a:lnTo>
                  <a:lnTo>
                    <a:pt x="76" y="107"/>
                  </a:lnTo>
                  <a:lnTo>
                    <a:pt x="70" y="109"/>
                  </a:lnTo>
                  <a:lnTo>
                    <a:pt x="63" y="109"/>
                  </a:lnTo>
                  <a:lnTo>
                    <a:pt x="54" y="110"/>
                  </a:lnTo>
                  <a:lnTo>
                    <a:pt x="42" y="109"/>
                  </a:lnTo>
                  <a:lnTo>
                    <a:pt x="35" y="108"/>
                  </a:lnTo>
                  <a:lnTo>
                    <a:pt x="29" y="104"/>
                  </a:lnTo>
                  <a:lnTo>
                    <a:pt x="26" y="102"/>
                  </a:lnTo>
                  <a:lnTo>
                    <a:pt x="23" y="96"/>
                  </a:lnTo>
                  <a:lnTo>
                    <a:pt x="21" y="88"/>
                  </a:lnTo>
                  <a:lnTo>
                    <a:pt x="20" y="77"/>
                  </a:lnTo>
                  <a:lnTo>
                    <a:pt x="20" y="66"/>
                  </a:lnTo>
                  <a:lnTo>
                    <a:pt x="106" y="66"/>
                  </a:lnTo>
                  <a:lnTo>
                    <a:pt x="106" y="57"/>
                  </a:lnTo>
                  <a:lnTo>
                    <a:pt x="105" y="47"/>
                  </a:lnTo>
                  <a:lnTo>
                    <a:pt x="105" y="40"/>
                  </a:lnTo>
                  <a:lnTo>
                    <a:pt x="103" y="27"/>
                  </a:lnTo>
                  <a:lnTo>
                    <a:pt x="99" y="17"/>
                  </a:lnTo>
                  <a:lnTo>
                    <a:pt x="96" y="12"/>
                  </a:lnTo>
                  <a:lnTo>
                    <a:pt x="89" y="5"/>
                  </a:lnTo>
                  <a:lnTo>
                    <a:pt x="79" y="2"/>
                  </a:lnTo>
                  <a:lnTo>
                    <a:pt x="66" y="0"/>
                  </a:lnTo>
                  <a:lnTo>
                    <a:pt x="52" y="0"/>
                  </a:lnTo>
                  <a:close/>
                  <a:moveTo>
                    <a:pt x="26" y="21"/>
                  </a:moveTo>
                  <a:lnTo>
                    <a:pt x="36" y="16"/>
                  </a:lnTo>
                  <a:lnTo>
                    <a:pt x="43" y="15"/>
                  </a:lnTo>
                  <a:lnTo>
                    <a:pt x="53" y="15"/>
                  </a:lnTo>
                  <a:lnTo>
                    <a:pt x="63" y="15"/>
                  </a:lnTo>
                  <a:lnTo>
                    <a:pt x="70" y="16"/>
                  </a:lnTo>
                  <a:lnTo>
                    <a:pt x="76" y="17"/>
                  </a:lnTo>
                  <a:lnTo>
                    <a:pt x="81" y="20"/>
                  </a:lnTo>
                  <a:lnTo>
                    <a:pt x="83" y="24"/>
                  </a:lnTo>
                  <a:lnTo>
                    <a:pt x="85" y="30"/>
                  </a:lnTo>
                  <a:lnTo>
                    <a:pt x="86" y="36"/>
                  </a:lnTo>
                  <a:lnTo>
                    <a:pt x="87" y="46"/>
                  </a:lnTo>
                  <a:lnTo>
                    <a:pt x="87" y="52"/>
                  </a:lnTo>
                  <a:lnTo>
                    <a:pt x="20" y="52"/>
                  </a:lnTo>
                  <a:lnTo>
                    <a:pt x="20" y="40"/>
                  </a:lnTo>
                  <a:lnTo>
                    <a:pt x="21" y="32"/>
                  </a:lnTo>
                  <a:lnTo>
                    <a:pt x="23" y="25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5536">
              <a:extLst>
                <a:ext uri="{FF2B5EF4-FFF2-40B4-BE49-F238E27FC236}">
                  <a16:creationId xmlns:a16="http://schemas.microsoft.com/office/drawing/2014/main" id="{0F7B14AE-EEB1-4F10-8E6E-C1AB4F4A4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" y="4178"/>
              <a:ext cx="44" cy="31"/>
            </a:xfrm>
            <a:custGeom>
              <a:avLst/>
              <a:gdLst>
                <a:gd name="T0" fmla="*/ 99 w 179"/>
                <a:gd name="T1" fmla="*/ 53 h 123"/>
                <a:gd name="T2" fmla="*/ 100 w 179"/>
                <a:gd name="T3" fmla="*/ 34 h 123"/>
                <a:gd name="T4" fmla="*/ 102 w 179"/>
                <a:gd name="T5" fmla="*/ 27 h 123"/>
                <a:gd name="T6" fmla="*/ 107 w 179"/>
                <a:gd name="T7" fmla="*/ 24 h 123"/>
                <a:gd name="T8" fmla="*/ 110 w 179"/>
                <a:gd name="T9" fmla="*/ 19 h 123"/>
                <a:gd name="T10" fmla="*/ 116 w 179"/>
                <a:gd name="T11" fmla="*/ 17 h 123"/>
                <a:gd name="T12" fmla="*/ 124 w 179"/>
                <a:gd name="T13" fmla="*/ 15 h 123"/>
                <a:gd name="T14" fmla="*/ 135 w 179"/>
                <a:gd name="T15" fmla="*/ 15 h 123"/>
                <a:gd name="T16" fmla="*/ 148 w 179"/>
                <a:gd name="T17" fmla="*/ 16 h 123"/>
                <a:gd name="T18" fmla="*/ 152 w 179"/>
                <a:gd name="T19" fmla="*/ 17 h 123"/>
                <a:gd name="T20" fmla="*/ 155 w 179"/>
                <a:gd name="T21" fmla="*/ 20 h 123"/>
                <a:gd name="T22" fmla="*/ 157 w 179"/>
                <a:gd name="T23" fmla="*/ 22 h 123"/>
                <a:gd name="T24" fmla="*/ 160 w 179"/>
                <a:gd name="T25" fmla="*/ 28 h 123"/>
                <a:gd name="T26" fmla="*/ 161 w 179"/>
                <a:gd name="T27" fmla="*/ 34 h 123"/>
                <a:gd name="T28" fmla="*/ 162 w 179"/>
                <a:gd name="T29" fmla="*/ 43 h 123"/>
                <a:gd name="T30" fmla="*/ 162 w 179"/>
                <a:gd name="T31" fmla="*/ 123 h 123"/>
                <a:gd name="T32" fmla="*/ 179 w 179"/>
                <a:gd name="T33" fmla="*/ 123 h 123"/>
                <a:gd name="T34" fmla="*/ 179 w 179"/>
                <a:gd name="T35" fmla="*/ 44 h 123"/>
                <a:gd name="T36" fmla="*/ 178 w 179"/>
                <a:gd name="T37" fmla="*/ 32 h 123"/>
                <a:gd name="T38" fmla="*/ 176 w 179"/>
                <a:gd name="T39" fmla="*/ 24 h 123"/>
                <a:gd name="T40" fmla="*/ 172 w 179"/>
                <a:gd name="T41" fmla="*/ 16 h 123"/>
                <a:gd name="T42" fmla="*/ 168 w 179"/>
                <a:gd name="T43" fmla="*/ 11 h 123"/>
                <a:gd name="T44" fmla="*/ 162 w 179"/>
                <a:gd name="T45" fmla="*/ 5 h 123"/>
                <a:gd name="T46" fmla="*/ 154 w 179"/>
                <a:gd name="T47" fmla="*/ 2 h 123"/>
                <a:gd name="T48" fmla="*/ 146 w 179"/>
                <a:gd name="T49" fmla="*/ 0 h 123"/>
                <a:gd name="T50" fmla="*/ 136 w 179"/>
                <a:gd name="T51" fmla="*/ 0 h 123"/>
                <a:gd name="T52" fmla="*/ 122 w 179"/>
                <a:gd name="T53" fmla="*/ 1 h 123"/>
                <a:gd name="T54" fmla="*/ 110 w 179"/>
                <a:gd name="T55" fmla="*/ 4 h 123"/>
                <a:gd name="T56" fmla="*/ 100 w 179"/>
                <a:gd name="T57" fmla="*/ 11 h 123"/>
                <a:gd name="T58" fmla="*/ 95 w 179"/>
                <a:gd name="T59" fmla="*/ 20 h 123"/>
                <a:gd name="T60" fmla="*/ 89 w 179"/>
                <a:gd name="T61" fmla="*/ 11 h 123"/>
                <a:gd name="T62" fmla="*/ 85 w 179"/>
                <a:gd name="T63" fmla="*/ 6 h 123"/>
                <a:gd name="T64" fmla="*/ 82 w 179"/>
                <a:gd name="T65" fmla="*/ 4 h 123"/>
                <a:gd name="T66" fmla="*/ 70 w 179"/>
                <a:gd name="T67" fmla="*/ 1 h 123"/>
                <a:gd name="T68" fmla="*/ 57 w 179"/>
                <a:gd name="T69" fmla="*/ 0 h 123"/>
                <a:gd name="T70" fmla="*/ 43 w 179"/>
                <a:gd name="T71" fmla="*/ 1 h 123"/>
                <a:gd name="T72" fmla="*/ 33 w 179"/>
                <a:gd name="T73" fmla="*/ 4 h 123"/>
                <a:gd name="T74" fmla="*/ 24 w 179"/>
                <a:gd name="T75" fmla="*/ 11 h 123"/>
                <a:gd name="T76" fmla="*/ 18 w 179"/>
                <a:gd name="T77" fmla="*/ 20 h 123"/>
                <a:gd name="T78" fmla="*/ 17 w 179"/>
                <a:gd name="T79" fmla="*/ 20 h 123"/>
                <a:gd name="T80" fmla="*/ 18 w 179"/>
                <a:gd name="T81" fmla="*/ 2 h 123"/>
                <a:gd name="T82" fmla="*/ 0 w 179"/>
                <a:gd name="T83" fmla="*/ 2 h 123"/>
                <a:gd name="T84" fmla="*/ 0 w 179"/>
                <a:gd name="T85" fmla="*/ 123 h 123"/>
                <a:gd name="T86" fmla="*/ 18 w 179"/>
                <a:gd name="T87" fmla="*/ 123 h 123"/>
                <a:gd name="T88" fmla="*/ 18 w 179"/>
                <a:gd name="T89" fmla="*/ 54 h 123"/>
                <a:gd name="T90" fmla="*/ 18 w 179"/>
                <a:gd name="T91" fmla="*/ 44 h 123"/>
                <a:gd name="T92" fmla="*/ 21 w 179"/>
                <a:gd name="T93" fmla="*/ 36 h 123"/>
                <a:gd name="T94" fmla="*/ 23 w 179"/>
                <a:gd name="T95" fmla="*/ 29 h 123"/>
                <a:gd name="T96" fmla="*/ 27 w 179"/>
                <a:gd name="T97" fmla="*/ 25 h 123"/>
                <a:gd name="T98" fmla="*/ 31 w 179"/>
                <a:gd name="T99" fmla="*/ 19 h 123"/>
                <a:gd name="T100" fmla="*/ 38 w 179"/>
                <a:gd name="T101" fmla="*/ 17 h 123"/>
                <a:gd name="T102" fmla="*/ 45 w 179"/>
                <a:gd name="T103" fmla="*/ 15 h 123"/>
                <a:gd name="T104" fmla="*/ 55 w 179"/>
                <a:gd name="T105" fmla="*/ 15 h 123"/>
                <a:gd name="T106" fmla="*/ 66 w 179"/>
                <a:gd name="T107" fmla="*/ 16 h 123"/>
                <a:gd name="T108" fmla="*/ 70 w 179"/>
                <a:gd name="T109" fmla="*/ 17 h 123"/>
                <a:gd name="T110" fmla="*/ 74 w 179"/>
                <a:gd name="T111" fmla="*/ 20 h 123"/>
                <a:gd name="T112" fmla="*/ 79 w 179"/>
                <a:gd name="T113" fmla="*/ 28 h 123"/>
                <a:gd name="T114" fmla="*/ 80 w 179"/>
                <a:gd name="T115" fmla="*/ 32 h 123"/>
                <a:gd name="T116" fmla="*/ 81 w 179"/>
                <a:gd name="T117" fmla="*/ 39 h 123"/>
                <a:gd name="T118" fmla="*/ 81 w 179"/>
                <a:gd name="T119" fmla="*/ 123 h 123"/>
                <a:gd name="T120" fmla="*/ 99 w 179"/>
                <a:gd name="T121" fmla="*/ 123 h 123"/>
                <a:gd name="T122" fmla="*/ 99 w 179"/>
                <a:gd name="T123" fmla="*/ 5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9" h="123">
                  <a:moveTo>
                    <a:pt x="99" y="53"/>
                  </a:moveTo>
                  <a:lnTo>
                    <a:pt x="100" y="34"/>
                  </a:lnTo>
                  <a:lnTo>
                    <a:pt x="102" y="27"/>
                  </a:lnTo>
                  <a:lnTo>
                    <a:pt x="107" y="24"/>
                  </a:lnTo>
                  <a:lnTo>
                    <a:pt x="110" y="19"/>
                  </a:lnTo>
                  <a:lnTo>
                    <a:pt x="116" y="17"/>
                  </a:lnTo>
                  <a:lnTo>
                    <a:pt x="124" y="15"/>
                  </a:lnTo>
                  <a:lnTo>
                    <a:pt x="135" y="15"/>
                  </a:lnTo>
                  <a:lnTo>
                    <a:pt x="148" y="16"/>
                  </a:lnTo>
                  <a:lnTo>
                    <a:pt x="152" y="17"/>
                  </a:lnTo>
                  <a:lnTo>
                    <a:pt x="155" y="20"/>
                  </a:lnTo>
                  <a:lnTo>
                    <a:pt x="157" y="22"/>
                  </a:lnTo>
                  <a:lnTo>
                    <a:pt x="160" y="28"/>
                  </a:lnTo>
                  <a:lnTo>
                    <a:pt x="161" y="34"/>
                  </a:lnTo>
                  <a:lnTo>
                    <a:pt x="162" y="43"/>
                  </a:lnTo>
                  <a:lnTo>
                    <a:pt x="162" y="123"/>
                  </a:lnTo>
                  <a:lnTo>
                    <a:pt x="179" y="123"/>
                  </a:lnTo>
                  <a:lnTo>
                    <a:pt x="179" y="44"/>
                  </a:lnTo>
                  <a:lnTo>
                    <a:pt x="178" y="32"/>
                  </a:lnTo>
                  <a:lnTo>
                    <a:pt x="176" y="24"/>
                  </a:lnTo>
                  <a:lnTo>
                    <a:pt x="172" y="16"/>
                  </a:lnTo>
                  <a:lnTo>
                    <a:pt x="168" y="11"/>
                  </a:lnTo>
                  <a:lnTo>
                    <a:pt x="162" y="5"/>
                  </a:lnTo>
                  <a:lnTo>
                    <a:pt x="154" y="2"/>
                  </a:lnTo>
                  <a:lnTo>
                    <a:pt x="146" y="0"/>
                  </a:lnTo>
                  <a:lnTo>
                    <a:pt x="136" y="0"/>
                  </a:lnTo>
                  <a:lnTo>
                    <a:pt x="122" y="1"/>
                  </a:lnTo>
                  <a:lnTo>
                    <a:pt x="110" y="4"/>
                  </a:lnTo>
                  <a:lnTo>
                    <a:pt x="100" y="11"/>
                  </a:lnTo>
                  <a:lnTo>
                    <a:pt x="95" y="20"/>
                  </a:lnTo>
                  <a:lnTo>
                    <a:pt x="89" y="11"/>
                  </a:lnTo>
                  <a:lnTo>
                    <a:pt x="85" y="6"/>
                  </a:lnTo>
                  <a:lnTo>
                    <a:pt x="82" y="4"/>
                  </a:lnTo>
                  <a:lnTo>
                    <a:pt x="70" y="1"/>
                  </a:lnTo>
                  <a:lnTo>
                    <a:pt x="57" y="0"/>
                  </a:lnTo>
                  <a:lnTo>
                    <a:pt x="43" y="1"/>
                  </a:lnTo>
                  <a:lnTo>
                    <a:pt x="33" y="4"/>
                  </a:lnTo>
                  <a:lnTo>
                    <a:pt x="24" y="11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8" y="2"/>
                  </a:lnTo>
                  <a:lnTo>
                    <a:pt x="0" y="2"/>
                  </a:lnTo>
                  <a:lnTo>
                    <a:pt x="0" y="123"/>
                  </a:lnTo>
                  <a:lnTo>
                    <a:pt x="18" y="123"/>
                  </a:lnTo>
                  <a:lnTo>
                    <a:pt x="18" y="54"/>
                  </a:lnTo>
                  <a:lnTo>
                    <a:pt x="18" y="44"/>
                  </a:lnTo>
                  <a:lnTo>
                    <a:pt x="21" y="36"/>
                  </a:lnTo>
                  <a:lnTo>
                    <a:pt x="23" y="29"/>
                  </a:lnTo>
                  <a:lnTo>
                    <a:pt x="27" y="25"/>
                  </a:lnTo>
                  <a:lnTo>
                    <a:pt x="31" y="19"/>
                  </a:lnTo>
                  <a:lnTo>
                    <a:pt x="38" y="17"/>
                  </a:lnTo>
                  <a:lnTo>
                    <a:pt x="45" y="15"/>
                  </a:lnTo>
                  <a:lnTo>
                    <a:pt x="55" y="15"/>
                  </a:lnTo>
                  <a:lnTo>
                    <a:pt x="66" y="16"/>
                  </a:lnTo>
                  <a:lnTo>
                    <a:pt x="70" y="17"/>
                  </a:lnTo>
                  <a:lnTo>
                    <a:pt x="74" y="20"/>
                  </a:lnTo>
                  <a:lnTo>
                    <a:pt x="79" y="28"/>
                  </a:lnTo>
                  <a:lnTo>
                    <a:pt x="80" y="32"/>
                  </a:lnTo>
                  <a:lnTo>
                    <a:pt x="81" y="39"/>
                  </a:lnTo>
                  <a:lnTo>
                    <a:pt x="81" y="123"/>
                  </a:lnTo>
                  <a:lnTo>
                    <a:pt x="99" y="123"/>
                  </a:lnTo>
                  <a:lnTo>
                    <a:pt x="99" y="5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5537">
              <a:extLst>
                <a:ext uri="{FF2B5EF4-FFF2-40B4-BE49-F238E27FC236}">
                  <a16:creationId xmlns:a16="http://schemas.microsoft.com/office/drawing/2014/main" id="{FD8F1893-40DD-4CCA-9826-4C9C0400D0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" y="4178"/>
              <a:ext cx="27" cy="31"/>
            </a:xfrm>
            <a:custGeom>
              <a:avLst/>
              <a:gdLst>
                <a:gd name="T0" fmla="*/ 98 w 107"/>
                <a:gd name="T1" fmla="*/ 108 h 124"/>
                <a:gd name="T2" fmla="*/ 101 w 107"/>
                <a:gd name="T3" fmla="*/ 101 h 124"/>
                <a:gd name="T4" fmla="*/ 104 w 107"/>
                <a:gd name="T5" fmla="*/ 94 h 124"/>
                <a:gd name="T6" fmla="*/ 106 w 107"/>
                <a:gd name="T7" fmla="*/ 71 h 124"/>
                <a:gd name="T8" fmla="*/ 106 w 107"/>
                <a:gd name="T9" fmla="*/ 44 h 124"/>
                <a:gd name="T10" fmla="*/ 101 w 107"/>
                <a:gd name="T11" fmla="*/ 18 h 124"/>
                <a:gd name="T12" fmla="*/ 97 w 107"/>
                <a:gd name="T13" fmla="*/ 12 h 124"/>
                <a:gd name="T14" fmla="*/ 81 w 107"/>
                <a:gd name="T15" fmla="*/ 2 h 124"/>
                <a:gd name="T16" fmla="*/ 54 w 107"/>
                <a:gd name="T17" fmla="*/ 0 h 124"/>
                <a:gd name="T18" fmla="*/ 26 w 107"/>
                <a:gd name="T19" fmla="*/ 2 h 124"/>
                <a:gd name="T20" fmla="*/ 10 w 107"/>
                <a:gd name="T21" fmla="*/ 12 h 124"/>
                <a:gd name="T22" fmla="*/ 3 w 107"/>
                <a:gd name="T23" fmla="*/ 30 h 124"/>
                <a:gd name="T24" fmla="*/ 0 w 107"/>
                <a:gd name="T25" fmla="*/ 62 h 124"/>
                <a:gd name="T26" fmla="*/ 3 w 107"/>
                <a:gd name="T27" fmla="*/ 94 h 124"/>
                <a:gd name="T28" fmla="*/ 10 w 107"/>
                <a:gd name="T29" fmla="*/ 112 h 124"/>
                <a:gd name="T30" fmla="*/ 26 w 107"/>
                <a:gd name="T31" fmla="*/ 121 h 124"/>
                <a:gd name="T32" fmla="*/ 54 w 107"/>
                <a:gd name="T33" fmla="*/ 124 h 124"/>
                <a:gd name="T34" fmla="*/ 68 w 107"/>
                <a:gd name="T35" fmla="*/ 123 h 124"/>
                <a:gd name="T36" fmla="*/ 90 w 107"/>
                <a:gd name="T37" fmla="*/ 116 h 124"/>
                <a:gd name="T38" fmla="*/ 89 w 107"/>
                <a:gd name="T39" fmla="*/ 62 h 124"/>
                <a:gd name="T40" fmla="*/ 88 w 107"/>
                <a:gd name="T41" fmla="*/ 76 h 124"/>
                <a:gd name="T42" fmla="*/ 87 w 107"/>
                <a:gd name="T43" fmla="*/ 82 h 124"/>
                <a:gd name="T44" fmla="*/ 84 w 107"/>
                <a:gd name="T45" fmla="*/ 96 h 124"/>
                <a:gd name="T46" fmla="*/ 78 w 107"/>
                <a:gd name="T47" fmla="*/ 104 h 124"/>
                <a:gd name="T48" fmla="*/ 75 w 107"/>
                <a:gd name="T49" fmla="*/ 104 h 124"/>
                <a:gd name="T50" fmla="*/ 73 w 107"/>
                <a:gd name="T51" fmla="*/ 108 h 124"/>
                <a:gd name="T52" fmla="*/ 64 w 107"/>
                <a:gd name="T53" fmla="*/ 109 h 124"/>
                <a:gd name="T54" fmla="*/ 54 w 107"/>
                <a:gd name="T55" fmla="*/ 110 h 124"/>
                <a:gd name="T56" fmla="*/ 37 w 107"/>
                <a:gd name="T57" fmla="*/ 108 h 124"/>
                <a:gd name="T58" fmla="*/ 30 w 107"/>
                <a:gd name="T59" fmla="*/ 105 h 124"/>
                <a:gd name="T60" fmla="*/ 24 w 107"/>
                <a:gd name="T61" fmla="*/ 102 h 124"/>
                <a:gd name="T62" fmla="*/ 21 w 107"/>
                <a:gd name="T63" fmla="*/ 88 h 124"/>
                <a:gd name="T64" fmla="*/ 20 w 107"/>
                <a:gd name="T65" fmla="*/ 62 h 124"/>
                <a:gd name="T66" fmla="*/ 21 w 107"/>
                <a:gd name="T67" fmla="*/ 36 h 124"/>
                <a:gd name="T68" fmla="*/ 24 w 107"/>
                <a:gd name="T69" fmla="*/ 24 h 124"/>
                <a:gd name="T70" fmla="*/ 34 w 107"/>
                <a:gd name="T71" fmla="*/ 17 h 124"/>
                <a:gd name="T72" fmla="*/ 54 w 107"/>
                <a:gd name="T73" fmla="*/ 15 h 124"/>
                <a:gd name="T74" fmla="*/ 73 w 107"/>
                <a:gd name="T75" fmla="*/ 17 h 124"/>
                <a:gd name="T76" fmla="*/ 82 w 107"/>
                <a:gd name="T77" fmla="*/ 24 h 124"/>
                <a:gd name="T78" fmla="*/ 87 w 107"/>
                <a:gd name="T79" fmla="*/ 36 h 124"/>
                <a:gd name="T80" fmla="*/ 88 w 107"/>
                <a:gd name="T81" fmla="*/ 47 h 124"/>
                <a:gd name="T82" fmla="*/ 89 w 107"/>
                <a:gd name="T83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7" h="124">
                  <a:moveTo>
                    <a:pt x="97" y="112"/>
                  </a:moveTo>
                  <a:lnTo>
                    <a:pt x="98" y="108"/>
                  </a:lnTo>
                  <a:lnTo>
                    <a:pt x="101" y="104"/>
                  </a:lnTo>
                  <a:lnTo>
                    <a:pt x="101" y="101"/>
                  </a:lnTo>
                  <a:lnTo>
                    <a:pt x="102" y="99"/>
                  </a:lnTo>
                  <a:lnTo>
                    <a:pt x="104" y="94"/>
                  </a:lnTo>
                  <a:lnTo>
                    <a:pt x="106" y="80"/>
                  </a:lnTo>
                  <a:lnTo>
                    <a:pt x="106" y="71"/>
                  </a:lnTo>
                  <a:lnTo>
                    <a:pt x="107" y="62"/>
                  </a:lnTo>
                  <a:lnTo>
                    <a:pt x="106" y="44"/>
                  </a:lnTo>
                  <a:lnTo>
                    <a:pt x="104" y="30"/>
                  </a:lnTo>
                  <a:lnTo>
                    <a:pt x="101" y="18"/>
                  </a:lnTo>
                  <a:lnTo>
                    <a:pt x="98" y="14"/>
                  </a:lnTo>
                  <a:lnTo>
                    <a:pt x="97" y="12"/>
                  </a:lnTo>
                  <a:lnTo>
                    <a:pt x="90" y="5"/>
                  </a:lnTo>
                  <a:lnTo>
                    <a:pt x="81" y="2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38" y="0"/>
                  </a:lnTo>
                  <a:lnTo>
                    <a:pt x="26" y="2"/>
                  </a:lnTo>
                  <a:lnTo>
                    <a:pt x="17" y="5"/>
                  </a:lnTo>
                  <a:lnTo>
                    <a:pt x="10" y="12"/>
                  </a:lnTo>
                  <a:lnTo>
                    <a:pt x="5" y="18"/>
                  </a:lnTo>
                  <a:lnTo>
                    <a:pt x="3" y="3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0" y="80"/>
                  </a:lnTo>
                  <a:lnTo>
                    <a:pt x="3" y="94"/>
                  </a:lnTo>
                  <a:lnTo>
                    <a:pt x="5" y="104"/>
                  </a:lnTo>
                  <a:lnTo>
                    <a:pt x="10" y="112"/>
                  </a:lnTo>
                  <a:lnTo>
                    <a:pt x="17" y="116"/>
                  </a:lnTo>
                  <a:lnTo>
                    <a:pt x="26" y="121"/>
                  </a:lnTo>
                  <a:lnTo>
                    <a:pt x="38" y="123"/>
                  </a:lnTo>
                  <a:lnTo>
                    <a:pt x="54" y="124"/>
                  </a:lnTo>
                  <a:lnTo>
                    <a:pt x="61" y="123"/>
                  </a:lnTo>
                  <a:lnTo>
                    <a:pt x="68" y="123"/>
                  </a:lnTo>
                  <a:lnTo>
                    <a:pt x="81" y="121"/>
                  </a:lnTo>
                  <a:lnTo>
                    <a:pt x="90" y="116"/>
                  </a:lnTo>
                  <a:lnTo>
                    <a:pt x="97" y="112"/>
                  </a:lnTo>
                  <a:close/>
                  <a:moveTo>
                    <a:pt x="89" y="62"/>
                  </a:moveTo>
                  <a:lnTo>
                    <a:pt x="88" y="69"/>
                  </a:lnTo>
                  <a:lnTo>
                    <a:pt x="88" y="76"/>
                  </a:lnTo>
                  <a:lnTo>
                    <a:pt x="87" y="79"/>
                  </a:lnTo>
                  <a:lnTo>
                    <a:pt x="87" y="82"/>
                  </a:lnTo>
                  <a:lnTo>
                    <a:pt x="87" y="88"/>
                  </a:lnTo>
                  <a:lnTo>
                    <a:pt x="84" y="96"/>
                  </a:lnTo>
                  <a:lnTo>
                    <a:pt x="82" y="102"/>
                  </a:lnTo>
                  <a:lnTo>
                    <a:pt x="78" y="104"/>
                  </a:lnTo>
                  <a:lnTo>
                    <a:pt x="76" y="104"/>
                  </a:lnTo>
                  <a:lnTo>
                    <a:pt x="75" y="104"/>
                  </a:lnTo>
                  <a:lnTo>
                    <a:pt x="75" y="105"/>
                  </a:lnTo>
                  <a:lnTo>
                    <a:pt x="73" y="108"/>
                  </a:lnTo>
                  <a:lnTo>
                    <a:pt x="68" y="108"/>
                  </a:lnTo>
                  <a:lnTo>
                    <a:pt x="64" y="109"/>
                  </a:lnTo>
                  <a:lnTo>
                    <a:pt x="59" y="109"/>
                  </a:lnTo>
                  <a:lnTo>
                    <a:pt x="54" y="110"/>
                  </a:lnTo>
                  <a:lnTo>
                    <a:pt x="42" y="109"/>
                  </a:lnTo>
                  <a:lnTo>
                    <a:pt x="37" y="108"/>
                  </a:lnTo>
                  <a:lnTo>
                    <a:pt x="34" y="108"/>
                  </a:lnTo>
                  <a:lnTo>
                    <a:pt x="30" y="105"/>
                  </a:lnTo>
                  <a:lnTo>
                    <a:pt x="27" y="104"/>
                  </a:lnTo>
                  <a:lnTo>
                    <a:pt x="24" y="102"/>
                  </a:lnTo>
                  <a:lnTo>
                    <a:pt x="22" y="96"/>
                  </a:lnTo>
                  <a:lnTo>
                    <a:pt x="21" y="88"/>
                  </a:lnTo>
                  <a:lnTo>
                    <a:pt x="20" y="76"/>
                  </a:lnTo>
                  <a:lnTo>
                    <a:pt x="20" y="62"/>
                  </a:lnTo>
                  <a:lnTo>
                    <a:pt x="20" y="47"/>
                  </a:lnTo>
                  <a:lnTo>
                    <a:pt x="21" y="36"/>
                  </a:lnTo>
                  <a:lnTo>
                    <a:pt x="22" y="28"/>
                  </a:lnTo>
                  <a:lnTo>
                    <a:pt x="24" y="24"/>
                  </a:lnTo>
                  <a:lnTo>
                    <a:pt x="27" y="19"/>
                  </a:lnTo>
                  <a:lnTo>
                    <a:pt x="34" y="17"/>
                  </a:lnTo>
                  <a:lnTo>
                    <a:pt x="42" y="15"/>
                  </a:lnTo>
                  <a:lnTo>
                    <a:pt x="54" y="15"/>
                  </a:lnTo>
                  <a:lnTo>
                    <a:pt x="64" y="15"/>
                  </a:lnTo>
                  <a:lnTo>
                    <a:pt x="73" y="17"/>
                  </a:lnTo>
                  <a:lnTo>
                    <a:pt x="78" y="19"/>
                  </a:lnTo>
                  <a:lnTo>
                    <a:pt x="82" y="24"/>
                  </a:lnTo>
                  <a:lnTo>
                    <a:pt x="84" y="28"/>
                  </a:lnTo>
                  <a:lnTo>
                    <a:pt x="87" y="36"/>
                  </a:lnTo>
                  <a:lnTo>
                    <a:pt x="87" y="41"/>
                  </a:lnTo>
                  <a:lnTo>
                    <a:pt x="88" y="47"/>
                  </a:lnTo>
                  <a:lnTo>
                    <a:pt x="88" y="54"/>
                  </a:lnTo>
                  <a:lnTo>
                    <a:pt x="89" y="6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5538">
              <a:extLst>
                <a:ext uri="{FF2B5EF4-FFF2-40B4-BE49-F238E27FC236}">
                  <a16:creationId xmlns:a16="http://schemas.microsoft.com/office/drawing/2014/main" id="{F603DF7A-85E3-4BD1-8C84-8C5908666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" y="4178"/>
              <a:ext cx="26" cy="31"/>
            </a:xfrm>
            <a:custGeom>
              <a:avLst/>
              <a:gdLst>
                <a:gd name="T0" fmla="*/ 80 w 105"/>
                <a:gd name="T1" fmla="*/ 21 h 124"/>
                <a:gd name="T2" fmla="*/ 84 w 105"/>
                <a:gd name="T3" fmla="*/ 31 h 124"/>
                <a:gd name="T4" fmla="*/ 85 w 105"/>
                <a:gd name="T5" fmla="*/ 41 h 124"/>
                <a:gd name="T6" fmla="*/ 102 w 105"/>
                <a:gd name="T7" fmla="*/ 29 h 124"/>
                <a:gd name="T8" fmla="*/ 96 w 105"/>
                <a:gd name="T9" fmla="*/ 13 h 124"/>
                <a:gd name="T10" fmla="*/ 84 w 105"/>
                <a:gd name="T11" fmla="*/ 4 h 124"/>
                <a:gd name="T12" fmla="*/ 65 w 105"/>
                <a:gd name="T13" fmla="*/ 0 h 124"/>
                <a:gd name="T14" fmla="*/ 38 w 105"/>
                <a:gd name="T15" fmla="*/ 0 h 124"/>
                <a:gd name="T16" fmla="*/ 18 w 105"/>
                <a:gd name="T17" fmla="*/ 6 h 124"/>
                <a:gd name="T18" fmla="*/ 6 w 105"/>
                <a:gd name="T19" fmla="*/ 20 h 124"/>
                <a:gd name="T20" fmla="*/ 0 w 105"/>
                <a:gd name="T21" fmla="*/ 45 h 124"/>
                <a:gd name="T22" fmla="*/ 0 w 105"/>
                <a:gd name="T23" fmla="*/ 79 h 124"/>
                <a:gd name="T24" fmla="*/ 6 w 105"/>
                <a:gd name="T25" fmla="*/ 103 h 124"/>
                <a:gd name="T26" fmla="*/ 17 w 105"/>
                <a:gd name="T27" fmla="*/ 116 h 124"/>
                <a:gd name="T28" fmla="*/ 39 w 105"/>
                <a:gd name="T29" fmla="*/ 123 h 124"/>
                <a:gd name="T30" fmla="*/ 66 w 105"/>
                <a:gd name="T31" fmla="*/ 123 h 124"/>
                <a:gd name="T32" fmla="*/ 84 w 105"/>
                <a:gd name="T33" fmla="*/ 117 h 124"/>
                <a:gd name="T34" fmla="*/ 92 w 105"/>
                <a:gd name="T35" fmla="*/ 114 h 124"/>
                <a:gd name="T36" fmla="*/ 102 w 105"/>
                <a:gd name="T37" fmla="*/ 101 h 124"/>
                <a:gd name="T38" fmla="*/ 105 w 105"/>
                <a:gd name="T39" fmla="*/ 85 h 124"/>
                <a:gd name="T40" fmla="*/ 88 w 105"/>
                <a:gd name="T41" fmla="*/ 79 h 124"/>
                <a:gd name="T42" fmla="*/ 85 w 105"/>
                <a:gd name="T43" fmla="*/ 87 h 124"/>
                <a:gd name="T44" fmla="*/ 85 w 105"/>
                <a:gd name="T45" fmla="*/ 90 h 124"/>
                <a:gd name="T46" fmla="*/ 83 w 105"/>
                <a:gd name="T47" fmla="*/ 100 h 124"/>
                <a:gd name="T48" fmla="*/ 78 w 105"/>
                <a:gd name="T49" fmla="*/ 105 h 124"/>
                <a:gd name="T50" fmla="*/ 68 w 105"/>
                <a:gd name="T51" fmla="*/ 108 h 124"/>
                <a:gd name="T52" fmla="*/ 65 w 105"/>
                <a:gd name="T53" fmla="*/ 108 h 124"/>
                <a:gd name="T54" fmla="*/ 56 w 105"/>
                <a:gd name="T55" fmla="*/ 110 h 124"/>
                <a:gd name="T56" fmla="*/ 37 w 105"/>
                <a:gd name="T57" fmla="*/ 108 h 124"/>
                <a:gd name="T58" fmla="*/ 26 w 105"/>
                <a:gd name="T59" fmla="*/ 102 h 124"/>
                <a:gd name="T60" fmla="*/ 21 w 105"/>
                <a:gd name="T61" fmla="*/ 87 h 124"/>
                <a:gd name="T62" fmla="*/ 20 w 105"/>
                <a:gd name="T63" fmla="*/ 63 h 124"/>
                <a:gd name="T64" fmla="*/ 21 w 105"/>
                <a:gd name="T65" fmla="*/ 38 h 124"/>
                <a:gd name="T66" fmla="*/ 25 w 105"/>
                <a:gd name="T67" fmla="*/ 24 h 124"/>
                <a:gd name="T68" fmla="*/ 34 w 105"/>
                <a:gd name="T69" fmla="*/ 17 h 124"/>
                <a:gd name="T70" fmla="*/ 51 w 105"/>
                <a:gd name="T71" fmla="*/ 15 h 124"/>
                <a:gd name="T72" fmla="*/ 67 w 105"/>
                <a:gd name="T73" fmla="*/ 16 h 124"/>
                <a:gd name="T74" fmla="*/ 78 w 105"/>
                <a:gd name="T75" fmla="*/ 1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24">
                  <a:moveTo>
                    <a:pt x="78" y="19"/>
                  </a:moveTo>
                  <a:lnTo>
                    <a:pt x="80" y="21"/>
                  </a:lnTo>
                  <a:lnTo>
                    <a:pt x="83" y="26"/>
                  </a:lnTo>
                  <a:lnTo>
                    <a:pt x="84" y="31"/>
                  </a:lnTo>
                  <a:lnTo>
                    <a:pt x="85" y="39"/>
                  </a:lnTo>
                  <a:lnTo>
                    <a:pt x="85" y="41"/>
                  </a:lnTo>
                  <a:lnTo>
                    <a:pt x="103" y="41"/>
                  </a:lnTo>
                  <a:lnTo>
                    <a:pt x="102" y="29"/>
                  </a:lnTo>
                  <a:lnTo>
                    <a:pt x="99" y="20"/>
                  </a:lnTo>
                  <a:lnTo>
                    <a:pt x="96" y="13"/>
                  </a:lnTo>
                  <a:lnTo>
                    <a:pt x="92" y="8"/>
                  </a:lnTo>
                  <a:lnTo>
                    <a:pt x="84" y="4"/>
                  </a:lnTo>
                  <a:lnTo>
                    <a:pt x="77" y="2"/>
                  </a:lnTo>
                  <a:lnTo>
                    <a:pt x="65" y="0"/>
                  </a:lnTo>
                  <a:lnTo>
                    <a:pt x="52" y="0"/>
                  </a:lnTo>
                  <a:lnTo>
                    <a:pt x="38" y="0"/>
                  </a:lnTo>
                  <a:lnTo>
                    <a:pt x="27" y="3"/>
                  </a:lnTo>
                  <a:lnTo>
                    <a:pt x="18" y="6"/>
                  </a:lnTo>
                  <a:lnTo>
                    <a:pt x="12" y="13"/>
                  </a:lnTo>
                  <a:lnTo>
                    <a:pt x="6" y="20"/>
                  </a:lnTo>
                  <a:lnTo>
                    <a:pt x="3" y="31"/>
                  </a:lnTo>
                  <a:lnTo>
                    <a:pt x="0" y="45"/>
                  </a:lnTo>
                  <a:lnTo>
                    <a:pt x="0" y="62"/>
                  </a:lnTo>
                  <a:lnTo>
                    <a:pt x="0" y="79"/>
                  </a:lnTo>
                  <a:lnTo>
                    <a:pt x="3" y="93"/>
                  </a:lnTo>
                  <a:lnTo>
                    <a:pt x="6" y="103"/>
                  </a:lnTo>
                  <a:lnTo>
                    <a:pt x="11" y="112"/>
                  </a:lnTo>
                  <a:lnTo>
                    <a:pt x="17" y="116"/>
                  </a:lnTo>
                  <a:lnTo>
                    <a:pt x="26" y="121"/>
                  </a:lnTo>
                  <a:lnTo>
                    <a:pt x="39" y="123"/>
                  </a:lnTo>
                  <a:lnTo>
                    <a:pt x="55" y="124"/>
                  </a:lnTo>
                  <a:lnTo>
                    <a:pt x="66" y="123"/>
                  </a:lnTo>
                  <a:lnTo>
                    <a:pt x="76" y="121"/>
                  </a:lnTo>
                  <a:lnTo>
                    <a:pt x="84" y="117"/>
                  </a:lnTo>
                  <a:lnTo>
                    <a:pt x="88" y="115"/>
                  </a:lnTo>
                  <a:lnTo>
                    <a:pt x="92" y="114"/>
                  </a:lnTo>
                  <a:lnTo>
                    <a:pt x="97" y="108"/>
                  </a:lnTo>
                  <a:lnTo>
                    <a:pt x="102" y="101"/>
                  </a:lnTo>
                  <a:lnTo>
                    <a:pt x="104" y="94"/>
                  </a:lnTo>
                  <a:lnTo>
                    <a:pt x="105" y="85"/>
                  </a:lnTo>
                  <a:lnTo>
                    <a:pt x="105" y="79"/>
                  </a:lnTo>
                  <a:lnTo>
                    <a:pt x="88" y="79"/>
                  </a:lnTo>
                  <a:lnTo>
                    <a:pt x="87" y="87"/>
                  </a:lnTo>
                  <a:lnTo>
                    <a:pt x="85" y="87"/>
                  </a:lnTo>
                  <a:lnTo>
                    <a:pt x="85" y="88"/>
                  </a:lnTo>
                  <a:lnTo>
                    <a:pt x="85" y="90"/>
                  </a:lnTo>
                  <a:lnTo>
                    <a:pt x="85" y="95"/>
                  </a:lnTo>
                  <a:lnTo>
                    <a:pt x="83" y="100"/>
                  </a:lnTo>
                  <a:lnTo>
                    <a:pt x="82" y="104"/>
                  </a:lnTo>
                  <a:lnTo>
                    <a:pt x="78" y="105"/>
                  </a:lnTo>
                  <a:lnTo>
                    <a:pt x="73" y="108"/>
                  </a:lnTo>
                  <a:lnTo>
                    <a:pt x="68" y="108"/>
                  </a:lnTo>
                  <a:lnTo>
                    <a:pt x="66" y="108"/>
                  </a:lnTo>
                  <a:lnTo>
                    <a:pt x="65" y="108"/>
                  </a:lnTo>
                  <a:lnTo>
                    <a:pt x="65" y="109"/>
                  </a:lnTo>
                  <a:lnTo>
                    <a:pt x="56" y="110"/>
                  </a:lnTo>
                  <a:lnTo>
                    <a:pt x="45" y="109"/>
                  </a:lnTo>
                  <a:lnTo>
                    <a:pt x="37" y="108"/>
                  </a:lnTo>
                  <a:lnTo>
                    <a:pt x="29" y="104"/>
                  </a:lnTo>
                  <a:lnTo>
                    <a:pt x="26" y="102"/>
                  </a:lnTo>
                  <a:lnTo>
                    <a:pt x="23" y="95"/>
                  </a:lnTo>
                  <a:lnTo>
                    <a:pt x="21" y="87"/>
                  </a:lnTo>
                  <a:lnTo>
                    <a:pt x="20" y="75"/>
                  </a:lnTo>
                  <a:lnTo>
                    <a:pt x="20" y="63"/>
                  </a:lnTo>
                  <a:lnTo>
                    <a:pt x="20" y="48"/>
                  </a:lnTo>
                  <a:lnTo>
                    <a:pt x="21" y="38"/>
                  </a:lnTo>
                  <a:lnTo>
                    <a:pt x="22" y="29"/>
                  </a:lnTo>
                  <a:lnTo>
                    <a:pt x="25" y="24"/>
                  </a:lnTo>
                  <a:lnTo>
                    <a:pt x="28" y="19"/>
                  </a:lnTo>
                  <a:lnTo>
                    <a:pt x="34" y="17"/>
                  </a:lnTo>
                  <a:lnTo>
                    <a:pt x="41" y="15"/>
                  </a:lnTo>
                  <a:lnTo>
                    <a:pt x="51" y="15"/>
                  </a:lnTo>
                  <a:lnTo>
                    <a:pt x="60" y="15"/>
                  </a:lnTo>
                  <a:lnTo>
                    <a:pt x="67" y="16"/>
                  </a:lnTo>
                  <a:lnTo>
                    <a:pt x="73" y="17"/>
                  </a:lnTo>
                  <a:lnTo>
                    <a:pt x="78" y="1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5539">
              <a:extLst>
                <a:ext uri="{FF2B5EF4-FFF2-40B4-BE49-F238E27FC236}">
                  <a16:creationId xmlns:a16="http://schemas.microsoft.com/office/drawing/2014/main" id="{54BA14B2-4B39-48A4-9B21-E4468D38D2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" y="4162"/>
              <a:ext cx="57" cy="57"/>
            </a:xfrm>
            <a:custGeom>
              <a:avLst/>
              <a:gdLst>
                <a:gd name="T0" fmla="*/ 205 w 229"/>
                <a:gd name="T1" fmla="*/ 43 h 229"/>
                <a:gd name="T2" fmla="*/ 184 w 229"/>
                <a:gd name="T3" fmla="*/ 23 h 229"/>
                <a:gd name="T4" fmla="*/ 143 w 229"/>
                <a:gd name="T5" fmla="*/ 3 h 229"/>
                <a:gd name="T6" fmla="*/ 116 w 229"/>
                <a:gd name="T7" fmla="*/ 0 h 229"/>
                <a:gd name="T8" fmla="*/ 59 w 229"/>
                <a:gd name="T9" fmla="*/ 15 h 229"/>
                <a:gd name="T10" fmla="*/ 34 w 229"/>
                <a:gd name="T11" fmla="*/ 32 h 229"/>
                <a:gd name="T12" fmla="*/ 16 w 229"/>
                <a:gd name="T13" fmla="*/ 57 h 229"/>
                <a:gd name="T14" fmla="*/ 0 w 229"/>
                <a:gd name="T15" fmla="*/ 116 h 229"/>
                <a:gd name="T16" fmla="*/ 8 w 229"/>
                <a:gd name="T17" fmla="*/ 158 h 229"/>
                <a:gd name="T18" fmla="*/ 23 w 229"/>
                <a:gd name="T19" fmla="*/ 185 h 229"/>
                <a:gd name="T20" fmla="*/ 45 w 229"/>
                <a:gd name="T21" fmla="*/ 206 h 229"/>
                <a:gd name="T22" fmla="*/ 72 w 229"/>
                <a:gd name="T23" fmla="*/ 220 h 229"/>
                <a:gd name="T24" fmla="*/ 101 w 229"/>
                <a:gd name="T25" fmla="*/ 228 h 229"/>
                <a:gd name="T26" fmla="*/ 129 w 229"/>
                <a:gd name="T27" fmla="*/ 228 h 229"/>
                <a:gd name="T28" fmla="*/ 158 w 229"/>
                <a:gd name="T29" fmla="*/ 220 h 229"/>
                <a:gd name="T30" fmla="*/ 185 w 229"/>
                <a:gd name="T31" fmla="*/ 206 h 229"/>
                <a:gd name="T32" fmla="*/ 190 w 229"/>
                <a:gd name="T33" fmla="*/ 201 h 229"/>
                <a:gd name="T34" fmla="*/ 201 w 229"/>
                <a:gd name="T35" fmla="*/ 190 h 229"/>
                <a:gd name="T36" fmla="*/ 206 w 229"/>
                <a:gd name="T37" fmla="*/ 185 h 229"/>
                <a:gd name="T38" fmla="*/ 220 w 229"/>
                <a:gd name="T39" fmla="*/ 158 h 229"/>
                <a:gd name="T40" fmla="*/ 228 w 229"/>
                <a:gd name="T41" fmla="*/ 128 h 229"/>
                <a:gd name="T42" fmla="*/ 228 w 229"/>
                <a:gd name="T43" fmla="*/ 100 h 229"/>
                <a:gd name="T44" fmla="*/ 219 w 229"/>
                <a:gd name="T45" fmla="*/ 70 h 229"/>
                <a:gd name="T46" fmla="*/ 162 w 229"/>
                <a:gd name="T47" fmla="*/ 32 h 229"/>
                <a:gd name="T48" fmla="*/ 183 w 229"/>
                <a:gd name="T49" fmla="*/ 47 h 229"/>
                <a:gd name="T50" fmla="*/ 199 w 229"/>
                <a:gd name="T51" fmla="*/ 67 h 229"/>
                <a:gd name="T52" fmla="*/ 208 w 229"/>
                <a:gd name="T53" fmla="*/ 91 h 229"/>
                <a:gd name="T54" fmla="*/ 212 w 229"/>
                <a:gd name="T55" fmla="*/ 116 h 229"/>
                <a:gd name="T56" fmla="*/ 208 w 229"/>
                <a:gd name="T57" fmla="*/ 139 h 229"/>
                <a:gd name="T58" fmla="*/ 202 w 229"/>
                <a:gd name="T59" fmla="*/ 152 h 229"/>
                <a:gd name="T60" fmla="*/ 201 w 229"/>
                <a:gd name="T61" fmla="*/ 153 h 229"/>
                <a:gd name="T62" fmla="*/ 199 w 229"/>
                <a:gd name="T63" fmla="*/ 162 h 229"/>
                <a:gd name="T64" fmla="*/ 183 w 229"/>
                <a:gd name="T65" fmla="*/ 182 h 229"/>
                <a:gd name="T66" fmla="*/ 171 w 229"/>
                <a:gd name="T67" fmla="*/ 191 h 229"/>
                <a:gd name="T68" fmla="*/ 170 w 229"/>
                <a:gd name="T69" fmla="*/ 192 h 229"/>
                <a:gd name="T70" fmla="*/ 163 w 229"/>
                <a:gd name="T71" fmla="*/ 199 h 229"/>
                <a:gd name="T72" fmla="*/ 139 w 229"/>
                <a:gd name="T73" fmla="*/ 206 h 229"/>
                <a:gd name="T74" fmla="*/ 116 w 229"/>
                <a:gd name="T75" fmla="*/ 209 h 229"/>
                <a:gd name="T76" fmla="*/ 91 w 229"/>
                <a:gd name="T77" fmla="*/ 206 h 229"/>
                <a:gd name="T78" fmla="*/ 67 w 229"/>
                <a:gd name="T79" fmla="*/ 199 h 229"/>
                <a:gd name="T80" fmla="*/ 48 w 229"/>
                <a:gd name="T81" fmla="*/ 182 h 229"/>
                <a:gd name="T82" fmla="*/ 33 w 229"/>
                <a:gd name="T83" fmla="*/ 162 h 229"/>
                <a:gd name="T84" fmla="*/ 23 w 229"/>
                <a:gd name="T85" fmla="*/ 139 h 229"/>
                <a:gd name="T86" fmla="*/ 23 w 229"/>
                <a:gd name="T87" fmla="*/ 91 h 229"/>
                <a:gd name="T88" fmla="*/ 39 w 229"/>
                <a:gd name="T89" fmla="*/ 55 h 229"/>
                <a:gd name="T90" fmla="*/ 58 w 229"/>
                <a:gd name="T91" fmla="*/ 38 h 229"/>
                <a:gd name="T92" fmla="*/ 91 w 229"/>
                <a:gd name="T93" fmla="*/ 23 h 229"/>
                <a:gd name="T94" fmla="*/ 138 w 229"/>
                <a:gd name="T95" fmla="*/ 2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9">
                  <a:moveTo>
                    <a:pt x="214" y="57"/>
                  </a:moveTo>
                  <a:lnTo>
                    <a:pt x="205" y="43"/>
                  </a:lnTo>
                  <a:lnTo>
                    <a:pt x="196" y="32"/>
                  </a:lnTo>
                  <a:lnTo>
                    <a:pt x="184" y="23"/>
                  </a:lnTo>
                  <a:lnTo>
                    <a:pt x="171" y="15"/>
                  </a:lnTo>
                  <a:lnTo>
                    <a:pt x="143" y="3"/>
                  </a:lnTo>
                  <a:lnTo>
                    <a:pt x="129" y="0"/>
                  </a:lnTo>
                  <a:lnTo>
                    <a:pt x="116" y="0"/>
                  </a:lnTo>
                  <a:lnTo>
                    <a:pt x="87" y="3"/>
                  </a:lnTo>
                  <a:lnTo>
                    <a:pt x="59" y="15"/>
                  </a:lnTo>
                  <a:lnTo>
                    <a:pt x="45" y="23"/>
                  </a:lnTo>
                  <a:lnTo>
                    <a:pt x="34" y="32"/>
                  </a:lnTo>
                  <a:lnTo>
                    <a:pt x="23" y="43"/>
                  </a:lnTo>
                  <a:lnTo>
                    <a:pt x="16" y="57"/>
                  </a:lnTo>
                  <a:lnTo>
                    <a:pt x="4" y="85"/>
                  </a:lnTo>
                  <a:lnTo>
                    <a:pt x="0" y="116"/>
                  </a:lnTo>
                  <a:lnTo>
                    <a:pt x="4" y="144"/>
                  </a:lnTo>
                  <a:lnTo>
                    <a:pt x="8" y="158"/>
                  </a:lnTo>
                  <a:lnTo>
                    <a:pt x="16" y="173"/>
                  </a:lnTo>
                  <a:lnTo>
                    <a:pt x="23" y="185"/>
                  </a:lnTo>
                  <a:lnTo>
                    <a:pt x="34" y="196"/>
                  </a:lnTo>
                  <a:lnTo>
                    <a:pt x="45" y="206"/>
                  </a:lnTo>
                  <a:lnTo>
                    <a:pt x="59" y="215"/>
                  </a:lnTo>
                  <a:lnTo>
                    <a:pt x="72" y="220"/>
                  </a:lnTo>
                  <a:lnTo>
                    <a:pt x="86" y="224"/>
                  </a:lnTo>
                  <a:lnTo>
                    <a:pt x="101" y="228"/>
                  </a:lnTo>
                  <a:lnTo>
                    <a:pt x="116" y="229"/>
                  </a:lnTo>
                  <a:lnTo>
                    <a:pt x="129" y="228"/>
                  </a:lnTo>
                  <a:lnTo>
                    <a:pt x="144" y="224"/>
                  </a:lnTo>
                  <a:lnTo>
                    <a:pt x="158" y="220"/>
                  </a:lnTo>
                  <a:lnTo>
                    <a:pt x="173" y="215"/>
                  </a:lnTo>
                  <a:lnTo>
                    <a:pt x="185" y="206"/>
                  </a:lnTo>
                  <a:lnTo>
                    <a:pt x="187" y="203"/>
                  </a:lnTo>
                  <a:lnTo>
                    <a:pt x="190" y="201"/>
                  </a:lnTo>
                  <a:lnTo>
                    <a:pt x="197" y="196"/>
                  </a:lnTo>
                  <a:lnTo>
                    <a:pt x="201" y="190"/>
                  </a:lnTo>
                  <a:lnTo>
                    <a:pt x="203" y="187"/>
                  </a:lnTo>
                  <a:lnTo>
                    <a:pt x="206" y="185"/>
                  </a:lnTo>
                  <a:lnTo>
                    <a:pt x="215" y="173"/>
                  </a:lnTo>
                  <a:lnTo>
                    <a:pt x="220" y="158"/>
                  </a:lnTo>
                  <a:lnTo>
                    <a:pt x="225" y="144"/>
                  </a:lnTo>
                  <a:lnTo>
                    <a:pt x="228" y="128"/>
                  </a:lnTo>
                  <a:lnTo>
                    <a:pt x="229" y="116"/>
                  </a:lnTo>
                  <a:lnTo>
                    <a:pt x="228" y="100"/>
                  </a:lnTo>
                  <a:lnTo>
                    <a:pt x="225" y="85"/>
                  </a:lnTo>
                  <a:lnTo>
                    <a:pt x="219" y="70"/>
                  </a:lnTo>
                  <a:lnTo>
                    <a:pt x="214" y="57"/>
                  </a:lnTo>
                  <a:close/>
                  <a:moveTo>
                    <a:pt x="162" y="32"/>
                  </a:moveTo>
                  <a:lnTo>
                    <a:pt x="173" y="38"/>
                  </a:lnTo>
                  <a:lnTo>
                    <a:pt x="183" y="47"/>
                  </a:lnTo>
                  <a:lnTo>
                    <a:pt x="191" y="55"/>
                  </a:lnTo>
                  <a:lnTo>
                    <a:pt x="199" y="67"/>
                  </a:lnTo>
                  <a:lnTo>
                    <a:pt x="204" y="78"/>
                  </a:lnTo>
                  <a:lnTo>
                    <a:pt x="208" y="91"/>
                  </a:lnTo>
                  <a:lnTo>
                    <a:pt x="211" y="103"/>
                  </a:lnTo>
                  <a:lnTo>
                    <a:pt x="212" y="116"/>
                  </a:lnTo>
                  <a:lnTo>
                    <a:pt x="211" y="126"/>
                  </a:lnTo>
                  <a:lnTo>
                    <a:pt x="208" y="139"/>
                  </a:lnTo>
                  <a:lnTo>
                    <a:pt x="204" y="150"/>
                  </a:lnTo>
                  <a:lnTo>
                    <a:pt x="202" y="152"/>
                  </a:lnTo>
                  <a:lnTo>
                    <a:pt x="201" y="152"/>
                  </a:lnTo>
                  <a:lnTo>
                    <a:pt x="201" y="153"/>
                  </a:lnTo>
                  <a:lnTo>
                    <a:pt x="201" y="155"/>
                  </a:lnTo>
                  <a:lnTo>
                    <a:pt x="199" y="162"/>
                  </a:lnTo>
                  <a:lnTo>
                    <a:pt x="191" y="173"/>
                  </a:lnTo>
                  <a:lnTo>
                    <a:pt x="183" y="182"/>
                  </a:lnTo>
                  <a:lnTo>
                    <a:pt x="173" y="191"/>
                  </a:lnTo>
                  <a:lnTo>
                    <a:pt x="171" y="191"/>
                  </a:lnTo>
                  <a:lnTo>
                    <a:pt x="170" y="191"/>
                  </a:lnTo>
                  <a:lnTo>
                    <a:pt x="170" y="192"/>
                  </a:lnTo>
                  <a:lnTo>
                    <a:pt x="168" y="194"/>
                  </a:lnTo>
                  <a:lnTo>
                    <a:pt x="163" y="199"/>
                  </a:lnTo>
                  <a:lnTo>
                    <a:pt x="150" y="203"/>
                  </a:lnTo>
                  <a:lnTo>
                    <a:pt x="139" y="206"/>
                  </a:lnTo>
                  <a:lnTo>
                    <a:pt x="127" y="208"/>
                  </a:lnTo>
                  <a:lnTo>
                    <a:pt x="116" y="209"/>
                  </a:lnTo>
                  <a:lnTo>
                    <a:pt x="103" y="208"/>
                  </a:lnTo>
                  <a:lnTo>
                    <a:pt x="91" y="206"/>
                  </a:lnTo>
                  <a:lnTo>
                    <a:pt x="78" y="203"/>
                  </a:lnTo>
                  <a:lnTo>
                    <a:pt x="67" y="199"/>
                  </a:lnTo>
                  <a:lnTo>
                    <a:pt x="57" y="191"/>
                  </a:lnTo>
                  <a:lnTo>
                    <a:pt x="48" y="182"/>
                  </a:lnTo>
                  <a:lnTo>
                    <a:pt x="39" y="173"/>
                  </a:lnTo>
                  <a:lnTo>
                    <a:pt x="33" y="162"/>
                  </a:lnTo>
                  <a:lnTo>
                    <a:pt x="26" y="150"/>
                  </a:lnTo>
                  <a:lnTo>
                    <a:pt x="23" y="139"/>
                  </a:lnTo>
                  <a:lnTo>
                    <a:pt x="20" y="116"/>
                  </a:lnTo>
                  <a:lnTo>
                    <a:pt x="23" y="91"/>
                  </a:lnTo>
                  <a:lnTo>
                    <a:pt x="33" y="67"/>
                  </a:lnTo>
                  <a:lnTo>
                    <a:pt x="39" y="55"/>
                  </a:lnTo>
                  <a:lnTo>
                    <a:pt x="48" y="47"/>
                  </a:lnTo>
                  <a:lnTo>
                    <a:pt x="58" y="38"/>
                  </a:lnTo>
                  <a:lnTo>
                    <a:pt x="69" y="32"/>
                  </a:lnTo>
                  <a:lnTo>
                    <a:pt x="91" y="23"/>
                  </a:lnTo>
                  <a:lnTo>
                    <a:pt x="116" y="20"/>
                  </a:lnTo>
                  <a:lnTo>
                    <a:pt x="138" y="23"/>
                  </a:lnTo>
                  <a:lnTo>
                    <a:pt x="162" y="3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5540">
              <a:extLst>
                <a:ext uri="{FF2B5EF4-FFF2-40B4-BE49-F238E27FC236}">
                  <a16:creationId xmlns:a16="http://schemas.microsoft.com/office/drawing/2014/main" id="{A2B1F769-B896-4F95-A807-0CB22021F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" y="4174"/>
              <a:ext cx="29" cy="33"/>
            </a:xfrm>
            <a:custGeom>
              <a:avLst/>
              <a:gdLst>
                <a:gd name="T0" fmla="*/ 94 w 114"/>
                <a:gd name="T1" fmla="*/ 83 h 129"/>
                <a:gd name="T2" fmla="*/ 90 w 114"/>
                <a:gd name="T3" fmla="*/ 95 h 129"/>
                <a:gd name="T4" fmla="*/ 81 w 114"/>
                <a:gd name="T5" fmla="*/ 104 h 129"/>
                <a:gd name="T6" fmla="*/ 73 w 114"/>
                <a:gd name="T7" fmla="*/ 107 h 129"/>
                <a:gd name="T8" fmla="*/ 72 w 114"/>
                <a:gd name="T9" fmla="*/ 108 h 129"/>
                <a:gd name="T10" fmla="*/ 63 w 114"/>
                <a:gd name="T11" fmla="*/ 111 h 129"/>
                <a:gd name="T12" fmla="*/ 58 w 114"/>
                <a:gd name="T13" fmla="*/ 112 h 129"/>
                <a:gd name="T14" fmla="*/ 42 w 114"/>
                <a:gd name="T15" fmla="*/ 109 h 129"/>
                <a:gd name="T16" fmla="*/ 24 w 114"/>
                <a:gd name="T17" fmla="*/ 93 h 129"/>
                <a:gd name="T18" fmla="*/ 19 w 114"/>
                <a:gd name="T19" fmla="*/ 74 h 129"/>
                <a:gd name="T20" fmla="*/ 19 w 114"/>
                <a:gd name="T21" fmla="*/ 53 h 129"/>
                <a:gd name="T22" fmla="*/ 24 w 114"/>
                <a:gd name="T23" fmla="*/ 34 h 129"/>
                <a:gd name="T24" fmla="*/ 35 w 114"/>
                <a:gd name="T25" fmla="*/ 22 h 129"/>
                <a:gd name="T26" fmla="*/ 59 w 114"/>
                <a:gd name="T27" fmla="*/ 16 h 129"/>
                <a:gd name="T28" fmla="*/ 80 w 114"/>
                <a:gd name="T29" fmla="*/ 22 h 129"/>
                <a:gd name="T30" fmla="*/ 93 w 114"/>
                <a:gd name="T31" fmla="*/ 40 h 129"/>
                <a:gd name="T32" fmla="*/ 107 w 114"/>
                <a:gd name="T33" fmla="*/ 27 h 129"/>
                <a:gd name="T34" fmla="*/ 99 w 114"/>
                <a:gd name="T35" fmla="*/ 14 h 129"/>
                <a:gd name="T36" fmla="*/ 85 w 114"/>
                <a:gd name="T37" fmla="*/ 4 h 129"/>
                <a:gd name="T38" fmla="*/ 68 w 114"/>
                <a:gd name="T39" fmla="*/ 0 h 129"/>
                <a:gd name="T40" fmla="*/ 42 w 114"/>
                <a:gd name="T41" fmla="*/ 1 h 129"/>
                <a:gd name="T42" fmla="*/ 20 w 114"/>
                <a:gd name="T43" fmla="*/ 11 h 129"/>
                <a:gd name="T44" fmla="*/ 9 w 114"/>
                <a:gd name="T45" fmla="*/ 21 h 129"/>
                <a:gd name="T46" fmla="*/ 1 w 114"/>
                <a:gd name="T47" fmla="*/ 45 h 129"/>
                <a:gd name="T48" fmla="*/ 0 w 114"/>
                <a:gd name="T49" fmla="*/ 79 h 129"/>
                <a:gd name="T50" fmla="*/ 7 w 114"/>
                <a:gd name="T51" fmla="*/ 102 h 129"/>
                <a:gd name="T52" fmla="*/ 23 w 114"/>
                <a:gd name="T53" fmla="*/ 119 h 129"/>
                <a:gd name="T54" fmla="*/ 45 w 114"/>
                <a:gd name="T55" fmla="*/ 128 h 129"/>
                <a:gd name="T56" fmla="*/ 67 w 114"/>
                <a:gd name="T57" fmla="*/ 128 h 129"/>
                <a:gd name="T58" fmla="*/ 86 w 114"/>
                <a:gd name="T59" fmla="*/ 123 h 129"/>
                <a:gd name="T60" fmla="*/ 101 w 114"/>
                <a:gd name="T61" fmla="*/ 111 h 129"/>
                <a:gd name="T62" fmla="*/ 111 w 114"/>
                <a:gd name="T63" fmla="*/ 9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4" h="129">
                  <a:moveTo>
                    <a:pt x="114" y="87"/>
                  </a:moveTo>
                  <a:lnTo>
                    <a:pt x="94" y="83"/>
                  </a:lnTo>
                  <a:lnTo>
                    <a:pt x="92" y="88"/>
                  </a:lnTo>
                  <a:lnTo>
                    <a:pt x="90" y="95"/>
                  </a:lnTo>
                  <a:lnTo>
                    <a:pt x="86" y="99"/>
                  </a:lnTo>
                  <a:lnTo>
                    <a:pt x="81" y="104"/>
                  </a:lnTo>
                  <a:lnTo>
                    <a:pt x="75" y="107"/>
                  </a:lnTo>
                  <a:lnTo>
                    <a:pt x="73" y="107"/>
                  </a:lnTo>
                  <a:lnTo>
                    <a:pt x="72" y="107"/>
                  </a:lnTo>
                  <a:lnTo>
                    <a:pt x="72" y="108"/>
                  </a:lnTo>
                  <a:lnTo>
                    <a:pt x="70" y="110"/>
                  </a:lnTo>
                  <a:lnTo>
                    <a:pt x="63" y="111"/>
                  </a:lnTo>
                  <a:lnTo>
                    <a:pt x="60" y="111"/>
                  </a:lnTo>
                  <a:lnTo>
                    <a:pt x="58" y="112"/>
                  </a:lnTo>
                  <a:lnTo>
                    <a:pt x="49" y="111"/>
                  </a:lnTo>
                  <a:lnTo>
                    <a:pt x="42" y="109"/>
                  </a:lnTo>
                  <a:lnTo>
                    <a:pt x="30" y="100"/>
                  </a:lnTo>
                  <a:lnTo>
                    <a:pt x="24" y="93"/>
                  </a:lnTo>
                  <a:lnTo>
                    <a:pt x="21" y="84"/>
                  </a:lnTo>
                  <a:lnTo>
                    <a:pt x="19" y="74"/>
                  </a:lnTo>
                  <a:lnTo>
                    <a:pt x="19" y="65"/>
                  </a:lnTo>
                  <a:lnTo>
                    <a:pt x="19" y="53"/>
                  </a:lnTo>
                  <a:lnTo>
                    <a:pt x="21" y="43"/>
                  </a:lnTo>
                  <a:lnTo>
                    <a:pt x="24" y="34"/>
                  </a:lnTo>
                  <a:lnTo>
                    <a:pt x="30" y="29"/>
                  </a:lnTo>
                  <a:lnTo>
                    <a:pt x="35" y="22"/>
                  </a:lnTo>
                  <a:lnTo>
                    <a:pt x="43" y="19"/>
                  </a:lnTo>
                  <a:lnTo>
                    <a:pt x="59" y="16"/>
                  </a:lnTo>
                  <a:lnTo>
                    <a:pt x="71" y="17"/>
                  </a:lnTo>
                  <a:lnTo>
                    <a:pt x="80" y="22"/>
                  </a:lnTo>
                  <a:lnTo>
                    <a:pt x="87" y="29"/>
                  </a:lnTo>
                  <a:lnTo>
                    <a:pt x="93" y="40"/>
                  </a:lnTo>
                  <a:lnTo>
                    <a:pt x="112" y="35"/>
                  </a:lnTo>
                  <a:lnTo>
                    <a:pt x="107" y="27"/>
                  </a:lnTo>
                  <a:lnTo>
                    <a:pt x="104" y="20"/>
                  </a:lnTo>
                  <a:lnTo>
                    <a:pt x="99" y="14"/>
                  </a:lnTo>
                  <a:lnTo>
                    <a:pt x="93" y="10"/>
                  </a:lnTo>
                  <a:lnTo>
                    <a:pt x="85" y="4"/>
                  </a:lnTo>
                  <a:lnTo>
                    <a:pt x="77" y="2"/>
                  </a:lnTo>
                  <a:lnTo>
                    <a:pt x="68" y="0"/>
                  </a:lnTo>
                  <a:lnTo>
                    <a:pt x="60" y="0"/>
                  </a:lnTo>
                  <a:lnTo>
                    <a:pt x="42" y="1"/>
                  </a:lnTo>
                  <a:lnTo>
                    <a:pt x="28" y="7"/>
                  </a:lnTo>
                  <a:lnTo>
                    <a:pt x="20" y="11"/>
                  </a:lnTo>
                  <a:lnTo>
                    <a:pt x="15" y="16"/>
                  </a:lnTo>
                  <a:lnTo>
                    <a:pt x="9" y="21"/>
                  </a:lnTo>
                  <a:lnTo>
                    <a:pt x="6" y="29"/>
                  </a:lnTo>
                  <a:lnTo>
                    <a:pt x="1" y="45"/>
                  </a:lnTo>
                  <a:lnTo>
                    <a:pt x="0" y="65"/>
                  </a:lnTo>
                  <a:lnTo>
                    <a:pt x="0" y="79"/>
                  </a:lnTo>
                  <a:lnTo>
                    <a:pt x="3" y="91"/>
                  </a:lnTo>
                  <a:lnTo>
                    <a:pt x="7" y="102"/>
                  </a:lnTo>
                  <a:lnTo>
                    <a:pt x="15" y="112"/>
                  </a:lnTo>
                  <a:lnTo>
                    <a:pt x="23" y="119"/>
                  </a:lnTo>
                  <a:lnTo>
                    <a:pt x="34" y="125"/>
                  </a:lnTo>
                  <a:lnTo>
                    <a:pt x="45" y="128"/>
                  </a:lnTo>
                  <a:lnTo>
                    <a:pt x="59" y="129"/>
                  </a:lnTo>
                  <a:lnTo>
                    <a:pt x="67" y="128"/>
                  </a:lnTo>
                  <a:lnTo>
                    <a:pt x="77" y="126"/>
                  </a:lnTo>
                  <a:lnTo>
                    <a:pt x="86" y="123"/>
                  </a:lnTo>
                  <a:lnTo>
                    <a:pt x="94" y="118"/>
                  </a:lnTo>
                  <a:lnTo>
                    <a:pt x="101" y="111"/>
                  </a:lnTo>
                  <a:lnTo>
                    <a:pt x="106" y="104"/>
                  </a:lnTo>
                  <a:lnTo>
                    <a:pt x="111" y="96"/>
                  </a:lnTo>
                  <a:lnTo>
                    <a:pt x="114" y="8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165478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_commmso.potx" id="{55D62D12-8D69-49C7-A869-2356E7F29ABF}" vid="{7265F398-13B4-4D8B-9DF2-AA4213F72F7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Tramp</dc:creator>
  <cp:lastModifiedBy>Tramp</cp:lastModifiedBy>
  <cp:revision>19</cp:revision>
  <dcterms:created xsi:type="dcterms:W3CDTF">2018-10-12T15:58:02Z</dcterms:created>
  <dcterms:modified xsi:type="dcterms:W3CDTF">2019-03-14T16:20:30Z</dcterms:modified>
</cp:coreProperties>
</file>